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45"/>
  </p:notesMasterIdLst>
  <p:sldIdLst>
    <p:sldId id="1225" r:id="rId2"/>
    <p:sldId id="1104" r:id="rId3"/>
    <p:sldId id="1205" r:id="rId4"/>
    <p:sldId id="1206" r:id="rId5"/>
    <p:sldId id="1105" r:id="rId6"/>
    <p:sldId id="1106" r:id="rId7"/>
    <p:sldId id="1207" r:id="rId8"/>
    <p:sldId id="1107" r:id="rId9"/>
    <p:sldId id="1208" r:id="rId10"/>
    <p:sldId id="1108" r:id="rId11"/>
    <p:sldId id="1209" r:id="rId12"/>
    <p:sldId id="1109" r:id="rId13"/>
    <p:sldId id="1210" r:id="rId14"/>
    <p:sldId id="1110" r:id="rId15"/>
    <p:sldId id="1211" r:id="rId16"/>
    <p:sldId id="1111" r:id="rId17"/>
    <p:sldId id="1212" r:id="rId18"/>
    <p:sldId id="1112" r:id="rId19"/>
    <p:sldId id="1213" r:id="rId20"/>
    <p:sldId id="1113" r:id="rId21"/>
    <p:sldId id="1214" r:id="rId22"/>
    <p:sldId id="1114" r:id="rId23"/>
    <p:sldId id="1215" r:id="rId24"/>
    <p:sldId id="1115" r:id="rId25"/>
    <p:sldId id="1216" r:id="rId26"/>
    <p:sldId id="1116" r:id="rId27"/>
    <p:sldId id="1217" r:id="rId28"/>
    <p:sldId id="1117" r:id="rId29"/>
    <p:sldId id="1218" r:id="rId30"/>
    <p:sldId id="1118" r:id="rId31"/>
    <p:sldId id="1219" r:id="rId32"/>
    <p:sldId id="1119" r:id="rId33"/>
    <p:sldId id="1220" r:id="rId34"/>
    <p:sldId id="1120" r:id="rId35"/>
    <p:sldId id="1221" r:id="rId36"/>
    <p:sldId id="1121" r:id="rId37"/>
    <p:sldId id="1222" r:id="rId38"/>
    <p:sldId id="1175" r:id="rId39"/>
    <p:sldId id="1224" r:id="rId40"/>
    <p:sldId id="1122" r:id="rId41"/>
    <p:sldId id="1223" r:id="rId42"/>
    <p:sldId id="415" r:id="rId43"/>
    <p:sldId id="1226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3F9"/>
    <a:srgbClr val="E0DFF9"/>
    <a:srgbClr val="E5E9FF"/>
    <a:srgbClr val="D0D6F6"/>
    <a:srgbClr val="452A03"/>
    <a:srgbClr val="342002"/>
    <a:srgbClr val="6F4405"/>
    <a:srgbClr val="B9B8F1"/>
    <a:srgbClr val="566CD3"/>
    <a:srgbClr val="282D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54" autoAdjust="0"/>
    <p:restoredTop sz="87900" autoAdjust="0"/>
  </p:normalViewPr>
  <p:slideViewPr>
    <p:cSldViewPr snapToGrid="0" showGuides="1">
      <p:cViewPr varScale="1">
        <p:scale>
          <a:sx n="100" d="100"/>
          <a:sy n="100" d="100"/>
        </p:scale>
        <p:origin x="294" y="84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C89695-DB40-4939-8106-D5DE803E650C}" type="datetimeFigureOut">
              <a:rPr lang="zh-CN" altLang="en-US" smtClean="0"/>
              <a:t>2019/4/10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D684D-B089-42ED-A7EE-BDE8CF8E9D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3508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1296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7220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6476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2955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583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1301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1656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713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5537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0197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756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3312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5797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3202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3147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3607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16D684D-B089-42ED-A7EE-BDE8CF8E9DE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77290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089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40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271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976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284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1679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 </a:t>
            </a:r>
            <a:r>
              <a:rPr lang="en-US" altLang="zh-CN" dirty="0"/>
              <a:t>icons8 </a:t>
            </a:r>
            <a:r>
              <a:rPr lang="zh-CN" altLang="en-US" dirty="0"/>
              <a:t>提供的精美照片，仅供参考，网址： </a:t>
            </a:r>
            <a:r>
              <a:rPr lang="en-US" altLang="zh-CN" dirty="0"/>
              <a:t>https://photos.icons8.com/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6D684D-B089-42ED-A7EE-BDE8CF8E9D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38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" Type="http://schemas.openxmlformats.org/officeDocument/2006/relationships/image" Target="../media/image1.jpeg"/><Relationship Id="rId16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8FD16430-CC10-4B1A-8E75-180DD1895BBC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798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5DAA2FD7-5C94-4D9D-8546-BE4E54840E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3526" y="908050"/>
            <a:ext cx="3863974" cy="25574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2">
            <a:extLst>
              <a:ext uri="{FF2B5EF4-FFF2-40B4-BE49-F238E27FC236}">
                <a16:creationId xmlns:a16="http://schemas.microsoft.com/office/drawing/2014/main" xmlns="" id="{4BFF3461-4C2C-45DC-90BE-554EA69918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3525" y="3629007"/>
            <a:ext cx="3863974" cy="25574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2">
            <a:extLst>
              <a:ext uri="{FF2B5EF4-FFF2-40B4-BE49-F238E27FC236}">
                <a16:creationId xmlns:a16="http://schemas.microsoft.com/office/drawing/2014/main" xmlns="" id="{CD06E376-8883-404D-B21D-AEC46200EFE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330700" y="913856"/>
            <a:ext cx="7581258" cy="2557463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8418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22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65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8110774E-F2A2-4DFA-8680-8C6CBE3E23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3524" y="908051"/>
            <a:ext cx="4284663" cy="527842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0" name="图片占位符 19">
            <a:extLst>
              <a:ext uri="{FF2B5EF4-FFF2-40B4-BE49-F238E27FC236}">
                <a16:creationId xmlns:a16="http://schemas.microsoft.com/office/drawing/2014/main" xmlns="" id="{E45F2440-CAB3-46E8-8D57-155CEA3C0CE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91063" y="908051"/>
            <a:ext cx="7220895" cy="2557462"/>
          </a:xfrm>
          <a:custGeom>
            <a:avLst/>
            <a:gdLst>
              <a:gd name="connsiteX0" fmla="*/ 5905503 w 7220895"/>
              <a:gd name="connsiteY0" fmla="*/ 0 h 2557462"/>
              <a:gd name="connsiteX1" fmla="*/ 7220895 w 7220895"/>
              <a:gd name="connsiteY1" fmla="*/ 0 h 2557462"/>
              <a:gd name="connsiteX2" fmla="*/ 7220895 w 7220895"/>
              <a:gd name="connsiteY2" fmla="*/ 2557462 h 2557462"/>
              <a:gd name="connsiteX3" fmla="*/ 5905503 w 7220895"/>
              <a:gd name="connsiteY3" fmla="*/ 2557462 h 2557462"/>
              <a:gd name="connsiteX4" fmla="*/ 4429127 w 7220895"/>
              <a:gd name="connsiteY4" fmla="*/ 0 h 2557462"/>
              <a:gd name="connsiteX5" fmla="*/ 5762628 w 7220895"/>
              <a:gd name="connsiteY5" fmla="*/ 0 h 2557462"/>
              <a:gd name="connsiteX6" fmla="*/ 5762628 w 7220895"/>
              <a:gd name="connsiteY6" fmla="*/ 2557462 h 2557462"/>
              <a:gd name="connsiteX7" fmla="*/ 4429127 w 7220895"/>
              <a:gd name="connsiteY7" fmla="*/ 2557462 h 2557462"/>
              <a:gd name="connsiteX8" fmla="*/ 2952751 w 7220895"/>
              <a:gd name="connsiteY8" fmla="*/ 0 h 2557462"/>
              <a:gd name="connsiteX9" fmla="*/ 4286252 w 7220895"/>
              <a:gd name="connsiteY9" fmla="*/ 0 h 2557462"/>
              <a:gd name="connsiteX10" fmla="*/ 4286252 w 7220895"/>
              <a:gd name="connsiteY10" fmla="*/ 2557462 h 2557462"/>
              <a:gd name="connsiteX11" fmla="*/ 2952751 w 7220895"/>
              <a:gd name="connsiteY11" fmla="*/ 2557462 h 2557462"/>
              <a:gd name="connsiteX12" fmla="*/ 1476375 w 7220895"/>
              <a:gd name="connsiteY12" fmla="*/ 0 h 2557462"/>
              <a:gd name="connsiteX13" fmla="*/ 2809876 w 7220895"/>
              <a:gd name="connsiteY13" fmla="*/ 0 h 2557462"/>
              <a:gd name="connsiteX14" fmla="*/ 2809876 w 7220895"/>
              <a:gd name="connsiteY14" fmla="*/ 2557462 h 2557462"/>
              <a:gd name="connsiteX15" fmla="*/ 1476375 w 7220895"/>
              <a:gd name="connsiteY15" fmla="*/ 2557462 h 2557462"/>
              <a:gd name="connsiteX16" fmla="*/ 0 w 7220895"/>
              <a:gd name="connsiteY16" fmla="*/ 0 h 2557462"/>
              <a:gd name="connsiteX17" fmla="*/ 1333500 w 7220895"/>
              <a:gd name="connsiteY17" fmla="*/ 0 h 2557462"/>
              <a:gd name="connsiteX18" fmla="*/ 1333500 w 7220895"/>
              <a:gd name="connsiteY18" fmla="*/ 2557462 h 2557462"/>
              <a:gd name="connsiteX19" fmla="*/ 0 w 7220895"/>
              <a:gd name="connsiteY19" fmla="*/ 2557462 h 2557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220895" h="2557462">
                <a:moveTo>
                  <a:pt x="5905503" y="0"/>
                </a:moveTo>
                <a:lnTo>
                  <a:pt x="7220895" y="0"/>
                </a:lnTo>
                <a:lnTo>
                  <a:pt x="7220895" y="2557462"/>
                </a:lnTo>
                <a:lnTo>
                  <a:pt x="5905503" y="2557462"/>
                </a:lnTo>
                <a:close/>
                <a:moveTo>
                  <a:pt x="4429127" y="0"/>
                </a:moveTo>
                <a:lnTo>
                  <a:pt x="5762628" y="0"/>
                </a:lnTo>
                <a:lnTo>
                  <a:pt x="5762628" y="2557462"/>
                </a:lnTo>
                <a:lnTo>
                  <a:pt x="4429127" y="2557462"/>
                </a:lnTo>
                <a:close/>
                <a:moveTo>
                  <a:pt x="2952751" y="0"/>
                </a:moveTo>
                <a:lnTo>
                  <a:pt x="4286252" y="0"/>
                </a:lnTo>
                <a:lnTo>
                  <a:pt x="4286252" y="2557462"/>
                </a:lnTo>
                <a:lnTo>
                  <a:pt x="2952751" y="2557462"/>
                </a:lnTo>
                <a:close/>
                <a:moveTo>
                  <a:pt x="1476375" y="0"/>
                </a:moveTo>
                <a:lnTo>
                  <a:pt x="2809876" y="0"/>
                </a:lnTo>
                <a:lnTo>
                  <a:pt x="2809876" y="2557462"/>
                </a:lnTo>
                <a:lnTo>
                  <a:pt x="1476375" y="2557462"/>
                </a:lnTo>
                <a:close/>
                <a:moveTo>
                  <a:pt x="0" y="0"/>
                </a:moveTo>
                <a:lnTo>
                  <a:pt x="1333500" y="0"/>
                </a:lnTo>
                <a:lnTo>
                  <a:pt x="1333500" y="2557462"/>
                </a:lnTo>
                <a:lnTo>
                  <a:pt x="0" y="25574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5859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8110774E-F2A2-4DFA-8680-8C6CBE3E23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63524" y="908051"/>
            <a:ext cx="4284663" cy="527842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xmlns="" id="{6F74CEB3-D226-4A72-A12B-E4FE3D81C5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91063" y="908050"/>
            <a:ext cx="7220895" cy="3925887"/>
          </a:xfrm>
          <a:custGeom>
            <a:avLst/>
            <a:gdLst>
              <a:gd name="connsiteX0" fmla="*/ 5905503 w 7220895"/>
              <a:gd name="connsiteY0" fmla="*/ 1980293 h 3925887"/>
              <a:gd name="connsiteX1" fmla="*/ 7220895 w 7220895"/>
              <a:gd name="connsiteY1" fmla="*/ 1980293 h 3925887"/>
              <a:gd name="connsiteX2" fmla="*/ 7220895 w 7220895"/>
              <a:gd name="connsiteY2" fmla="*/ 3925887 h 3925887"/>
              <a:gd name="connsiteX3" fmla="*/ 5905503 w 7220895"/>
              <a:gd name="connsiteY3" fmla="*/ 3925887 h 3925887"/>
              <a:gd name="connsiteX4" fmla="*/ 4429127 w 7220895"/>
              <a:gd name="connsiteY4" fmla="*/ 1980293 h 3925887"/>
              <a:gd name="connsiteX5" fmla="*/ 5762628 w 7220895"/>
              <a:gd name="connsiteY5" fmla="*/ 1980293 h 3925887"/>
              <a:gd name="connsiteX6" fmla="*/ 5762628 w 7220895"/>
              <a:gd name="connsiteY6" fmla="*/ 3925887 h 3925887"/>
              <a:gd name="connsiteX7" fmla="*/ 4429127 w 7220895"/>
              <a:gd name="connsiteY7" fmla="*/ 3925887 h 3925887"/>
              <a:gd name="connsiteX8" fmla="*/ 2952751 w 7220895"/>
              <a:gd name="connsiteY8" fmla="*/ 1980293 h 3925887"/>
              <a:gd name="connsiteX9" fmla="*/ 4286252 w 7220895"/>
              <a:gd name="connsiteY9" fmla="*/ 1980293 h 3925887"/>
              <a:gd name="connsiteX10" fmla="*/ 4286252 w 7220895"/>
              <a:gd name="connsiteY10" fmla="*/ 3925887 h 3925887"/>
              <a:gd name="connsiteX11" fmla="*/ 2952751 w 7220895"/>
              <a:gd name="connsiteY11" fmla="*/ 3925887 h 3925887"/>
              <a:gd name="connsiteX12" fmla="*/ 1476375 w 7220895"/>
              <a:gd name="connsiteY12" fmla="*/ 1980293 h 3925887"/>
              <a:gd name="connsiteX13" fmla="*/ 2809876 w 7220895"/>
              <a:gd name="connsiteY13" fmla="*/ 1980293 h 3925887"/>
              <a:gd name="connsiteX14" fmla="*/ 2809876 w 7220895"/>
              <a:gd name="connsiteY14" fmla="*/ 3925887 h 3925887"/>
              <a:gd name="connsiteX15" fmla="*/ 1476375 w 7220895"/>
              <a:gd name="connsiteY15" fmla="*/ 3925887 h 3925887"/>
              <a:gd name="connsiteX16" fmla="*/ 0 w 7220895"/>
              <a:gd name="connsiteY16" fmla="*/ 1980293 h 3925887"/>
              <a:gd name="connsiteX17" fmla="*/ 1333500 w 7220895"/>
              <a:gd name="connsiteY17" fmla="*/ 1980293 h 3925887"/>
              <a:gd name="connsiteX18" fmla="*/ 1333500 w 7220895"/>
              <a:gd name="connsiteY18" fmla="*/ 3925887 h 3925887"/>
              <a:gd name="connsiteX19" fmla="*/ 0 w 7220895"/>
              <a:gd name="connsiteY19" fmla="*/ 3925887 h 3925887"/>
              <a:gd name="connsiteX20" fmla="*/ 5905503 w 7220895"/>
              <a:gd name="connsiteY20" fmla="*/ 0 h 3925887"/>
              <a:gd name="connsiteX21" fmla="*/ 7220895 w 7220895"/>
              <a:gd name="connsiteY21" fmla="*/ 0 h 3925887"/>
              <a:gd name="connsiteX22" fmla="*/ 7220895 w 7220895"/>
              <a:gd name="connsiteY22" fmla="*/ 1835150 h 3925887"/>
              <a:gd name="connsiteX23" fmla="*/ 5905503 w 7220895"/>
              <a:gd name="connsiteY23" fmla="*/ 1835150 h 3925887"/>
              <a:gd name="connsiteX24" fmla="*/ 4429127 w 7220895"/>
              <a:gd name="connsiteY24" fmla="*/ 0 h 3925887"/>
              <a:gd name="connsiteX25" fmla="*/ 5762628 w 7220895"/>
              <a:gd name="connsiteY25" fmla="*/ 0 h 3925887"/>
              <a:gd name="connsiteX26" fmla="*/ 5762628 w 7220895"/>
              <a:gd name="connsiteY26" fmla="*/ 1835150 h 3925887"/>
              <a:gd name="connsiteX27" fmla="*/ 4429127 w 7220895"/>
              <a:gd name="connsiteY27" fmla="*/ 1835150 h 3925887"/>
              <a:gd name="connsiteX28" fmla="*/ 2952751 w 7220895"/>
              <a:gd name="connsiteY28" fmla="*/ 0 h 3925887"/>
              <a:gd name="connsiteX29" fmla="*/ 4286252 w 7220895"/>
              <a:gd name="connsiteY29" fmla="*/ 0 h 3925887"/>
              <a:gd name="connsiteX30" fmla="*/ 4286252 w 7220895"/>
              <a:gd name="connsiteY30" fmla="*/ 1835150 h 3925887"/>
              <a:gd name="connsiteX31" fmla="*/ 2952751 w 7220895"/>
              <a:gd name="connsiteY31" fmla="*/ 1835150 h 3925887"/>
              <a:gd name="connsiteX32" fmla="*/ 1476375 w 7220895"/>
              <a:gd name="connsiteY32" fmla="*/ 0 h 3925887"/>
              <a:gd name="connsiteX33" fmla="*/ 2809876 w 7220895"/>
              <a:gd name="connsiteY33" fmla="*/ 0 h 3925887"/>
              <a:gd name="connsiteX34" fmla="*/ 2809876 w 7220895"/>
              <a:gd name="connsiteY34" fmla="*/ 1835150 h 3925887"/>
              <a:gd name="connsiteX35" fmla="*/ 1476375 w 7220895"/>
              <a:gd name="connsiteY35" fmla="*/ 1835150 h 3925887"/>
              <a:gd name="connsiteX36" fmla="*/ 0 w 7220895"/>
              <a:gd name="connsiteY36" fmla="*/ 0 h 3925887"/>
              <a:gd name="connsiteX37" fmla="*/ 1333500 w 7220895"/>
              <a:gd name="connsiteY37" fmla="*/ 0 h 3925887"/>
              <a:gd name="connsiteX38" fmla="*/ 1333500 w 7220895"/>
              <a:gd name="connsiteY38" fmla="*/ 1835150 h 3925887"/>
              <a:gd name="connsiteX39" fmla="*/ 0 w 7220895"/>
              <a:gd name="connsiteY39" fmla="*/ 1835150 h 392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220895" h="3925887">
                <a:moveTo>
                  <a:pt x="5905503" y="1980293"/>
                </a:moveTo>
                <a:lnTo>
                  <a:pt x="7220895" y="1980293"/>
                </a:lnTo>
                <a:lnTo>
                  <a:pt x="7220895" y="3925887"/>
                </a:lnTo>
                <a:lnTo>
                  <a:pt x="5905503" y="3925887"/>
                </a:lnTo>
                <a:close/>
                <a:moveTo>
                  <a:pt x="4429127" y="1980293"/>
                </a:moveTo>
                <a:lnTo>
                  <a:pt x="5762628" y="1980293"/>
                </a:lnTo>
                <a:lnTo>
                  <a:pt x="5762628" y="3925887"/>
                </a:lnTo>
                <a:lnTo>
                  <a:pt x="4429127" y="3925887"/>
                </a:lnTo>
                <a:close/>
                <a:moveTo>
                  <a:pt x="2952751" y="1980293"/>
                </a:moveTo>
                <a:lnTo>
                  <a:pt x="4286252" y="1980293"/>
                </a:lnTo>
                <a:lnTo>
                  <a:pt x="4286252" y="3925887"/>
                </a:lnTo>
                <a:lnTo>
                  <a:pt x="2952751" y="3925887"/>
                </a:lnTo>
                <a:close/>
                <a:moveTo>
                  <a:pt x="1476375" y="1980293"/>
                </a:moveTo>
                <a:lnTo>
                  <a:pt x="2809876" y="1980293"/>
                </a:lnTo>
                <a:lnTo>
                  <a:pt x="2809876" y="3925887"/>
                </a:lnTo>
                <a:lnTo>
                  <a:pt x="1476375" y="3925887"/>
                </a:lnTo>
                <a:close/>
                <a:moveTo>
                  <a:pt x="0" y="1980293"/>
                </a:moveTo>
                <a:lnTo>
                  <a:pt x="1333500" y="1980293"/>
                </a:lnTo>
                <a:lnTo>
                  <a:pt x="1333500" y="3925887"/>
                </a:lnTo>
                <a:lnTo>
                  <a:pt x="0" y="3925887"/>
                </a:lnTo>
                <a:close/>
                <a:moveTo>
                  <a:pt x="5905503" y="0"/>
                </a:moveTo>
                <a:lnTo>
                  <a:pt x="7220895" y="0"/>
                </a:lnTo>
                <a:lnTo>
                  <a:pt x="7220895" y="1835150"/>
                </a:lnTo>
                <a:lnTo>
                  <a:pt x="5905503" y="1835150"/>
                </a:lnTo>
                <a:close/>
                <a:moveTo>
                  <a:pt x="4429127" y="0"/>
                </a:moveTo>
                <a:lnTo>
                  <a:pt x="5762628" y="0"/>
                </a:lnTo>
                <a:lnTo>
                  <a:pt x="5762628" y="1835150"/>
                </a:lnTo>
                <a:lnTo>
                  <a:pt x="4429127" y="1835150"/>
                </a:lnTo>
                <a:close/>
                <a:moveTo>
                  <a:pt x="2952751" y="0"/>
                </a:moveTo>
                <a:lnTo>
                  <a:pt x="4286252" y="0"/>
                </a:lnTo>
                <a:lnTo>
                  <a:pt x="4286252" y="1835150"/>
                </a:lnTo>
                <a:lnTo>
                  <a:pt x="2952751" y="1835150"/>
                </a:lnTo>
                <a:close/>
                <a:moveTo>
                  <a:pt x="1476375" y="0"/>
                </a:moveTo>
                <a:lnTo>
                  <a:pt x="2809876" y="0"/>
                </a:lnTo>
                <a:lnTo>
                  <a:pt x="2809876" y="1835150"/>
                </a:lnTo>
                <a:lnTo>
                  <a:pt x="1476375" y="1835150"/>
                </a:lnTo>
                <a:close/>
                <a:moveTo>
                  <a:pt x="0" y="0"/>
                </a:moveTo>
                <a:lnTo>
                  <a:pt x="1333500" y="0"/>
                </a:lnTo>
                <a:lnTo>
                  <a:pt x="1333500" y="1835150"/>
                </a:lnTo>
                <a:lnTo>
                  <a:pt x="0" y="1835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6736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60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20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xmlns="" id="{3129A6D4-7384-4E4F-9363-8EE17304EA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16275" y="908050"/>
            <a:ext cx="5759450" cy="5329238"/>
          </a:xfrm>
          <a:custGeom>
            <a:avLst/>
            <a:gdLst>
              <a:gd name="connsiteX0" fmla="*/ 2925105 w 5759450"/>
              <a:gd name="connsiteY0" fmla="*/ 2715446 h 5329238"/>
              <a:gd name="connsiteX1" fmla="*/ 5759450 w 5759450"/>
              <a:gd name="connsiteY1" fmla="*/ 2715446 h 5329238"/>
              <a:gd name="connsiteX2" fmla="*/ 5759450 w 5759450"/>
              <a:gd name="connsiteY2" fmla="*/ 5329238 h 5329238"/>
              <a:gd name="connsiteX3" fmla="*/ 2925105 w 5759450"/>
              <a:gd name="connsiteY3" fmla="*/ 5329238 h 5329238"/>
              <a:gd name="connsiteX4" fmla="*/ 0 w 5759450"/>
              <a:gd name="connsiteY4" fmla="*/ 2715446 h 5329238"/>
              <a:gd name="connsiteX5" fmla="*/ 2783306 w 5759450"/>
              <a:gd name="connsiteY5" fmla="*/ 2715446 h 5329238"/>
              <a:gd name="connsiteX6" fmla="*/ 2783306 w 5759450"/>
              <a:gd name="connsiteY6" fmla="*/ 5329238 h 5329238"/>
              <a:gd name="connsiteX7" fmla="*/ 0 w 5759450"/>
              <a:gd name="connsiteY7" fmla="*/ 5329238 h 5329238"/>
              <a:gd name="connsiteX8" fmla="*/ 2925105 w 5759450"/>
              <a:gd name="connsiteY8" fmla="*/ 0 h 5329238"/>
              <a:gd name="connsiteX9" fmla="*/ 5759450 w 5759450"/>
              <a:gd name="connsiteY9" fmla="*/ 0 h 5329238"/>
              <a:gd name="connsiteX10" fmla="*/ 5759450 w 5759450"/>
              <a:gd name="connsiteY10" fmla="*/ 2573648 h 5329238"/>
              <a:gd name="connsiteX11" fmla="*/ 2925105 w 5759450"/>
              <a:gd name="connsiteY11" fmla="*/ 2573648 h 5329238"/>
              <a:gd name="connsiteX12" fmla="*/ 0 w 5759450"/>
              <a:gd name="connsiteY12" fmla="*/ 0 h 5329238"/>
              <a:gd name="connsiteX13" fmla="*/ 2783306 w 5759450"/>
              <a:gd name="connsiteY13" fmla="*/ 0 h 5329238"/>
              <a:gd name="connsiteX14" fmla="*/ 2783306 w 5759450"/>
              <a:gd name="connsiteY14" fmla="*/ 2573648 h 5329238"/>
              <a:gd name="connsiteX15" fmla="*/ 0 w 5759450"/>
              <a:gd name="connsiteY15" fmla="*/ 2573648 h 532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759450" h="5329238">
                <a:moveTo>
                  <a:pt x="2925105" y="2715446"/>
                </a:moveTo>
                <a:lnTo>
                  <a:pt x="5759450" y="2715446"/>
                </a:lnTo>
                <a:lnTo>
                  <a:pt x="5759450" y="5329238"/>
                </a:lnTo>
                <a:lnTo>
                  <a:pt x="2925105" y="5329238"/>
                </a:lnTo>
                <a:close/>
                <a:moveTo>
                  <a:pt x="0" y="2715446"/>
                </a:moveTo>
                <a:lnTo>
                  <a:pt x="2783306" y="2715446"/>
                </a:lnTo>
                <a:lnTo>
                  <a:pt x="2783306" y="5329238"/>
                </a:lnTo>
                <a:lnTo>
                  <a:pt x="0" y="5329238"/>
                </a:lnTo>
                <a:close/>
                <a:moveTo>
                  <a:pt x="2925105" y="0"/>
                </a:moveTo>
                <a:lnTo>
                  <a:pt x="5759450" y="0"/>
                </a:lnTo>
                <a:lnTo>
                  <a:pt x="5759450" y="2573648"/>
                </a:lnTo>
                <a:lnTo>
                  <a:pt x="2925105" y="2573648"/>
                </a:lnTo>
                <a:close/>
                <a:moveTo>
                  <a:pt x="0" y="0"/>
                </a:moveTo>
                <a:lnTo>
                  <a:pt x="2783306" y="0"/>
                </a:lnTo>
                <a:lnTo>
                  <a:pt x="2783306" y="2573648"/>
                </a:lnTo>
                <a:lnTo>
                  <a:pt x="0" y="257364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05910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图片占位符 19">
            <a:extLst>
              <a:ext uri="{FF2B5EF4-FFF2-40B4-BE49-F238E27FC236}">
                <a16:creationId xmlns:a16="http://schemas.microsoft.com/office/drawing/2014/main" xmlns="" id="{3ADFA695-F22C-4706-B2E6-A5A173B75D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3525" y="908050"/>
            <a:ext cx="11649075" cy="2557463"/>
          </a:xfrm>
          <a:custGeom>
            <a:avLst/>
            <a:gdLst>
              <a:gd name="connsiteX0" fmla="*/ 11338554 w 11649075"/>
              <a:gd name="connsiteY0" fmla="*/ 0 h 2557463"/>
              <a:gd name="connsiteX1" fmla="*/ 11649075 w 11649075"/>
              <a:gd name="connsiteY1" fmla="*/ 0 h 2557463"/>
              <a:gd name="connsiteX2" fmla="*/ 11649075 w 11649075"/>
              <a:gd name="connsiteY2" fmla="*/ 2557463 h 2557463"/>
              <a:gd name="connsiteX3" fmla="*/ 10653284 w 11649075"/>
              <a:gd name="connsiteY3" fmla="*/ 2557463 h 2557463"/>
              <a:gd name="connsiteX4" fmla="*/ 9682364 w 11649075"/>
              <a:gd name="connsiteY4" fmla="*/ 0 h 2557463"/>
              <a:gd name="connsiteX5" fmla="*/ 11173265 w 11649075"/>
              <a:gd name="connsiteY5" fmla="*/ 0 h 2557463"/>
              <a:gd name="connsiteX6" fmla="*/ 10487995 w 11649075"/>
              <a:gd name="connsiteY6" fmla="*/ 2557463 h 2557463"/>
              <a:gd name="connsiteX7" fmla="*/ 8997094 w 11649075"/>
              <a:gd name="connsiteY7" fmla="*/ 2557463 h 2557463"/>
              <a:gd name="connsiteX8" fmla="*/ 8026174 w 11649075"/>
              <a:gd name="connsiteY8" fmla="*/ 0 h 2557463"/>
              <a:gd name="connsiteX9" fmla="*/ 9517075 w 11649075"/>
              <a:gd name="connsiteY9" fmla="*/ 0 h 2557463"/>
              <a:gd name="connsiteX10" fmla="*/ 8831805 w 11649075"/>
              <a:gd name="connsiteY10" fmla="*/ 2557463 h 2557463"/>
              <a:gd name="connsiteX11" fmla="*/ 7340903 w 11649075"/>
              <a:gd name="connsiteY11" fmla="*/ 2557463 h 2557463"/>
              <a:gd name="connsiteX12" fmla="*/ 6369984 w 11649075"/>
              <a:gd name="connsiteY12" fmla="*/ 0 h 2557463"/>
              <a:gd name="connsiteX13" fmla="*/ 7860885 w 11649075"/>
              <a:gd name="connsiteY13" fmla="*/ 0 h 2557463"/>
              <a:gd name="connsiteX14" fmla="*/ 7175615 w 11649075"/>
              <a:gd name="connsiteY14" fmla="*/ 2557463 h 2557463"/>
              <a:gd name="connsiteX15" fmla="*/ 5684714 w 11649075"/>
              <a:gd name="connsiteY15" fmla="*/ 2557463 h 2557463"/>
              <a:gd name="connsiteX16" fmla="*/ 4713794 w 11649075"/>
              <a:gd name="connsiteY16" fmla="*/ 0 h 2557463"/>
              <a:gd name="connsiteX17" fmla="*/ 6204695 w 11649075"/>
              <a:gd name="connsiteY17" fmla="*/ 0 h 2557463"/>
              <a:gd name="connsiteX18" fmla="*/ 5519425 w 11649075"/>
              <a:gd name="connsiteY18" fmla="*/ 2557463 h 2557463"/>
              <a:gd name="connsiteX19" fmla="*/ 4028525 w 11649075"/>
              <a:gd name="connsiteY19" fmla="*/ 2557463 h 2557463"/>
              <a:gd name="connsiteX20" fmla="*/ 3057605 w 11649075"/>
              <a:gd name="connsiteY20" fmla="*/ 0 h 2557463"/>
              <a:gd name="connsiteX21" fmla="*/ 4548505 w 11649075"/>
              <a:gd name="connsiteY21" fmla="*/ 0 h 2557463"/>
              <a:gd name="connsiteX22" fmla="*/ 3863235 w 11649075"/>
              <a:gd name="connsiteY22" fmla="*/ 2557463 h 2557463"/>
              <a:gd name="connsiteX23" fmla="*/ 2372335 w 11649075"/>
              <a:gd name="connsiteY23" fmla="*/ 2557463 h 2557463"/>
              <a:gd name="connsiteX24" fmla="*/ 1401414 w 11649075"/>
              <a:gd name="connsiteY24" fmla="*/ 0 h 2557463"/>
              <a:gd name="connsiteX25" fmla="*/ 2892316 w 11649075"/>
              <a:gd name="connsiteY25" fmla="*/ 0 h 2557463"/>
              <a:gd name="connsiteX26" fmla="*/ 2207045 w 11649075"/>
              <a:gd name="connsiteY26" fmla="*/ 2557463 h 2557463"/>
              <a:gd name="connsiteX27" fmla="*/ 716144 w 11649075"/>
              <a:gd name="connsiteY27" fmla="*/ 2557463 h 2557463"/>
              <a:gd name="connsiteX28" fmla="*/ 0 w 11649075"/>
              <a:gd name="connsiteY28" fmla="*/ 0 h 2557463"/>
              <a:gd name="connsiteX29" fmla="*/ 1236125 w 11649075"/>
              <a:gd name="connsiteY29" fmla="*/ 0 h 2557463"/>
              <a:gd name="connsiteX30" fmla="*/ 550855 w 11649075"/>
              <a:gd name="connsiteY30" fmla="*/ 2557463 h 2557463"/>
              <a:gd name="connsiteX31" fmla="*/ 0 w 11649075"/>
              <a:gd name="connsiteY31" fmla="*/ 2557463 h 2557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649075" h="2557463">
                <a:moveTo>
                  <a:pt x="11338554" y="0"/>
                </a:moveTo>
                <a:lnTo>
                  <a:pt x="11649075" y="0"/>
                </a:lnTo>
                <a:lnTo>
                  <a:pt x="11649075" y="2557463"/>
                </a:lnTo>
                <a:lnTo>
                  <a:pt x="10653284" y="2557463"/>
                </a:lnTo>
                <a:close/>
                <a:moveTo>
                  <a:pt x="9682364" y="0"/>
                </a:moveTo>
                <a:lnTo>
                  <a:pt x="11173265" y="0"/>
                </a:lnTo>
                <a:lnTo>
                  <a:pt x="10487995" y="2557463"/>
                </a:lnTo>
                <a:lnTo>
                  <a:pt x="8997094" y="2557463"/>
                </a:lnTo>
                <a:close/>
                <a:moveTo>
                  <a:pt x="8026174" y="0"/>
                </a:moveTo>
                <a:lnTo>
                  <a:pt x="9517075" y="0"/>
                </a:lnTo>
                <a:lnTo>
                  <a:pt x="8831805" y="2557463"/>
                </a:lnTo>
                <a:lnTo>
                  <a:pt x="7340903" y="2557463"/>
                </a:lnTo>
                <a:close/>
                <a:moveTo>
                  <a:pt x="6369984" y="0"/>
                </a:moveTo>
                <a:lnTo>
                  <a:pt x="7860885" y="0"/>
                </a:lnTo>
                <a:lnTo>
                  <a:pt x="7175615" y="2557463"/>
                </a:lnTo>
                <a:lnTo>
                  <a:pt x="5684714" y="2557463"/>
                </a:lnTo>
                <a:close/>
                <a:moveTo>
                  <a:pt x="4713794" y="0"/>
                </a:moveTo>
                <a:lnTo>
                  <a:pt x="6204695" y="0"/>
                </a:lnTo>
                <a:lnTo>
                  <a:pt x="5519425" y="2557463"/>
                </a:lnTo>
                <a:lnTo>
                  <a:pt x="4028525" y="2557463"/>
                </a:lnTo>
                <a:close/>
                <a:moveTo>
                  <a:pt x="3057605" y="0"/>
                </a:moveTo>
                <a:lnTo>
                  <a:pt x="4548505" y="0"/>
                </a:lnTo>
                <a:lnTo>
                  <a:pt x="3863235" y="2557463"/>
                </a:lnTo>
                <a:lnTo>
                  <a:pt x="2372335" y="2557463"/>
                </a:lnTo>
                <a:close/>
                <a:moveTo>
                  <a:pt x="1401414" y="0"/>
                </a:moveTo>
                <a:lnTo>
                  <a:pt x="2892316" y="0"/>
                </a:lnTo>
                <a:lnTo>
                  <a:pt x="2207045" y="2557463"/>
                </a:lnTo>
                <a:lnTo>
                  <a:pt x="716144" y="2557463"/>
                </a:lnTo>
                <a:close/>
                <a:moveTo>
                  <a:pt x="0" y="0"/>
                </a:moveTo>
                <a:lnTo>
                  <a:pt x="1236125" y="0"/>
                </a:lnTo>
                <a:lnTo>
                  <a:pt x="550855" y="2557463"/>
                </a:lnTo>
                <a:lnTo>
                  <a:pt x="0" y="25574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8876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52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F6B2F9F1-53AC-4339-82FA-32B719EECF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9400" y="908050"/>
            <a:ext cx="11633200" cy="5329238"/>
          </a:xfrm>
          <a:custGeom>
            <a:avLst/>
            <a:gdLst>
              <a:gd name="connsiteX0" fmla="*/ 5816600 w 11633200"/>
              <a:gd name="connsiteY0" fmla="*/ 575268 h 5329238"/>
              <a:gd name="connsiteX1" fmla="*/ 7798795 w 11633200"/>
              <a:gd name="connsiteY1" fmla="*/ 2557463 h 5329238"/>
              <a:gd name="connsiteX2" fmla="*/ 5816600 w 11633200"/>
              <a:gd name="connsiteY2" fmla="*/ 4539658 h 5329238"/>
              <a:gd name="connsiteX3" fmla="*/ 3834405 w 11633200"/>
              <a:gd name="connsiteY3" fmla="*/ 2557463 h 5329238"/>
              <a:gd name="connsiteX4" fmla="*/ 5816600 w 11633200"/>
              <a:gd name="connsiteY4" fmla="*/ 575268 h 5329238"/>
              <a:gd name="connsiteX5" fmla="*/ 5816600 w 11633200"/>
              <a:gd name="connsiteY5" fmla="*/ 382143 h 5329238"/>
              <a:gd name="connsiteX6" fmla="*/ 3641280 w 11633200"/>
              <a:gd name="connsiteY6" fmla="*/ 2557463 h 5329238"/>
              <a:gd name="connsiteX7" fmla="*/ 5816600 w 11633200"/>
              <a:gd name="connsiteY7" fmla="*/ 4732783 h 5329238"/>
              <a:gd name="connsiteX8" fmla="*/ 7991920 w 11633200"/>
              <a:gd name="connsiteY8" fmla="*/ 2557463 h 5329238"/>
              <a:gd name="connsiteX9" fmla="*/ 5816600 w 11633200"/>
              <a:gd name="connsiteY9" fmla="*/ 382143 h 5329238"/>
              <a:gd name="connsiteX10" fmla="*/ 0 w 11633200"/>
              <a:gd name="connsiteY10" fmla="*/ 0 h 5329238"/>
              <a:gd name="connsiteX11" fmla="*/ 11633200 w 11633200"/>
              <a:gd name="connsiteY11" fmla="*/ 0 h 5329238"/>
              <a:gd name="connsiteX12" fmla="*/ 11633200 w 11633200"/>
              <a:gd name="connsiteY12" fmla="*/ 5329238 h 5329238"/>
              <a:gd name="connsiteX13" fmla="*/ 0 w 11633200"/>
              <a:gd name="connsiteY13" fmla="*/ 5329238 h 5329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633200" h="5329238">
                <a:moveTo>
                  <a:pt x="5816600" y="575268"/>
                </a:moveTo>
                <a:cubicBezTo>
                  <a:pt x="6911336" y="575268"/>
                  <a:pt x="7798795" y="1462727"/>
                  <a:pt x="7798795" y="2557463"/>
                </a:cubicBezTo>
                <a:cubicBezTo>
                  <a:pt x="7798795" y="3652199"/>
                  <a:pt x="6911336" y="4539658"/>
                  <a:pt x="5816600" y="4539658"/>
                </a:cubicBezTo>
                <a:cubicBezTo>
                  <a:pt x="4721864" y="4539658"/>
                  <a:pt x="3834405" y="3652199"/>
                  <a:pt x="3834405" y="2557463"/>
                </a:cubicBezTo>
                <a:cubicBezTo>
                  <a:pt x="3834405" y="1462727"/>
                  <a:pt x="4721864" y="575268"/>
                  <a:pt x="5816600" y="575268"/>
                </a:cubicBezTo>
                <a:close/>
                <a:moveTo>
                  <a:pt x="5816600" y="382143"/>
                </a:moveTo>
                <a:cubicBezTo>
                  <a:pt x="4615204" y="382143"/>
                  <a:pt x="3641280" y="1356067"/>
                  <a:pt x="3641280" y="2557463"/>
                </a:cubicBezTo>
                <a:cubicBezTo>
                  <a:pt x="3641280" y="3758859"/>
                  <a:pt x="4615204" y="4732783"/>
                  <a:pt x="5816600" y="4732783"/>
                </a:cubicBezTo>
                <a:cubicBezTo>
                  <a:pt x="7017996" y="4732783"/>
                  <a:pt x="7991920" y="3758859"/>
                  <a:pt x="7991920" y="2557463"/>
                </a:cubicBezTo>
                <a:cubicBezTo>
                  <a:pt x="7991920" y="1356067"/>
                  <a:pt x="7017996" y="382143"/>
                  <a:pt x="5816600" y="382143"/>
                </a:cubicBezTo>
                <a:close/>
                <a:moveTo>
                  <a:pt x="0" y="0"/>
                </a:moveTo>
                <a:lnTo>
                  <a:pt x="11633200" y="0"/>
                </a:lnTo>
                <a:lnTo>
                  <a:pt x="11633200" y="5329238"/>
                </a:lnTo>
                <a:lnTo>
                  <a:pt x="0" y="532923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67554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60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359C1A31-7EDC-43E5-BB95-10179D2ADB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89461" y="908051"/>
            <a:ext cx="2566760" cy="2566760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5">
            <a:extLst>
              <a:ext uri="{FF2B5EF4-FFF2-40B4-BE49-F238E27FC236}">
                <a16:creationId xmlns:a16="http://schemas.microsoft.com/office/drawing/2014/main" xmlns="" id="{A63908BC-17F7-4695-A57C-D7131141CCE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55114" y="908051"/>
            <a:ext cx="2566760" cy="2566760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5">
            <a:extLst>
              <a:ext uri="{FF2B5EF4-FFF2-40B4-BE49-F238E27FC236}">
                <a16:creationId xmlns:a16="http://schemas.microsoft.com/office/drawing/2014/main" xmlns="" id="{DFE70D7D-74B6-4C19-9D28-3226E280B1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389461" y="3649929"/>
            <a:ext cx="2566760" cy="2566760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5">
            <a:extLst>
              <a:ext uri="{FF2B5EF4-FFF2-40B4-BE49-F238E27FC236}">
                <a16:creationId xmlns:a16="http://schemas.microsoft.com/office/drawing/2014/main" xmlns="" id="{94330AAF-9604-44C0-BD36-715DC93EB7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55114" y="3649929"/>
            <a:ext cx="2566760" cy="2566760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4787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359C1A31-7EDC-43E5-BB95-10179D2ADB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2867" y="1384682"/>
            <a:ext cx="2566760" cy="2566760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5">
            <a:extLst>
              <a:ext uri="{FF2B5EF4-FFF2-40B4-BE49-F238E27FC236}">
                <a16:creationId xmlns:a16="http://schemas.microsoft.com/office/drawing/2014/main" xmlns="" id="{A63908BC-17F7-4695-A57C-D7131141CCE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19303" y="1384682"/>
            <a:ext cx="2566760" cy="2566760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5">
            <a:extLst>
              <a:ext uri="{FF2B5EF4-FFF2-40B4-BE49-F238E27FC236}">
                <a16:creationId xmlns:a16="http://schemas.microsoft.com/office/drawing/2014/main" xmlns="" id="{DFE70D7D-74B6-4C19-9D28-3226E280B1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74150" y="1384682"/>
            <a:ext cx="2566760" cy="2566760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5">
            <a:extLst>
              <a:ext uri="{FF2B5EF4-FFF2-40B4-BE49-F238E27FC236}">
                <a16:creationId xmlns:a16="http://schemas.microsoft.com/office/drawing/2014/main" xmlns="" id="{94330AAF-9604-44C0-BD36-715DC93EB7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64456" y="1384682"/>
            <a:ext cx="2566760" cy="2566760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41672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359C1A31-7EDC-43E5-BB95-10179D2ADB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72866" y="1239537"/>
            <a:ext cx="4953877" cy="495387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5">
            <a:extLst>
              <a:ext uri="{FF2B5EF4-FFF2-40B4-BE49-F238E27FC236}">
                <a16:creationId xmlns:a16="http://schemas.microsoft.com/office/drawing/2014/main" xmlns="" id="{A63908BC-17F7-4695-A57C-D7131141CCE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91952" y="3003792"/>
            <a:ext cx="1502086" cy="150208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5">
            <a:extLst>
              <a:ext uri="{FF2B5EF4-FFF2-40B4-BE49-F238E27FC236}">
                <a16:creationId xmlns:a16="http://schemas.microsoft.com/office/drawing/2014/main" xmlns="" id="{DFE70D7D-74B6-4C19-9D28-3226E280B1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26743" y="1239537"/>
            <a:ext cx="1502086" cy="150208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5">
            <a:extLst>
              <a:ext uri="{FF2B5EF4-FFF2-40B4-BE49-F238E27FC236}">
                <a16:creationId xmlns:a16="http://schemas.microsoft.com/office/drawing/2014/main" xmlns="" id="{94330AAF-9604-44C0-BD36-715DC93EB77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63173" y="4768047"/>
            <a:ext cx="1502086" cy="1502084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0530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77707310-3BA7-43A5-AC7B-550BDC47BA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9400" y="2097088"/>
            <a:ext cx="2792413" cy="2520950"/>
          </a:xfrm>
          <a:prstGeom prst="snip1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2">
            <a:extLst>
              <a:ext uri="{FF2B5EF4-FFF2-40B4-BE49-F238E27FC236}">
                <a16:creationId xmlns:a16="http://schemas.microsoft.com/office/drawing/2014/main" xmlns="" id="{F9B7A6E6-324A-4F2B-9CD2-831EB6D948B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16275" y="2097088"/>
            <a:ext cx="2792413" cy="2520950"/>
          </a:xfrm>
          <a:prstGeom prst="snip1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2">
            <a:extLst>
              <a:ext uri="{FF2B5EF4-FFF2-40B4-BE49-F238E27FC236}">
                <a16:creationId xmlns:a16="http://schemas.microsoft.com/office/drawing/2014/main" xmlns="" id="{8B3CCDFC-3272-4A21-AFF9-00AF3B3AA0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57913" y="2097088"/>
            <a:ext cx="2792413" cy="2520950"/>
          </a:xfrm>
          <a:prstGeom prst="snip1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图片占位符 2">
            <a:extLst>
              <a:ext uri="{FF2B5EF4-FFF2-40B4-BE49-F238E27FC236}">
                <a16:creationId xmlns:a16="http://schemas.microsoft.com/office/drawing/2014/main" xmlns="" id="{852817FE-F313-4242-906A-8EA7B7C66B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36062" y="2097088"/>
            <a:ext cx="2792413" cy="2520950"/>
          </a:xfrm>
          <a:prstGeom prst="snip1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直角三角形 1">
            <a:extLst>
              <a:ext uri="{FF2B5EF4-FFF2-40B4-BE49-F238E27FC236}">
                <a16:creationId xmlns:a16="http://schemas.microsoft.com/office/drawing/2014/main" xmlns="" id="{D52466B6-331D-4D04-9C76-5D4DC4685F0E}"/>
              </a:ext>
            </a:extLst>
          </p:cNvPr>
          <p:cNvSpPr/>
          <p:nvPr userDrawn="1"/>
        </p:nvSpPr>
        <p:spPr>
          <a:xfrm>
            <a:off x="2647949" y="2097088"/>
            <a:ext cx="421668" cy="42166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xmlns="" id="{8F93F305-F18B-4F2A-9BE3-7BDEBB7519D4}"/>
              </a:ext>
            </a:extLst>
          </p:cNvPr>
          <p:cNvSpPr/>
          <p:nvPr userDrawn="1"/>
        </p:nvSpPr>
        <p:spPr>
          <a:xfrm>
            <a:off x="5602895" y="2097088"/>
            <a:ext cx="421668" cy="421668"/>
          </a:xfrm>
          <a:prstGeom prst="rt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>
            <a:extLst>
              <a:ext uri="{FF2B5EF4-FFF2-40B4-BE49-F238E27FC236}">
                <a16:creationId xmlns:a16="http://schemas.microsoft.com/office/drawing/2014/main" xmlns="" id="{D70BE828-DF25-457F-BF10-CB0357ACD387}"/>
              </a:ext>
            </a:extLst>
          </p:cNvPr>
          <p:cNvSpPr/>
          <p:nvPr userDrawn="1"/>
        </p:nvSpPr>
        <p:spPr>
          <a:xfrm>
            <a:off x="8554057" y="2097088"/>
            <a:ext cx="421668" cy="421668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>
            <a:extLst>
              <a:ext uri="{FF2B5EF4-FFF2-40B4-BE49-F238E27FC236}">
                <a16:creationId xmlns:a16="http://schemas.microsoft.com/office/drawing/2014/main" xmlns="" id="{F5B61078-F331-445F-A8BD-193F644670F8}"/>
              </a:ext>
            </a:extLst>
          </p:cNvPr>
          <p:cNvSpPr/>
          <p:nvPr userDrawn="1"/>
        </p:nvSpPr>
        <p:spPr>
          <a:xfrm>
            <a:off x="11506807" y="2097088"/>
            <a:ext cx="421668" cy="421668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9558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63342D9C-EB90-43A6-9D18-82DBE3535E8D}"/>
              </a:ext>
            </a:extLst>
          </p:cNvPr>
          <p:cNvGrpSpPr/>
          <p:nvPr userDrawn="1"/>
        </p:nvGrpSpPr>
        <p:grpSpPr>
          <a:xfrm>
            <a:off x="1" y="-1"/>
            <a:ext cx="12192800" cy="6842027"/>
            <a:chOff x="1" y="-1"/>
            <a:chExt cx="12192800" cy="6842027"/>
          </a:xfrm>
        </p:grpSpPr>
        <p:pic>
          <p:nvPicPr>
            <p:cNvPr id="7" name="图片 6" descr="图片包含 屏幕截图&#10;&#10;自动生成的说明">
              <a:extLst>
                <a:ext uri="{FF2B5EF4-FFF2-40B4-BE49-F238E27FC236}">
                  <a16:creationId xmlns:a16="http://schemas.microsoft.com/office/drawing/2014/main" xmlns="" id="{5A742F43-2463-415F-848C-3EF4C8C56512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8" name="图片 7" descr="图片包含 屏幕截图, 文字&#10;&#10;自动生成的说明">
              <a:extLst>
                <a:ext uri="{FF2B5EF4-FFF2-40B4-BE49-F238E27FC236}">
                  <a16:creationId xmlns:a16="http://schemas.microsoft.com/office/drawing/2014/main" xmlns="" id="{148AA9C0-0505-4400-B2EE-7E05E2E5F517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D3EF000F-25F3-49C1-A465-EE8C00AA7FAF}"/>
                </a:ext>
              </a:extLst>
            </p:cNvPr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0" name="图片 9" descr="图片包含 屏幕截图&#10;&#10;自动生成的说明">
              <a:extLst>
                <a:ext uri="{FF2B5EF4-FFF2-40B4-BE49-F238E27FC236}">
                  <a16:creationId xmlns:a16="http://schemas.microsoft.com/office/drawing/2014/main" xmlns="" id="{13DBDAEE-94F0-4286-8916-B38926FD8BE6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-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6021417D-D729-4C7F-8324-928907589237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xmlns="" id="{A37B2FA7-F5FB-4182-90AD-3607646F18DA}"/>
                </a:ext>
              </a:extLst>
            </p:cNvPr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3" name="图片 12" descr="图片包含 屏幕截图&#10;&#10;自动生成的说明">
              <a:extLst>
                <a:ext uri="{FF2B5EF4-FFF2-40B4-BE49-F238E27FC236}">
                  <a16:creationId xmlns:a16="http://schemas.microsoft.com/office/drawing/2014/main" xmlns="" id="{F775E71C-9696-4825-AB0C-4A3393CCCFFF}"/>
                </a:ext>
              </a:extLst>
            </p:cNvPr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4" name="图片 13" descr="图片包含 屏幕截图&#10;&#10;自动生成的说明">
              <a:extLst>
                <a:ext uri="{FF2B5EF4-FFF2-40B4-BE49-F238E27FC236}">
                  <a16:creationId xmlns:a16="http://schemas.microsoft.com/office/drawing/2014/main" xmlns="" id="{70E46B90-A908-494A-AB72-41D04ED9007C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5132026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5" name="图片 14" descr="图片包含 屏幕截图&#10;&#10;自动生成的说明">
              <a:extLst>
                <a:ext uri="{FF2B5EF4-FFF2-40B4-BE49-F238E27FC236}">
                  <a16:creationId xmlns:a16="http://schemas.microsoft.com/office/drawing/2014/main" xmlns="" id="{20ADA176-EC2E-4C4F-8BEA-15A0BBD00072}"/>
                </a:ext>
              </a:extLst>
            </p:cNvPr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6" name="图片 15" descr="图片包含 屏幕截图&#10;&#10;自动生成的说明">
              <a:extLst>
                <a:ext uri="{FF2B5EF4-FFF2-40B4-BE49-F238E27FC236}">
                  <a16:creationId xmlns:a16="http://schemas.microsoft.com/office/drawing/2014/main" xmlns="" id="{6C575613-9EE7-4CD0-8D2D-1FB62EEAB4E0}"/>
                </a:ext>
              </a:extLst>
            </p:cNvPr>
            <p:cNvPicPr>
              <a:picLocks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7" name="图片 16" descr="图片包含 屏幕截图&#10;&#10;自动生成的说明">
              <a:extLst>
                <a:ext uri="{FF2B5EF4-FFF2-40B4-BE49-F238E27FC236}">
                  <a16:creationId xmlns:a16="http://schemas.microsoft.com/office/drawing/2014/main" xmlns="" id="{02D9C087-D684-4C19-AC9B-6500B1DF48E3}"/>
                </a:ext>
              </a:extLst>
            </p:cNvPr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xmlns="" id="{9FF949C8-76FB-4FAC-B093-A32F36AE0131}"/>
                </a:ext>
              </a:extLst>
            </p:cNvPr>
            <p:cNvPicPr>
              <a:picLocks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3421351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73A40B91-BB4D-4492-9650-279DDE7F96E4}"/>
                </a:ext>
              </a:extLst>
            </p:cNvPr>
            <p:cNvPicPr>
              <a:picLocks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20" name="图片 19" descr="图片包含 文字, 地图&#10;&#10;自动生成的说明">
              <a:extLst>
                <a:ext uri="{FF2B5EF4-FFF2-40B4-BE49-F238E27FC236}">
                  <a16:creationId xmlns:a16="http://schemas.microsoft.com/office/drawing/2014/main" xmlns="" id="{EE7475B2-DD0C-4644-B441-C4620C4CA81E}"/>
                </a:ext>
              </a:extLst>
            </p:cNvPr>
            <p:cNvPicPr>
              <a:picLocks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21" name="图片 20" descr="图片包含 屏幕截图&#10;&#10;自动生成的说明">
              <a:extLst>
                <a:ext uri="{FF2B5EF4-FFF2-40B4-BE49-F238E27FC236}">
                  <a16:creationId xmlns:a16="http://schemas.microsoft.com/office/drawing/2014/main" xmlns="" id="{D2BF1437-8E4B-40A5-A203-D125C01A8F1C}"/>
                </a:ext>
              </a:extLst>
            </p:cNvPr>
            <p:cNvPicPr>
              <a:picLocks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70582611-DB74-4BE2-9677-D71C48CA7ADC}"/>
                </a:ext>
              </a:extLst>
            </p:cNvPr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1710675"/>
              <a:ext cx="3042000" cy="1710000"/>
            </a:xfrm>
            <a:prstGeom prst="rect">
              <a:avLst/>
            </a:prstGeom>
            <a:ln>
              <a:solidFill>
                <a:srgbClr val="566CD3"/>
              </a:solidFill>
            </a:ln>
          </p:spPr>
        </p:pic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xmlns="" id="{71768976-E097-4D09-A0F8-F01D85468D41}"/>
              </a:ext>
            </a:extLst>
          </p:cNvPr>
          <p:cNvGrpSpPr/>
          <p:nvPr userDrawn="1"/>
        </p:nvGrpSpPr>
        <p:grpSpPr>
          <a:xfrm>
            <a:off x="12636789" y="1147336"/>
            <a:ext cx="11329624" cy="4563327"/>
            <a:chOff x="431188" y="7202925"/>
            <a:chExt cx="11329624" cy="4563327"/>
          </a:xfrm>
        </p:grpSpPr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496A11DD-D7ED-4349-BEA8-C73A43B1D29D}"/>
                </a:ext>
              </a:extLst>
            </p:cNvPr>
            <p:cNvGrpSpPr/>
            <p:nvPr userDrawn="1"/>
          </p:nvGrpSpPr>
          <p:grpSpPr>
            <a:xfrm>
              <a:off x="431188" y="7202925"/>
              <a:ext cx="11329624" cy="4563327"/>
              <a:chOff x="431188" y="1125975"/>
              <a:chExt cx="11329624" cy="4563327"/>
            </a:xfrm>
          </p:grpSpPr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xmlns="" id="{8930AA14-9DC0-4120-BE2F-BAA5D3EDE98A}"/>
                  </a:ext>
                </a:extLst>
              </p:cNvPr>
              <p:cNvGrpSpPr/>
              <p:nvPr/>
            </p:nvGrpSpPr>
            <p:grpSpPr>
              <a:xfrm>
                <a:off x="797716" y="1125975"/>
                <a:ext cx="5399941" cy="4393764"/>
                <a:chOff x="797716" y="1125975"/>
                <a:chExt cx="5399941" cy="4393764"/>
              </a:xfrm>
            </p:grpSpPr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xmlns="" id="{2FEAF7CB-CDA0-4FBE-A8DB-981CB880EA94}"/>
                    </a:ext>
                  </a:extLst>
                </p:cNvPr>
                <p:cNvSpPr/>
                <p:nvPr/>
              </p:nvSpPr>
              <p:spPr>
                <a:xfrm>
                  <a:off x="2114680" y="4587374"/>
                  <a:ext cx="2758242" cy="932365"/>
                </a:xfrm>
                <a:custGeom>
                  <a:avLst/>
                  <a:gdLst>
                    <a:gd name="connsiteX0" fmla="*/ 1017088 w 1420123"/>
                    <a:gd name="connsiteY0" fmla="*/ 275024 h 480041"/>
                    <a:gd name="connsiteX1" fmla="*/ 1017088 w 1420123"/>
                    <a:gd name="connsiteY1" fmla="*/ 15001 h 480041"/>
                    <a:gd name="connsiteX2" fmla="*/ 719062 w 1420123"/>
                    <a:gd name="connsiteY2" fmla="*/ 15001 h 480041"/>
                    <a:gd name="connsiteX3" fmla="*/ 421037 w 1420123"/>
                    <a:gd name="connsiteY3" fmla="*/ 15001 h 480041"/>
                    <a:gd name="connsiteX4" fmla="*/ 421037 w 1420123"/>
                    <a:gd name="connsiteY4" fmla="*/ 275024 h 480041"/>
                    <a:gd name="connsiteX5" fmla="*/ 15001 w 1420123"/>
                    <a:gd name="connsiteY5" fmla="*/ 467040 h 480041"/>
                    <a:gd name="connsiteX6" fmla="*/ 719062 w 1420123"/>
                    <a:gd name="connsiteY6" fmla="*/ 467040 h 480041"/>
                    <a:gd name="connsiteX7" fmla="*/ 1423124 w 1420123"/>
                    <a:gd name="connsiteY7" fmla="*/ 467040 h 480041"/>
                    <a:gd name="connsiteX8" fmla="*/ 1017088 w 1420123"/>
                    <a:gd name="connsiteY8" fmla="*/ 275024 h 4800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20123" h="480041">
                      <a:moveTo>
                        <a:pt x="1017088" y="275024"/>
                      </a:moveTo>
                      <a:cubicBezTo>
                        <a:pt x="1017088" y="169015"/>
                        <a:pt x="1017088" y="15001"/>
                        <a:pt x="1017088" y="15001"/>
                      </a:cubicBezTo>
                      <a:lnTo>
                        <a:pt x="719062" y="15001"/>
                      </a:lnTo>
                      <a:lnTo>
                        <a:pt x="421037" y="15001"/>
                      </a:lnTo>
                      <a:cubicBezTo>
                        <a:pt x="421037" y="15001"/>
                        <a:pt x="421037" y="169015"/>
                        <a:pt x="421037" y="275024"/>
                      </a:cubicBezTo>
                      <a:cubicBezTo>
                        <a:pt x="421037" y="381033"/>
                        <a:pt x="15001" y="467040"/>
                        <a:pt x="15001" y="467040"/>
                      </a:cubicBezTo>
                      <a:lnTo>
                        <a:pt x="719062" y="467040"/>
                      </a:lnTo>
                      <a:lnTo>
                        <a:pt x="1423124" y="467040"/>
                      </a:lnTo>
                      <a:cubicBezTo>
                        <a:pt x="1423124" y="467040"/>
                        <a:pt x="1017088" y="381033"/>
                        <a:pt x="1017088" y="27502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xmlns="" id="{E0366BD6-9CE3-4214-9A53-2EE5ED5AC477}"/>
                    </a:ext>
                  </a:extLst>
                </p:cNvPr>
                <p:cNvSpPr/>
                <p:nvPr/>
              </p:nvSpPr>
              <p:spPr>
                <a:xfrm>
                  <a:off x="2903304" y="4587374"/>
                  <a:ext cx="1204303" cy="543878"/>
                </a:xfrm>
                <a:custGeom>
                  <a:avLst/>
                  <a:gdLst>
                    <a:gd name="connsiteX0" fmla="*/ 611053 w 620053"/>
                    <a:gd name="connsiteY0" fmla="*/ 269023 h 280024"/>
                    <a:gd name="connsiteX1" fmla="*/ 611053 w 620053"/>
                    <a:gd name="connsiteY1" fmla="*/ 15001 h 280024"/>
                    <a:gd name="connsiteX2" fmla="*/ 15001 w 620053"/>
                    <a:gd name="connsiteY2" fmla="*/ 15001 h 280024"/>
                    <a:gd name="connsiteX3" fmla="*/ 15001 w 620053"/>
                    <a:gd name="connsiteY3" fmla="*/ 269023 h 280024"/>
                    <a:gd name="connsiteX4" fmla="*/ 611053 w 620053"/>
                    <a:gd name="connsiteY4" fmla="*/ 269023 h 280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0053" h="280024">
                      <a:moveTo>
                        <a:pt x="611053" y="269023"/>
                      </a:moveTo>
                      <a:cubicBezTo>
                        <a:pt x="611053" y="163014"/>
                        <a:pt x="611053" y="15001"/>
                        <a:pt x="611053" y="15001"/>
                      </a:cubicBezTo>
                      <a:lnTo>
                        <a:pt x="15001" y="15001"/>
                      </a:lnTo>
                      <a:cubicBezTo>
                        <a:pt x="15001" y="15001"/>
                        <a:pt x="15001" y="163014"/>
                        <a:pt x="15001" y="269023"/>
                      </a:cubicBezTo>
                      <a:lnTo>
                        <a:pt x="611053" y="269023"/>
                      </a:ln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xmlns="" id="{69B54A37-2A86-4386-80BD-38CDCA589C1E}"/>
                    </a:ext>
                  </a:extLst>
                </p:cNvPr>
                <p:cNvSpPr/>
                <p:nvPr/>
              </p:nvSpPr>
              <p:spPr>
                <a:xfrm>
                  <a:off x="797716" y="1125975"/>
                  <a:ext cx="5399941" cy="3418666"/>
                </a:xfrm>
                <a:custGeom>
                  <a:avLst/>
                  <a:gdLst>
                    <a:gd name="connsiteX0" fmla="*/ 2697235 w 2780241"/>
                    <a:gd name="connsiteY0" fmla="*/ 15001 h 1760152"/>
                    <a:gd name="connsiteX1" fmla="*/ 97008 w 2780241"/>
                    <a:gd name="connsiteY1" fmla="*/ 15001 h 1760152"/>
                    <a:gd name="connsiteX2" fmla="*/ 15001 w 2780241"/>
                    <a:gd name="connsiteY2" fmla="*/ 99009 h 1760152"/>
                    <a:gd name="connsiteX3" fmla="*/ 15001 w 2780241"/>
                    <a:gd name="connsiteY3" fmla="*/ 1749151 h 1760152"/>
                    <a:gd name="connsiteX4" fmla="*/ 2777242 w 2780241"/>
                    <a:gd name="connsiteY4" fmla="*/ 1749151 h 1760152"/>
                    <a:gd name="connsiteX5" fmla="*/ 2777242 w 2780241"/>
                    <a:gd name="connsiteY5" fmla="*/ 99009 h 1760152"/>
                    <a:gd name="connsiteX6" fmla="*/ 2697235 w 2780241"/>
                    <a:gd name="connsiteY6" fmla="*/ 15001 h 1760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80241" h="1760152">
                      <a:moveTo>
                        <a:pt x="2697235" y="15001"/>
                      </a:moveTo>
                      <a:lnTo>
                        <a:pt x="97008" y="15001"/>
                      </a:lnTo>
                      <a:cubicBezTo>
                        <a:pt x="51004" y="15001"/>
                        <a:pt x="15001" y="53005"/>
                        <a:pt x="15001" y="99009"/>
                      </a:cubicBezTo>
                      <a:lnTo>
                        <a:pt x="15001" y="1749151"/>
                      </a:lnTo>
                      <a:lnTo>
                        <a:pt x="2777242" y="1749151"/>
                      </a:lnTo>
                      <a:lnTo>
                        <a:pt x="2777242" y="99009"/>
                      </a:lnTo>
                      <a:cubicBezTo>
                        <a:pt x="2777242" y="53005"/>
                        <a:pt x="2741239" y="15001"/>
                        <a:pt x="2697235" y="15001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xmlns="" id="{AD14296C-AC35-4EE4-AD80-196F643A2802}"/>
                    </a:ext>
                  </a:extLst>
                </p:cNvPr>
                <p:cNvSpPr/>
                <p:nvPr/>
              </p:nvSpPr>
              <p:spPr>
                <a:xfrm>
                  <a:off x="1054115" y="1362950"/>
                  <a:ext cx="4894910" cy="2913637"/>
                </a:xfrm>
                <a:custGeom>
                  <a:avLst/>
                  <a:gdLst>
                    <a:gd name="connsiteX0" fmla="*/ 15001 w 2520219"/>
                    <a:gd name="connsiteY0" fmla="*/ 15001 h 1500129"/>
                    <a:gd name="connsiteX1" fmla="*/ 2515219 w 2520219"/>
                    <a:gd name="connsiteY1" fmla="*/ 15001 h 1500129"/>
                    <a:gd name="connsiteX2" fmla="*/ 2515219 w 2520219"/>
                    <a:gd name="connsiteY2" fmla="*/ 1501130 h 1500129"/>
                    <a:gd name="connsiteX3" fmla="*/ 15001 w 2520219"/>
                    <a:gd name="connsiteY3" fmla="*/ 1501130 h 1500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20219" h="1500129">
                      <a:moveTo>
                        <a:pt x="15001" y="15001"/>
                      </a:moveTo>
                      <a:lnTo>
                        <a:pt x="2515219" y="15001"/>
                      </a:lnTo>
                      <a:lnTo>
                        <a:pt x="2515219" y="1501130"/>
                      </a:lnTo>
                      <a:lnTo>
                        <a:pt x="15001" y="15011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xmlns="" id="{52826852-AB04-4812-A88E-C69E10FAB4FE}"/>
                    </a:ext>
                  </a:extLst>
                </p:cNvPr>
                <p:cNvSpPr/>
                <p:nvPr/>
              </p:nvSpPr>
              <p:spPr>
                <a:xfrm>
                  <a:off x="797716" y="4459174"/>
                  <a:ext cx="5399941" cy="427333"/>
                </a:xfrm>
                <a:custGeom>
                  <a:avLst/>
                  <a:gdLst>
                    <a:gd name="connsiteX0" fmla="*/ 15001 w 2780241"/>
                    <a:gd name="connsiteY0" fmla="*/ 15001 h 220019"/>
                    <a:gd name="connsiteX1" fmla="*/ 15001 w 2780241"/>
                    <a:gd name="connsiteY1" fmla="*/ 123011 h 220019"/>
                    <a:gd name="connsiteX2" fmla="*/ 97008 w 2780241"/>
                    <a:gd name="connsiteY2" fmla="*/ 207018 h 220019"/>
                    <a:gd name="connsiteX3" fmla="*/ 2697235 w 2780241"/>
                    <a:gd name="connsiteY3" fmla="*/ 207018 h 220019"/>
                    <a:gd name="connsiteX4" fmla="*/ 2779242 w 2780241"/>
                    <a:gd name="connsiteY4" fmla="*/ 123011 h 220019"/>
                    <a:gd name="connsiteX5" fmla="*/ 2779242 w 2780241"/>
                    <a:gd name="connsiteY5" fmla="*/ 15001 h 220019"/>
                    <a:gd name="connsiteX6" fmla="*/ 15001 w 2780241"/>
                    <a:gd name="connsiteY6" fmla="*/ 15001 h 220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780241" h="220019">
                      <a:moveTo>
                        <a:pt x="15001" y="15001"/>
                      </a:moveTo>
                      <a:lnTo>
                        <a:pt x="15001" y="123011"/>
                      </a:lnTo>
                      <a:cubicBezTo>
                        <a:pt x="15001" y="169015"/>
                        <a:pt x="51004" y="207018"/>
                        <a:pt x="97008" y="207018"/>
                      </a:cubicBezTo>
                      <a:lnTo>
                        <a:pt x="2697235" y="207018"/>
                      </a:lnTo>
                      <a:cubicBezTo>
                        <a:pt x="2743239" y="207018"/>
                        <a:pt x="2779242" y="169015"/>
                        <a:pt x="2779242" y="123011"/>
                      </a:cubicBezTo>
                      <a:lnTo>
                        <a:pt x="2779242" y="15001"/>
                      </a:lnTo>
                      <a:lnTo>
                        <a:pt x="15001" y="1500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xmlns="" id="{590E8775-210E-4EDE-BBEE-5F67C66BCF7C}"/>
                    </a:ext>
                  </a:extLst>
                </p:cNvPr>
                <p:cNvSpPr/>
                <p:nvPr/>
              </p:nvSpPr>
              <p:spPr>
                <a:xfrm>
                  <a:off x="5222559" y="1580502"/>
                  <a:ext cx="582727" cy="815817"/>
                </a:xfrm>
                <a:custGeom>
                  <a:avLst/>
                  <a:gdLst>
                    <a:gd name="connsiteX0" fmla="*/ 15001 w 300026"/>
                    <a:gd name="connsiteY0" fmla="*/ 15001 h 420036"/>
                    <a:gd name="connsiteX1" fmla="*/ 289025 w 300026"/>
                    <a:gd name="connsiteY1" fmla="*/ 15001 h 420036"/>
                    <a:gd name="connsiteX2" fmla="*/ 289025 w 300026"/>
                    <a:gd name="connsiteY2" fmla="*/ 419036 h 420036"/>
                    <a:gd name="connsiteX3" fmla="*/ 15001 w 300026"/>
                    <a:gd name="connsiteY3" fmla="*/ 419036 h 420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0026" h="420036">
                      <a:moveTo>
                        <a:pt x="15001" y="15001"/>
                      </a:moveTo>
                      <a:lnTo>
                        <a:pt x="289025" y="15001"/>
                      </a:lnTo>
                      <a:lnTo>
                        <a:pt x="289025" y="419036"/>
                      </a:lnTo>
                      <a:lnTo>
                        <a:pt x="15001" y="41903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xmlns="" id="{AC64D53B-44F7-4C5B-BFDA-912B6197FDD9}"/>
                    </a:ext>
                  </a:extLst>
                </p:cNvPr>
                <p:cNvSpPr/>
                <p:nvPr/>
              </p:nvSpPr>
              <p:spPr>
                <a:xfrm>
                  <a:off x="1213394" y="1580502"/>
                  <a:ext cx="3884849" cy="815817"/>
                </a:xfrm>
                <a:custGeom>
                  <a:avLst/>
                  <a:gdLst>
                    <a:gd name="connsiteX0" fmla="*/ 15001 w 2000173"/>
                    <a:gd name="connsiteY0" fmla="*/ 15001 h 420036"/>
                    <a:gd name="connsiteX1" fmla="*/ 1991173 w 2000173"/>
                    <a:gd name="connsiteY1" fmla="*/ 15001 h 420036"/>
                    <a:gd name="connsiteX2" fmla="*/ 1991173 w 2000173"/>
                    <a:gd name="connsiteY2" fmla="*/ 419036 h 420036"/>
                    <a:gd name="connsiteX3" fmla="*/ 15001 w 2000173"/>
                    <a:gd name="connsiteY3" fmla="*/ 419036 h 420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00173" h="420036">
                      <a:moveTo>
                        <a:pt x="15001" y="15001"/>
                      </a:moveTo>
                      <a:lnTo>
                        <a:pt x="1991173" y="15001"/>
                      </a:lnTo>
                      <a:lnTo>
                        <a:pt x="1991173" y="419036"/>
                      </a:lnTo>
                      <a:lnTo>
                        <a:pt x="15001" y="41903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xmlns="" id="{6C7B7D8E-E13C-4817-BED6-45013DFB8D09}"/>
                    </a:ext>
                  </a:extLst>
                </p:cNvPr>
                <p:cNvSpPr/>
                <p:nvPr/>
              </p:nvSpPr>
              <p:spPr>
                <a:xfrm>
                  <a:off x="1213394" y="2613871"/>
                  <a:ext cx="1087758" cy="815817"/>
                </a:xfrm>
                <a:custGeom>
                  <a:avLst/>
                  <a:gdLst>
                    <a:gd name="connsiteX0" fmla="*/ 15001 w 560048"/>
                    <a:gd name="connsiteY0" fmla="*/ 15001 h 420036"/>
                    <a:gd name="connsiteX1" fmla="*/ 563049 w 560048"/>
                    <a:gd name="connsiteY1" fmla="*/ 15001 h 420036"/>
                    <a:gd name="connsiteX2" fmla="*/ 563049 w 560048"/>
                    <a:gd name="connsiteY2" fmla="*/ 419036 h 420036"/>
                    <a:gd name="connsiteX3" fmla="*/ 15001 w 560048"/>
                    <a:gd name="connsiteY3" fmla="*/ 419036 h 420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0048" h="420036">
                      <a:moveTo>
                        <a:pt x="15001" y="15001"/>
                      </a:moveTo>
                      <a:lnTo>
                        <a:pt x="563049" y="15001"/>
                      </a:lnTo>
                      <a:lnTo>
                        <a:pt x="563049" y="419036"/>
                      </a:lnTo>
                      <a:lnTo>
                        <a:pt x="15001" y="41903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xmlns="" id="{01C267A4-185B-4F47-8BC4-CE2E0919667D}"/>
                    </a:ext>
                  </a:extLst>
                </p:cNvPr>
                <p:cNvSpPr/>
                <p:nvPr/>
              </p:nvSpPr>
              <p:spPr>
                <a:xfrm>
                  <a:off x="2475971" y="3068398"/>
                  <a:ext cx="3302122" cy="388484"/>
                </a:xfrm>
                <a:custGeom>
                  <a:avLst/>
                  <a:gdLst>
                    <a:gd name="connsiteX0" fmla="*/ 15001 w 1700147"/>
                    <a:gd name="connsiteY0" fmla="*/ 15001 h 200017"/>
                    <a:gd name="connsiteX1" fmla="*/ 1703148 w 1700147"/>
                    <a:gd name="connsiteY1" fmla="*/ 15001 h 200017"/>
                    <a:gd name="connsiteX2" fmla="*/ 1703148 w 1700147"/>
                    <a:gd name="connsiteY2" fmla="*/ 185016 h 200017"/>
                    <a:gd name="connsiteX3" fmla="*/ 15001 w 1700147"/>
                    <a:gd name="connsiteY3" fmla="*/ 185016 h 20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0147" h="200017">
                      <a:moveTo>
                        <a:pt x="15001" y="15001"/>
                      </a:moveTo>
                      <a:lnTo>
                        <a:pt x="1703148" y="15001"/>
                      </a:lnTo>
                      <a:lnTo>
                        <a:pt x="1703148" y="185016"/>
                      </a:lnTo>
                      <a:lnTo>
                        <a:pt x="15001" y="18501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xmlns="" id="{35088ABE-D246-4364-9228-C34D77328C65}"/>
                    </a:ext>
                  </a:extLst>
                </p:cNvPr>
                <p:cNvSpPr/>
                <p:nvPr/>
              </p:nvSpPr>
              <p:spPr>
                <a:xfrm>
                  <a:off x="2475971" y="2613871"/>
                  <a:ext cx="3302122" cy="388484"/>
                </a:xfrm>
                <a:custGeom>
                  <a:avLst/>
                  <a:gdLst>
                    <a:gd name="connsiteX0" fmla="*/ 15001 w 1700147"/>
                    <a:gd name="connsiteY0" fmla="*/ 15001 h 200017"/>
                    <a:gd name="connsiteX1" fmla="*/ 1703148 w 1700147"/>
                    <a:gd name="connsiteY1" fmla="*/ 15001 h 200017"/>
                    <a:gd name="connsiteX2" fmla="*/ 1703148 w 1700147"/>
                    <a:gd name="connsiteY2" fmla="*/ 185016 h 200017"/>
                    <a:gd name="connsiteX3" fmla="*/ 15001 w 1700147"/>
                    <a:gd name="connsiteY3" fmla="*/ 185016 h 2000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0147" h="200017">
                      <a:moveTo>
                        <a:pt x="15001" y="15001"/>
                      </a:moveTo>
                      <a:lnTo>
                        <a:pt x="1703148" y="15001"/>
                      </a:lnTo>
                      <a:lnTo>
                        <a:pt x="1703148" y="185016"/>
                      </a:lnTo>
                      <a:lnTo>
                        <a:pt x="15001" y="185016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xmlns="" id="{822332AB-E983-4767-82FE-809E5563D7E5}"/>
                    </a:ext>
                  </a:extLst>
                </p:cNvPr>
                <p:cNvSpPr/>
                <p:nvPr/>
              </p:nvSpPr>
              <p:spPr>
                <a:xfrm>
                  <a:off x="1213394" y="3550120"/>
                  <a:ext cx="4584122" cy="543878"/>
                </a:xfrm>
                <a:custGeom>
                  <a:avLst/>
                  <a:gdLst>
                    <a:gd name="connsiteX0" fmla="*/ 15001 w 2360205"/>
                    <a:gd name="connsiteY0" fmla="*/ 15001 h 280024"/>
                    <a:gd name="connsiteX1" fmla="*/ 2353205 w 2360205"/>
                    <a:gd name="connsiteY1" fmla="*/ 15001 h 280024"/>
                    <a:gd name="connsiteX2" fmla="*/ 2353205 w 2360205"/>
                    <a:gd name="connsiteY2" fmla="*/ 265023 h 280024"/>
                    <a:gd name="connsiteX3" fmla="*/ 15001 w 2360205"/>
                    <a:gd name="connsiteY3" fmla="*/ 265023 h 2800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60205" h="280024">
                      <a:moveTo>
                        <a:pt x="15001" y="15001"/>
                      </a:moveTo>
                      <a:lnTo>
                        <a:pt x="2353205" y="15001"/>
                      </a:lnTo>
                      <a:lnTo>
                        <a:pt x="2353205" y="265023"/>
                      </a:lnTo>
                      <a:lnTo>
                        <a:pt x="15001" y="265023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xmlns="" id="{40244D87-2959-4170-B95F-94DACD3B48AB}"/>
                  </a:ext>
                </a:extLst>
              </p:cNvPr>
              <p:cNvGrpSpPr/>
              <p:nvPr/>
            </p:nvGrpSpPr>
            <p:grpSpPr>
              <a:xfrm>
                <a:off x="1443114" y="1724753"/>
                <a:ext cx="671566" cy="671566"/>
                <a:chOff x="1465953" y="451593"/>
                <a:chExt cx="837809" cy="837809"/>
              </a:xfrm>
            </p:grpSpPr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xmlns="" id="{790AEE27-946F-442A-BDAA-E615627BBE13}"/>
                    </a:ext>
                  </a:extLst>
                </p:cNvPr>
                <p:cNvSpPr/>
                <p:nvPr/>
              </p:nvSpPr>
              <p:spPr>
                <a:xfrm>
                  <a:off x="1465953" y="451593"/>
                  <a:ext cx="837809" cy="837809"/>
                </a:xfrm>
                <a:custGeom>
                  <a:avLst/>
                  <a:gdLst>
                    <a:gd name="connsiteX0" fmla="*/ 441461 w 837808"/>
                    <a:gd name="connsiteY0" fmla="*/ 48335 h 837808"/>
                    <a:gd name="connsiteX1" fmla="*/ 834587 w 837808"/>
                    <a:gd name="connsiteY1" fmla="*/ 389903 h 837808"/>
                    <a:gd name="connsiteX2" fmla="*/ 673469 w 837808"/>
                    <a:gd name="connsiteY2" fmla="*/ 667025 h 837808"/>
                    <a:gd name="connsiteX3" fmla="*/ 731472 w 837808"/>
                    <a:gd name="connsiteY3" fmla="*/ 808808 h 837808"/>
                    <a:gd name="connsiteX4" fmla="*/ 596133 w 837808"/>
                    <a:gd name="connsiteY4" fmla="*/ 705693 h 837808"/>
                    <a:gd name="connsiteX5" fmla="*/ 441461 w 837808"/>
                    <a:gd name="connsiteY5" fmla="*/ 731472 h 837808"/>
                    <a:gd name="connsiteX6" fmla="*/ 48335 w 837808"/>
                    <a:gd name="connsiteY6" fmla="*/ 389903 h 837808"/>
                    <a:gd name="connsiteX7" fmla="*/ 441461 w 837808"/>
                    <a:gd name="connsiteY7" fmla="*/ 48335 h 837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37808" h="837808">
                      <a:moveTo>
                        <a:pt x="441461" y="48335"/>
                      </a:moveTo>
                      <a:cubicBezTo>
                        <a:pt x="660580" y="48335"/>
                        <a:pt x="834587" y="203008"/>
                        <a:pt x="834587" y="389903"/>
                      </a:cubicBezTo>
                      <a:cubicBezTo>
                        <a:pt x="834587" y="499463"/>
                        <a:pt x="770140" y="602578"/>
                        <a:pt x="673469" y="667025"/>
                      </a:cubicBezTo>
                      <a:lnTo>
                        <a:pt x="731472" y="808808"/>
                      </a:lnTo>
                      <a:lnTo>
                        <a:pt x="596133" y="705693"/>
                      </a:lnTo>
                      <a:cubicBezTo>
                        <a:pt x="551020" y="725027"/>
                        <a:pt x="499463" y="731472"/>
                        <a:pt x="441461" y="731472"/>
                      </a:cubicBezTo>
                      <a:cubicBezTo>
                        <a:pt x="222342" y="725027"/>
                        <a:pt x="48335" y="576799"/>
                        <a:pt x="48335" y="389903"/>
                      </a:cubicBezTo>
                      <a:cubicBezTo>
                        <a:pt x="48335" y="203008"/>
                        <a:pt x="222342" y="48335"/>
                        <a:pt x="441461" y="48335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xmlns="" id="{8BB7652A-7B46-4E10-8DB5-1EC4687B9E07}"/>
                    </a:ext>
                  </a:extLst>
                </p:cNvPr>
                <p:cNvSpPr/>
                <p:nvPr/>
              </p:nvSpPr>
              <p:spPr>
                <a:xfrm>
                  <a:off x="1981528" y="748048"/>
                  <a:ext cx="193341" cy="193341"/>
                </a:xfrm>
                <a:custGeom>
                  <a:avLst/>
                  <a:gdLst>
                    <a:gd name="connsiteX0" fmla="*/ 99893 w 193340"/>
                    <a:gd name="connsiteY0" fmla="*/ 151450 h 193340"/>
                    <a:gd name="connsiteX1" fmla="*/ 48335 w 193340"/>
                    <a:gd name="connsiteY1" fmla="*/ 99893 h 193340"/>
                    <a:gd name="connsiteX2" fmla="*/ 99893 w 193340"/>
                    <a:gd name="connsiteY2" fmla="*/ 48335 h 193340"/>
                    <a:gd name="connsiteX3" fmla="*/ 151450 w 193340"/>
                    <a:gd name="connsiteY3" fmla="*/ 99893 h 193340"/>
                    <a:gd name="connsiteX4" fmla="*/ 99893 w 193340"/>
                    <a:gd name="connsiteY4" fmla="*/ 151450 h 19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340" h="193340">
                      <a:moveTo>
                        <a:pt x="99893" y="151450"/>
                      </a:moveTo>
                      <a:cubicBezTo>
                        <a:pt x="67669" y="151450"/>
                        <a:pt x="48335" y="125671"/>
                        <a:pt x="48335" y="99893"/>
                      </a:cubicBezTo>
                      <a:cubicBezTo>
                        <a:pt x="48335" y="67669"/>
                        <a:pt x="74114" y="48335"/>
                        <a:pt x="99893" y="48335"/>
                      </a:cubicBezTo>
                      <a:cubicBezTo>
                        <a:pt x="132116" y="48335"/>
                        <a:pt x="151450" y="74114"/>
                        <a:pt x="151450" y="99893"/>
                      </a:cubicBezTo>
                      <a:cubicBezTo>
                        <a:pt x="151450" y="125671"/>
                        <a:pt x="125671" y="151450"/>
                        <a:pt x="99893" y="1514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xmlns="" id="{184110B0-63AF-4219-858C-0C5E66292C27}"/>
                    </a:ext>
                  </a:extLst>
                </p:cNvPr>
                <p:cNvSpPr/>
                <p:nvPr/>
              </p:nvSpPr>
              <p:spPr>
                <a:xfrm>
                  <a:off x="1807521" y="748048"/>
                  <a:ext cx="193341" cy="193341"/>
                </a:xfrm>
                <a:custGeom>
                  <a:avLst/>
                  <a:gdLst>
                    <a:gd name="connsiteX0" fmla="*/ 99893 w 193340"/>
                    <a:gd name="connsiteY0" fmla="*/ 151450 h 193340"/>
                    <a:gd name="connsiteX1" fmla="*/ 48335 w 193340"/>
                    <a:gd name="connsiteY1" fmla="*/ 99893 h 193340"/>
                    <a:gd name="connsiteX2" fmla="*/ 99893 w 193340"/>
                    <a:gd name="connsiteY2" fmla="*/ 48335 h 193340"/>
                    <a:gd name="connsiteX3" fmla="*/ 151450 w 193340"/>
                    <a:gd name="connsiteY3" fmla="*/ 99893 h 193340"/>
                    <a:gd name="connsiteX4" fmla="*/ 99893 w 193340"/>
                    <a:gd name="connsiteY4" fmla="*/ 151450 h 19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340" h="193340">
                      <a:moveTo>
                        <a:pt x="99893" y="151450"/>
                      </a:moveTo>
                      <a:cubicBezTo>
                        <a:pt x="67669" y="151450"/>
                        <a:pt x="48335" y="125671"/>
                        <a:pt x="48335" y="99893"/>
                      </a:cubicBezTo>
                      <a:cubicBezTo>
                        <a:pt x="48335" y="67669"/>
                        <a:pt x="74114" y="48335"/>
                        <a:pt x="99893" y="48335"/>
                      </a:cubicBezTo>
                      <a:cubicBezTo>
                        <a:pt x="132116" y="48335"/>
                        <a:pt x="151450" y="74114"/>
                        <a:pt x="151450" y="99893"/>
                      </a:cubicBezTo>
                      <a:cubicBezTo>
                        <a:pt x="151450" y="125671"/>
                        <a:pt x="132116" y="151450"/>
                        <a:pt x="99893" y="1514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xmlns="" id="{C718D5CE-FA0E-4D09-993B-0A5BD9EEE301}"/>
                    </a:ext>
                  </a:extLst>
                </p:cNvPr>
                <p:cNvSpPr/>
                <p:nvPr/>
              </p:nvSpPr>
              <p:spPr>
                <a:xfrm>
                  <a:off x="1633515" y="748048"/>
                  <a:ext cx="193341" cy="193341"/>
                </a:xfrm>
                <a:custGeom>
                  <a:avLst/>
                  <a:gdLst>
                    <a:gd name="connsiteX0" fmla="*/ 99893 w 193340"/>
                    <a:gd name="connsiteY0" fmla="*/ 151450 h 193340"/>
                    <a:gd name="connsiteX1" fmla="*/ 48335 w 193340"/>
                    <a:gd name="connsiteY1" fmla="*/ 99893 h 193340"/>
                    <a:gd name="connsiteX2" fmla="*/ 99893 w 193340"/>
                    <a:gd name="connsiteY2" fmla="*/ 48335 h 193340"/>
                    <a:gd name="connsiteX3" fmla="*/ 151450 w 193340"/>
                    <a:gd name="connsiteY3" fmla="*/ 99893 h 193340"/>
                    <a:gd name="connsiteX4" fmla="*/ 99893 w 193340"/>
                    <a:gd name="connsiteY4" fmla="*/ 151450 h 193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340" h="193340">
                      <a:moveTo>
                        <a:pt x="99893" y="151450"/>
                      </a:moveTo>
                      <a:cubicBezTo>
                        <a:pt x="74114" y="151450"/>
                        <a:pt x="48335" y="125671"/>
                        <a:pt x="48335" y="99893"/>
                      </a:cubicBezTo>
                      <a:cubicBezTo>
                        <a:pt x="48335" y="67669"/>
                        <a:pt x="74114" y="48335"/>
                        <a:pt x="99893" y="48335"/>
                      </a:cubicBezTo>
                      <a:cubicBezTo>
                        <a:pt x="132116" y="48335"/>
                        <a:pt x="151450" y="74114"/>
                        <a:pt x="151450" y="99893"/>
                      </a:cubicBezTo>
                      <a:cubicBezTo>
                        <a:pt x="157895" y="125671"/>
                        <a:pt x="132116" y="151450"/>
                        <a:pt x="99893" y="1514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" name="组合 81">
                <a:extLst>
                  <a:ext uri="{FF2B5EF4-FFF2-40B4-BE49-F238E27FC236}">
                    <a16:creationId xmlns:a16="http://schemas.microsoft.com/office/drawing/2014/main" xmlns="" id="{A4D75DCA-6EF9-4E58-BB88-9B6F4C9B9CD9}"/>
                  </a:ext>
                </a:extLst>
              </p:cNvPr>
              <p:cNvGrpSpPr/>
              <p:nvPr/>
            </p:nvGrpSpPr>
            <p:grpSpPr>
              <a:xfrm rot="10800000">
                <a:off x="431188" y="1444574"/>
                <a:ext cx="350930" cy="862330"/>
                <a:chOff x="1915175" y="4776493"/>
                <a:chExt cx="766178" cy="1882705"/>
              </a:xfrm>
            </p:grpSpPr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xmlns="" id="{E86F75C1-F05C-4DE6-915C-89A1019DD95B}"/>
                    </a:ext>
                  </a:extLst>
                </p:cNvPr>
                <p:cNvSpPr/>
                <p:nvPr/>
              </p:nvSpPr>
              <p:spPr>
                <a:xfrm>
                  <a:off x="1933163" y="6047489"/>
                  <a:ext cx="747645" cy="611709"/>
                </a:xfrm>
                <a:custGeom>
                  <a:avLst/>
                  <a:gdLst>
                    <a:gd name="connsiteX0" fmla="*/ 60450 w 747644"/>
                    <a:gd name="connsiteY0" fmla="*/ 126016 h 611709"/>
                    <a:gd name="connsiteX1" fmla="*/ 332320 w 747644"/>
                    <a:gd name="connsiteY1" fmla="*/ 520228 h 611709"/>
                    <a:gd name="connsiteX2" fmla="*/ 352711 w 747644"/>
                    <a:gd name="connsiteY2" fmla="*/ 554212 h 611709"/>
                    <a:gd name="connsiteX3" fmla="*/ 379898 w 747644"/>
                    <a:gd name="connsiteY3" fmla="*/ 561009 h 611709"/>
                    <a:gd name="connsiteX4" fmla="*/ 407085 w 747644"/>
                    <a:gd name="connsiteY4" fmla="*/ 554212 h 611709"/>
                    <a:gd name="connsiteX5" fmla="*/ 427475 w 747644"/>
                    <a:gd name="connsiteY5" fmla="*/ 520228 h 611709"/>
                    <a:gd name="connsiteX6" fmla="*/ 699346 w 747644"/>
                    <a:gd name="connsiteY6" fmla="*/ 126016 h 611709"/>
                    <a:gd name="connsiteX7" fmla="*/ 685753 w 747644"/>
                    <a:gd name="connsiteY7" fmla="*/ 58048 h 611709"/>
                    <a:gd name="connsiteX8" fmla="*/ 617785 w 747644"/>
                    <a:gd name="connsiteY8" fmla="*/ 71641 h 611709"/>
                    <a:gd name="connsiteX9" fmla="*/ 373101 w 747644"/>
                    <a:gd name="connsiteY9" fmla="*/ 425074 h 611709"/>
                    <a:gd name="connsiteX10" fmla="*/ 135214 w 747644"/>
                    <a:gd name="connsiteY10" fmla="*/ 71641 h 611709"/>
                    <a:gd name="connsiteX11" fmla="*/ 67246 w 747644"/>
                    <a:gd name="connsiteY11" fmla="*/ 58048 h 611709"/>
                    <a:gd name="connsiteX12" fmla="*/ 60450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60450" y="126016"/>
                      </a:moveTo>
                      <a:lnTo>
                        <a:pt x="332320" y="520228"/>
                      </a:lnTo>
                      <a:cubicBezTo>
                        <a:pt x="332320" y="533822"/>
                        <a:pt x="339117" y="547415"/>
                        <a:pt x="352711" y="554212"/>
                      </a:cubicBezTo>
                      <a:cubicBezTo>
                        <a:pt x="359508" y="561009"/>
                        <a:pt x="373101" y="561009"/>
                        <a:pt x="379898" y="561009"/>
                      </a:cubicBezTo>
                      <a:cubicBezTo>
                        <a:pt x="393491" y="561009"/>
                        <a:pt x="400288" y="561009"/>
                        <a:pt x="407085" y="554212"/>
                      </a:cubicBezTo>
                      <a:cubicBezTo>
                        <a:pt x="420678" y="547415"/>
                        <a:pt x="427475" y="533822"/>
                        <a:pt x="427475" y="520228"/>
                      </a:cubicBezTo>
                      <a:lnTo>
                        <a:pt x="699346" y="126016"/>
                      </a:lnTo>
                      <a:cubicBezTo>
                        <a:pt x="712940" y="105625"/>
                        <a:pt x="706143" y="71641"/>
                        <a:pt x="685753" y="58048"/>
                      </a:cubicBezTo>
                      <a:cubicBezTo>
                        <a:pt x="665362" y="44454"/>
                        <a:pt x="638175" y="51251"/>
                        <a:pt x="617785" y="71641"/>
                      </a:cubicBezTo>
                      <a:lnTo>
                        <a:pt x="373101" y="425074"/>
                      </a:lnTo>
                      <a:lnTo>
                        <a:pt x="135214" y="71641"/>
                      </a:lnTo>
                      <a:cubicBezTo>
                        <a:pt x="121621" y="51251"/>
                        <a:pt x="87637" y="44454"/>
                        <a:pt x="67246" y="58048"/>
                      </a:cubicBezTo>
                      <a:cubicBezTo>
                        <a:pt x="46856" y="71641"/>
                        <a:pt x="46856" y="98829"/>
                        <a:pt x="60450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xmlns="" id="{476C1C82-BF91-411C-B683-D0C819F280BD}"/>
                    </a:ext>
                  </a:extLst>
                </p:cNvPr>
                <p:cNvSpPr/>
                <p:nvPr/>
              </p:nvSpPr>
              <p:spPr>
                <a:xfrm>
                  <a:off x="1933708" y="5619292"/>
                  <a:ext cx="747645" cy="611709"/>
                </a:xfrm>
                <a:custGeom>
                  <a:avLst/>
                  <a:gdLst>
                    <a:gd name="connsiteX0" fmla="*/ 59905 w 747644"/>
                    <a:gd name="connsiteY0" fmla="*/ 126016 h 611709"/>
                    <a:gd name="connsiteX1" fmla="*/ 331776 w 747644"/>
                    <a:gd name="connsiteY1" fmla="*/ 520228 h 611709"/>
                    <a:gd name="connsiteX2" fmla="*/ 352166 w 747644"/>
                    <a:gd name="connsiteY2" fmla="*/ 554212 h 611709"/>
                    <a:gd name="connsiteX3" fmla="*/ 386150 w 747644"/>
                    <a:gd name="connsiteY3" fmla="*/ 561009 h 611709"/>
                    <a:gd name="connsiteX4" fmla="*/ 413337 w 747644"/>
                    <a:gd name="connsiteY4" fmla="*/ 554212 h 611709"/>
                    <a:gd name="connsiteX5" fmla="*/ 433727 w 747644"/>
                    <a:gd name="connsiteY5" fmla="*/ 520228 h 611709"/>
                    <a:gd name="connsiteX6" fmla="*/ 705598 w 747644"/>
                    <a:gd name="connsiteY6" fmla="*/ 126016 h 611709"/>
                    <a:gd name="connsiteX7" fmla="*/ 692004 w 747644"/>
                    <a:gd name="connsiteY7" fmla="*/ 58048 h 611709"/>
                    <a:gd name="connsiteX8" fmla="*/ 624037 w 747644"/>
                    <a:gd name="connsiteY8" fmla="*/ 71641 h 611709"/>
                    <a:gd name="connsiteX9" fmla="*/ 386150 w 747644"/>
                    <a:gd name="connsiteY9" fmla="*/ 431870 h 611709"/>
                    <a:gd name="connsiteX10" fmla="*/ 141466 w 747644"/>
                    <a:gd name="connsiteY10" fmla="*/ 78438 h 611709"/>
                    <a:gd name="connsiteX11" fmla="*/ 73498 w 747644"/>
                    <a:gd name="connsiteY11" fmla="*/ 64845 h 611709"/>
                    <a:gd name="connsiteX12" fmla="*/ 59905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9905" y="126016"/>
                      </a:moveTo>
                      <a:lnTo>
                        <a:pt x="331776" y="520228"/>
                      </a:lnTo>
                      <a:cubicBezTo>
                        <a:pt x="331776" y="533822"/>
                        <a:pt x="338572" y="547415"/>
                        <a:pt x="352166" y="554212"/>
                      </a:cubicBezTo>
                      <a:cubicBezTo>
                        <a:pt x="365759" y="561009"/>
                        <a:pt x="372556" y="567806"/>
                        <a:pt x="386150" y="561009"/>
                      </a:cubicBezTo>
                      <a:cubicBezTo>
                        <a:pt x="399743" y="561009"/>
                        <a:pt x="406540" y="561009"/>
                        <a:pt x="413337" y="554212"/>
                      </a:cubicBezTo>
                      <a:cubicBezTo>
                        <a:pt x="426930" y="547415"/>
                        <a:pt x="433727" y="533822"/>
                        <a:pt x="433727" y="520228"/>
                      </a:cubicBezTo>
                      <a:lnTo>
                        <a:pt x="705598" y="126016"/>
                      </a:lnTo>
                      <a:cubicBezTo>
                        <a:pt x="719191" y="105625"/>
                        <a:pt x="712395" y="78438"/>
                        <a:pt x="692004" y="58048"/>
                      </a:cubicBezTo>
                      <a:cubicBezTo>
                        <a:pt x="671614" y="44454"/>
                        <a:pt x="644427" y="51251"/>
                        <a:pt x="624037" y="71641"/>
                      </a:cubicBezTo>
                      <a:lnTo>
                        <a:pt x="386150" y="431870"/>
                      </a:lnTo>
                      <a:lnTo>
                        <a:pt x="141466" y="78438"/>
                      </a:lnTo>
                      <a:cubicBezTo>
                        <a:pt x="127872" y="58048"/>
                        <a:pt x="93889" y="51251"/>
                        <a:pt x="73498" y="64845"/>
                      </a:cubicBezTo>
                      <a:cubicBezTo>
                        <a:pt x="46311" y="78438"/>
                        <a:pt x="46311" y="105625"/>
                        <a:pt x="59905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xmlns="" id="{C4458FC9-FD31-4D6C-A532-1908D3750E58}"/>
                    </a:ext>
                  </a:extLst>
                </p:cNvPr>
                <p:cNvSpPr/>
                <p:nvPr/>
              </p:nvSpPr>
              <p:spPr>
                <a:xfrm>
                  <a:off x="1915175" y="51978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15383 w 747644"/>
                    <a:gd name="connsiteY8" fmla="*/ 71641 h 611709"/>
                    <a:gd name="connsiteX9" fmla="*/ 370699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1641"/>
                        <a:pt x="683351" y="58048"/>
                      </a:cubicBezTo>
                      <a:cubicBezTo>
                        <a:pt x="662961" y="44454"/>
                        <a:pt x="635773" y="51251"/>
                        <a:pt x="615383" y="71641"/>
                      </a:cubicBezTo>
                      <a:lnTo>
                        <a:pt x="370699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8438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xmlns="" id="{79D14F30-CA70-4E67-BAD6-C1B0948DBD52}"/>
                    </a:ext>
                  </a:extLst>
                </p:cNvPr>
                <p:cNvSpPr/>
                <p:nvPr/>
              </p:nvSpPr>
              <p:spPr>
                <a:xfrm>
                  <a:off x="1915175" y="47764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28977 w 747644"/>
                    <a:gd name="connsiteY8" fmla="*/ 71641 h 611709"/>
                    <a:gd name="connsiteX9" fmla="*/ 384293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8438"/>
                        <a:pt x="683351" y="58048"/>
                      </a:cubicBezTo>
                      <a:cubicBezTo>
                        <a:pt x="676554" y="44454"/>
                        <a:pt x="649367" y="51251"/>
                        <a:pt x="628977" y="71641"/>
                      </a:cubicBezTo>
                      <a:lnTo>
                        <a:pt x="384293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1641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3" name="矩形: 圆角 82">
                <a:extLst>
                  <a:ext uri="{FF2B5EF4-FFF2-40B4-BE49-F238E27FC236}">
                    <a16:creationId xmlns:a16="http://schemas.microsoft.com/office/drawing/2014/main" xmlns="" id="{E5A43E78-1FBA-4CF8-A365-CABB8ABD714E}"/>
                  </a:ext>
                </a:extLst>
              </p:cNvPr>
              <p:cNvSpPr/>
              <p:nvPr/>
            </p:nvSpPr>
            <p:spPr>
              <a:xfrm>
                <a:off x="431188" y="5507039"/>
                <a:ext cx="4842166" cy="159873"/>
              </a:xfrm>
              <a:prstGeom prst="roundRect">
                <a:avLst>
                  <a:gd name="adj" fmla="val 50000"/>
                </a:avLst>
              </a:pr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4" name="矩形: 圆角 83">
                <a:extLst>
                  <a:ext uri="{FF2B5EF4-FFF2-40B4-BE49-F238E27FC236}">
                    <a16:creationId xmlns:a16="http://schemas.microsoft.com/office/drawing/2014/main" xmlns="" id="{A855A392-EB76-480C-83F0-074CB68E8A01}"/>
                  </a:ext>
                </a:extLst>
              </p:cNvPr>
              <p:cNvSpPr/>
              <p:nvPr/>
            </p:nvSpPr>
            <p:spPr>
              <a:xfrm>
                <a:off x="5473259" y="5507039"/>
                <a:ext cx="881547" cy="159873"/>
              </a:xfrm>
              <a:prstGeom prst="roundRect">
                <a:avLst>
                  <a:gd name="adj" fmla="val 50000"/>
                </a:avLst>
              </a:pr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矩形: 圆角 84">
                <a:extLst>
                  <a:ext uri="{FF2B5EF4-FFF2-40B4-BE49-F238E27FC236}">
                    <a16:creationId xmlns:a16="http://schemas.microsoft.com/office/drawing/2014/main" xmlns="" id="{A1C13260-25A3-491D-874D-7200B66E59EC}"/>
                  </a:ext>
                </a:extLst>
              </p:cNvPr>
              <p:cNvSpPr/>
              <p:nvPr/>
            </p:nvSpPr>
            <p:spPr>
              <a:xfrm>
                <a:off x="6590318" y="5507039"/>
                <a:ext cx="205261" cy="159873"/>
              </a:xfrm>
              <a:prstGeom prst="roundRect">
                <a:avLst>
                  <a:gd name="adj" fmla="val 50000"/>
                </a:avLst>
              </a:pr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6" name="组合 85">
                <a:extLst>
                  <a:ext uri="{FF2B5EF4-FFF2-40B4-BE49-F238E27FC236}">
                    <a16:creationId xmlns:a16="http://schemas.microsoft.com/office/drawing/2014/main" xmlns="" id="{0C5572BA-71F4-4EE2-A7DB-395BB1C82B2D}"/>
                  </a:ext>
                </a:extLst>
              </p:cNvPr>
              <p:cNvGrpSpPr/>
              <p:nvPr/>
            </p:nvGrpSpPr>
            <p:grpSpPr>
              <a:xfrm rot="10800000">
                <a:off x="6550520" y="4058572"/>
                <a:ext cx="350930" cy="862330"/>
                <a:chOff x="1915175" y="4776493"/>
                <a:chExt cx="766178" cy="1882705"/>
              </a:xfrm>
            </p:grpSpPr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xmlns="" id="{88ED0657-80D2-4D93-8F25-690E4E0D6456}"/>
                    </a:ext>
                  </a:extLst>
                </p:cNvPr>
                <p:cNvSpPr/>
                <p:nvPr/>
              </p:nvSpPr>
              <p:spPr>
                <a:xfrm>
                  <a:off x="1933163" y="6047489"/>
                  <a:ext cx="747645" cy="611709"/>
                </a:xfrm>
                <a:custGeom>
                  <a:avLst/>
                  <a:gdLst>
                    <a:gd name="connsiteX0" fmla="*/ 60450 w 747644"/>
                    <a:gd name="connsiteY0" fmla="*/ 126016 h 611709"/>
                    <a:gd name="connsiteX1" fmla="*/ 332320 w 747644"/>
                    <a:gd name="connsiteY1" fmla="*/ 520228 h 611709"/>
                    <a:gd name="connsiteX2" fmla="*/ 352711 w 747644"/>
                    <a:gd name="connsiteY2" fmla="*/ 554212 h 611709"/>
                    <a:gd name="connsiteX3" fmla="*/ 379898 w 747644"/>
                    <a:gd name="connsiteY3" fmla="*/ 561009 h 611709"/>
                    <a:gd name="connsiteX4" fmla="*/ 407085 w 747644"/>
                    <a:gd name="connsiteY4" fmla="*/ 554212 h 611709"/>
                    <a:gd name="connsiteX5" fmla="*/ 427475 w 747644"/>
                    <a:gd name="connsiteY5" fmla="*/ 520228 h 611709"/>
                    <a:gd name="connsiteX6" fmla="*/ 699346 w 747644"/>
                    <a:gd name="connsiteY6" fmla="*/ 126016 h 611709"/>
                    <a:gd name="connsiteX7" fmla="*/ 685753 w 747644"/>
                    <a:gd name="connsiteY7" fmla="*/ 58048 h 611709"/>
                    <a:gd name="connsiteX8" fmla="*/ 617785 w 747644"/>
                    <a:gd name="connsiteY8" fmla="*/ 71641 h 611709"/>
                    <a:gd name="connsiteX9" fmla="*/ 373101 w 747644"/>
                    <a:gd name="connsiteY9" fmla="*/ 425074 h 611709"/>
                    <a:gd name="connsiteX10" fmla="*/ 135214 w 747644"/>
                    <a:gd name="connsiteY10" fmla="*/ 71641 h 611709"/>
                    <a:gd name="connsiteX11" fmla="*/ 67246 w 747644"/>
                    <a:gd name="connsiteY11" fmla="*/ 58048 h 611709"/>
                    <a:gd name="connsiteX12" fmla="*/ 60450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60450" y="126016"/>
                      </a:moveTo>
                      <a:lnTo>
                        <a:pt x="332320" y="520228"/>
                      </a:lnTo>
                      <a:cubicBezTo>
                        <a:pt x="332320" y="533822"/>
                        <a:pt x="339117" y="547415"/>
                        <a:pt x="352711" y="554212"/>
                      </a:cubicBezTo>
                      <a:cubicBezTo>
                        <a:pt x="359508" y="561009"/>
                        <a:pt x="373101" y="561009"/>
                        <a:pt x="379898" y="561009"/>
                      </a:cubicBezTo>
                      <a:cubicBezTo>
                        <a:pt x="393491" y="561009"/>
                        <a:pt x="400288" y="561009"/>
                        <a:pt x="407085" y="554212"/>
                      </a:cubicBezTo>
                      <a:cubicBezTo>
                        <a:pt x="420678" y="547415"/>
                        <a:pt x="427475" y="533822"/>
                        <a:pt x="427475" y="520228"/>
                      </a:cubicBezTo>
                      <a:lnTo>
                        <a:pt x="699346" y="126016"/>
                      </a:lnTo>
                      <a:cubicBezTo>
                        <a:pt x="712940" y="105625"/>
                        <a:pt x="706143" y="71641"/>
                        <a:pt x="685753" y="58048"/>
                      </a:cubicBezTo>
                      <a:cubicBezTo>
                        <a:pt x="665362" y="44454"/>
                        <a:pt x="638175" y="51251"/>
                        <a:pt x="617785" y="71641"/>
                      </a:cubicBezTo>
                      <a:lnTo>
                        <a:pt x="373101" y="425074"/>
                      </a:lnTo>
                      <a:lnTo>
                        <a:pt x="135214" y="71641"/>
                      </a:lnTo>
                      <a:cubicBezTo>
                        <a:pt x="121621" y="51251"/>
                        <a:pt x="87637" y="44454"/>
                        <a:pt x="67246" y="58048"/>
                      </a:cubicBezTo>
                      <a:cubicBezTo>
                        <a:pt x="46856" y="71641"/>
                        <a:pt x="46856" y="98829"/>
                        <a:pt x="60450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xmlns="" id="{B825DA01-0B36-498D-B359-97E98D3AA231}"/>
                    </a:ext>
                  </a:extLst>
                </p:cNvPr>
                <p:cNvSpPr/>
                <p:nvPr/>
              </p:nvSpPr>
              <p:spPr>
                <a:xfrm>
                  <a:off x="1933708" y="5619292"/>
                  <a:ext cx="747645" cy="611709"/>
                </a:xfrm>
                <a:custGeom>
                  <a:avLst/>
                  <a:gdLst>
                    <a:gd name="connsiteX0" fmla="*/ 59905 w 747644"/>
                    <a:gd name="connsiteY0" fmla="*/ 126016 h 611709"/>
                    <a:gd name="connsiteX1" fmla="*/ 331776 w 747644"/>
                    <a:gd name="connsiteY1" fmla="*/ 520228 h 611709"/>
                    <a:gd name="connsiteX2" fmla="*/ 352166 w 747644"/>
                    <a:gd name="connsiteY2" fmla="*/ 554212 h 611709"/>
                    <a:gd name="connsiteX3" fmla="*/ 386150 w 747644"/>
                    <a:gd name="connsiteY3" fmla="*/ 561009 h 611709"/>
                    <a:gd name="connsiteX4" fmla="*/ 413337 w 747644"/>
                    <a:gd name="connsiteY4" fmla="*/ 554212 h 611709"/>
                    <a:gd name="connsiteX5" fmla="*/ 433727 w 747644"/>
                    <a:gd name="connsiteY5" fmla="*/ 520228 h 611709"/>
                    <a:gd name="connsiteX6" fmla="*/ 705598 w 747644"/>
                    <a:gd name="connsiteY6" fmla="*/ 126016 h 611709"/>
                    <a:gd name="connsiteX7" fmla="*/ 692004 w 747644"/>
                    <a:gd name="connsiteY7" fmla="*/ 58048 h 611709"/>
                    <a:gd name="connsiteX8" fmla="*/ 624037 w 747644"/>
                    <a:gd name="connsiteY8" fmla="*/ 71641 h 611709"/>
                    <a:gd name="connsiteX9" fmla="*/ 386150 w 747644"/>
                    <a:gd name="connsiteY9" fmla="*/ 431870 h 611709"/>
                    <a:gd name="connsiteX10" fmla="*/ 141466 w 747644"/>
                    <a:gd name="connsiteY10" fmla="*/ 78438 h 611709"/>
                    <a:gd name="connsiteX11" fmla="*/ 73498 w 747644"/>
                    <a:gd name="connsiteY11" fmla="*/ 64845 h 611709"/>
                    <a:gd name="connsiteX12" fmla="*/ 59905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9905" y="126016"/>
                      </a:moveTo>
                      <a:lnTo>
                        <a:pt x="331776" y="520228"/>
                      </a:lnTo>
                      <a:cubicBezTo>
                        <a:pt x="331776" y="533822"/>
                        <a:pt x="338572" y="547415"/>
                        <a:pt x="352166" y="554212"/>
                      </a:cubicBezTo>
                      <a:cubicBezTo>
                        <a:pt x="365759" y="561009"/>
                        <a:pt x="372556" y="567806"/>
                        <a:pt x="386150" y="561009"/>
                      </a:cubicBezTo>
                      <a:cubicBezTo>
                        <a:pt x="399743" y="561009"/>
                        <a:pt x="406540" y="561009"/>
                        <a:pt x="413337" y="554212"/>
                      </a:cubicBezTo>
                      <a:cubicBezTo>
                        <a:pt x="426930" y="547415"/>
                        <a:pt x="433727" y="533822"/>
                        <a:pt x="433727" y="520228"/>
                      </a:cubicBezTo>
                      <a:lnTo>
                        <a:pt x="705598" y="126016"/>
                      </a:lnTo>
                      <a:cubicBezTo>
                        <a:pt x="719191" y="105625"/>
                        <a:pt x="712395" y="78438"/>
                        <a:pt x="692004" y="58048"/>
                      </a:cubicBezTo>
                      <a:cubicBezTo>
                        <a:pt x="671614" y="44454"/>
                        <a:pt x="644427" y="51251"/>
                        <a:pt x="624037" y="71641"/>
                      </a:cubicBezTo>
                      <a:lnTo>
                        <a:pt x="386150" y="431870"/>
                      </a:lnTo>
                      <a:lnTo>
                        <a:pt x="141466" y="78438"/>
                      </a:lnTo>
                      <a:cubicBezTo>
                        <a:pt x="127872" y="58048"/>
                        <a:pt x="93889" y="51251"/>
                        <a:pt x="73498" y="64845"/>
                      </a:cubicBezTo>
                      <a:cubicBezTo>
                        <a:pt x="46311" y="78438"/>
                        <a:pt x="46311" y="105625"/>
                        <a:pt x="59905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xmlns="" id="{D817BFCB-B62E-476A-9619-2D7129246A05}"/>
                    </a:ext>
                  </a:extLst>
                </p:cNvPr>
                <p:cNvSpPr/>
                <p:nvPr/>
              </p:nvSpPr>
              <p:spPr>
                <a:xfrm>
                  <a:off x="1915175" y="51978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15383 w 747644"/>
                    <a:gd name="connsiteY8" fmla="*/ 71641 h 611709"/>
                    <a:gd name="connsiteX9" fmla="*/ 370699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1641"/>
                        <a:pt x="683351" y="58048"/>
                      </a:cubicBezTo>
                      <a:cubicBezTo>
                        <a:pt x="662961" y="44454"/>
                        <a:pt x="635773" y="51251"/>
                        <a:pt x="615383" y="71641"/>
                      </a:cubicBezTo>
                      <a:lnTo>
                        <a:pt x="370699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8438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xmlns="" id="{DDE693A6-7599-4BE9-A8C2-5DE047E646F4}"/>
                    </a:ext>
                  </a:extLst>
                </p:cNvPr>
                <p:cNvSpPr/>
                <p:nvPr/>
              </p:nvSpPr>
              <p:spPr>
                <a:xfrm>
                  <a:off x="1915175" y="4776493"/>
                  <a:ext cx="747645" cy="611709"/>
                </a:xfrm>
                <a:custGeom>
                  <a:avLst/>
                  <a:gdLst>
                    <a:gd name="connsiteX0" fmla="*/ 58048 w 747644"/>
                    <a:gd name="connsiteY0" fmla="*/ 126016 h 611709"/>
                    <a:gd name="connsiteX1" fmla="*/ 329919 w 747644"/>
                    <a:gd name="connsiteY1" fmla="*/ 520228 h 611709"/>
                    <a:gd name="connsiteX2" fmla="*/ 350309 w 747644"/>
                    <a:gd name="connsiteY2" fmla="*/ 554212 h 611709"/>
                    <a:gd name="connsiteX3" fmla="*/ 377496 w 747644"/>
                    <a:gd name="connsiteY3" fmla="*/ 561009 h 611709"/>
                    <a:gd name="connsiteX4" fmla="*/ 404683 w 747644"/>
                    <a:gd name="connsiteY4" fmla="*/ 554212 h 611709"/>
                    <a:gd name="connsiteX5" fmla="*/ 425074 w 747644"/>
                    <a:gd name="connsiteY5" fmla="*/ 520228 h 611709"/>
                    <a:gd name="connsiteX6" fmla="*/ 696944 w 747644"/>
                    <a:gd name="connsiteY6" fmla="*/ 126016 h 611709"/>
                    <a:gd name="connsiteX7" fmla="*/ 683351 w 747644"/>
                    <a:gd name="connsiteY7" fmla="*/ 58048 h 611709"/>
                    <a:gd name="connsiteX8" fmla="*/ 628977 w 747644"/>
                    <a:gd name="connsiteY8" fmla="*/ 71641 h 611709"/>
                    <a:gd name="connsiteX9" fmla="*/ 384293 w 747644"/>
                    <a:gd name="connsiteY9" fmla="*/ 425073 h 611709"/>
                    <a:gd name="connsiteX10" fmla="*/ 139609 w 747644"/>
                    <a:gd name="connsiteY10" fmla="*/ 71641 h 611709"/>
                    <a:gd name="connsiteX11" fmla="*/ 71641 w 747644"/>
                    <a:gd name="connsiteY11" fmla="*/ 58048 h 611709"/>
                    <a:gd name="connsiteX12" fmla="*/ 58048 w 747644"/>
                    <a:gd name="connsiteY12" fmla="*/ 126016 h 6117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7644" h="611709">
                      <a:moveTo>
                        <a:pt x="58048" y="126016"/>
                      </a:moveTo>
                      <a:lnTo>
                        <a:pt x="329919" y="520228"/>
                      </a:lnTo>
                      <a:cubicBezTo>
                        <a:pt x="329919" y="533822"/>
                        <a:pt x="336716" y="547415"/>
                        <a:pt x="350309" y="554212"/>
                      </a:cubicBezTo>
                      <a:cubicBezTo>
                        <a:pt x="357106" y="561009"/>
                        <a:pt x="370699" y="561009"/>
                        <a:pt x="377496" y="561009"/>
                      </a:cubicBezTo>
                      <a:cubicBezTo>
                        <a:pt x="391090" y="561009"/>
                        <a:pt x="397886" y="561009"/>
                        <a:pt x="404683" y="554212"/>
                      </a:cubicBezTo>
                      <a:cubicBezTo>
                        <a:pt x="418277" y="547415"/>
                        <a:pt x="425074" y="533822"/>
                        <a:pt x="425074" y="520228"/>
                      </a:cubicBezTo>
                      <a:lnTo>
                        <a:pt x="696944" y="126016"/>
                      </a:lnTo>
                      <a:cubicBezTo>
                        <a:pt x="710538" y="105625"/>
                        <a:pt x="703741" y="78438"/>
                        <a:pt x="683351" y="58048"/>
                      </a:cubicBezTo>
                      <a:cubicBezTo>
                        <a:pt x="676554" y="44454"/>
                        <a:pt x="649367" y="51251"/>
                        <a:pt x="628977" y="71641"/>
                      </a:cubicBezTo>
                      <a:lnTo>
                        <a:pt x="384293" y="425073"/>
                      </a:lnTo>
                      <a:lnTo>
                        <a:pt x="139609" y="71641"/>
                      </a:lnTo>
                      <a:cubicBezTo>
                        <a:pt x="119219" y="51251"/>
                        <a:pt x="92032" y="44454"/>
                        <a:pt x="71641" y="58048"/>
                      </a:cubicBezTo>
                      <a:cubicBezTo>
                        <a:pt x="51251" y="71641"/>
                        <a:pt x="44454" y="105625"/>
                        <a:pt x="58048" y="126016"/>
                      </a:cubicBez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8" name="组合 87">
                <a:extLst>
                  <a:ext uri="{FF2B5EF4-FFF2-40B4-BE49-F238E27FC236}">
                    <a16:creationId xmlns:a16="http://schemas.microsoft.com/office/drawing/2014/main" xmlns="" id="{05AC0613-9613-4236-AE3C-7021935480AB}"/>
                  </a:ext>
                </a:extLst>
              </p:cNvPr>
              <p:cNvGrpSpPr/>
              <p:nvPr/>
            </p:nvGrpSpPr>
            <p:grpSpPr>
              <a:xfrm>
                <a:off x="2542736" y="3962543"/>
                <a:ext cx="1590105" cy="243798"/>
                <a:chOff x="3237224" y="4920742"/>
                <a:chExt cx="4448881" cy="682110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xmlns="" id="{D134CBF5-EA4B-4A63-AED7-419E4F1A0DD0}"/>
                    </a:ext>
                  </a:extLst>
                </p:cNvPr>
                <p:cNvSpPr/>
                <p:nvPr/>
              </p:nvSpPr>
              <p:spPr>
                <a:xfrm>
                  <a:off x="3237224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8846 w 757901"/>
                    <a:gd name="connsiteY1" fmla="*/ 261476 h 682110"/>
                    <a:gd name="connsiteX2" fmla="*/ 716217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85686 w 757901"/>
                    <a:gd name="connsiteY6" fmla="*/ 678321 h 682110"/>
                    <a:gd name="connsiteX7" fmla="*/ 223581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8846" y="261476"/>
                      </a:lnTo>
                      <a:lnTo>
                        <a:pt x="716217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85686" y="678321"/>
                      </a:lnTo>
                      <a:lnTo>
                        <a:pt x="223581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xmlns="" id="{DC923B1B-0C59-48F6-9B5A-11168346F393}"/>
                    </a:ext>
                  </a:extLst>
                </p:cNvPr>
                <p:cNvSpPr/>
                <p:nvPr/>
              </p:nvSpPr>
              <p:spPr>
                <a:xfrm>
                  <a:off x="4161864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8846 w 757901"/>
                    <a:gd name="connsiteY1" fmla="*/ 261476 h 682110"/>
                    <a:gd name="connsiteX2" fmla="*/ 716217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78107 w 757901"/>
                    <a:gd name="connsiteY6" fmla="*/ 678321 h 682110"/>
                    <a:gd name="connsiteX7" fmla="*/ 223581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8846" y="261476"/>
                      </a:lnTo>
                      <a:lnTo>
                        <a:pt x="716217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78107" y="678321"/>
                      </a:lnTo>
                      <a:lnTo>
                        <a:pt x="223581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xmlns="" id="{35040971-7464-459D-877B-DFFE692C2708}"/>
                    </a:ext>
                  </a:extLst>
                </p:cNvPr>
                <p:cNvSpPr/>
                <p:nvPr/>
              </p:nvSpPr>
              <p:spPr>
                <a:xfrm>
                  <a:off x="5086504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1267 w 757901"/>
                    <a:gd name="connsiteY1" fmla="*/ 261476 h 682110"/>
                    <a:gd name="connsiteX2" fmla="*/ 708638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78107 w 757901"/>
                    <a:gd name="connsiteY6" fmla="*/ 678321 h 682110"/>
                    <a:gd name="connsiteX7" fmla="*/ 216002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1267" y="261476"/>
                      </a:lnTo>
                      <a:lnTo>
                        <a:pt x="708638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78107" y="678321"/>
                      </a:lnTo>
                      <a:lnTo>
                        <a:pt x="216002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xmlns="" id="{18050F64-1922-45EE-8C8C-8C1E7940F4F6}"/>
                    </a:ext>
                  </a:extLst>
                </p:cNvPr>
                <p:cNvSpPr/>
                <p:nvPr/>
              </p:nvSpPr>
              <p:spPr>
                <a:xfrm>
                  <a:off x="6011143" y="4920742"/>
                  <a:ext cx="757901" cy="682110"/>
                </a:xfrm>
                <a:custGeom>
                  <a:avLst/>
                  <a:gdLst>
                    <a:gd name="connsiteX0" fmla="*/ 382740 w 757901"/>
                    <a:gd name="connsiteY0" fmla="*/ 56843 h 682110"/>
                    <a:gd name="connsiteX1" fmla="*/ 481268 w 757901"/>
                    <a:gd name="connsiteY1" fmla="*/ 261476 h 682110"/>
                    <a:gd name="connsiteX2" fmla="*/ 708638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87374 w 757901"/>
                    <a:gd name="connsiteY4" fmla="*/ 678321 h 682110"/>
                    <a:gd name="connsiteX5" fmla="*/ 382740 w 757901"/>
                    <a:gd name="connsiteY5" fmla="*/ 572215 h 682110"/>
                    <a:gd name="connsiteX6" fmla="*/ 178107 w 757901"/>
                    <a:gd name="connsiteY6" fmla="*/ 678321 h 682110"/>
                    <a:gd name="connsiteX7" fmla="*/ 216002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82740" y="56843"/>
                      </a:moveTo>
                      <a:lnTo>
                        <a:pt x="481268" y="261476"/>
                      </a:lnTo>
                      <a:lnTo>
                        <a:pt x="708638" y="299371"/>
                      </a:lnTo>
                      <a:lnTo>
                        <a:pt x="549479" y="458530"/>
                      </a:lnTo>
                      <a:lnTo>
                        <a:pt x="587374" y="678321"/>
                      </a:lnTo>
                      <a:lnTo>
                        <a:pt x="382740" y="572215"/>
                      </a:lnTo>
                      <a:lnTo>
                        <a:pt x="178107" y="678321"/>
                      </a:lnTo>
                      <a:lnTo>
                        <a:pt x="216002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xmlns="" id="{2BEA3DF7-251A-4D1C-A904-D62BCF7C9624}"/>
                    </a:ext>
                  </a:extLst>
                </p:cNvPr>
                <p:cNvSpPr/>
                <p:nvPr/>
              </p:nvSpPr>
              <p:spPr>
                <a:xfrm>
                  <a:off x="6928204" y="4920742"/>
                  <a:ext cx="757901" cy="682110"/>
                </a:xfrm>
                <a:custGeom>
                  <a:avLst/>
                  <a:gdLst>
                    <a:gd name="connsiteX0" fmla="*/ 390319 w 757901"/>
                    <a:gd name="connsiteY0" fmla="*/ 56843 h 682110"/>
                    <a:gd name="connsiteX1" fmla="*/ 488846 w 757901"/>
                    <a:gd name="connsiteY1" fmla="*/ 261476 h 682110"/>
                    <a:gd name="connsiteX2" fmla="*/ 716217 w 757901"/>
                    <a:gd name="connsiteY2" fmla="*/ 299371 h 682110"/>
                    <a:gd name="connsiteX3" fmla="*/ 549479 w 757901"/>
                    <a:gd name="connsiteY3" fmla="*/ 458530 h 682110"/>
                    <a:gd name="connsiteX4" fmla="*/ 594953 w 757901"/>
                    <a:gd name="connsiteY4" fmla="*/ 678321 h 682110"/>
                    <a:gd name="connsiteX5" fmla="*/ 390319 w 757901"/>
                    <a:gd name="connsiteY5" fmla="*/ 572215 h 682110"/>
                    <a:gd name="connsiteX6" fmla="*/ 185686 w 757901"/>
                    <a:gd name="connsiteY6" fmla="*/ 678321 h 682110"/>
                    <a:gd name="connsiteX7" fmla="*/ 223581 w 757901"/>
                    <a:gd name="connsiteY7" fmla="*/ 458530 h 682110"/>
                    <a:gd name="connsiteX8" fmla="*/ 56843 w 757901"/>
                    <a:gd name="connsiteY8" fmla="*/ 299371 h 682110"/>
                    <a:gd name="connsiteX9" fmla="*/ 284213 w 757901"/>
                    <a:gd name="connsiteY9" fmla="*/ 261476 h 682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57901" h="682110">
                      <a:moveTo>
                        <a:pt x="390319" y="56843"/>
                      </a:moveTo>
                      <a:lnTo>
                        <a:pt x="488846" y="261476"/>
                      </a:lnTo>
                      <a:lnTo>
                        <a:pt x="716217" y="299371"/>
                      </a:lnTo>
                      <a:lnTo>
                        <a:pt x="549479" y="458530"/>
                      </a:lnTo>
                      <a:lnTo>
                        <a:pt x="594953" y="678321"/>
                      </a:lnTo>
                      <a:lnTo>
                        <a:pt x="390319" y="572215"/>
                      </a:lnTo>
                      <a:lnTo>
                        <a:pt x="185686" y="678321"/>
                      </a:lnTo>
                      <a:lnTo>
                        <a:pt x="223581" y="458530"/>
                      </a:lnTo>
                      <a:lnTo>
                        <a:pt x="56843" y="299371"/>
                      </a:lnTo>
                      <a:lnTo>
                        <a:pt x="284213" y="26147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9" name="文本框 88">
                <a:extLst>
                  <a:ext uri="{FF2B5EF4-FFF2-40B4-BE49-F238E27FC236}">
                    <a16:creationId xmlns:a16="http://schemas.microsoft.com/office/drawing/2014/main" xmlns="" id="{A99F3BA2-CD15-4F9A-9F65-AE3791609420}"/>
                  </a:ext>
                </a:extLst>
              </p:cNvPr>
              <p:cNvSpPr txBox="1"/>
              <p:nvPr/>
            </p:nvSpPr>
            <p:spPr>
              <a:xfrm>
                <a:off x="6995303" y="1803717"/>
                <a:ext cx="4599797" cy="1661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54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微信扫码关注</a:t>
                </a:r>
                <a:endParaRPr lang="en-US" altLang="zh-CN" sz="54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  <a:p>
                <a:pPr algn="dist"/>
                <a:r>
                  <a:rPr lang="zh-CN" altLang="en-US" sz="48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璞石</a:t>
                </a:r>
                <a:r>
                  <a:rPr lang="en-US" altLang="zh-CN" sz="48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PPT</a:t>
                </a:r>
                <a:r>
                  <a:rPr lang="zh-CN" altLang="en-US" sz="4800" dirty="0">
                    <a:solidFill>
                      <a:srgbClr val="566CD3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公众号</a:t>
                </a:r>
              </a:p>
            </p:txBody>
          </p:sp>
          <p:grpSp>
            <p:nvGrpSpPr>
              <p:cNvPr id="90" name="组合 89">
                <a:extLst>
                  <a:ext uri="{FF2B5EF4-FFF2-40B4-BE49-F238E27FC236}">
                    <a16:creationId xmlns:a16="http://schemas.microsoft.com/office/drawing/2014/main" xmlns="" id="{C2B5CFDE-C32F-4DD7-A301-5CBE47E0FE24}"/>
                  </a:ext>
                </a:extLst>
              </p:cNvPr>
              <p:cNvGrpSpPr/>
              <p:nvPr/>
            </p:nvGrpSpPr>
            <p:grpSpPr>
              <a:xfrm>
                <a:off x="6935740" y="3770756"/>
                <a:ext cx="1368144" cy="1918546"/>
                <a:chOff x="6935740" y="3770756"/>
                <a:chExt cx="1368144" cy="1918546"/>
              </a:xfrm>
            </p:grpSpPr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xmlns="" id="{7BF21463-6075-4F89-8D3B-FDF32A857753}"/>
                    </a:ext>
                  </a:extLst>
                </p:cNvPr>
                <p:cNvSpPr/>
                <p:nvPr/>
              </p:nvSpPr>
              <p:spPr>
                <a:xfrm>
                  <a:off x="6935740" y="4422335"/>
                  <a:ext cx="625847" cy="453199"/>
                </a:xfrm>
                <a:custGeom>
                  <a:avLst/>
                  <a:gdLst>
                    <a:gd name="connsiteX0" fmla="*/ 783255 w 819952"/>
                    <a:gd name="connsiteY0" fmla="*/ 547324 h 593759"/>
                    <a:gd name="connsiteX1" fmla="*/ 636229 w 819952"/>
                    <a:gd name="connsiteY1" fmla="*/ 584080 h 593759"/>
                    <a:gd name="connsiteX2" fmla="*/ 73572 w 819952"/>
                    <a:gd name="connsiteY2" fmla="*/ 250444 h 593759"/>
                    <a:gd name="connsiteX3" fmla="*/ 36816 w 819952"/>
                    <a:gd name="connsiteY3" fmla="*/ 103418 h 593759"/>
                    <a:gd name="connsiteX4" fmla="*/ 53780 w 819952"/>
                    <a:gd name="connsiteY4" fmla="*/ 72316 h 593759"/>
                    <a:gd name="connsiteX5" fmla="*/ 197979 w 819952"/>
                    <a:gd name="connsiteY5" fmla="*/ 35560 h 593759"/>
                    <a:gd name="connsiteX6" fmla="*/ 760636 w 819952"/>
                    <a:gd name="connsiteY6" fmla="*/ 369196 h 593759"/>
                    <a:gd name="connsiteX7" fmla="*/ 797392 w 819952"/>
                    <a:gd name="connsiteY7" fmla="*/ 516222 h 593759"/>
                    <a:gd name="connsiteX8" fmla="*/ 783255 w 819952"/>
                    <a:gd name="connsiteY8" fmla="*/ 547324 h 593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9952" h="593759">
                      <a:moveTo>
                        <a:pt x="783255" y="547324"/>
                      </a:moveTo>
                      <a:cubicBezTo>
                        <a:pt x="752154" y="598217"/>
                        <a:pt x="687123" y="615182"/>
                        <a:pt x="636229" y="584080"/>
                      </a:cubicBezTo>
                      <a:lnTo>
                        <a:pt x="73572" y="250444"/>
                      </a:lnTo>
                      <a:cubicBezTo>
                        <a:pt x="22679" y="219342"/>
                        <a:pt x="5714" y="154311"/>
                        <a:pt x="36816" y="103418"/>
                      </a:cubicBezTo>
                      <a:lnTo>
                        <a:pt x="53780" y="72316"/>
                      </a:lnTo>
                      <a:cubicBezTo>
                        <a:pt x="82054" y="21422"/>
                        <a:pt x="149913" y="7285"/>
                        <a:pt x="197979" y="35560"/>
                      </a:cubicBezTo>
                      <a:lnTo>
                        <a:pt x="760636" y="369196"/>
                      </a:lnTo>
                      <a:cubicBezTo>
                        <a:pt x="811530" y="400298"/>
                        <a:pt x="828494" y="465328"/>
                        <a:pt x="797392" y="516222"/>
                      </a:cubicBezTo>
                      <a:lnTo>
                        <a:pt x="783255" y="547324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xmlns="" id="{18F5C4AC-4A16-4951-820F-F0B0BDDA3580}"/>
                    </a:ext>
                  </a:extLst>
                </p:cNvPr>
                <p:cNvSpPr/>
                <p:nvPr/>
              </p:nvSpPr>
              <p:spPr>
                <a:xfrm>
                  <a:off x="7316688" y="4955550"/>
                  <a:ext cx="884817" cy="733752"/>
                </a:xfrm>
                <a:custGeom>
                  <a:avLst/>
                  <a:gdLst>
                    <a:gd name="connsiteX0" fmla="*/ 869432 w 1159243"/>
                    <a:gd name="connsiteY0" fmla="*/ 21206 h 961324"/>
                    <a:gd name="connsiteX1" fmla="*/ 894879 w 1159243"/>
                    <a:gd name="connsiteY1" fmla="*/ 103201 h 961324"/>
                    <a:gd name="connsiteX2" fmla="*/ 417045 w 1159243"/>
                    <a:gd name="connsiteY2" fmla="*/ 354842 h 961324"/>
                    <a:gd name="connsiteX3" fmla="*/ 21206 w 1159243"/>
                    <a:gd name="connsiteY3" fmla="*/ 261537 h 961324"/>
                    <a:gd name="connsiteX4" fmla="*/ 357669 w 1159243"/>
                    <a:gd name="connsiteY4" fmla="*/ 784611 h 961324"/>
                    <a:gd name="connsiteX5" fmla="*/ 357669 w 1159243"/>
                    <a:gd name="connsiteY5" fmla="*/ 945774 h 961324"/>
                    <a:gd name="connsiteX6" fmla="*/ 1146520 w 1159243"/>
                    <a:gd name="connsiteY6" fmla="*/ 945774 h 961324"/>
                    <a:gd name="connsiteX7" fmla="*/ 1146520 w 1159243"/>
                    <a:gd name="connsiteY7" fmla="*/ 52307 h 961324"/>
                    <a:gd name="connsiteX8" fmla="*/ 1132383 w 1159243"/>
                    <a:gd name="connsiteY8" fmla="*/ 21206 h 961324"/>
                    <a:gd name="connsiteX9" fmla="*/ 869432 w 1159243"/>
                    <a:gd name="connsiteY9" fmla="*/ 21206 h 9613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159243" h="961324">
                      <a:moveTo>
                        <a:pt x="869432" y="21206"/>
                      </a:moveTo>
                      <a:lnTo>
                        <a:pt x="894879" y="103201"/>
                      </a:lnTo>
                      <a:cubicBezTo>
                        <a:pt x="733716" y="190851"/>
                        <a:pt x="708269" y="352015"/>
                        <a:pt x="417045" y="354842"/>
                      </a:cubicBezTo>
                      <a:cubicBezTo>
                        <a:pt x="125820" y="357669"/>
                        <a:pt x="21206" y="261537"/>
                        <a:pt x="21206" y="261537"/>
                      </a:cubicBezTo>
                      <a:cubicBezTo>
                        <a:pt x="21206" y="575381"/>
                        <a:pt x="357669" y="784611"/>
                        <a:pt x="357669" y="784611"/>
                      </a:cubicBezTo>
                      <a:lnTo>
                        <a:pt x="357669" y="945774"/>
                      </a:lnTo>
                      <a:lnTo>
                        <a:pt x="1146520" y="945774"/>
                      </a:lnTo>
                      <a:lnTo>
                        <a:pt x="1146520" y="52307"/>
                      </a:lnTo>
                      <a:lnTo>
                        <a:pt x="1132383" y="21206"/>
                      </a:lnTo>
                      <a:lnTo>
                        <a:pt x="869432" y="2120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xmlns="" id="{BE6494C6-5D82-40BE-AD65-C6194EBF56BE}"/>
                    </a:ext>
                  </a:extLst>
                </p:cNvPr>
                <p:cNvSpPr/>
                <p:nvPr/>
              </p:nvSpPr>
              <p:spPr>
                <a:xfrm>
                  <a:off x="7258420" y="3770756"/>
                  <a:ext cx="971141" cy="1661732"/>
                </a:xfrm>
                <a:custGeom>
                  <a:avLst/>
                  <a:gdLst>
                    <a:gd name="connsiteX0" fmla="*/ 1262444 w 1272340"/>
                    <a:gd name="connsiteY0" fmla="*/ 1989094 h 2177117"/>
                    <a:gd name="connsiteX1" fmla="*/ 1070179 w 1272340"/>
                    <a:gd name="connsiteY1" fmla="*/ 2181359 h 2177117"/>
                    <a:gd name="connsiteX2" fmla="*/ 213470 w 1272340"/>
                    <a:gd name="connsiteY2" fmla="*/ 2181359 h 2177117"/>
                    <a:gd name="connsiteX3" fmla="*/ 21206 w 1272340"/>
                    <a:gd name="connsiteY3" fmla="*/ 1989094 h 2177117"/>
                    <a:gd name="connsiteX4" fmla="*/ 21206 w 1272340"/>
                    <a:gd name="connsiteY4" fmla="*/ 213471 h 2177117"/>
                    <a:gd name="connsiteX5" fmla="*/ 213470 w 1272340"/>
                    <a:gd name="connsiteY5" fmla="*/ 21206 h 2177117"/>
                    <a:gd name="connsiteX6" fmla="*/ 1070179 w 1272340"/>
                    <a:gd name="connsiteY6" fmla="*/ 21206 h 2177117"/>
                    <a:gd name="connsiteX7" fmla="*/ 1262444 w 1272340"/>
                    <a:gd name="connsiteY7" fmla="*/ 213471 h 2177117"/>
                    <a:gd name="connsiteX8" fmla="*/ 1262444 w 1272340"/>
                    <a:gd name="connsiteY8" fmla="*/ 1989094 h 2177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72340" h="2177117">
                      <a:moveTo>
                        <a:pt x="1262444" y="1989094"/>
                      </a:moveTo>
                      <a:cubicBezTo>
                        <a:pt x="1262444" y="2093709"/>
                        <a:pt x="1177622" y="2181359"/>
                        <a:pt x="1070179" y="2181359"/>
                      </a:cubicBezTo>
                      <a:lnTo>
                        <a:pt x="213470" y="2181359"/>
                      </a:lnTo>
                      <a:cubicBezTo>
                        <a:pt x="108856" y="2181359"/>
                        <a:pt x="21206" y="2096536"/>
                        <a:pt x="21206" y="1989094"/>
                      </a:cubicBezTo>
                      <a:lnTo>
                        <a:pt x="21206" y="213471"/>
                      </a:lnTo>
                      <a:cubicBezTo>
                        <a:pt x="21206" y="108856"/>
                        <a:pt x="106028" y="21206"/>
                        <a:pt x="213470" y="21206"/>
                      </a:cubicBezTo>
                      <a:lnTo>
                        <a:pt x="1070179" y="21206"/>
                      </a:lnTo>
                      <a:cubicBezTo>
                        <a:pt x="1174794" y="21206"/>
                        <a:pt x="1262444" y="106028"/>
                        <a:pt x="1262444" y="213471"/>
                      </a:cubicBezTo>
                      <a:lnTo>
                        <a:pt x="1262444" y="1989094"/>
                      </a:lnTo>
                      <a:close/>
                    </a:path>
                  </a:pathLst>
                </a:custGeom>
                <a:solidFill>
                  <a:srgbClr val="B9B8F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xmlns="" id="{1FEE7CC9-60A9-4379-84C4-001B6AF68552}"/>
                    </a:ext>
                  </a:extLst>
                </p:cNvPr>
                <p:cNvSpPr/>
                <p:nvPr/>
              </p:nvSpPr>
              <p:spPr>
                <a:xfrm>
                  <a:off x="7308055" y="3891610"/>
                  <a:ext cx="863236" cy="1316437"/>
                </a:xfrm>
                <a:custGeom>
                  <a:avLst/>
                  <a:gdLst>
                    <a:gd name="connsiteX0" fmla="*/ 21206 w 1130969"/>
                    <a:gd name="connsiteY0" fmla="*/ 21206 h 1724729"/>
                    <a:gd name="connsiteX1" fmla="*/ 1123901 w 1130969"/>
                    <a:gd name="connsiteY1" fmla="*/ 21206 h 1724729"/>
                    <a:gd name="connsiteX2" fmla="*/ 1123901 w 1130969"/>
                    <a:gd name="connsiteY2" fmla="*/ 1717661 h 1724729"/>
                    <a:gd name="connsiteX3" fmla="*/ 21206 w 1130969"/>
                    <a:gd name="connsiteY3" fmla="*/ 1717661 h 1724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30969" h="1724729">
                      <a:moveTo>
                        <a:pt x="21206" y="21206"/>
                      </a:moveTo>
                      <a:lnTo>
                        <a:pt x="1123901" y="21206"/>
                      </a:lnTo>
                      <a:lnTo>
                        <a:pt x="1123901" y="1717661"/>
                      </a:lnTo>
                      <a:lnTo>
                        <a:pt x="21206" y="1717661"/>
                      </a:lnTo>
                      <a:close/>
                    </a:path>
                  </a:pathLst>
                </a:custGeom>
                <a:solidFill>
                  <a:srgbClr val="E5E9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xmlns="" id="{40F4C9E2-436B-403F-9DE4-38F6A0011340}"/>
                    </a:ext>
                  </a:extLst>
                </p:cNvPr>
                <p:cNvSpPr/>
                <p:nvPr/>
              </p:nvSpPr>
              <p:spPr>
                <a:xfrm>
                  <a:off x="7127810" y="4755881"/>
                  <a:ext cx="302133" cy="280552"/>
                </a:xfrm>
                <a:custGeom>
                  <a:avLst/>
                  <a:gdLst>
                    <a:gd name="connsiteX0" fmla="*/ 353487 w 395839"/>
                    <a:gd name="connsiteY0" fmla="*/ 294111 h 367565"/>
                    <a:gd name="connsiteX1" fmla="*/ 206461 w 395839"/>
                    <a:gd name="connsiteY1" fmla="*/ 330868 h 367565"/>
                    <a:gd name="connsiteX2" fmla="*/ 73572 w 395839"/>
                    <a:gd name="connsiteY2" fmla="*/ 251700 h 367565"/>
                    <a:gd name="connsiteX3" fmla="*/ 36816 w 395839"/>
                    <a:gd name="connsiteY3" fmla="*/ 104674 h 367565"/>
                    <a:gd name="connsiteX4" fmla="*/ 53780 w 395839"/>
                    <a:gd name="connsiteY4" fmla="*/ 73572 h 367565"/>
                    <a:gd name="connsiteX5" fmla="*/ 200806 w 395839"/>
                    <a:gd name="connsiteY5" fmla="*/ 36816 h 367565"/>
                    <a:gd name="connsiteX6" fmla="*/ 333695 w 395839"/>
                    <a:gd name="connsiteY6" fmla="*/ 115984 h 367565"/>
                    <a:gd name="connsiteX7" fmla="*/ 370452 w 395839"/>
                    <a:gd name="connsiteY7" fmla="*/ 263010 h 367565"/>
                    <a:gd name="connsiteX8" fmla="*/ 353487 w 395839"/>
                    <a:gd name="connsiteY8" fmla="*/ 294111 h 367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839" h="367565">
                      <a:moveTo>
                        <a:pt x="353487" y="294111"/>
                      </a:moveTo>
                      <a:cubicBezTo>
                        <a:pt x="322385" y="345005"/>
                        <a:pt x="257355" y="361970"/>
                        <a:pt x="206461" y="330868"/>
                      </a:cubicBezTo>
                      <a:lnTo>
                        <a:pt x="73572" y="251700"/>
                      </a:lnTo>
                      <a:cubicBezTo>
                        <a:pt x="22679" y="220598"/>
                        <a:pt x="5714" y="155568"/>
                        <a:pt x="36816" y="104674"/>
                      </a:cubicBezTo>
                      <a:lnTo>
                        <a:pt x="53780" y="73572"/>
                      </a:lnTo>
                      <a:cubicBezTo>
                        <a:pt x="84882" y="22679"/>
                        <a:pt x="149913" y="5714"/>
                        <a:pt x="200806" y="36816"/>
                      </a:cubicBezTo>
                      <a:lnTo>
                        <a:pt x="333695" y="115984"/>
                      </a:lnTo>
                      <a:cubicBezTo>
                        <a:pt x="384589" y="147085"/>
                        <a:pt x="401553" y="212116"/>
                        <a:pt x="370452" y="263010"/>
                      </a:cubicBezTo>
                      <a:lnTo>
                        <a:pt x="353487" y="294111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xmlns="" id="{1FA6C98B-81B1-4428-86C7-A9E6E55A4119}"/>
                    </a:ext>
                  </a:extLst>
                </p:cNvPr>
                <p:cNvSpPr/>
                <p:nvPr/>
              </p:nvSpPr>
              <p:spPr>
                <a:xfrm>
                  <a:off x="7127810" y="4976006"/>
                  <a:ext cx="302133" cy="280552"/>
                </a:xfrm>
                <a:custGeom>
                  <a:avLst/>
                  <a:gdLst>
                    <a:gd name="connsiteX0" fmla="*/ 353487 w 395839"/>
                    <a:gd name="connsiteY0" fmla="*/ 294112 h 367565"/>
                    <a:gd name="connsiteX1" fmla="*/ 206461 w 395839"/>
                    <a:gd name="connsiteY1" fmla="*/ 330868 h 367565"/>
                    <a:gd name="connsiteX2" fmla="*/ 73572 w 395839"/>
                    <a:gd name="connsiteY2" fmla="*/ 251700 h 367565"/>
                    <a:gd name="connsiteX3" fmla="*/ 36816 w 395839"/>
                    <a:gd name="connsiteY3" fmla="*/ 104674 h 367565"/>
                    <a:gd name="connsiteX4" fmla="*/ 53780 w 395839"/>
                    <a:gd name="connsiteY4" fmla="*/ 73572 h 367565"/>
                    <a:gd name="connsiteX5" fmla="*/ 200806 w 395839"/>
                    <a:gd name="connsiteY5" fmla="*/ 36816 h 367565"/>
                    <a:gd name="connsiteX6" fmla="*/ 333695 w 395839"/>
                    <a:gd name="connsiteY6" fmla="*/ 115984 h 367565"/>
                    <a:gd name="connsiteX7" fmla="*/ 370452 w 395839"/>
                    <a:gd name="connsiteY7" fmla="*/ 263010 h 367565"/>
                    <a:gd name="connsiteX8" fmla="*/ 353487 w 395839"/>
                    <a:gd name="connsiteY8" fmla="*/ 294112 h 367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95839" h="367565">
                      <a:moveTo>
                        <a:pt x="353487" y="294112"/>
                      </a:moveTo>
                      <a:cubicBezTo>
                        <a:pt x="322385" y="345005"/>
                        <a:pt x="257355" y="361970"/>
                        <a:pt x="206461" y="330868"/>
                      </a:cubicBezTo>
                      <a:lnTo>
                        <a:pt x="73572" y="251700"/>
                      </a:lnTo>
                      <a:cubicBezTo>
                        <a:pt x="22679" y="220598"/>
                        <a:pt x="5714" y="155568"/>
                        <a:pt x="36816" y="104674"/>
                      </a:cubicBezTo>
                      <a:lnTo>
                        <a:pt x="53780" y="73572"/>
                      </a:lnTo>
                      <a:cubicBezTo>
                        <a:pt x="84882" y="22679"/>
                        <a:pt x="149913" y="5714"/>
                        <a:pt x="200806" y="36816"/>
                      </a:cubicBezTo>
                      <a:lnTo>
                        <a:pt x="333695" y="115984"/>
                      </a:lnTo>
                      <a:cubicBezTo>
                        <a:pt x="384589" y="147085"/>
                        <a:pt x="401553" y="212116"/>
                        <a:pt x="370452" y="263010"/>
                      </a:cubicBezTo>
                      <a:lnTo>
                        <a:pt x="353487" y="294112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xmlns="" id="{AEC2A593-F359-4722-A688-F3D46E20EA97}"/>
                    </a:ext>
                  </a:extLst>
                </p:cNvPr>
                <p:cNvSpPr/>
                <p:nvPr/>
              </p:nvSpPr>
              <p:spPr>
                <a:xfrm>
                  <a:off x="7151633" y="5204848"/>
                  <a:ext cx="258971" cy="215810"/>
                </a:xfrm>
                <a:custGeom>
                  <a:avLst/>
                  <a:gdLst>
                    <a:gd name="connsiteX0" fmla="*/ 296829 w 339290"/>
                    <a:gd name="connsiteY0" fmla="*/ 245936 h 282742"/>
                    <a:gd name="connsiteX1" fmla="*/ 175250 w 339290"/>
                    <a:gd name="connsiteY1" fmla="*/ 277038 h 282742"/>
                    <a:gd name="connsiteX2" fmla="*/ 64980 w 339290"/>
                    <a:gd name="connsiteY2" fmla="*/ 212007 h 282742"/>
                    <a:gd name="connsiteX3" fmla="*/ 33879 w 339290"/>
                    <a:gd name="connsiteY3" fmla="*/ 90427 h 282742"/>
                    <a:gd name="connsiteX4" fmla="*/ 48016 w 339290"/>
                    <a:gd name="connsiteY4" fmla="*/ 64981 h 282742"/>
                    <a:gd name="connsiteX5" fmla="*/ 169595 w 339290"/>
                    <a:gd name="connsiteY5" fmla="*/ 33879 h 282742"/>
                    <a:gd name="connsiteX6" fmla="*/ 279865 w 339290"/>
                    <a:gd name="connsiteY6" fmla="*/ 98910 h 282742"/>
                    <a:gd name="connsiteX7" fmla="*/ 310966 w 339290"/>
                    <a:gd name="connsiteY7" fmla="*/ 220489 h 282742"/>
                    <a:gd name="connsiteX8" fmla="*/ 296829 w 339290"/>
                    <a:gd name="connsiteY8" fmla="*/ 245936 h 282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39290" h="282742">
                      <a:moveTo>
                        <a:pt x="296829" y="245936"/>
                      </a:moveTo>
                      <a:cubicBezTo>
                        <a:pt x="271382" y="288347"/>
                        <a:pt x="217661" y="302484"/>
                        <a:pt x="175250" y="277038"/>
                      </a:cubicBezTo>
                      <a:lnTo>
                        <a:pt x="64980" y="212007"/>
                      </a:lnTo>
                      <a:cubicBezTo>
                        <a:pt x="22569" y="186560"/>
                        <a:pt x="8432" y="132839"/>
                        <a:pt x="33879" y="90427"/>
                      </a:cubicBezTo>
                      <a:lnTo>
                        <a:pt x="48016" y="64981"/>
                      </a:lnTo>
                      <a:cubicBezTo>
                        <a:pt x="73463" y="22569"/>
                        <a:pt x="127184" y="8432"/>
                        <a:pt x="169595" y="33879"/>
                      </a:cubicBezTo>
                      <a:lnTo>
                        <a:pt x="279865" y="98910"/>
                      </a:lnTo>
                      <a:cubicBezTo>
                        <a:pt x="322276" y="124356"/>
                        <a:pt x="336413" y="178078"/>
                        <a:pt x="310966" y="220489"/>
                      </a:cubicBezTo>
                      <a:lnTo>
                        <a:pt x="296829" y="245936"/>
                      </a:ln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xmlns="" id="{2DB40B57-9E19-43E2-8ABB-0E7DF7FCA408}"/>
                    </a:ext>
                  </a:extLst>
                </p:cNvPr>
                <p:cNvCxnSpPr/>
                <p:nvPr/>
              </p:nvCxnSpPr>
              <p:spPr>
                <a:xfrm>
                  <a:off x="7481161" y="4459174"/>
                  <a:ext cx="527204" cy="0"/>
                </a:xfrm>
                <a:prstGeom prst="line">
                  <a:avLst/>
                </a:prstGeom>
                <a:ln w="22225">
                  <a:solidFill>
                    <a:srgbClr val="2143AF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0" name="矩形 99">
                  <a:extLst>
                    <a:ext uri="{FF2B5EF4-FFF2-40B4-BE49-F238E27FC236}">
                      <a16:creationId xmlns:a16="http://schemas.microsoft.com/office/drawing/2014/main" xmlns="" id="{45C63FFB-B3EB-443A-9DF7-C3F62492C4FD}"/>
                    </a:ext>
                  </a:extLst>
                </p:cNvPr>
                <p:cNvSpPr/>
                <p:nvPr/>
              </p:nvSpPr>
              <p:spPr>
                <a:xfrm>
                  <a:off x="7481161" y="4471308"/>
                  <a:ext cx="527204" cy="231603"/>
                </a:xfrm>
                <a:prstGeom prst="rect">
                  <a:avLst/>
                </a:prstGeom>
                <a:gradFill>
                  <a:gsLst>
                    <a:gs pos="82000">
                      <a:srgbClr val="B9B8F1">
                        <a:alpha val="0"/>
                      </a:srgbClr>
                    </a:gs>
                    <a:gs pos="0">
                      <a:srgbClr val="9492EA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101" name="组合 100">
                  <a:extLst>
                    <a:ext uri="{FF2B5EF4-FFF2-40B4-BE49-F238E27FC236}">
                      <a16:creationId xmlns:a16="http://schemas.microsoft.com/office/drawing/2014/main" xmlns="" id="{646DA125-58C9-4EE9-8441-FD9588D63498}"/>
                    </a:ext>
                  </a:extLst>
                </p:cNvPr>
                <p:cNvGrpSpPr/>
                <p:nvPr/>
              </p:nvGrpSpPr>
              <p:grpSpPr>
                <a:xfrm>
                  <a:off x="7392021" y="4172851"/>
                  <a:ext cx="705485" cy="723306"/>
                  <a:chOff x="10497744" y="4557345"/>
                  <a:chExt cx="1384989" cy="1419975"/>
                </a:xfrm>
              </p:grpSpPr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xmlns="" id="{B228B8EA-D722-4A13-9F08-34BE0FD330E8}"/>
                      </a:ext>
                    </a:extLst>
                  </p:cNvPr>
                  <p:cNvSpPr/>
                  <p:nvPr/>
                </p:nvSpPr>
                <p:spPr>
                  <a:xfrm>
                    <a:off x="10497744" y="4557345"/>
                    <a:ext cx="349997" cy="349994"/>
                  </a:xfrm>
                  <a:custGeom>
                    <a:avLst/>
                    <a:gdLst>
                      <a:gd name="connsiteX0" fmla="*/ 137499 w 349997"/>
                      <a:gd name="connsiteY0" fmla="*/ 332494 h 349994"/>
                      <a:gd name="connsiteX1" fmla="*/ 37500 w 349997"/>
                      <a:gd name="connsiteY1" fmla="*/ 332494 h 349994"/>
                      <a:gd name="connsiteX2" fmla="*/ 37500 w 349997"/>
                      <a:gd name="connsiteY2" fmla="*/ 87499 h 349994"/>
                      <a:gd name="connsiteX3" fmla="*/ 87499 w 349997"/>
                      <a:gd name="connsiteY3" fmla="*/ 37499 h 349994"/>
                      <a:gd name="connsiteX4" fmla="*/ 327497 w 349997"/>
                      <a:gd name="connsiteY4" fmla="*/ 37499 h 349994"/>
                      <a:gd name="connsiteX5" fmla="*/ 327497 w 349997"/>
                      <a:gd name="connsiteY5" fmla="*/ 137498 h 349994"/>
                      <a:gd name="connsiteX6" fmla="*/ 137499 w 349997"/>
                      <a:gd name="connsiteY6" fmla="*/ 137498 h 349994"/>
                      <a:gd name="connsiteX7" fmla="*/ 137499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137499" y="332494"/>
                        </a:moveTo>
                        <a:lnTo>
                          <a:pt x="37500" y="332494"/>
                        </a:lnTo>
                        <a:lnTo>
                          <a:pt x="37500" y="87499"/>
                        </a:lnTo>
                        <a:cubicBezTo>
                          <a:pt x="37500" y="57499"/>
                          <a:pt x="57500" y="37499"/>
                          <a:pt x="87499" y="37499"/>
                        </a:cubicBezTo>
                        <a:lnTo>
                          <a:pt x="327497" y="37499"/>
                        </a:lnTo>
                        <a:lnTo>
                          <a:pt x="327497" y="137498"/>
                        </a:lnTo>
                        <a:lnTo>
                          <a:pt x="137499" y="137498"/>
                        </a:lnTo>
                        <a:lnTo>
                          <a:pt x="137499" y="332494"/>
                        </a:ln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4" name="任意多边形: 形状 103">
                    <a:extLst>
                      <a:ext uri="{FF2B5EF4-FFF2-40B4-BE49-F238E27FC236}">
                        <a16:creationId xmlns:a16="http://schemas.microsoft.com/office/drawing/2014/main" xmlns="" id="{3ED7E095-12BC-4919-80D0-2C6415579816}"/>
                      </a:ext>
                    </a:extLst>
                  </p:cNvPr>
                  <p:cNvSpPr/>
                  <p:nvPr/>
                </p:nvSpPr>
                <p:spPr>
                  <a:xfrm>
                    <a:off x="11532736" y="4557345"/>
                    <a:ext cx="349997" cy="349994"/>
                  </a:xfrm>
                  <a:custGeom>
                    <a:avLst/>
                    <a:gdLst>
                      <a:gd name="connsiteX0" fmla="*/ 327497 w 349997"/>
                      <a:gd name="connsiteY0" fmla="*/ 332494 h 349994"/>
                      <a:gd name="connsiteX1" fmla="*/ 227498 w 349997"/>
                      <a:gd name="connsiteY1" fmla="*/ 332494 h 349994"/>
                      <a:gd name="connsiteX2" fmla="*/ 227498 w 349997"/>
                      <a:gd name="connsiteY2" fmla="*/ 137498 h 349994"/>
                      <a:gd name="connsiteX3" fmla="*/ 37500 w 349997"/>
                      <a:gd name="connsiteY3" fmla="*/ 137498 h 349994"/>
                      <a:gd name="connsiteX4" fmla="*/ 37500 w 349997"/>
                      <a:gd name="connsiteY4" fmla="*/ 37499 h 349994"/>
                      <a:gd name="connsiteX5" fmla="*/ 277498 w 349997"/>
                      <a:gd name="connsiteY5" fmla="*/ 37499 h 349994"/>
                      <a:gd name="connsiteX6" fmla="*/ 327497 w 349997"/>
                      <a:gd name="connsiteY6" fmla="*/ 87499 h 349994"/>
                      <a:gd name="connsiteX7" fmla="*/ 327497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327497" y="332494"/>
                        </a:moveTo>
                        <a:lnTo>
                          <a:pt x="227498" y="332494"/>
                        </a:lnTo>
                        <a:lnTo>
                          <a:pt x="227498" y="137498"/>
                        </a:lnTo>
                        <a:lnTo>
                          <a:pt x="37500" y="137498"/>
                        </a:lnTo>
                        <a:lnTo>
                          <a:pt x="37500" y="37499"/>
                        </a:lnTo>
                        <a:lnTo>
                          <a:pt x="277498" y="37499"/>
                        </a:lnTo>
                        <a:cubicBezTo>
                          <a:pt x="307497" y="37499"/>
                          <a:pt x="327497" y="57499"/>
                          <a:pt x="327497" y="87499"/>
                        </a:cubicBezTo>
                        <a:lnTo>
                          <a:pt x="327497" y="332494"/>
                        </a:ln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5" name="任意多边形: 形状 104">
                    <a:extLst>
                      <a:ext uri="{FF2B5EF4-FFF2-40B4-BE49-F238E27FC236}">
                        <a16:creationId xmlns:a16="http://schemas.microsoft.com/office/drawing/2014/main" xmlns="" id="{F895E0D7-4783-4AA2-82DA-9A5D7ADF86F8}"/>
                      </a:ext>
                    </a:extLst>
                  </p:cNvPr>
                  <p:cNvSpPr/>
                  <p:nvPr/>
                </p:nvSpPr>
                <p:spPr>
                  <a:xfrm>
                    <a:off x="11532736" y="5627326"/>
                    <a:ext cx="349997" cy="349994"/>
                  </a:xfrm>
                  <a:custGeom>
                    <a:avLst/>
                    <a:gdLst>
                      <a:gd name="connsiteX0" fmla="*/ 277498 w 349997"/>
                      <a:gd name="connsiteY0" fmla="*/ 332494 h 349994"/>
                      <a:gd name="connsiteX1" fmla="*/ 37500 w 349997"/>
                      <a:gd name="connsiteY1" fmla="*/ 332494 h 349994"/>
                      <a:gd name="connsiteX2" fmla="*/ 37500 w 349997"/>
                      <a:gd name="connsiteY2" fmla="*/ 232496 h 349994"/>
                      <a:gd name="connsiteX3" fmla="*/ 227498 w 349997"/>
                      <a:gd name="connsiteY3" fmla="*/ 232496 h 349994"/>
                      <a:gd name="connsiteX4" fmla="*/ 227498 w 349997"/>
                      <a:gd name="connsiteY4" fmla="*/ 37499 h 349994"/>
                      <a:gd name="connsiteX5" fmla="*/ 327497 w 349997"/>
                      <a:gd name="connsiteY5" fmla="*/ 37499 h 349994"/>
                      <a:gd name="connsiteX6" fmla="*/ 327497 w 349997"/>
                      <a:gd name="connsiteY6" fmla="*/ 282495 h 349994"/>
                      <a:gd name="connsiteX7" fmla="*/ 277498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277498" y="332494"/>
                        </a:moveTo>
                        <a:lnTo>
                          <a:pt x="37500" y="332494"/>
                        </a:lnTo>
                        <a:lnTo>
                          <a:pt x="37500" y="232496"/>
                        </a:lnTo>
                        <a:lnTo>
                          <a:pt x="227498" y="232496"/>
                        </a:lnTo>
                        <a:lnTo>
                          <a:pt x="227498" y="37499"/>
                        </a:lnTo>
                        <a:lnTo>
                          <a:pt x="327497" y="37499"/>
                        </a:lnTo>
                        <a:lnTo>
                          <a:pt x="327497" y="282495"/>
                        </a:lnTo>
                        <a:cubicBezTo>
                          <a:pt x="327497" y="307495"/>
                          <a:pt x="307497" y="332494"/>
                          <a:pt x="277498" y="332494"/>
                        </a:cubicBez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6" name="任意多边形: 形状 105">
                    <a:extLst>
                      <a:ext uri="{FF2B5EF4-FFF2-40B4-BE49-F238E27FC236}">
                        <a16:creationId xmlns:a16="http://schemas.microsoft.com/office/drawing/2014/main" xmlns="" id="{452CAA95-B5D1-47A3-9736-1CE32EB03F2E}"/>
                      </a:ext>
                    </a:extLst>
                  </p:cNvPr>
                  <p:cNvSpPr/>
                  <p:nvPr/>
                </p:nvSpPr>
                <p:spPr>
                  <a:xfrm>
                    <a:off x="10497744" y="5627326"/>
                    <a:ext cx="349997" cy="349994"/>
                  </a:xfrm>
                  <a:custGeom>
                    <a:avLst/>
                    <a:gdLst>
                      <a:gd name="connsiteX0" fmla="*/ 327497 w 349997"/>
                      <a:gd name="connsiteY0" fmla="*/ 332494 h 349994"/>
                      <a:gd name="connsiteX1" fmla="*/ 87499 w 349997"/>
                      <a:gd name="connsiteY1" fmla="*/ 332494 h 349994"/>
                      <a:gd name="connsiteX2" fmla="*/ 37500 w 349997"/>
                      <a:gd name="connsiteY2" fmla="*/ 282495 h 349994"/>
                      <a:gd name="connsiteX3" fmla="*/ 37500 w 349997"/>
                      <a:gd name="connsiteY3" fmla="*/ 37499 h 349994"/>
                      <a:gd name="connsiteX4" fmla="*/ 137499 w 349997"/>
                      <a:gd name="connsiteY4" fmla="*/ 37499 h 349994"/>
                      <a:gd name="connsiteX5" fmla="*/ 137499 w 349997"/>
                      <a:gd name="connsiteY5" fmla="*/ 232496 h 349994"/>
                      <a:gd name="connsiteX6" fmla="*/ 327497 w 349997"/>
                      <a:gd name="connsiteY6" fmla="*/ 232496 h 349994"/>
                      <a:gd name="connsiteX7" fmla="*/ 327497 w 349997"/>
                      <a:gd name="connsiteY7" fmla="*/ 332494 h 3499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9997" h="349994">
                        <a:moveTo>
                          <a:pt x="327497" y="332494"/>
                        </a:moveTo>
                        <a:lnTo>
                          <a:pt x="87499" y="332494"/>
                        </a:lnTo>
                        <a:cubicBezTo>
                          <a:pt x="57500" y="332494"/>
                          <a:pt x="37500" y="312495"/>
                          <a:pt x="37500" y="282495"/>
                        </a:cubicBezTo>
                        <a:lnTo>
                          <a:pt x="37500" y="37499"/>
                        </a:lnTo>
                        <a:lnTo>
                          <a:pt x="137499" y="37499"/>
                        </a:lnTo>
                        <a:lnTo>
                          <a:pt x="137499" y="232496"/>
                        </a:lnTo>
                        <a:lnTo>
                          <a:pt x="327497" y="232496"/>
                        </a:lnTo>
                        <a:lnTo>
                          <a:pt x="327497" y="332494"/>
                        </a:lnTo>
                        <a:close/>
                      </a:path>
                    </a:pathLst>
                  </a:custGeom>
                  <a:solidFill>
                    <a:srgbClr val="566CD3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xmlns="" id="{9CEAF457-51A3-4088-9B6D-C84AE6E10BBD}"/>
                    </a:ext>
                  </a:extLst>
                </p:cNvPr>
                <p:cNvSpPr/>
                <p:nvPr/>
              </p:nvSpPr>
              <p:spPr>
                <a:xfrm>
                  <a:off x="7872266" y="4687946"/>
                  <a:ext cx="431618" cy="992723"/>
                </a:xfrm>
                <a:custGeom>
                  <a:avLst/>
                  <a:gdLst>
                    <a:gd name="connsiteX0" fmla="*/ 551519 w 565484"/>
                    <a:gd name="connsiteY0" fmla="*/ 388771 h 1300615"/>
                    <a:gd name="connsiteX1" fmla="*/ 410148 w 565484"/>
                    <a:gd name="connsiteY1" fmla="*/ 63617 h 1300615"/>
                    <a:gd name="connsiteX2" fmla="*/ 345117 w 565484"/>
                    <a:gd name="connsiteY2" fmla="*/ 21206 h 1300615"/>
                    <a:gd name="connsiteX3" fmla="*/ 93477 w 565484"/>
                    <a:gd name="connsiteY3" fmla="*/ 21206 h 1300615"/>
                    <a:gd name="connsiteX4" fmla="*/ 25619 w 565484"/>
                    <a:gd name="connsiteY4" fmla="*/ 120166 h 1300615"/>
                    <a:gd name="connsiteX5" fmla="*/ 248985 w 565484"/>
                    <a:gd name="connsiteY5" fmla="*/ 267192 h 1300615"/>
                    <a:gd name="connsiteX6" fmla="*/ 305534 w 565484"/>
                    <a:gd name="connsiteY6" fmla="*/ 453802 h 1300615"/>
                    <a:gd name="connsiteX7" fmla="*/ 116096 w 565484"/>
                    <a:gd name="connsiteY7" fmla="*/ 778956 h 1300615"/>
                    <a:gd name="connsiteX8" fmla="*/ 265950 w 565484"/>
                    <a:gd name="connsiteY8" fmla="*/ 1296375 h 1300615"/>
                    <a:gd name="connsiteX9" fmla="*/ 560002 w 565484"/>
                    <a:gd name="connsiteY9" fmla="*/ 1296375 h 1300615"/>
                    <a:gd name="connsiteX10" fmla="*/ 560002 w 565484"/>
                    <a:gd name="connsiteY10" fmla="*/ 419873 h 1300615"/>
                    <a:gd name="connsiteX11" fmla="*/ 551519 w 565484"/>
                    <a:gd name="connsiteY11" fmla="*/ 388771 h 1300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65484" h="1300615">
                      <a:moveTo>
                        <a:pt x="551519" y="388771"/>
                      </a:moveTo>
                      <a:lnTo>
                        <a:pt x="410148" y="63617"/>
                      </a:lnTo>
                      <a:cubicBezTo>
                        <a:pt x="398838" y="38170"/>
                        <a:pt x="373392" y="21206"/>
                        <a:pt x="345117" y="21206"/>
                      </a:cubicBezTo>
                      <a:lnTo>
                        <a:pt x="93477" y="21206"/>
                      </a:lnTo>
                      <a:cubicBezTo>
                        <a:pt x="42583" y="21206"/>
                        <a:pt x="8654" y="72099"/>
                        <a:pt x="25619" y="120166"/>
                      </a:cubicBezTo>
                      <a:cubicBezTo>
                        <a:pt x="82167" y="272847"/>
                        <a:pt x="248985" y="267192"/>
                        <a:pt x="248985" y="267192"/>
                      </a:cubicBezTo>
                      <a:lnTo>
                        <a:pt x="305534" y="453802"/>
                      </a:lnTo>
                      <a:cubicBezTo>
                        <a:pt x="144370" y="541452"/>
                        <a:pt x="116096" y="778956"/>
                        <a:pt x="116096" y="778956"/>
                      </a:cubicBezTo>
                      <a:cubicBezTo>
                        <a:pt x="116096" y="778956"/>
                        <a:pt x="59548" y="1101282"/>
                        <a:pt x="265950" y="1296375"/>
                      </a:cubicBezTo>
                      <a:lnTo>
                        <a:pt x="560002" y="1296375"/>
                      </a:lnTo>
                      <a:lnTo>
                        <a:pt x="560002" y="419873"/>
                      </a:lnTo>
                      <a:cubicBezTo>
                        <a:pt x="557174" y="408563"/>
                        <a:pt x="554347" y="397253"/>
                        <a:pt x="551519" y="388771"/>
                      </a:cubicBezTo>
                      <a:close/>
                    </a:path>
                  </a:pathLst>
                </a:custGeom>
                <a:solidFill>
                  <a:srgbClr val="F7B75D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xmlns="" id="{ED40CD4F-1A15-4573-8C39-818EB48677A5}"/>
                  </a:ext>
                </a:extLst>
              </p:cNvPr>
              <p:cNvSpPr txBox="1"/>
              <p:nvPr/>
            </p:nvSpPr>
            <p:spPr>
              <a:xfrm>
                <a:off x="8446429" y="4172851"/>
                <a:ext cx="3314383" cy="10597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rgbClr val="B9B8F1"/>
                    </a:solidFill>
                    <a:latin typeface="+mj-ea"/>
                    <a:ea typeface="+mj-ea"/>
                  </a:rPr>
                  <a:t>回复消息“</a:t>
                </a:r>
                <a:r>
                  <a:rPr lang="zh-CN" altLang="en-US" sz="2400" dirty="0">
                    <a:solidFill>
                      <a:srgbClr val="566CD3"/>
                    </a:solidFill>
                    <a:latin typeface="+mj-ea"/>
                    <a:ea typeface="+mj-ea"/>
                  </a:rPr>
                  <a:t>合集</a:t>
                </a:r>
                <a:r>
                  <a:rPr lang="zh-CN" altLang="en-US" sz="2400" dirty="0">
                    <a:solidFill>
                      <a:srgbClr val="B9B8F1"/>
                    </a:solidFill>
                    <a:latin typeface="+mj-ea"/>
                    <a:ea typeface="+mj-ea"/>
                  </a:rPr>
                  <a:t>”，</a:t>
                </a:r>
                <a:endParaRPr lang="en-US" altLang="zh-CN" sz="2400" dirty="0">
                  <a:solidFill>
                    <a:srgbClr val="B9B8F1"/>
                  </a:solidFill>
                  <a:latin typeface="+mj-ea"/>
                  <a:ea typeface="+mj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rgbClr val="B9B8F1"/>
                    </a:solidFill>
                    <a:latin typeface="+mj-ea"/>
                    <a:ea typeface="+mj-ea"/>
                  </a:rPr>
                  <a:t>获取</a:t>
                </a:r>
                <a:r>
                  <a:rPr lang="zh-CN" altLang="en-US" sz="2000" dirty="0">
                    <a:solidFill>
                      <a:srgbClr val="566CD3"/>
                    </a:solidFill>
                    <a:latin typeface="+mj-ea"/>
                    <a:ea typeface="+mj-ea"/>
                  </a:rPr>
                  <a:t>璞石六年</a:t>
                </a:r>
                <a:r>
                  <a:rPr lang="en-US" altLang="zh-CN" sz="2000" dirty="0">
                    <a:solidFill>
                      <a:srgbClr val="566CD3"/>
                    </a:solidFill>
                    <a:latin typeface="+mj-ea"/>
                    <a:ea typeface="+mj-ea"/>
                  </a:rPr>
                  <a:t>PPT</a:t>
                </a:r>
                <a:r>
                  <a:rPr lang="zh-CN" altLang="en-US" sz="2000" dirty="0">
                    <a:solidFill>
                      <a:srgbClr val="566CD3"/>
                    </a:solidFill>
                    <a:latin typeface="+mj-ea"/>
                    <a:ea typeface="+mj-ea"/>
                  </a:rPr>
                  <a:t>作品合集。</a:t>
                </a:r>
                <a:endParaRPr lang="zh-CN" altLang="en-US" sz="2000" dirty="0">
                  <a:solidFill>
                    <a:srgbClr val="B9B8F1"/>
                  </a:solidFill>
                  <a:latin typeface="+mj-ea"/>
                  <a:ea typeface="+mj-ea"/>
                </a:endParaRPr>
              </a:p>
            </p:txBody>
          </p:sp>
        </p:grpSp>
        <p:pic>
          <p:nvPicPr>
            <p:cNvPr id="135" name="图片 134" descr="图片包含 文字, 纵横字谜&#10;&#10;自动生成的说明">
              <a:extLst>
                <a:ext uri="{FF2B5EF4-FFF2-40B4-BE49-F238E27FC236}">
                  <a16:creationId xmlns:a16="http://schemas.microsoft.com/office/drawing/2014/main" xmlns="" id="{AB81D57B-6B66-4FBE-8DD2-22ACED95BE3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9672" y="7822172"/>
              <a:ext cx="2178450" cy="2178450"/>
            </a:xfrm>
            <a:prstGeom prst="roundRect">
              <a:avLst>
                <a:gd name="adj" fmla="val 0"/>
              </a:avLst>
            </a:prstGeom>
          </p:spPr>
        </p:pic>
      </p:grpSp>
    </p:spTree>
    <p:extLst>
      <p:ext uri="{BB962C8B-B14F-4D97-AF65-F5344CB8AC3E}">
        <p14:creationId xmlns:p14="http://schemas.microsoft.com/office/powerpoint/2010/main" val="18870341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9121C643-0796-4493-8A99-A9D461A0F9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9401" y="1363137"/>
            <a:ext cx="2603500" cy="25209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2">
            <a:extLst>
              <a:ext uri="{FF2B5EF4-FFF2-40B4-BE49-F238E27FC236}">
                <a16:creationId xmlns:a16="http://schemas.microsoft.com/office/drawing/2014/main" xmlns="" id="{7E3E1F77-5EBE-4810-943F-816668E7DB6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16276" y="1363137"/>
            <a:ext cx="2603500" cy="25209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2">
            <a:extLst>
              <a:ext uri="{FF2B5EF4-FFF2-40B4-BE49-F238E27FC236}">
                <a16:creationId xmlns:a16="http://schemas.microsoft.com/office/drawing/2014/main" xmlns="" id="{1821B71A-D542-402C-90C5-99DC8FDDE11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57914" y="1363137"/>
            <a:ext cx="2603500" cy="25209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6" name="图片占位符 2">
            <a:extLst>
              <a:ext uri="{FF2B5EF4-FFF2-40B4-BE49-F238E27FC236}">
                <a16:creationId xmlns:a16="http://schemas.microsoft.com/office/drawing/2014/main" xmlns="" id="{AA4B1EB2-9605-4C00-8E2A-A0A51D4F75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36063" y="1363137"/>
            <a:ext cx="2603500" cy="25209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L 形 1">
            <a:extLst>
              <a:ext uri="{FF2B5EF4-FFF2-40B4-BE49-F238E27FC236}">
                <a16:creationId xmlns:a16="http://schemas.microsoft.com/office/drawing/2014/main" xmlns="" id="{47A631A8-E2D9-4994-93A7-A6C82CA294C7}"/>
              </a:ext>
            </a:extLst>
          </p:cNvPr>
          <p:cNvSpPr/>
          <p:nvPr userDrawn="1"/>
        </p:nvSpPr>
        <p:spPr>
          <a:xfrm rot="10800000">
            <a:off x="452436" y="1206498"/>
            <a:ext cx="2605723" cy="2520949"/>
          </a:xfrm>
          <a:prstGeom prst="corner">
            <a:avLst>
              <a:gd name="adj1" fmla="val 6234"/>
              <a:gd name="adj2" fmla="val 616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L 形 16">
            <a:extLst>
              <a:ext uri="{FF2B5EF4-FFF2-40B4-BE49-F238E27FC236}">
                <a16:creationId xmlns:a16="http://schemas.microsoft.com/office/drawing/2014/main" xmlns="" id="{DE51603F-62A9-47A9-80A6-E0E86D12EACC}"/>
              </a:ext>
            </a:extLst>
          </p:cNvPr>
          <p:cNvSpPr/>
          <p:nvPr userDrawn="1"/>
        </p:nvSpPr>
        <p:spPr>
          <a:xfrm rot="10800000">
            <a:off x="3386863" y="1206498"/>
            <a:ext cx="2605723" cy="2520949"/>
          </a:xfrm>
          <a:prstGeom prst="corner">
            <a:avLst>
              <a:gd name="adj1" fmla="val 6234"/>
              <a:gd name="adj2" fmla="val 616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L 形 17">
            <a:extLst>
              <a:ext uri="{FF2B5EF4-FFF2-40B4-BE49-F238E27FC236}">
                <a16:creationId xmlns:a16="http://schemas.microsoft.com/office/drawing/2014/main" xmlns="" id="{18608FE3-89A2-4623-B032-F0EE7F328D1E}"/>
              </a:ext>
            </a:extLst>
          </p:cNvPr>
          <p:cNvSpPr/>
          <p:nvPr userDrawn="1"/>
        </p:nvSpPr>
        <p:spPr>
          <a:xfrm rot="10800000">
            <a:off x="6343015" y="1206498"/>
            <a:ext cx="2605723" cy="2520949"/>
          </a:xfrm>
          <a:prstGeom prst="corner">
            <a:avLst>
              <a:gd name="adj1" fmla="val 6234"/>
              <a:gd name="adj2" fmla="val 616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L 形 18">
            <a:extLst>
              <a:ext uri="{FF2B5EF4-FFF2-40B4-BE49-F238E27FC236}">
                <a16:creationId xmlns:a16="http://schemas.microsoft.com/office/drawing/2014/main" xmlns="" id="{2A0D1AC1-6109-4EC6-914B-D8A563BC3F13}"/>
              </a:ext>
            </a:extLst>
          </p:cNvPr>
          <p:cNvSpPr/>
          <p:nvPr userDrawn="1"/>
        </p:nvSpPr>
        <p:spPr>
          <a:xfrm rot="10800000">
            <a:off x="9306235" y="1206498"/>
            <a:ext cx="2605723" cy="2520949"/>
          </a:xfrm>
          <a:prstGeom prst="corner">
            <a:avLst>
              <a:gd name="adj1" fmla="val 6234"/>
              <a:gd name="adj2" fmla="val 616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49010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298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13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1371C1CE-F31C-4991-9478-851C45F01B1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9401" y="908050"/>
            <a:ext cx="5745162" cy="53292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87870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圖片版面配置區 6">
            <a:extLst>
              <a:ext uri="{FF2B5EF4-FFF2-40B4-BE49-F238E27FC236}">
                <a16:creationId xmlns:a16="http://schemas.microsoft.com/office/drawing/2014/main" xmlns="" id="{736CE2E2-5681-4D1E-85F4-4468B68E7E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80042" y="2693669"/>
            <a:ext cx="11631916" cy="3533489"/>
          </a:xfrm>
          <a:custGeom>
            <a:avLst/>
            <a:gdLst>
              <a:gd name="connsiteX0" fmla="*/ 7515225 w 9144000"/>
              <a:gd name="connsiteY0" fmla="*/ 0 h 3113314"/>
              <a:gd name="connsiteX1" fmla="*/ 9144000 w 9144000"/>
              <a:gd name="connsiteY1" fmla="*/ 0 h 3113314"/>
              <a:gd name="connsiteX2" fmla="*/ 8601075 w 9144000"/>
              <a:gd name="connsiteY2" fmla="*/ 3113314 h 3113314"/>
              <a:gd name="connsiteX3" fmla="*/ 6972300 w 9144000"/>
              <a:gd name="connsiteY3" fmla="*/ 3113314 h 3113314"/>
              <a:gd name="connsiteX4" fmla="*/ 5772150 w 9144000"/>
              <a:gd name="connsiteY4" fmla="*/ 0 h 3113314"/>
              <a:gd name="connsiteX5" fmla="*/ 7400925 w 9144000"/>
              <a:gd name="connsiteY5" fmla="*/ 0 h 3113314"/>
              <a:gd name="connsiteX6" fmla="*/ 6858000 w 9144000"/>
              <a:gd name="connsiteY6" fmla="*/ 3113314 h 3113314"/>
              <a:gd name="connsiteX7" fmla="*/ 5229225 w 9144000"/>
              <a:gd name="connsiteY7" fmla="*/ 3113314 h 3113314"/>
              <a:gd name="connsiteX8" fmla="*/ 4029075 w 9144000"/>
              <a:gd name="connsiteY8" fmla="*/ 0 h 3113314"/>
              <a:gd name="connsiteX9" fmla="*/ 5657850 w 9144000"/>
              <a:gd name="connsiteY9" fmla="*/ 0 h 3113314"/>
              <a:gd name="connsiteX10" fmla="*/ 5114925 w 9144000"/>
              <a:gd name="connsiteY10" fmla="*/ 3113314 h 3113314"/>
              <a:gd name="connsiteX11" fmla="*/ 3486150 w 9144000"/>
              <a:gd name="connsiteY11" fmla="*/ 3113314 h 3113314"/>
              <a:gd name="connsiteX12" fmla="*/ 2286000 w 9144000"/>
              <a:gd name="connsiteY12" fmla="*/ 0 h 3113314"/>
              <a:gd name="connsiteX13" fmla="*/ 3914775 w 9144000"/>
              <a:gd name="connsiteY13" fmla="*/ 0 h 3113314"/>
              <a:gd name="connsiteX14" fmla="*/ 3371850 w 9144000"/>
              <a:gd name="connsiteY14" fmla="*/ 3113314 h 3113314"/>
              <a:gd name="connsiteX15" fmla="*/ 1743075 w 9144000"/>
              <a:gd name="connsiteY15" fmla="*/ 3113314 h 3113314"/>
              <a:gd name="connsiteX16" fmla="*/ 542925 w 9144000"/>
              <a:gd name="connsiteY16" fmla="*/ 0 h 3113314"/>
              <a:gd name="connsiteX17" fmla="*/ 2171701 w 9144000"/>
              <a:gd name="connsiteY17" fmla="*/ 0 h 3113314"/>
              <a:gd name="connsiteX18" fmla="*/ 1628775 w 9144000"/>
              <a:gd name="connsiteY18" fmla="*/ 3113314 h 3113314"/>
              <a:gd name="connsiteX19" fmla="*/ 0 w 9144000"/>
              <a:gd name="connsiteY19" fmla="*/ 3113314 h 311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144000" h="3113314">
                <a:moveTo>
                  <a:pt x="7515225" y="0"/>
                </a:moveTo>
                <a:lnTo>
                  <a:pt x="9144000" y="0"/>
                </a:lnTo>
                <a:lnTo>
                  <a:pt x="8601075" y="3113314"/>
                </a:lnTo>
                <a:lnTo>
                  <a:pt x="6972300" y="3113314"/>
                </a:lnTo>
                <a:close/>
                <a:moveTo>
                  <a:pt x="5772150" y="0"/>
                </a:moveTo>
                <a:lnTo>
                  <a:pt x="7400925" y="0"/>
                </a:lnTo>
                <a:lnTo>
                  <a:pt x="6858000" y="3113314"/>
                </a:lnTo>
                <a:lnTo>
                  <a:pt x="5229225" y="3113314"/>
                </a:lnTo>
                <a:close/>
                <a:moveTo>
                  <a:pt x="4029075" y="0"/>
                </a:moveTo>
                <a:lnTo>
                  <a:pt x="5657850" y="0"/>
                </a:lnTo>
                <a:lnTo>
                  <a:pt x="5114925" y="3113314"/>
                </a:lnTo>
                <a:lnTo>
                  <a:pt x="3486150" y="3113314"/>
                </a:lnTo>
                <a:close/>
                <a:moveTo>
                  <a:pt x="2286000" y="0"/>
                </a:moveTo>
                <a:lnTo>
                  <a:pt x="3914775" y="0"/>
                </a:lnTo>
                <a:lnTo>
                  <a:pt x="3371850" y="3113314"/>
                </a:lnTo>
                <a:lnTo>
                  <a:pt x="1743075" y="3113314"/>
                </a:lnTo>
                <a:close/>
                <a:moveTo>
                  <a:pt x="542925" y="0"/>
                </a:moveTo>
                <a:lnTo>
                  <a:pt x="2171701" y="0"/>
                </a:lnTo>
                <a:lnTo>
                  <a:pt x="1628775" y="3113314"/>
                </a:lnTo>
                <a:lnTo>
                  <a:pt x="0" y="31133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64273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7323EC48-1584-4663-A59A-FB4915C7A29C}"/>
              </a:ext>
            </a:extLst>
          </p:cNvPr>
          <p:cNvGrpSpPr/>
          <p:nvPr userDrawn="1"/>
        </p:nvGrpSpPr>
        <p:grpSpPr>
          <a:xfrm>
            <a:off x="1" y="-1"/>
            <a:ext cx="12192800" cy="6842027"/>
            <a:chOff x="1" y="-1"/>
            <a:chExt cx="12192800" cy="6842027"/>
          </a:xfrm>
        </p:grpSpPr>
        <p:pic>
          <p:nvPicPr>
            <p:cNvPr id="68" name="图片 67" descr="图片包含 屏幕截图&#10;&#10;自动生成的说明">
              <a:extLst>
                <a:ext uri="{FF2B5EF4-FFF2-40B4-BE49-F238E27FC236}">
                  <a16:creationId xmlns:a16="http://schemas.microsoft.com/office/drawing/2014/main" xmlns="" id="{D8966C15-9319-4345-8A97-CBF9BA145278}"/>
                </a:ext>
              </a:extLst>
            </p:cNvPr>
            <p:cNvPicPr>
              <a:picLocks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69" name="图片 68" descr="图片包含 屏幕截图, 文字&#10;&#10;自动生成的说明">
              <a:extLst>
                <a:ext uri="{FF2B5EF4-FFF2-40B4-BE49-F238E27FC236}">
                  <a16:creationId xmlns:a16="http://schemas.microsoft.com/office/drawing/2014/main" xmlns="" id="{8D48DA4A-596D-49B1-8846-F02568EC44F7}"/>
                </a:ext>
              </a:extLst>
            </p:cNvPr>
            <p:cNvPicPr>
              <a:picLocks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0" name="图片 69">
              <a:extLst>
                <a:ext uri="{FF2B5EF4-FFF2-40B4-BE49-F238E27FC236}">
                  <a16:creationId xmlns:a16="http://schemas.microsoft.com/office/drawing/2014/main" xmlns="" id="{7155927E-03E8-4E4B-9491-013AAFC32819}"/>
                </a:ext>
              </a:extLst>
            </p:cNvPr>
            <p:cNvPicPr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1" name="图片 70" descr="图片包含 屏幕截图&#10;&#10;自动生成的说明">
              <a:extLst>
                <a:ext uri="{FF2B5EF4-FFF2-40B4-BE49-F238E27FC236}">
                  <a16:creationId xmlns:a16="http://schemas.microsoft.com/office/drawing/2014/main" xmlns="" id="{A6B036A8-017F-4E1E-A302-522DDF4416E0}"/>
                </a:ext>
              </a:extLst>
            </p:cNvPr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-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xmlns="" id="{0B7989DC-AC1C-4B38-A5F5-F23D87F66329}"/>
                </a:ext>
              </a:extLst>
            </p:cNvPr>
            <p:cNvPicPr>
              <a:picLocks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xmlns="" id="{18BF73DA-3A5E-4141-B416-B5B69F162252}"/>
                </a:ext>
              </a:extLst>
            </p:cNvPr>
            <p:cNvPicPr>
              <a:picLocks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4" name="图片 73" descr="图片包含 屏幕截图&#10;&#10;自动生成的说明">
              <a:extLst>
                <a:ext uri="{FF2B5EF4-FFF2-40B4-BE49-F238E27FC236}">
                  <a16:creationId xmlns:a16="http://schemas.microsoft.com/office/drawing/2014/main" xmlns="" id="{9FB7B14D-E38A-4E6F-8E30-D17814E9EE05}"/>
                </a:ext>
              </a:extLst>
            </p:cNvPr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5" name="图片 74" descr="图片包含 屏幕截图&#10;&#10;自动生成的说明">
              <a:extLst>
                <a:ext uri="{FF2B5EF4-FFF2-40B4-BE49-F238E27FC236}">
                  <a16:creationId xmlns:a16="http://schemas.microsoft.com/office/drawing/2014/main" xmlns="" id="{2F7F56A0-24E3-43B3-A6B9-A535EC21196E}"/>
                </a:ext>
              </a:extLst>
            </p:cNvPr>
            <p:cNvPicPr>
              <a:picLocks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5132026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6" name="图片 75" descr="图片包含 屏幕截图&#10;&#10;自动生成的说明">
              <a:extLst>
                <a:ext uri="{FF2B5EF4-FFF2-40B4-BE49-F238E27FC236}">
                  <a16:creationId xmlns:a16="http://schemas.microsoft.com/office/drawing/2014/main" xmlns="" id="{D3B6C0B6-20D6-4ACB-ABFC-0B6879A5E1EC}"/>
                </a:ext>
              </a:extLst>
            </p:cNvPr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7" name="图片 76" descr="图片包含 屏幕截图&#10;&#10;自动生成的说明">
              <a:extLst>
                <a:ext uri="{FF2B5EF4-FFF2-40B4-BE49-F238E27FC236}">
                  <a16:creationId xmlns:a16="http://schemas.microsoft.com/office/drawing/2014/main" xmlns="" id="{121D9A00-5E03-45C9-9BD0-A957A7FC4FAA}"/>
                </a:ext>
              </a:extLst>
            </p:cNvPr>
            <p:cNvPicPr>
              <a:picLocks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7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8" name="图片 77" descr="图片包含 屏幕截图&#10;&#10;自动生成的说明">
              <a:extLst>
                <a:ext uri="{FF2B5EF4-FFF2-40B4-BE49-F238E27FC236}">
                  <a16:creationId xmlns:a16="http://schemas.microsoft.com/office/drawing/2014/main" xmlns="" id="{FAD64157-26D8-4EB0-90AD-8D182B2ABB22}"/>
                </a:ext>
              </a:extLst>
            </p:cNvPr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4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79" name="图片 78">
              <a:extLst>
                <a:ext uri="{FF2B5EF4-FFF2-40B4-BE49-F238E27FC236}">
                  <a16:creationId xmlns:a16="http://schemas.microsoft.com/office/drawing/2014/main" xmlns="" id="{2A346E3B-99AB-4956-AD3D-45A60B155849}"/>
                </a:ext>
              </a:extLst>
            </p:cNvPr>
            <p:cNvPicPr>
              <a:picLocks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3421351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0" name="图片 79">
              <a:extLst>
                <a:ext uri="{FF2B5EF4-FFF2-40B4-BE49-F238E27FC236}">
                  <a16:creationId xmlns:a16="http://schemas.microsoft.com/office/drawing/2014/main" xmlns="" id="{7886FC2F-26DC-4871-8C4D-44DEB19673A8}"/>
                </a:ext>
              </a:extLst>
            </p:cNvPr>
            <p:cNvPicPr>
              <a:picLocks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1" name="图片 80" descr="图片包含 文字, 地图&#10;&#10;自动生成的说明">
              <a:extLst>
                <a:ext uri="{FF2B5EF4-FFF2-40B4-BE49-F238E27FC236}">
                  <a16:creationId xmlns:a16="http://schemas.microsoft.com/office/drawing/2014/main" xmlns="" id="{472B10C9-1273-4BF0-AC3E-0B748B32AFA5}"/>
                </a:ext>
              </a:extLst>
            </p:cNvPr>
            <p:cNvPicPr>
              <a:picLocks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0268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2" name="图片 81" descr="图片包含 屏幕截图&#10;&#10;自动生成的说明">
              <a:extLst>
                <a:ext uri="{FF2B5EF4-FFF2-40B4-BE49-F238E27FC236}">
                  <a16:creationId xmlns:a16="http://schemas.microsoft.com/office/drawing/2014/main" xmlns="" id="{723324F6-25E4-4235-99D1-032614728605}"/>
                </a:ext>
              </a:extLst>
            </p:cNvPr>
            <p:cNvPicPr>
              <a:picLocks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0535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xmlns="" id="{13F90AD4-599F-4DDD-A839-8E83E33D9374}"/>
                </a:ext>
              </a:extLst>
            </p:cNvPr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0801" y="1710675"/>
              <a:ext cx="3042000" cy="1710000"/>
            </a:xfrm>
            <a:prstGeom prst="rect">
              <a:avLst/>
            </a:prstGeom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</p:pic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AED91F8-257C-4769-8746-61FB0CE20373}"/>
              </a:ext>
            </a:extLst>
          </p:cNvPr>
          <p:cNvSpPr/>
          <p:nvPr userDrawn="1"/>
        </p:nvSpPr>
        <p:spPr>
          <a:xfrm>
            <a:off x="0" y="-1"/>
            <a:ext cx="12191999" cy="6858001"/>
          </a:xfrm>
          <a:prstGeom prst="rect">
            <a:avLst/>
          </a:prstGeom>
          <a:solidFill>
            <a:srgbClr val="E5E9FF">
              <a:alpha val="9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77F3D7F4-EE9B-461E-BBDF-D075CFCE7D84}"/>
              </a:ext>
            </a:extLst>
          </p:cNvPr>
          <p:cNvGrpSpPr/>
          <p:nvPr userDrawn="1"/>
        </p:nvGrpSpPr>
        <p:grpSpPr>
          <a:xfrm>
            <a:off x="431188" y="1125975"/>
            <a:ext cx="11329624" cy="4563327"/>
            <a:chOff x="431188" y="1125975"/>
            <a:chExt cx="11329624" cy="456332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92653FBF-903C-4C57-9B4E-E4628F77D19A}"/>
                </a:ext>
              </a:extLst>
            </p:cNvPr>
            <p:cNvGrpSpPr/>
            <p:nvPr/>
          </p:nvGrpSpPr>
          <p:grpSpPr>
            <a:xfrm>
              <a:off x="797716" y="1125975"/>
              <a:ext cx="5399941" cy="4393764"/>
              <a:chOff x="797716" y="1125975"/>
              <a:chExt cx="5399941" cy="4393764"/>
            </a:xfrm>
          </p:grpSpPr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xmlns="" id="{BEA221E3-4A27-4DCF-946E-DA6B35AF4480}"/>
                  </a:ext>
                </a:extLst>
              </p:cNvPr>
              <p:cNvSpPr/>
              <p:nvPr/>
            </p:nvSpPr>
            <p:spPr>
              <a:xfrm>
                <a:off x="2114680" y="4587374"/>
                <a:ext cx="2758242" cy="932365"/>
              </a:xfrm>
              <a:custGeom>
                <a:avLst/>
                <a:gdLst>
                  <a:gd name="connsiteX0" fmla="*/ 1017088 w 1420123"/>
                  <a:gd name="connsiteY0" fmla="*/ 275024 h 480041"/>
                  <a:gd name="connsiteX1" fmla="*/ 1017088 w 1420123"/>
                  <a:gd name="connsiteY1" fmla="*/ 15001 h 480041"/>
                  <a:gd name="connsiteX2" fmla="*/ 719062 w 1420123"/>
                  <a:gd name="connsiteY2" fmla="*/ 15001 h 480041"/>
                  <a:gd name="connsiteX3" fmla="*/ 421037 w 1420123"/>
                  <a:gd name="connsiteY3" fmla="*/ 15001 h 480041"/>
                  <a:gd name="connsiteX4" fmla="*/ 421037 w 1420123"/>
                  <a:gd name="connsiteY4" fmla="*/ 275024 h 480041"/>
                  <a:gd name="connsiteX5" fmla="*/ 15001 w 1420123"/>
                  <a:gd name="connsiteY5" fmla="*/ 467040 h 480041"/>
                  <a:gd name="connsiteX6" fmla="*/ 719062 w 1420123"/>
                  <a:gd name="connsiteY6" fmla="*/ 467040 h 480041"/>
                  <a:gd name="connsiteX7" fmla="*/ 1423124 w 1420123"/>
                  <a:gd name="connsiteY7" fmla="*/ 467040 h 480041"/>
                  <a:gd name="connsiteX8" fmla="*/ 1017088 w 1420123"/>
                  <a:gd name="connsiteY8" fmla="*/ 275024 h 4800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20123" h="480041">
                    <a:moveTo>
                      <a:pt x="1017088" y="275024"/>
                    </a:moveTo>
                    <a:cubicBezTo>
                      <a:pt x="1017088" y="169015"/>
                      <a:pt x="1017088" y="15001"/>
                      <a:pt x="1017088" y="15001"/>
                    </a:cubicBezTo>
                    <a:lnTo>
                      <a:pt x="719062" y="15001"/>
                    </a:lnTo>
                    <a:lnTo>
                      <a:pt x="421037" y="15001"/>
                    </a:lnTo>
                    <a:cubicBezTo>
                      <a:pt x="421037" y="15001"/>
                      <a:pt x="421037" y="169015"/>
                      <a:pt x="421037" y="275024"/>
                    </a:cubicBezTo>
                    <a:cubicBezTo>
                      <a:pt x="421037" y="381033"/>
                      <a:pt x="15001" y="467040"/>
                      <a:pt x="15001" y="467040"/>
                    </a:cubicBezTo>
                    <a:lnTo>
                      <a:pt x="719062" y="467040"/>
                    </a:lnTo>
                    <a:lnTo>
                      <a:pt x="1423124" y="467040"/>
                    </a:lnTo>
                    <a:cubicBezTo>
                      <a:pt x="1423124" y="467040"/>
                      <a:pt x="1017088" y="381033"/>
                      <a:pt x="1017088" y="2750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xmlns="" id="{172D1C75-C2CB-42FA-B8CC-D94BD7515CDF}"/>
                  </a:ext>
                </a:extLst>
              </p:cNvPr>
              <p:cNvSpPr/>
              <p:nvPr/>
            </p:nvSpPr>
            <p:spPr>
              <a:xfrm>
                <a:off x="2903304" y="4587374"/>
                <a:ext cx="1204303" cy="543878"/>
              </a:xfrm>
              <a:custGeom>
                <a:avLst/>
                <a:gdLst>
                  <a:gd name="connsiteX0" fmla="*/ 611053 w 620053"/>
                  <a:gd name="connsiteY0" fmla="*/ 269023 h 280024"/>
                  <a:gd name="connsiteX1" fmla="*/ 611053 w 620053"/>
                  <a:gd name="connsiteY1" fmla="*/ 15001 h 280024"/>
                  <a:gd name="connsiteX2" fmla="*/ 15001 w 620053"/>
                  <a:gd name="connsiteY2" fmla="*/ 15001 h 280024"/>
                  <a:gd name="connsiteX3" fmla="*/ 15001 w 620053"/>
                  <a:gd name="connsiteY3" fmla="*/ 269023 h 280024"/>
                  <a:gd name="connsiteX4" fmla="*/ 611053 w 620053"/>
                  <a:gd name="connsiteY4" fmla="*/ 269023 h 28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0053" h="280024">
                    <a:moveTo>
                      <a:pt x="611053" y="269023"/>
                    </a:moveTo>
                    <a:cubicBezTo>
                      <a:pt x="611053" y="163014"/>
                      <a:pt x="611053" y="15001"/>
                      <a:pt x="611053" y="15001"/>
                    </a:cubicBezTo>
                    <a:lnTo>
                      <a:pt x="15001" y="15001"/>
                    </a:lnTo>
                    <a:cubicBezTo>
                      <a:pt x="15001" y="15001"/>
                      <a:pt x="15001" y="163014"/>
                      <a:pt x="15001" y="269023"/>
                    </a:cubicBezTo>
                    <a:lnTo>
                      <a:pt x="611053" y="269023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xmlns="" id="{E9C72FDE-EB92-4854-BC1B-CB21A0908D03}"/>
                  </a:ext>
                </a:extLst>
              </p:cNvPr>
              <p:cNvSpPr/>
              <p:nvPr/>
            </p:nvSpPr>
            <p:spPr>
              <a:xfrm>
                <a:off x="797716" y="1125975"/>
                <a:ext cx="5399941" cy="3418666"/>
              </a:xfrm>
              <a:custGeom>
                <a:avLst/>
                <a:gdLst>
                  <a:gd name="connsiteX0" fmla="*/ 2697235 w 2780241"/>
                  <a:gd name="connsiteY0" fmla="*/ 15001 h 1760152"/>
                  <a:gd name="connsiteX1" fmla="*/ 97008 w 2780241"/>
                  <a:gd name="connsiteY1" fmla="*/ 15001 h 1760152"/>
                  <a:gd name="connsiteX2" fmla="*/ 15001 w 2780241"/>
                  <a:gd name="connsiteY2" fmla="*/ 99009 h 1760152"/>
                  <a:gd name="connsiteX3" fmla="*/ 15001 w 2780241"/>
                  <a:gd name="connsiteY3" fmla="*/ 1749151 h 1760152"/>
                  <a:gd name="connsiteX4" fmla="*/ 2777242 w 2780241"/>
                  <a:gd name="connsiteY4" fmla="*/ 1749151 h 1760152"/>
                  <a:gd name="connsiteX5" fmla="*/ 2777242 w 2780241"/>
                  <a:gd name="connsiteY5" fmla="*/ 99009 h 1760152"/>
                  <a:gd name="connsiteX6" fmla="*/ 2697235 w 2780241"/>
                  <a:gd name="connsiteY6" fmla="*/ 15001 h 17601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0241" h="1760152">
                    <a:moveTo>
                      <a:pt x="2697235" y="15001"/>
                    </a:moveTo>
                    <a:lnTo>
                      <a:pt x="97008" y="15001"/>
                    </a:lnTo>
                    <a:cubicBezTo>
                      <a:pt x="51004" y="15001"/>
                      <a:pt x="15001" y="53005"/>
                      <a:pt x="15001" y="99009"/>
                    </a:cubicBezTo>
                    <a:lnTo>
                      <a:pt x="15001" y="1749151"/>
                    </a:lnTo>
                    <a:lnTo>
                      <a:pt x="2777242" y="1749151"/>
                    </a:lnTo>
                    <a:lnTo>
                      <a:pt x="2777242" y="99009"/>
                    </a:lnTo>
                    <a:cubicBezTo>
                      <a:pt x="2777242" y="53005"/>
                      <a:pt x="2741239" y="15001"/>
                      <a:pt x="2697235" y="15001"/>
                    </a:cubicBez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xmlns="" id="{21720CF3-11C4-4009-925D-F2F3B1022864}"/>
                  </a:ext>
                </a:extLst>
              </p:cNvPr>
              <p:cNvSpPr/>
              <p:nvPr/>
            </p:nvSpPr>
            <p:spPr>
              <a:xfrm>
                <a:off x="1054115" y="1362950"/>
                <a:ext cx="4894910" cy="2913637"/>
              </a:xfrm>
              <a:custGeom>
                <a:avLst/>
                <a:gdLst>
                  <a:gd name="connsiteX0" fmla="*/ 15001 w 2520219"/>
                  <a:gd name="connsiteY0" fmla="*/ 15001 h 1500129"/>
                  <a:gd name="connsiteX1" fmla="*/ 2515219 w 2520219"/>
                  <a:gd name="connsiteY1" fmla="*/ 15001 h 1500129"/>
                  <a:gd name="connsiteX2" fmla="*/ 2515219 w 2520219"/>
                  <a:gd name="connsiteY2" fmla="*/ 1501130 h 1500129"/>
                  <a:gd name="connsiteX3" fmla="*/ 15001 w 2520219"/>
                  <a:gd name="connsiteY3" fmla="*/ 1501130 h 1500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0219" h="1500129">
                    <a:moveTo>
                      <a:pt x="15001" y="15001"/>
                    </a:moveTo>
                    <a:lnTo>
                      <a:pt x="2515219" y="15001"/>
                    </a:lnTo>
                    <a:lnTo>
                      <a:pt x="2515219" y="1501130"/>
                    </a:lnTo>
                    <a:lnTo>
                      <a:pt x="15001" y="150113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xmlns="" id="{8E7E94D6-F46E-4D38-8D38-FD0C0FEF625E}"/>
                  </a:ext>
                </a:extLst>
              </p:cNvPr>
              <p:cNvSpPr/>
              <p:nvPr/>
            </p:nvSpPr>
            <p:spPr>
              <a:xfrm>
                <a:off x="797716" y="4459174"/>
                <a:ext cx="5399941" cy="427333"/>
              </a:xfrm>
              <a:custGeom>
                <a:avLst/>
                <a:gdLst>
                  <a:gd name="connsiteX0" fmla="*/ 15001 w 2780241"/>
                  <a:gd name="connsiteY0" fmla="*/ 15001 h 220019"/>
                  <a:gd name="connsiteX1" fmla="*/ 15001 w 2780241"/>
                  <a:gd name="connsiteY1" fmla="*/ 123011 h 220019"/>
                  <a:gd name="connsiteX2" fmla="*/ 97008 w 2780241"/>
                  <a:gd name="connsiteY2" fmla="*/ 207018 h 220019"/>
                  <a:gd name="connsiteX3" fmla="*/ 2697235 w 2780241"/>
                  <a:gd name="connsiteY3" fmla="*/ 207018 h 220019"/>
                  <a:gd name="connsiteX4" fmla="*/ 2779242 w 2780241"/>
                  <a:gd name="connsiteY4" fmla="*/ 123011 h 220019"/>
                  <a:gd name="connsiteX5" fmla="*/ 2779242 w 2780241"/>
                  <a:gd name="connsiteY5" fmla="*/ 15001 h 220019"/>
                  <a:gd name="connsiteX6" fmla="*/ 15001 w 2780241"/>
                  <a:gd name="connsiteY6" fmla="*/ 15001 h 2200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80241" h="220019">
                    <a:moveTo>
                      <a:pt x="15001" y="15001"/>
                    </a:moveTo>
                    <a:lnTo>
                      <a:pt x="15001" y="123011"/>
                    </a:lnTo>
                    <a:cubicBezTo>
                      <a:pt x="15001" y="169015"/>
                      <a:pt x="51004" y="207018"/>
                      <a:pt x="97008" y="207018"/>
                    </a:cubicBezTo>
                    <a:lnTo>
                      <a:pt x="2697235" y="207018"/>
                    </a:lnTo>
                    <a:cubicBezTo>
                      <a:pt x="2743239" y="207018"/>
                      <a:pt x="2779242" y="169015"/>
                      <a:pt x="2779242" y="123011"/>
                    </a:cubicBezTo>
                    <a:lnTo>
                      <a:pt x="2779242" y="15001"/>
                    </a:lnTo>
                    <a:lnTo>
                      <a:pt x="15001" y="15001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xmlns="" id="{E4778D13-7276-4644-BE01-3E19639C57D4}"/>
                  </a:ext>
                </a:extLst>
              </p:cNvPr>
              <p:cNvSpPr/>
              <p:nvPr/>
            </p:nvSpPr>
            <p:spPr>
              <a:xfrm>
                <a:off x="5222559" y="1580502"/>
                <a:ext cx="582727" cy="815817"/>
              </a:xfrm>
              <a:custGeom>
                <a:avLst/>
                <a:gdLst>
                  <a:gd name="connsiteX0" fmla="*/ 15001 w 300026"/>
                  <a:gd name="connsiteY0" fmla="*/ 15001 h 420036"/>
                  <a:gd name="connsiteX1" fmla="*/ 289025 w 300026"/>
                  <a:gd name="connsiteY1" fmla="*/ 15001 h 420036"/>
                  <a:gd name="connsiteX2" fmla="*/ 289025 w 300026"/>
                  <a:gd name="connsiteY2" fmla="*/ 419036 h 420036"/>
                  <a:gd name="connsiteX3" fmla="*/ 15001 w 300026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0026" h="420036">
                    <a:moveTo>
                      <a:pt x="15001" y="15001"/>
                    </a:moveTo>
                    <a:lnTo>
                      <a:pt x="289025" y="15001"/>
                    </a:lnTo>
                    <a:lnTo>
                      <a:pt x="289025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xmlns="" id="{4903B932-01C2-4867-8559-9FE15E33FEA7}"/>
                  </a:ext>
                </a:extLst>
              </p:cNvPr>
              <p:cNvSpPr/>
              <p:nvPr/>
            </p:nvSpPr>
            <p:spPr>
              <a:xfrm>
                <a:off x="1213394" y="1580502"/>
                <a:ext cx="3884849" cy="815817"/>
              </a:xfrm>
              <a:custGeom>
                <a:avLst/>
                <a:gdLst>
                  <a:gd name="connsiteX0" fmla="*/ 15001 w 2000173"/>
                  <a:gd name="connsiteY0" fmla="*/ 15001 h 420036"/>
                  <a:gd name="connsiteX1" fmla="*/ 1991173 w 2000173"/>
                  <a:gd name="connsiteY1" fmla="*/ 15001 h 420036"/>
                  <a:gd name="connsiteX2" fmla="*/ 1991173 w 2000173"/>
                  <a:gd name="connsiteY2" fmla="*/ 419036 h 420036"/>
                  <a:gd name="connsiteX3" fmla="*/ 15001 w 2000173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00173" h="420036">
                    <a:moveTo>
                      <a:pt x="15001" y="15001"/>
                    </a:moveTo>
                    <a:lnTo>
                      <a:pt x="1991173" y="15001"/>
                    </a:lnTo>
                    <a:lnTo>
                      <a:pt x="1991173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xmlns="" id="{7BBCE396-917E-49D9-BFB8-368C3551F10F}"/>
                  </a:ext>
                </a:extLst>
              </p:cNvPr>
              <p:cNvSpPr/>
              <p:nvPr/>
            </p:nvSpPr>
            <p:spPr>
              <a:xfrm>
                <a:off x="1213394" y="2613871"/>
                <a:ext cx="1087758" cy="815817"/>
              </a:xfrm>
              <a:custGeom>
                <a:avLst/>
                <a:gdLst>
                  <a:gd name="connsiteX0" fmla="*/ 15001 w 560048"/>
                  <a:gd name="connsiteY0" fmla="*/ 15001 h 420036"/>
                  <a:gd name="connsiteX1" fmla="*/ 563049 w 560048"/>
                  <a:gd name="connsiteY1" fmla="*/ 15001 h 420036"/>
                  <a:gd name="connsiteX2" fmla="*/ 563049 w 560048"/>
                  <a:gd name="connsiteY2" fmla="*/ 419036 h 420036"/>
                  <a:gd name="connsiteX3" fmla="*/ 15001 w 560048"/>
                  <a:gd name="connsiteY3" fmla="*/ 419036 h 420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0048" h="420036">
                    <a:moveTo>
                      <a:pt x="15001" y="15001"/>
                    </a:moveTo>
                    <a:lnTo>
                      <a:pt x="563049" y="15001"/>
                    </a:lnTo>
                    <a:lnTo>
                      <a:pt x="563049" y="419036"/>
                    </a:lnTo>
                    <a:lnTo>
                      <a:pt x="15001" y="41903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xmlns="" id="{97D65EE3-4B1B-4B19-A237-78D176758BD6}"/>
                  </a:ext>
                </a:extLst>
              </p:cNvPr>
              <p:cNvSpPr/>
              <p:nvPr/>
            </p:nvSpPr>
            <p:spPr>
              <a:xfrm>
                <a:off x="2475971" y="3068398"/>
                <a:ext cx="3302122" cy="388484"/>
              </a:xfrm>
              <a:custGeom>
                <a:avLst/>
                <a:gdLst>
                  <a:gd name="connsiteX0" fmla="*/ 15001 w 1700147"/>
                  <a:gd name="connsiteY0" fmla="*/ 15001 h 200017"/>
                  <a:gd name="connsiteX1" fmla="*/ 1703148 w 1700147"/>
                  <a:gd name="connsiteY1" fmla="*/ 15001 h 200017"/>
                  <a:gd name="connsiteX2" fmla="*/ 1703148 w 1700147"/>
                  <a:gd name="connsiteY2" fmla="*/ 185016 h 200017"/>
                  <a:gd name="connsiteX3" fmla="*/ 15001 w 1700147"/>
                  <a:gd name="connsiteY3" fmla="*/ 185016 h 20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147" h="200017">
                    <a:moveTo>
                      <a:pt x="15001" y="15001"/>
                    </a:moveTo>
                    <a:lnTo>
                      <a:pt x="1703148" y="15001"/>
                    </a:lnTo>
                    <a:lnTo>
                      <a:pt x="1703148" y="185016"/>
                    </a:lnTo>
                    <a:lnTo>
                      <a:pt x="15001" y="18501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xmlns="" id="{01F18F1B-63CB-4A2F-83DC-7A3ACA948DA2}"/>
                  </a:ext>
                </a:extLst>
              </p:cNvPr>
              <p:cNvSpPr/>
              <p:nvPr/>
            </p:nvSpPr>
            <p:spPr>
              <a:xfrm>
                <a:off x="2475971" y="2613871"/>
                <a:ext cx="3302122" cy="388484"/>
              </a:xfrm>
              <a:custGeom>
                <a:avLst/>
                <a:gdLst>
                  <a:gd name="connsiteX0" fmla="*/ 15001 w 1700147"/>
                  <a:gd name="connsiteY0" fmla="*/ 15001 h 200017"/>
                  <a:gd name="connsiteX1" fmla="*/ 1703148 w 1700147"/>
                  <a:gd name="connsiteY1" fmla="*/ 15001 h 200017"/>
                  <a:gd name="connsiteX2" fmla="*/ 1703148 w 1700147"/>
                  <a:gd name="connsiteY2" fmla="*/ 185016 h 200017"/>
                  <a:gd name="connsiteX3" fmla="*/ 15001 w 1700147"/>
                  <a:gd name="connsiteY3" fmla="*/ 185016 h 2000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0147" h="200017">
                    <a:moveTo>
                      <a:pt x="15001" y="15001"/>
                    </a:moveTo>
                    <a:lnTo>
                      <a:pt x="1703148" y="15001"/>
                    </a:lnTo>
                    <a:lnTo>
                      <a:pt x="1703148" y="185016"/>
                    </a:lnTo>
                    <a:lnTo>
                      <a:pt x="15001" y="185016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xmlns="" id="{7BB2500A-C9CC-4D0C-B240-0B88FCFF4954}"/>
                  </a:ext>
                </a:extLst>
              </p:cNvPr>
              <p:cNvSpPr/>
              <p:nvPr/>
            </p:nvSpPr>
            <p:spPr>
              <a:xfrm>
                <a:off x="1213394" y="3550120"/>
                <a:ext cx="4584122" cy="543878"/>
              </a:xfrm>
              <a:custGeom>
                <a:avLst/>
                <a:gdLst>
                  <a:gd name="connsiteX0" fmla="*/ 15001 w 2360205"/>
                  <a:gd name="connsiteY0" fmla="*/ 15001 h 280024"/>
                  <a:gd name="connsiteX1" fmla="*/ 2353205 w 2360205"/>
                  <a:gd name="connsiteY1" fmla="*/ 15001 h 280024"/>
                  <a:gd name="connsiteX2" fmla="*/ 2353205 w 2360205"/>
                  <a:gd name="connsiteY2" fmla="*/ 265023 h 280024"/>
                  <a:gd name="connsiteX3" fmla="*/ 15001 w 2360205"/>
                  <a:gd name="connsiteY3" fmla="*/ 265023 h 280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0205" h="280024">
                    <a:moveTo>
                      <a:pt x="15001" y="15001"/>
                    </a:moveTo>
                    <a:lnTo>
                      <a:pt x="2353205" y="15001"/>
                    </a:lnTo>
                    <a:lnTo>
                      <a:pt x="2353205" y="265023"/>
                    </a:lnTo>
                    <a:lnTo>
                      <a:pt x="15001" y="265023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502D6C9F-A5BD-487D-836D-56EF41ACB802}"/>
                </a:ext>
              </a:extLst>
            </p:cNvPr>
            <p:cNvGrpSpPr/>
            <p:nvPr/>
          </p:nvGrpSpPr>
          <p:grpSpPr>
            <a:xfrm>
              <a:off x="1443114" y="1724753"/>
              <a:ext cx="671566" cy="671566"/>
              <a:chOff x="1465953" y="451593"/>
              <a:chExt cx="837809" cy="837809"/>
            </a:xfrm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xmlns="" id="{638D7172-7528-40EA-8D47-2BD96E3D90BB}"/>
                  </a:ext>
                </a:extLst>
              </p:cNvPr>
              <p:cNvSpPr/>
              <p:nvPr/>
            </p:nvSpPr>
            <p:spPr>
              <a:xfrm>
                <a:off x="1465953" y="451593"/>
                <a:ext cx="837809" cy="837809"/>
              </a:xfrm>
              <a:custGeom>
                <a:avLst/>
                <a:gdLst>
                  <a:gd name="connsiteX0" fmla="*/ 441461 w 837808"/>
                  <a:gd name="connsiteY0" fmla="*/ 48335 h 837808"/>
                  <a:gd name="connsiteX1" fmla="*/ 834587 w 837808"/>
                  <a:gd name="connsiteY1" fmla="*/ 389903 h 837808"/>
                  <a:gd name="connsiteX2" fmla="*/ 673469 w 837808"/>
                  <a:gd name="connsiteY2" fmla="*/ 667025 h 837808"/>
                  <a:gd name="connsiteX3" fmla="*/ 731472 w 837808"/>
                  <a:gd name="connsiteY3" fmla="*/ 808808 h 837808"/>
                  <a:gd name="connsiteX4" fmla="*/ 596133 w 837808"/>
                  <a:gd name="connsiteY4" fmla="*/ 705693 h 837808"/>
                  <a:gd name="connsiteX5" fmla="*/ 441461 w 837808"/>
                  <a:gd name="connsiteY5" fmla="*/ 731472 h 837808"/>
                  <a:gd name="connsiteX6" fmla="*/ 48335 w 837808"/>
                  <a:gd name="connsiteY6" fmla="*/ 389903 h 837808"/>
                  <a:gd name="connsiteX7" fmla="*/ 441461 w 837808"/>
                  <a:gd name="connsiteY7" fmla="*/ 48335 h 837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7808" h="837808">
                    <a:moveTo>
                      <a:pt x="441461" y="48335"/>
                    </a:moveTo>
                    <a:cubicBezTo>
                      <a:pt x="660580" y="48335"/>
                      <a:pt x="834587" y="203008"/>
                      <a:pt x="834587" y="389903"/>
                    </a:cubicBezTo>
                    <a:cubicBezTo>
                      <a:pt x="834587" y="499463"/>
                      <a:pt x="770140" y="602578"/>
                      <a:pt x="673469" y="667025"/>
                    </a:cubicBezTo>
                    <a:lnTo>
                      <a:pt x="731472" y="808808"/>
                    </a:lnTo>
                    <a:lnTo>
                      <a:pt x="596133" y="705693"/>
                    </a:lnTo>
                    <a:cubicBezTo>
                      <a:pt x="551020" y="725027"/>
                      <a:pt x="499463" y="731472"/>
                      <a:pt x="441461" y="731472"/>
                    </a:cubicBezTo>
                    <a:cubicBezTo>
                      <a:pt x="222342" y="725027"/>
                      <a:pt x="48335" y="576799"/>
                      <a:pt x="48335" y="389903"/>
                    </a:cubicBezTo>
                    <a:cubicBezTo>
                      <a:pt x="48335" y="203008"/>
                      <a:pt x="222342" y="48335"/>
                      <a:pt x="441461" y="48335"/>
                    </a:cubicBezTo>
                    <a:close/>
                  </a:path>
                </a:pathLst>
              </a:custGeom>
              <a:solidFill>
                <a:srgbClr val="566CD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xmlns="" id="{5E2DA7F5-87AB-4D0C-AE72-A37D79EF6854}"/>
                  </a:ext>
                </a:extLst>
              </p:cNvPr>
              <p:cNvSpPr/>
              <p:nvPr/>
            </p:nvSpPr>
            <p:spPr>
              <a:xfrm>
                <a:off x="1981528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25671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xmlns="" id="{AE294AA8-BD9B-4B49-9E7A-8E23C683E393}"/>
                  </a:ext>
                </a:extLst>
              </p:cNvPr>
              <p:cNvSpPr/>
              <p:nvPr/>
            </p:nvSpPr>
            <p:spPr>
              <a:xfrm>
                <a:off x="1807521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67669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1450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xmlns="" id="{D2FEE8F7-4BA7-4993-A901-038DD05C69B2}"/>
                  </a:ext>
                </a:extLst>
              </p:cNvPr>
              <p:cNvSpPr/>
              <p:nvPr/>
            </p:nvSpPr>
            <p:spPr>
              <a:xfrm>
                <a:off x="1633515" y="748048"/>
                <a:ext cx="193341" cy="193341"/>
              </a:xfrm>
              <a:custGeom>
                <a:avLst/>
                <a:gdLst>
                  <a:gd name="connsiteX0" fmla="*/ 99893 w 193340"/>
                  <a:gd name="connsiteY0" fmla="*/ 151450 h 193340"/>
                  <a:gd name="connsiteX1" fmla="*/ 48335 w 193340"/>
                  <a:gd name="connsiteY1" fmla="*/ 99893 h 193340"/>
                  <a:gd name="connsiteX2" fmla="*/ 99893 w 193340"/>
                  <a:gd name="connsiteY2" fmla="*/ 48335 h 193340"/>
                  <a:gd name="connsiteX3" fmla="*/ 151450 w 193340"/>
                  <a:gd name="connsiteY3" fmla="*/ 99893 h 193340"/>
                  <a:gd name="connsiteX4" fmla="*/ 99893 w 193340"/>
                  <a:gd name="connsiteY4" fmla="*/ 151450 h 19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3340" h="193340">
                    <a:moveTo>
                      <a:pt x="99893" y="151450"/>
                    </a:moveTo>
                    <a:cubicBezTo>
                      <a:pt x="74114" y="151450"/>
                      <a:pt x="48335" y="125671"/>
                      <a:pt x="48335" y="99893"/>
                    </a:cubicBezTo>
                    <a:cubicBezTo>
                      <a:pt x="48335" y="67669"/>
                      <a:pt x="74114" y="48335"/>
                      <a:pt x="99893" y="48335"/>
                    </a:cubicBezTo>
                    <a:cubicBezTo>
                      <a:pt x="132116" y="48335"/>
                      <a:pt x="151450" y="74114"/>
                      <a:pt x="151450" y="99893"/>
                    </a:cubicBezTo>
                    <a:cubicBezTo>
                      <a:pt x="157895" y="125671"/>
                      <a:pt x="132116" y="151450"/>
                      <a:pt x="99893" y="1514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61794C2F-9D30-40B6-A9BE-DE26E61015C7}"/>
                </a:ext>
              </a:extLst>
            </p:cNvPr>
            <p:cNvGrpSpPr/>
            <p:nvPr/>
          </p:nvGrpSpPr>
          <p:grpSpPr>
            <a:xfrm rot="10800000">
              <a:off x="431188" y="1444574"/>
              <a:ext cx="350930" cy="862330"/>
              <a:chOff x="1915175" y="4776493"/>
              <a:chExt cx="766178" cy="1882705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xmlns="" id="{59F12BC9-BF43-4D37-8F63-6860DF8C1238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xmlns="" id="{84EA81D5-04FA-4031-93AB-024DBE686CDB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xmlns="" id="{DE78B057-172C-4EF6-A694-51BB64DAB15E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xmlns="" id="{5553086D-85C6-4121-AC3F-0F6B3EF6FA95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xmlns="" id="{04F55967-F784-4C59-8374-E4237DC577A8}"/>
                </a:ext>
              </a:extLst>
            </p:cNvPr>
            <p:cNvSpPr/>
            <p:nvPr/>
          </p:nvSpPr>
          <p:spPr>
            <a:xfrm>
              <a:off x="431188" y="5507039"/>
              <a:ext cx="4842166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xmlns="" id="{F9261AF3-B084-45EB-82E8-A21A1C96B817}"/>
                </a:ext>
              </a:extLst>
            </p:cNvPr>
            <p:cNvSpPr/>
            <p:nvPr/>
          </p:nvSpPr>
          <p:spPr>
            <a:xfrm>
              <a:off x="5473259" y="5507039"/>
              <a:ext cx="881547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659E6E99-7A93-4B10-A275-F678166E7E84}"/>
                </a:ext>
              </a:extLst>
            </p:cNvPr>
            <p:cNvSpPr/>
            <p:nvPr/>
          </p:nvSpPr>
          <p:spPr>
            <a:xfrm>
              <a:off x="6590318" y="5507039"/>
              <a:ext cx="205261" cy="159873"/>
            </a:xfrm>
            <a:prstGeom prst="roundRect">
              <a:avLst>
                <a:gd name="adj" fmla="val 50000"/>
              </a:avLst>
            </a:pr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F7A9F7A2-0F71-415C-A2B9-411CD980CE7D}"/>
                </a:ext>
              </a:extLst>
            </p:cNvPr>
            <p:cNvGrpSpPr/>
            <p:nvPr/>
          </p:nvGrpSpPr>
          <p:grpSpPr>
            <a:xfrm rot="10800000">
              <a:off x="6550520" y="4058572"/>
              <a:ext cx="350930" cy="862330"/>
              <a:chOff x="1915175" y="4776493"/>
              <a:chExt cx="766178" cy="1882705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xmlns="" id="{BE9C3246-40A9-4534-B324-BA6FCD74C5B7}"/>
                  </a:ext>
                </a:extLst>
              </p:cNvPr>
              <p:cNvSpPr/>
              <p:nvPr/>
            </p:nvSpPr>
            <p:spPr>
              <a:xfrm>
                <a:off x="1933163" y="6047489"/>
                <a:ext cx="747645" cy="611709"/>
              </a:xfrm>
              <a:custGeom>
                <a:avLst/>
                <a:gdLst>
                  <a:gd name="connsiteX0" fmla="*/ 60450 w 747644"/>
                  <a:gd name="connsiteY0" fmla="*/ 126016 h 611709"/>
                  <a:gd name="connsiteX1" fmla="*/ 332320 w 747644"/>
                  <a:gd name="connsiteY1" fmla="*/ 520228 h 611709"/>
                  <a:gd name="connsiteX2" fmla="*/ 352711 w 747644"/>
                  <a:gd name="connsiteY2" fmla="*/ 554212 h 611709"/>
                  <a:gd name="connsiteX3" fmla="*/ 379898 w 747644"/>
                  <a:gd name="connsiteY3" fmla="*/ 561009 h 611709"/>
                  <a:gd name="connsiteX4" fmla="*/ 407085 w 747644"/>
                  <a:gd name="connsiteY4" fmla="*/ 554212 h 611709"/>
                  <a:gd name="connsiteX5" fmla="*/ 427475 w 747644"/>
                  <a:gd name="connsiteY5" fmla="*/ 520228 h 611709"/>
                  <a:gd name="connsiteX6" fmla="*/ 699346 w 747644"/>
                  <a:gd name="connsiteY6" fmla="*/ 126016 h 611709"/>
                  <a:gd name="connsiteX7" fmla="*/ 685753 w 747644"/>
                  <a:gd name="connsiteY7" fmla="*/ 58048 h 611709"/>
                  <a:gd name="connsiteX8" fmla="*/ 617785 w 747644"/>
                  <a:gd name="connsiteY8" fmla="*/ 71641 h 611709"/>
                  <a:gd name="connsiteX9" fmla="*/ 373101 w 747644"/>
                  <a:gd name="connsiteY9" fmla="*/ 425074 h 611709"/>
                  <a:gd name="connsiteX10" fmla="*/ 135214 w 747644"/>
                  <a:gd name="connsiteY10" fmla="*/ 71641 h 611709"/>
                  <a:gd name="connsiteX11" fmla="*/ 67246 w 747644"/>
                  <a:gd name="connsiteY11" fmla="*/ 58048 h 611709"/>
                  <a:gd name="connsiteX12" fmla="*/ 60450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60450" y="126016"/>
                    </a:moveTo>
                    <a:lnTo>
                      <a:pt x="332320" y="520228"/>
                    </a:lnTo>
                    <a:cubicBezTo>
                      <a:pt x="332320" y="533822"/>
                      <a:pt x="339117" y="547415"/>
                      <a:pt x="352711" y="554212"/>
                    </a:cubicBezTo>
                    <a:cubicBezTo>
                      <a:pt x="359508" y="561009"/>
                      <a:pt x="373101" y="561009"/>
                      <a:pt x="379898" y="561009"/>
                    </a:cubicBezTo>
                    <a:cubicBezTo>
                      <a:pt x="393491" y="561009"/>
                      <a:pt x="400288" y="561009"/>
                      <a:pt x="407085" y="554212"/>
                    </a:cubicBezTo>
                    <a:cubicBezTo>
                      <a:pt x="420678" y="547415"/>
                      <a:pt x="427475" y="533822"/>
                      <a:pt x="427475" y="520228"/>
                    </a:cubicBezTo>
                    <a:lnTo>
                      <a:pt x="699346" y="126016"/>
                    </a:lnTo>
                    <a:cubicBezTo>
                      <a:pt x="712940" y="105625"/>
                      <a:pt x="706143" y="71641"/>
                      <a:pt x="685753" y="58048"/>
                    </a:cubicBezTo>
                    <a:cubicBezTo>
                      <a:pt x="665362" y="44454"/>
                      <a:pt x="638175" y="51251"/>
                      <a:pt x="617785" y="71641"/>
                    </a:cubicBezTo>
                    <a:lnTo>
                      <a:pt x="373101" y="425074"/>
                    </a:lnTo>
                    <a:lnTo>
                      <a:pt x="135214" y="71641"/>
                    </a:lnTo>
                    <a:cubicBezTo>
                      <a:pt x="121621" y="51251"/>
                      <a:pt x="87637" y="44454"/>
                      <a:pt x="67246" y="58048"/>
                    </a:cubicBezTo>
                    <a:cubicBezTo>
                      <a:pt x="46856" y="71641"/>
                      <a:pt x="46856" y="98829"/>
                      <a:pt x="60450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xmlns="" id="{DC582E0D-95CC-4E4A-91DF-C1966BFCFE4C}"/>
                  </a:ext>
                </a:extLst>
              </p:cNvPr>
              <p:cNvSpPr/>
              <p:nvPr/>
            </p:nvSpPr>
            <p:spPr>
              <a:xfrm>
                <a:off x="1933708" y="5619292"/>
                <a:ext cx="747645" cy="611709"/>
              </a:xfrm>
              <a:custGeom>
                <a:avLst/>
                <a:gdLst>
                  <a:gd name="connsiteX0" fmla="*/ 59905 w 747644"/>
                  <a:gd name="connsiteY0" fmla="*/ 126016 h 611709"/>
                  <a:gd name="connsiteX1" fmla="*/ 331776 w 747644"/>
                  <a:gd name="connsiteY1" fmla="*/ 520228 h 611709"/>
                  <a:gd name="connsiteX2" fmla="*/ 352166 w 747644"/>
                  <a:gd name="connsiteY2" fmla="*/ 554212 h 611709"/>
                  <a:gd name="connsiteX3" fmla="*/ 386150 w 747644"/>
                  <a:gd name="connsiteY3" fmla="*/ 561009 h 611709"/>
                  <a:gd name="connsiteX4" fmla="*/ 413337 w 747644"/>
                  <a:gd name="connsiteY4" fmla="*/ 554212 h 611709"/>
                  <a:gd name="connsiteX5" fmla="*/ 433727 w 747644"/>
                  <a:gd name="connsiteY5" fmla="*/ 520228 h 611709"/>
                  <a:gd name="connsiteX6" fmla="*/ 705598 w 747644"/>
                  <a:gd name="connsiteY6" fmla="*/ 126016 h 611709"/>
                  <a:gd name="connsiteX7" fmla="*/ 692004 w 747644"/>
                  <a:gd name="connsiteY7" fmla="*/ 58048 h 611709"/>
                  <a:gd name="connsiteX8" fmla="*/ 624037 w 747644"/>
                  <a:gd name="connsiteY8" fmla="*/ 71641 h 611709"/>
                  <a:gd name="connsiteX9" fmla="*/ 386150 w 747644"/>
                  <a:gd name="connsiteY9" fmla="*/ 431870 h 611709"/>
                  <a:gd name="connsiteX10" fmla="*/ 141466 w 747644"/>
                  <a:gd name="connsiteY10" fmla="*/ 78438 h 611709"/>
                  <a:gd name="connsiteX11" fmla="*/ 73498 w 747644"/>
                  <a:gd name="connsiteY11" fmla="*/ 64845 h 611709"/>
                  <a:gd name="connsiteX12" fmla="*/ 59905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9905" y="126016"/>
                    </a:moveTo>
                    <a:lnTo>
                      <a:pt x="331776" y="520228"/>
                    </a:lnTo>
                    <a:cubicBezTo>
                      <a:pt x="331776" y="533822"/>
                      <a:pt x="338572" y="547415"/>
                      <a:pt x="352166" y="554212"/>
                    </a:cubicBezTo>
                    <a:cubicBezTo>
                      <a:pt x="365759" y="561009"/>
                      <a:pt x="372556" y="567806"/>
                      <a:pt x="386150" y="561009"/>
                    </a:cubicBezTo>
                    <a:cubicBezTo>
                      <a:pt x="399743" y="561009"/>
                      <a:pt x="406540" y="561009"/>
                      <a:pt x="413337" y="554212"/>
                    </a:cubicBezTo>
                    <a:cubicBezTo>
                      <a:pt x="426930" y="547415"/>
                      <a:pt x="433727" y="533822"/>
                      <a:pt x="433727" y="520228"/>
                    </a:cubicBezTo>
                    <a:lnTo>
                      <a:pt x="705598" y="126016"/>
                    </a:lnTo>
                    <a:cubicBezTo>
                      <a:pt x="719191" y="105625"/>
                      <a:pt x="712395" y="78438"/>
                      <a:pt x="692004" y="58048"/>
                    </a:cubicBezTo>
                    <a:cubicBezTo>
                      <a:pt x="671614" y="44454"/>
                      <a:pt x="644427" y="51251"/>
                      <a:pt x="624037" y="71641"/>
                    </a:cubicBezTo>
                    <a:lnTo>
                      <a:pt x="386150" y="431870"/>
                    </a:lnTo>
                    <a:lnTo>
                      <a:pt x="141466" y="78438"/>
                    </a:lnTo>
                    <a:cubicBezTo>
                      <a:pt x="127872" y="58048"/>
                      <a:pt x="93889" y="51251"/>
                      <a:pt x="73498" y="64845"/>
                    </a:cubicBezTo>
                    <a:cubicBezTo>
                      <a:pt x="46311" y="78438"/>
                      <a:pt x="46311" y="105625"/>
                      <a:pt x="59905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xmlns="" id="{0F98EC91-ED41-4DC4-B356-D883E3C89330}"/>
                  </a:ext>
                </a:extLst>
              </p:cNvPr>
              <p:cNvSpPr/>
              <p:nvPr/>
            </p:nvSpPr>
            <p:spPr>
              <a:xfrm>
                <a:off x="1915175" y="51978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15383 w 747644"/>
                  <a:gd name="connsiteY8" fmla="*/ 71641 h 611709"/>
                  <a:gd name="connsiteX9" fmla="*/ 370699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1641"/>
                      <a:pt x="683351" y="58048"/>
                    </a:cubicBezTo>
                    <a:cubicBezTo>
                      <a:pt x="662961" y="44454"/>
                      <a:pt x="635773" y="51251"/>
                      <a:pt x="615383" y="71641"/>
                    </a:cubicBezTo>
                    <a:lnTo>
                      <a:pt x="370699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8438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xmlns="" id="{D102EEA9-B7B0-4168-B61D-E3971842774A}"/>
                  </a:ext>
                </a:extLst>
              </p:cNvPr>
              <p:cNvSpPr/>
              <p:nvPr/>
            </p:nvSpPr>
            <p:spPr>
              <a:xfrm>
                <a:off x="1915175" y="4776493"/>
                <a:ext cx="747645" cy="611709"/>
              </a:xfrm>
              <a:custGeom>
                <a:avLst/>
                <a:gdLst>
                  <a:gd name="connsiteX0" fmla="*/ 58048 w 747644"/>
                  <a:gd name="connsiteY0" fmla="*/ 126016 h 611709"/>
                  <a:gd name="connsiteX1" fmla="*/ 329919 w 747644"/>
                  <a:gd name="connsiteY1" fmla="*/ 520228 h 611709"/>
                  <a:gd name="connsiteX2" fmla="*/ 350309 w 747644"/>
                  <a:gd name="connsiteY2" fmla="*/ 554212 h 611709"/>
                  <a:gd name="connsiteX3" fmla="*/ 377496 w 747644"/>
                  <a:gd name="connsiteY3" fmla="*/ 561009 h 611709"/>
                  <a:gd name="connsiteX4" fmla="*/ 404683 w 747644"/>
                  <a:gd name="connsiteY4" fmla="*/ 554212 h 611709"/>
                  <a:gd name="connsiteX5" fmla="*/ 425074 w 747644"/>
                  <a:gd name="connsiteY5" fmla="*/ 520228 h 611709"/>
                  <a:gd name="connsiteX6" fmla="*/ 696944 w 747644"/>
                  <a:gd name="connsiteY6" fmla="*/ 126016 h 611709"/>
                  <a:gd name="connsiteX7" fmla="*/ 683351 w 747644"/>
                  <a:gd name="connsiteY7" fmla="*/ 58048 h 611709"/>
                  <a:gd name="connsiteX8" fmla="*/ 628977 w 747644"/>
                  <a:gd name="connsiteY8" fmla="*/ 71641 h 611709"/>
                  <a:gd name="connsiteX9" fmla="*/ 384293 w 747644"/>
                  <a:gd name="connsiteY9" fmla="*/ 425073 h 611709"/>
                  <a:gd name="connsiteX10" fmla="*/ 139609 w 747644"/>
                  <a:gd name="connsiteY10" fmla="*/ 71641 h 611709"/>
                  <a:gd name="connsiteX11" fmla="*/ 71641 w 747644"/>
                  <a:gd name="connsiteY11" fmla="*/ 58048 h 611709"/>
                  <a:gd name="connsiteX12" fmla="*/ 58048 w 747644"/>
                  <a:gd name="connsiteY12" fmla="*/ 126016 h 61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7644" h="611709">
                    <a:moveTo>
                      <a:pt x="58048" y="126016"/>
                    </a:moveTo>
                    <a:lnTo>
                      <a:pt x="329919" y="520228"/>
                    </a:lnTo>
                    <a:cubicBezTo>
                      <a:pt x="329919" y="533822"/>
                      <a:pt x="336716" y="547415"/>
                      <a:pt x="350309" y="554212"/>
                    </a:cubicBezTo>
                    <a:cubicBezTo>
                      <a:pt x="357106" y="561009"/>
                      <a:pt x="370699" y="561009"/>
                      <a:pt x="377496" y="561009"/>
                    </a:cubicBezTo>
                    <a:cubicBezTo>
                      <a:pt x="391090" y="561009"/>
                      <a:pt x="397886" y="561009"/>
                      <a:pt x="404683" y="554212"/>
                    </a:cubicBezTo>
                    <a:cubicBezTo>
                      <a:pt x="418277" y="547415"/>
                      <a:pt x="425074" y="533822"/>
                      <a:pt x="425074" y="520228"/>
                    </a:cubicBezTo>
                    <a:lnTo>
                      <a:pt x="696944" y="126016"/>
                    </a:lnTo>
                    <a:cubicBezTo>
                      <a:pt x="710538" y="105625"/>
                      <a:pt x="703741" y="78438"/>
                      <a:pt x="683351" y="58048"/>
                    </a:cubicBezTo>
                    <a:cubicBezTo>
                      <a:pt x="676554" y="44454"/>
                      <a:pt x="649367" y="51251"/>
                      <a:pt x="628977" y="71641"/>
                    </a:cubicBezTo>
                    <a:lnTo>
                      <a:pt x="384293" y="425073"/>
                    </a:lnTo>
                    <a:lnTo>
                      <a:pt x="139609" y="71641"/>
                    </a:lnTo>
                    <a:cubicBezTo>
                      <a:pt x="119219" y="51251"/>
                      <a:pt x="92032" y="44454"/>
                      <a:pt x="71641" y="58048"/>
                    </a:cubicBezTo>
                    <a:cubicBezTo>
                      <a:pt x="51251" y="71641"/>
                      <a:pt x="44454" y="105625"/>
                      <a:pt x="58048" y="126016"/>
                    </a:cubicBez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pic>
          <p:nvPicPr>
            <p:cNvPr id="14" name="图片 13" descr="图片包含 文字, 纵横字谜&#10;&#10;自动生成的说明">
              <a:extLst>
                <a:ext uri="{FF2B5EF4-FFF2-40B4-BE49-F238E27FC236}">
                  <a16:creationId xmlns:a16="http://schemas.microsoft.com/office/drawing/2014/main" xmlns="" id="{8FDEB653-09AC-4A89-98A6-A31ADFD5899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9672" y="1745222"/>
              <a:ext cx="2178450" cy="2178450"/>
            </a:xfrm>
            <a:prstGeom prst="roundRect">
              <a:avLst>
                <a:gd name="adj" fmla="val 0"/>
              </a:avLst>
            </a:prstGeom>
          </p:spPr>
        </p:pic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95A6553C-A286-42FF-8E54-0F466461B664}"/>
                </a:ext>
              </a:extLst>
            </p:cNvPr>
            <p:cNvGrpSpPr/>
            <p:nvPr/>
          </p:nvGrpSpPr>
          <p:grpSpPr>
            <a:xfrm>
              <a:off x="2542736" y="3962543"/>
              <a:ext cx="1590105" cy="243798"/>
              <a:chOff x="3237224" y="4920742"/>
              <a:chExt cx="4448881" cy="682110"/>
            </a:xfrm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xmlns="" id="{F173627A-42ED-4D00-BFF7-3DF39DCD19FD}"/>
                  </a:ext>
                </a:extLst>
              </p:cNvPr>
              <p:cNvSpPr/>
              <p:nvPr/>
            </p:nvSpPr>
            <p:spPr>
              <a:xfrm>
                <a:off x="323722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85686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85686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xmlns="" id="{43CB4F4E-E6BD-479E-B89A-9318D96C5AAF}"/>
                  </a:ext>
                </a:extLst>
              </p:cNvPr>
              <p:cNvSpPr/>
              <p:nvPr/>
            </p:nvSpPr>
            <p:spPr>
              <a:xfrm>
                <a:off x="416186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xmlns="" id="{5F5A0AB3-4E7B-4CDE-ACF4-40A2816285F4}"/>
                  </a:ext>
                </a:extLst>
              </p:cNvPr>
              <p:cNvSpPr/>
              <p:nvPr/>
            </p:nvSpPr>
            <p:spPr>
              <a:xfrm>
                <a:off x="5086504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1267 w 757901"/>
                  <a:gd name="connsiteY1" fmla="*/ 261476 h 682110"/>
                  <a:gd name="connsiteX2" fmla="*/ 708638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16002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1267" y="261476"/>
                    </a:lnTo>
                    <a:lnTo>
                      <a:pt x="708638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16002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xmlns="" id="{F1BE61CA-B840-44C0-A438-8FC858F2CDC0}"/>
                  </a:ext>
                </a:extLst>
              </p:cNvPr>
              <p:cNvSpPr/>
              <p:nvPr/>
            </p:nvSpPr>
            <p:spPr>
              <a:xfrm>
                <a:off x="6011143" y="4920742"/>
                <a:ext cx="757901" cy="682110"/>
              </a:xfrm>
              <a:custGeom>
                <a:avLst/>
                <a:gdLst>
                  <a:gd name="connsiteX0" fmla="*/ 382740 w 757901"/>
                  <a:gd name="connsiteY0" fmla="*/ 56843 h 682110"/>
                  <a:gd name="connsiteX1" fmla="*/ 481268 w 757901"/>
                  <a:gd name="connsiteY1" fmla="*/ 261476 h 682110"/>
                  <a:gd name="connsiteX2" fmla="*/ 708638 w 757901"/>
                  <a:gd name="connsiteY2" fmla="*/ 299371 h 682110"/>
                  <a:gd name="connsiteX3" fmla="*/ 549479 w 757901"/>
                  <a:gd name="connsiteY3" fmla="*/ 458530 h 682110"/>
                  <a:gd name="connsiteX4" fmla="*/ 587374 w 757901"/>
                  <a:gd name="connsiteY4" fmla="*/ 678321 h 682110"/>
                  <a:gd name="connsiteX5" fmla="*/ 382740 w 757901"/>
                  <a:gd name="connsiteY5" fmla="*/ 572215 h 682110"/>
                  <a:gd name="connsiteX6" fmla="*/ 178107 w 757901"/>
                  <a:gd name="connsiteY6" fmla="*/ 678321 h 682110"/>
                  <a:gd name="connsiteX7" fmla="*/ 216002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82740" y="56843"/>
                    </a:moveTo>
                    <a:lnTo>
                      <a:pt x="481268" y="261476"/>
                    </a:lnTo>
                    <a:lnTo>
                      <a:pt x="708638" y="299371"/>
                    </a:lnTo>
                    <a:lnTo>
                      <a:pt x="549479" y="458530"/>
                    </a:lnTo>
                    <a:lnTo>
                      <a:pt x="587374" y="678321"/>
                    </a:lnTo>
                    <a:lnTo>
                      <a:pt x="382740" y="572215"/>
                    </a:lnTo>
                    <a:lnTo>
                      <a:pt x="178107" y="678321"/>
                    </a:lnTo>
                    <a:lnTo>
                      <a:pt x="216002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xmlns="" id="{E988FCA7-7F49-4462-895E-AABF61C335B8}"/>
                  </a:ext>
                </a:extLst>
              </p:cNvPr>
              <p:cNvSpPr/>
              <p:nvPr/>
            </p:nvSpPr>
            <p:spPr>
              <a:xfrm>
                <a:off x="6928204" y="4920742"/>
                <a:ext cx="757901" cy="682110"/>
              </a:xfrm>
              <a:custGeom>
                <a:avLst/>
                <a:gdLst>
                  <a:gd name="connsiteX0" fmla="*/ 390319 w 757901"/>
                  <a:gd name="connsiteY0" fmla="*/ 56843 h 682110"/>
                  <a:gd name="connsiteX1" fmla="*/ 488846 w 757901"/>
                  <a:gd name="connsiteY1" fmla="*/ 261476 h 682110"/>
                  <a:gd name="connsiteX2" fmla="*/ 716217 w 757901"/>
                  <a:gd name="connsiteY2" fmla="*/ 299371 h 682110"/>
                  <a:gd name="connsiteX3" fmla="*/ 549479 w 757901"/>
                  <a:gd name="connsiteY3" fmla="*/ 458530 h 682110"/>
                  <a:gd name="connsiteX4" fmla="*/ 594953 w 757901"/>
                  <a:gd name="connsiteY4" fmla="*/ 678321 h 682110"/>
                  <a:gd name="connsiteX5" fmla="*/ 390319 w 757901"/>
                  <a:gd name="connsiteY5" fmla="*/ 572215 h 682110"/>
                  <a:gd name="connsiteX6" fmla="*/ 185686 w 757901"/>
                  <a:gd name="connsiteY6" fmla="*/ 678321 h 682110"/>
                  <a:gd name="connsiteX7" fmla="*/ 223581 w 757901"/>
                  <a:gd name="connsiteY7" fmla="*/ 458530 h 682110"/>
                  <a:gd name="connsiteX8" fmla="*/ 56843 w 757901"/>
                  <a:gd name="connsiteY8" fmla="*/ 299371 h 682110"/>
                  <a:gd name="connsiteX9" fmla="*/ 284213 w 757901"/>
                  <a:gd name="connsiteY9" fmla="*/ 261476 h 6821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7901" h="682110">
                    <a:moveTo>
                      <a:pt x="390319" y="56843"/>
                    </a:moveTo>
                    <a:lnTo>
                      <a:pt x="488846" y="261476"/>
                    </a:lnTo>
                    <a:lnTo>
                      <a:pt x="716217" y="299371"/>
                    </a:lnTo>
                    <a:lnTo>
                      <a:pt x="549479" y="458530"/>
                    </a:lnTo>
                    <a:lnTo>
                      <a:pt x="594953" y="678321"/>
                    </a:lnTo>
                    <a:lnTo>
                      <a:pt x="390319" y="572215"/>
                    </a:lnTo>
                    <a:lnTo>
                      <a:pt x="185686" y="678321"/>
                    </a:lnTo>
                    <a:lnTo>
                      <a:pt x="223581" y="458530"/>
                    </a:lnTo>
                    <a:lnTo>
                      <a:pt x="56843" y="299371"/>
                    </a:lnTo>
                    <a:lnTo>
                      <a:pt x="284213" y="26147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F57B909-9A8E-4B43-B485-02CF37695CFB}"/>
                </a:ext>
              </a:extLst>
            </p:cNvPr>
            <p:cNvSpPr txBox="1"/>
            <p:nvPr/>
          </p:nvSpPr>
          <p:spPr>
            <a:xfrm>
              <a:off x="6995303" y="1803717"/>
              <a:ext cx="4599797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4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微信扫码关注</a:t>
              </a:r>
              <a:endParaRPr lang="en-US" altLang="zh-CN" sz="54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algn="dist"/>
              <a:r>
                <a:rPr lang="zh-CN" altLang="en-US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璞石</a:t>
              </a:r>
              <a:r>
                <a:rPr lang="en-US" altLang="zh-CN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PPT</a:t>
              </a:r>
              <a:r>
                <a:rPr lang="zh-CN" altLang="en-US" sz="4800" dirty="0">
                  <a:solidFill>
                    <a:srgbClr val="566CD3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公众号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E5405921-0F02-451C-93D3-6609390CFE70}"/>
                </a:ext>
              </a:extLst>
            </p:cNvPr>
            <p:cNvGrpSpPr/>
            <p:nvPr/>
          </p:nvGrpSpPr>
          <p:grpSpPr>
            <a:xfrm>
              <a:off x="6935740" y="3770756"/>
              <a:ext cx="1368144" cy="1918546"/>
              <a:chOff x="6935740" y="3770756"/>
              <a:chExt cx="1368144" cy="1918546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C8B8CFCA-CCEA-48D9-B8B2-3505553A5155}"/>
                  </a:ext>
                </a:extLst>
              </p:cNvPr>
              <p:cNvSpPr/>
              <p:nvPr/>
            </p:nvSpPr>
            <p:spPr>
              <a:xfrm>
                <a:off x="6935740" y="4422335"/>
                <a:ext cx="625847" cy="453199"/>
              </a:xfrm>
              <a:custGeom>
                <a:avLst/>
                <a:gdLst>
                  <a:gd name="connsiteX0" fmla="*/ 783255 w 819952"/>
                  <a:gd name="connsiteY0" fmla="*/ 547324 h 593759"/>
                  <a:gd name="connsiteX1" fmla="*/ 636229 w 819952"/>
                  <a:gd name="connsiteY1" fmla="*/ 584080 h 593759"/>
                  <a:gd name="connsiteX2" fmla="*/ 73572 w 819952"/>
                  <a:gd name="connsiteY2" fmla="*/ 250444 h 593759"/>
                  <a:gd name="connsiteX3" fmla="*/ 36816 w 819952"/>
                  <a:gd name="connsiteY3" fmla="*/ 103418 h 593759"/>
                  <a:gd name="connsiteX4" fmla="*/ 53780 w 819952"/>
                  <a:gd name="connsiteY4" fmla="*/ 72316 h 593759"/>
                  <a:gd name="connsiteX5" fmla="*/ 197979 w 819952"/>
                  <a:gd name="connsiteY5" fmla="*/ 35560 h 593759"/>
                  <a:gd name="connsiteX6" fmla="*/ 760636 w 819952"/>
                  <a:gd name="connsiteY6" fmla="*/ 369196 h 593759"/>
                  <a:gd name="connsiteX7" fmla="*/ 797392 w 819952"/>
                  <a:gd name="connsiteY7" fmla="*/ 516222 h 593759"/>
                  <a:gd name="connsiteX8" fmla="*/ 783255 w 819952"/>
                  <a:gd name="connsiteY8" fmla="*/ 547324 h 59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9952" h="593759">
                    <a:moveTo>
                      <a:pt x="783255" y="547324"/>
                    </a:moveTo>
                    <a:cubicBezTo>
                      <a:pt x="752154" y="598217"/>
                      <a:pt x="687123" y="615182"/>
                      <a:pt x="636229" y="584080"/>
                    </a:cubicBezTo>
                    <a:lnTo>
                      <a:pt x="73572" y="250444"/>
                    </a:lnTo>
                    <a:cubicBezTo>
                      <a:pt x="22679" y="219342"/>
                      <a:pt x="5714" y="154311"/>
                      <a:pt x="36816" y="103418"/>
                    </a:cubicBezTo>
                    <a:lnTo>
                      <a:pt x="53780" y="72316"/>
                    </a:lnTo>
                    <a:cubicBezTo>
                      <a:pt x="82054" y="21422"/>
                      <a:pt x="149913" y="7285"/>
                      <a:pt x="197979" y="35560"/>
                    </a:cubicBezTo>
                    <a:lnTo>
                      <a:pt x="760636" y="369196"/>
                    </a:lnTo>
                    <a:cubicBezTo>
                      <a:pt x="811530" y="400298"/>
                      <a:pt x="828494" y="465328"/>
                      <a:pt x="797392" y="516222"/>
                    </a:cubicBezTo>
                    <a:lnTo>
                      <a:pt x="783255" y="547324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xmlns="" id="{CFB156AA-BCD8-4AB9-8355-0BFCC135E9BF}"/>
                  </a:ext>
                </a:extLst>
              </p:cNvPr>
              <p:cNvSpPr/>
              <p:nvPr/>
            </p:nvSpPr>
            <p:spPr>
              <a:xfrm>
                <a:off x="7316688" y="4955550"/>
                <a:ext cx="884817" cy="733752"/>
              </a:xfrm>
              <a:custGeom>
                <a:avLst/>
                <a:gdLst>
                  <a:gd name="connsiteX0" fmla="*/ 869432 w 1159243"/>
                  <a:gd name="connsiteY0" fmla="*/ 21206 h 961324"/>
                  <a:gd name="connsiteX1" fmla="*/ 894879 w 1159243"/>
                  <a:gd name="connsiteY1" fmla="*/ 103201 h 961324"/>
                  <a:gd name="connsiteX2" fmla="*/ 417045 w 1159243"/>
                  <a:gd name="connsiteY2" fmla="*/ 354842 h 961324"/>
                  <a:gd name="connsiteX3" fmla="*/ 21206 w 1159243"/>
                  <a:gd name="connsiteY3" fmla="*/ 261537 h 961324"/>
                  <a:gd name="connsiteX4" fmla="*/ 357669 w 1159243"/>
                  <a:gd name="connsiteY4" fmla="*/ 784611 h 961324"/>
                  <a:gd name="connsiteX5" fmla="*/ 357669 w 1159243"/>
                  <a:gd name="connsiteY5" fmla="*/ 945774 h 961324"/>
                  <a:gd name="connsiteX6" fmla="*/ 1146520 w 1159243"/>
                  <a:gd name="connsiteY6" fmla="*/ 945774 h 961324"/>
                  <a:gd name="connsiteX7" fmla="*/ 1146520 w 1159243"/>
                  <a:gd name="connsiteY7" fmla="*/ 52307 h 961324"/>
                  <a:gd name="connsiteX8" fmla="*/ 1132383 w 1159243"/>
                  <a:gd name="connsiteY8" fmla="*/ 21206 h 961324"/>
                  <a:gd name="connsiteX9" fmla="*/ 869432 w 1159243"/>
                  <a:gd name="connsiteY9" fmla="*/ 21206 h 961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9243" h="961324">
                    <a:moveTo>
                      <a:pt x="869432" y="21206"/>
                    </a:moveTo>
                    <a:lnTo>
                      <a:pt x="894879" y="103201"/>
                    </a:lnTo>
                    <a:cubicBezTo>
                      <a:pt x="733716" y="190851"/>
                      <a:pt x="708269" y="352015"/>
                      <a:pt x="417045" y="354842"/>
                    </a:cubicBezTo>
                    <a:cubicBezTo>
                      <a:pt x="125820" y="357669"/>
                      <a:pt x="21206" y="261537"/>
                      <a:pt x="21206" y="261537"/>
                    </a:cubicBezTo>
                    <a:cubicBezTo>
                      <a:pt x="21206" y="575381"/>
                      <a:pt x="357669" y="784611"/>
                      <a:pt x="357669" y="784611"/>
                    </a:cubicBezTo>
                    <a:lnTo>
                      <a:pt x="357669" y="945774"/>
                    </a:lnTo>
                    <a:lnTo>
                      <a:pt x="1146520" y="945774"/>
                    </a:lnTo>
                    <a:lnTo>
                      <a:pt x="1146520" y="52307"/>
                    </a:lnTo>
                    <a:lnTo>
                      <a:pt x="1132383" y="21206"/>
                    </a:lnTo>
                    <a:lnTo>
                      <a:pt x="869432" y="2120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xmlns="" id="{DA3CC20E-18D0-4057-90A8-E21B63F4ECBC}"/>
                  </a:ext>
                </a:extLst>
              </p:cNvPr>
              <p:cNvSpPr/>
              <p:nvPr/>
            </p:nvSpPr>
            <p:spPr>
              <a:xfrm>
                <a:off x="7258420" y="3770756"/>
                <a:ext cx="971141" cy="1661732"/>
              </a:xfrm>
              <a:custGeom>
                <a:avLst/>
                <a:gdLst>
                  <a:gd name="connsiteX0" fmla="*/ 1262444 w 1272340"/>
                  <a:gd name="connsiteY0" fmla="*/ 1989094 h 2177117"/>
                  <a:gd name="connsiteX1" fmla="*/ 1070179 w 1272340"/>
                  <a:gd name="connsiteY1" fmla="*/ 2181359 h 2177117"/>
                  <a:gd name="connsiteX2" fmla="*/ 213470 w 1272340"/>
                  <a:gd name="connsiteY2" fmla="*/ 2181359 h 2177117"/>
                  <a:gd name="connsiteX3" fmla="*/ 21206 w 1272340"/>
                  <a:gd name="connsiteY3" fmla="*/ 1989094 h 2177117"/>
                  <a:gd name="connsiteX4" fmla="*/ 21206 w 1272340"/>
                  <a:gd name="connsiteY4" fmla="*/ 213471 h 2177117"/>
                  <a:gd name="connsiteX5" fmla="*/ 213470 w 1272340"/>
                  <a:gd name="connsiteY5" fmla="*/ 21206 h 2177117"/>
                  <a:gd name="connsiteX6" fmla="*/ 1070179 w 1272340"/>
                  <a:gd name="connsiteY6" fmla="*/ 21206 h 2177117"/>
                  <a:gd name="connsiteX7" fmla="*/ 1262444 w 1272340"/>
                  <a:gd name="connsiteY7" fmla="*/ 213471 h 2177117"/>
                  <a:gd name="connsiteX8" fmla="*/ 1262444 w 1272340"/>
                  <a:gd name="connsiteY8" fmla="*/ 1989094 h 21771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2340" h="2177117">
                    <a:moveTo>
                      <a:pt x="1262444" y="1989094"/>
                    </a:moveTo>
                    <a:cubicBezTo>
                      <a:pt x="1262444" y="2093709"/>
                      <a:pt x="1177622" y="2181359"/>
                      <a:pt x="1070179" y="2181359"/>
                    </a:cubicBezTo>
                    <a:lnTo>
                      <a:pt x="213470" y="2181359"/>
                    </a:lnTo>
                    <a:cubicBezTo>
                      <a:pt x="108856" y="2181359"/>
                      <a:pt x="21206" y="2096536"/>
                      <a:pt x="21206" y="1989094"/>
                    </a:cubicBezTo>
                    <a:lnTo>
                      <a:pt x="21206" y="213471"/>
                    </a:lnTo>
                    <a:cubicBezTo>
                      <a:pt x="21206" y="108856"/>
                      <a:pt x="106028" y="21206"/>
                      <a:pt x="213470" y="21206"/>
                    </a:cubicBezTo>
                    <a:lnTo>
                      <a:pt x="1070179" y="21206"/>
                    </a:lnTo>
                    <a:cubicBezTo>
                      <a:pt x="1174794" y="21206"/>
                      <a:pt x="1262444" y="106028"/>
                      <a:pt x="1262444" y="213471"/>
                    </a:cubicBezTo>
                    <a:lnTo>
                      <a:pt x="1262444" y="1989094"/>
                    </a:lnTo>
                    <a:close/>
                  </a:path>
                </a:pathLst>
              </a:custGeom>
              <a:solidFill>
                <a:srgbClr val="B9B8F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xmlns="" id="{1E2DA7C6-3841-427D-8EC7-461EB348B7F8}"/>
                  </a:ext>
                </a:extLst>
              </p:cNvPr>
              <p:cNvSpPr/>
              <p:nvPr/>
            </p:nvSpPr>
            <p:spPr>
              <a:xfrm>
                <a:off x="7308055" y="3891610"/>
                <a:ext cx="863236" cy="1316437"/>
              </a:xfrm>
              <a:custGeom>
                <a:avLst/>
                <a:gdLst>
                  <a:gd name="connsiteX0" fmla="*/ 21206 w 1130969"/>
                  <a:gd name="connsiteY0" fmla="*/ 21206 h 1724729"/>
                  <a:gd name="connsiteX1" fmla="*/ 1123901 w 1130969"/>
                  <a:gd name="connsiteY1" fmla="*/ 21206 h 1724729"/>
                  <a:gd name="connsiteX2" fmla="*/ 1123901 w 1130969"/>
                  <a:gd name="connsiteY2" fmla="*/ 1717661 h 1724729"/>
                  <a:gd name="connsiteX3" fmla="*/ 21206 w 1130969"/>
                  <a:gd name="connsiteY3" fmla="*/ 1717661 h 1724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0969" h="1724729">
                    <a:moveTo>
                      <a:pt x="21206" y="21206"/>
                    </a:moveTo>
                    <a:lnTo>
                      <a:pt x="1123901" y="21206"/>
                    </a:lnTo>
                    <a:lnTo>
                      <a:pt x="1123901" y="1717661"/>
                    </a:lnTo>
                    <a:lnTo>
                      <a:pt x="21206" y="1717661"/>
                    </a:lnTo>
                    <a:close/>
                  </a:path>
                </a:pathLst>
              </a:custGeom>
              <a:solidFill>
                <a:srgbClr val="E5E9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xmlns="" id="{0367F8D8-E68E-45DC-BEEF-B003DAFC0801}"/>
                  </a:ext>
                </a:extLst>
              </p:cNvPr>
              <p:cNvSpPr/>
              <p:nvPr/>
            </p:nvSpPr>
            <p:spPr>
              <a:xfrm>
                <a:off x="7127810" y="4755881"/>
                <a:ext cx="302133" cy="280552"/>
              </a:xfrm>
              <a:custGeom>
                <a:avLst/>
                <a:gdLst>
                  <a:gd name="connsiteX0" fmla="*/ 353487 w 395839"/>
                  <a:gd name="connsiteY0" fmla="*/ 294111 h 367565"/>
                  <a:gd name="connsiteX1" fmla="*/ 206461 w 395839"/>
                  <a:gd name="connsiteY1" fmla="*/ 330868 h 367565"/>
                  <a:gd name="connsiteX2" fmla="*/ 73572 w 395839"/>
                  <a:gd name="connsiteY2" fmla="*/ 251700 h 367565"/>
                  <a:gd name="connsiteX3" fmla="*/ 36816 w 395839"/>
                  <a:gd name="connsiteY3" fmla="*/ 104674 h 367565"/>
                  <a:gd name="connsiteX4" fmla="*/ 53780 w 395839"/>
                  <a:gd name="connsiteY4" fmla="*/ 73572 h 367565"/>
                  <a:gd name="connsiteX5" fmla="*/ 200806 w 395839"/>
                  <a:gd name="connsiteY5" fmla="*/ 36816 h 367565"/>
                  <a:gd name="connsiteX6" fmla="*/ 333695 w 395839"/>
                  <a:gd name="connsiteY6" fmla="*/ 115984 h 367565"/>
                  <a:gd name="connsiteX7" fmla="*/ 370452 w 395839"/>
                  <a:gd name="connsiteY7" fmla="*/ 263010 h 367565"/>
                  <a:gd name="connsiteX8" fmla="*/ 353487 w 395839"/>
                  <a:gd name="connsiteY8" fmla="*/ 294111 h 36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5839" h="367565">
                    <a:moveTo>
                      <a:pt x="353487" y="294111"/>
                    </a:moveTo>
                    <a:cubicBezTo>
                      <a:pt x="322385" y="345005"/>
                      <a:pt x="257355" y="361970"/>
                      <a:pt x="206461" y="330868"/>
                    </a:cubicBezTo>
                    <a:lnTo>
                      <a:pt x="73572" y="251700"/>
                    </a:lnTo>
                    <a:cubicBezTo>
                      <a:pt x="22679" y="220598"/>
                      <a:pt x="5714" y="155568"/>
                      <a:pt x="36816" y="104674"/>
                    </a:cubicBezTo>
                    <a:lnTo>
                      <a:pt x="53780" y="73572"/>
                    </a:lnTo>
                    <a:cubicBezTo>
                      <a:pt x="84882" y="22679"/>
                      <a:pt x="149913" y="5714"/>
                      <a:pt x="200806" y="36816"/>
                    </a:cubicBezTo>
                    <a:lnTo>
                      <a:pt x="333695" y="115984"/>
                    </a:lnTo>
                    <a:cubicBezTo>
                      <a:pt x="384589" y="147085"/>
                      <a:pt x="401553" y="212116"/>
                      <a:pt x="370452" y="263010"/>
                    </a:cubicBezTo>
                    <a:lnTo>
                      <a:pt x="353487" y="294111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xmlns="" id="{4DA33519-E0E4-46D2-8C27-C40D66552B02}"/>
                  </a:ext>
                </a:extLst>
              </p:cNvPr>
              <p:cNvSpPr/>
              <p:nvPr/>
            </p:nvSpPr>
            <p:spPr>
              <a:xfrm>
                <a:off x="7127810" y="4976006"/>
                <a:ext cx="302133" cy="280552"/>
              </a:xfrm>
              <a:custGeom>
                <a:avLst/>
                <a:gdLst>
                  <a:gd name="connsiteX0" fmla="*/ 353487 w 395839"/>
                  <a:gd name="connsiteY0" fmla="*/ 294112 h 367565"/>
                  <a:gd name="connsiteX1" fmla="*/ 206461 w 395839"/>
                  <a:gd name="connsiteY1" fmla="*/ 330868 h 367565"/>
                  <a:gd name="connsiteX2" fmla="*/ 73572 w 395839"/>
                  <a:gd name="connsiteY2" fmla="*/ 251700 h 367565"/>
                  <a:gd name="connsiteX3" fmla="*/ 36816 w 395839"/>
                  <a:gd name="connsiteY3" fmla="*/ 104674 h 367565"/>
                  <a:gd name="connsiteX4" fmla="*/ 53780 w 395839"/>
                  <a:gd name="connsiteY4" fmla="*/ 73572 h 367565"/>
                  <a:gd name="connsiteX5" fmla="*/ 200806 w 395839"/>
                  <a:gd name="connsiteY5" fmla="*/ 36816 h 367565"/>
                  <a:gd name="connsiteX6" fmla="*/ 333695 w 395839"/>
                  <a:gd name="connsiteY6" fmla="*/ 115984 h 367565"/>
                  <a:gd name="connsiteX7" fmla="*/ 370452 w 395839"/>
                  <a:gd name="connsiteY7" fmla="*/ 263010 h 367565"/>
                  <a:gd name="connsiteX8" fmla="*/ 353487 w 395839"/>
                  <a:gd name="connsiteY8" fmla="*/ 294112 h 367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95839" h="367565">
                    <a:moveTo>
                      <a:pt x="353487" y="294112"/>
                    </a:moveTo>
                    <a:cubicBezTo>
                      <a:pt x="322385" y="345005"/>
                      <a:pt x="257355" y="361970"/>
                      <a:pt x="206461" y="330868"/>
                    </a:cubicBezTo>
                    <a:lnTo>
                      <a:pt x="73572" y="251700"/>
                    </a:lnTo>
                    <a:cubicBezTo>
                      <a:pt x="22679" y="220598"/>
                      <a:pt x="5714" y="155568"/>
                      <a:pt x="36816" y="104674"/>
                    </a:cubicBezTo>
                    <a:lnTo>
                      <a:pt x="53780" y="73572"/>
                    </a:lnTo>
                    <a:cubicBezTo>
                      <a:pt x="84882" y="22679"/>
                      <a:pt x="149913" y="5714"/>
                      <a:pt x="200806" y="36816"/>
                    </a:cubicBezTo>
                    <a:lnTo>
                      <a:pt x="333695" y="115984"/>
                    </a:lnTo>
                    <a:cubicBezTo>
                      <a:pt x="384589" y="147085"/>
                      <a:pt x="401553" y="212116"/>
                      <a:pt x="370452" y="263010"/>
                    </a:cubicBezTo>
                    <a:lnTo>
                      <a:pt x="353487" y="294112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xmlns="" id="{C72866B1-36C5-4478-9B16-CF108FDE7660}"/>
                  </a:ext>
                </a:extLst>
              </p:cNvPr>
              <p:cNvSpPr/>
              <p:nvPr/>
            </p:nvSpPr>
            <p:spPr>
              <a:xfrm>
                <a:off x="7151633" y="5204848"/>
                <a:ext cx="258971" cy="215810"/>
              </a:xfrm>
              <a:custGeom>
                <a:avLst/>
                <a:gdLst>
                  <a:gd name="connsiteX0" fmla="*/ 296829 w 339290"/>
                  <a:gd name="connsiteY0" fmla="*/ 245936 h 282742"/>
                  <a:gd name="connsiteX1" fmla="*/ 175250 w 339290"/>
                  <a:gd name="connsiteY1" fmla="*/ 277038 h 282742"/>
                  <a:gd name="connsiteX2" fmla="*/ 64980 w 339290"/>
                  <a:gd name="connsiteY2" fmla="*/ 212007 h 282742"/>
                  <a:gd name="connsiteX3" fmla="*/ 33879 w 339290"/>
                  <a:gd name="connsiteY3" fmla="*/ 90427 h 282742"/>
                  <a:gd name="connsiteX4" fmla="*/ 48016 w 339290"/>
                  <a:gd name="connsiteY4" fmla="*/ 64981 h 282742"/>
                  <a:gd name="connsiteX5" fmla="*/ 169595 w 339290"/>
                  <a:gd name="connsiteY5" fmla="*/ 33879 h 282742"/>
                  <a:gd name="connsiteX6" fmla="*/ 279865 w 339290"/>
                  <a:gd name="connsiteY6" fmla="*/ 98910 h 282742"/>
                  <a:gd name="connsiteX7" fmla="*/ 310966 w 339290"/>
                  <a:gd name="connsiteY7" fmla="*/ 220489 h 282742"/>
                  <a:gd name="connsiteX8" fmla="*/ 296829 w 339290"/>
                  <a:gd name="connsiteY8" fmla="*/ 245936 h 28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9290" h="282742">
                    <a:moveTo>
                      <a:pt x="296829" y="245936"/>
                    </a:moveTo>
                    <a:cubicBezTo>
                      <a:pt x="271382" y="288347"/>
                      <a:pt x="217661" y="302484"/>
                      <a:pt x="175250" y="277038"/>
                    </a:cubicBezTo>
                    <a:lnTo>
                      <a:pt x="64980" y="212007"/>
                    </a:lnTo>
                    <a:cubicBezTo>
                      <a:pt x="22569" y="186560"/>
                      <a:pt x="8432" y="132839"/>
                      <a:pt x="33879" y="90427"/>
                    </a:cubicBezTo>
                    <a:lnTo>
                      <a:pt x="48016" y="64981"/>
                    </a:lnTo>
                    <a:cubicBezTo>
                      <a:pt x="73463" y="22569"/>
                      <a:pt x="127184" y="8432"/>
                      <a:pt x="169595" y="33879"/>
                    </a:cubicBezTo>
                    <a:lnTo>
                      <a:pt x="279865" y="98910"/>
                    </a:lnTo>
                    <a:cubicBezTo>
                      <a:pt x="322276" y="124356"/>
                      <a:pt x="336413" y="178078"/>
                      <a:pt x="310966" y="220489"/>
                    </a:cubicBezTo>
                    <a:lnTo>
                      <a:pt x="296829" y="245936"/>
                    </a:ln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xmlns="" id="{6B1C7C22-7752-43CE-9DBC-094CE54504BC}"/>
                  </a:ext>
                </a:extLst>
              </p:cNvPr>
              <p:cNvCxnSpPr/>
              <p:nvPr/>
            </p:nvCxnSpPr>
            <p:spPr>
              <a:xfrm>
                <a:off x="7481161" y="4459174"/>
                <a:ext cx="527204" cy="0"/>
              </a:xfrm>
              <a:prstGeom prst="line">
                <a:avLst/>
              </a:prstGeom>
              <a:ln w="22225">
                <a:solidFill>
                  <a:srgbClr val="2143A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xmlns="" id="{14D6E13A-626B-4918-A8E7-EC0DFBFF5CC6}"/>
                  </a:ext>
                </a:extLst>
              </p:cNvPr>
              <p:cNvSpPr/>
              <p:nvPr/>
            </p:nvSpPr>
            <p:spPr>
              <a:xfrm>
                <a:off x="7481161" y="4471308"/>
                <a:ext cx="527204" cy="231603"/>
              </a:xfrm>
              <a:prstGeom prst="rect">
                <a:avLst/>
              </a:prstGeom>
              <a:gradFill>
                <a:gsLst>
                  <a:gs pos="82000">
                    <a:srgbClr val="B9B8F1">
                      <a:alpha val="0"/>
                    </a:srgbClr>
                  </a:gs>
                  <a:gs pos="0">
                    <a:srgbClr val="9492EA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xmlns="" id="{B6A83792-EF03-4762-BC43-7A8999AD8042}"/>
                  </a:ext>
                </a:extLst>
              </p:cNvPr>
              <p:cNvGrpSpPr/>
              <p:nvPr/>
            </p:nvGrpSpPr>
            <p:grpSpPr>
              <a:xfrm>
                <a:off x="7392021" y="4172851"/>
                <a:ext cx="705485" cy="723306"/>
                <a:chOff x="10497744" y="4557345"/>
                <a:chExt cx="1384989" cy="1419975"/>
              </a:xfrm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xmlns="" id="{F67FEA62-5D48-45C1-B26D-4BCA5916C62C}"/>
                    </a:ext>
                  </a:extLst>
                </p:cNvPr>
                <p:cNvSpPr/>
                <p:nvPr/>
              </p:nvSpPr>
              <p:spPr>
                <a:xfrm>
                  <a:off x="10497744" y="4557345"/>
                  <a:ext cx="349997" cy="349994"/>
                </a:xfrm>
                <a:custGeom>
                  <a:avLst/>
                  <a:gdLst>
                    <a:gd name="connsiteX0" fmla="*/ 137499 w 349997"/>
                    <a:gd name="connsiteY0" fmla="*/ 332494 h 349994"/>
                    <a:gd name="connsiteX1" fmla="*/ 37500 w 349997"/>
                    <a:gd name="connsiteY1" fmla="*/ 332494 h 349994"/>
                    <a:gd name="connsiteX2" fmla="*/ 37500 w 349997"/>
                    <a:gd name="connsiteY2" fmla="*/ 87499 h 349994"/>
                    <a:gd name="connsiteX3" fmla="*/ 87499 w 349997"/>
                    <a:gd name="connsiteY3" fmla="*/ 37499 h 349994"/>
                    <a:gd name="connsiteX4" fmla="*/ 327497 w 349997"/>
                    <a:gd name="connsiteY4" fmla="*/ 37499 h 349994"/>
                    <a:gd name="connsiteX5" fmla="*/ 327497 w 349997"/>
                    <a:gd name="connsiteY5" fmla="*/ 137498 h 349994"/>
                    <a:gd name="connsiteX6" fmla="*/ 137499 w 349997"/>
                    <a:gd name="connsiteY6" fmla="*/ 137498 h 349994"/>
                    <a:gd name="connsiteX7" fmla="*/ 137499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137499" y="332494"/>
                      </a:moveTo>
                      <a:lnTo>
                        <a:pt x="37500" y="332494"/>
                      </a:lnTo>
                      <a:lnTo>
                        <a:pt x="37500" y="87499"/>
                      </a:lnTo>
                      <a:cubicBezTo>
                        <a:pt x="37500" y="57499"/>
                        <a:pt x="57500" y="37499"/>
                        <a:pt x="87499" y="37499"/>
                      </a:cubicBezTo>
                      <a:lnTo>
                        <a:pt x="327497" y="37499"/>
                      </a:lnTo>
                      <a:lnTo>
                        <a:pt x="327497" y="137498"/>
                      </a:lnTo>
                      <a:lnTo>
                        <a:pt x="137499" y="137498"/>
                      </a:lnTo>
                      <a:lnTo>
                        <a:pt x="137499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xmlns="" id="{D0C23222-F3CA-43C8-98FD-D85228E1B7EB}"/>
                    </a:ext>
                  </a:extLst>
                </p:cNvPr>
                <p:cNvSpPr/>
                <p:nvPr/>
              </p:nvSpPr>
              <p:spPr>
                <a:xfrm>
                  <a:off x="11532736" y="4557345"/>
                  <a:ext cx="349997" cy="349994"/>
                </a:xfrm>
                <a:custGeom>
                  <a:avLst/>
                  <a:gdLst>
                    <a:gd name="connsiteX0" fmla="*/ 327497 w 349997"/>
                    <a:gd name="connsiteY0" fmla="*/ 332494 h 349994"/>
                    <a:gd name="connsiteX1" fmla="*/ 227498 w 349997"/>
                    <a:gd name="connsiteY1" fmla="*/ 332494 h 349994"/>
                    <a:gd name="connsiteX2" fmla="*/ 227498 w 349997"/>
                    <a:gd name="connsiteY2" fmla="*/ 137498 h 349994"/>
                    <a:gd name="connsiteX3" fmla="*/ 37500 w 349997"/>
                    <a:gd name="connsiteY3" fmla="*/ 137498 h 349994"/>
                    <a:gd name="connsiteX4" fmla="*/ 37500 w 349997"/>
                    <a:gd name="connsiteY4" fmla="*/ 37499 h 349994"/>
                    <a:gd name="connsiteX5" fmla="*/ 277498 w 349997"/>
                    <a:gd name="connsiteY5" fmla="*/ 37499 h 349994"/>
                    <a:gd name="connsiteX6" fmla="*/ 327497 w 349997"/>
                    <a:gd name="connsiteY6" fmla="*/ 87499 h 349994"/>
                    <a:gd name="connsiteX7" fmla="*/ 327497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327497" y="332494"/>
                      </a:moveTo>
                      <a:lnTo>
                        <a:pt x="227498" y="332494"/>
                      </a:lnTo>
                      <a:lnTo>
                        <a:pt x="227498" y="137498"/>
                      </a:lnTo>
                      <a:lnTo>
                        <a:pt x="37500" y="137498"/>
                      </a:lnTo>
                      <a:lnTo>
                        <a:pt x="37500" y="37499"/>
                      </a:lnTo>
                      <a:lnTo>
                        <a:pt x="277498" y="37499"/>
                      </a:lnTo>
                      <a:cubicBezTo>
                        <a:pt x="307497" y="37499"/>
                        <a:pt x="327497" y="57499"/>
                        <a:pt x="327497" y="87499"/>
                      </a:cubicBezTo>
                      <a:lnTo>
                        <a:pt x="327497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xmlns="" id="{E72717ED-0D89-4C02-838D-8B5616B8919E}"/>
                    </a:ext>
                  </a:extLst>
                </p:cNvPr>
                <p:cNvSpPr/>
                <p:nvPr/>
              </p:nvSpPr>
              <p:spPr>
                <a:xfrm>
                  <a:off x="11532736" y="5627326"/>
                  <a:ext cx="349997" cy="349994"/>
                </a:xfrm>
                <a:custGeom>
                  <a:avLst/>
                  <a:gdLst>
                    <a:gd name="connsiteX0" fmla="*/ 277498 w 349997"/>
                    <a:gd name="connsiteY0" fmla="*/ 332494 h 349994"/>
                    <a:gd name="connsiteX1" fmla="*/ 37500 w 349997"/>
                    <a:gd name="connsiteY1" fmla="*/ 332494 h 349994"/>
                    <a:gd name="connsiteX2" fmla="*/ 37500 w 349997"/>
                    <a:gd name="connsiteY2" fmla="*/ 232496 h 349994"/>
                    <a:gd name="connsiteX3" fmla="*/ 227498 w 349997"/>
                    <a:gd name="connsiteY3" fmla="*/ 232496 h 349994"/>
                    <a:gd name="connsiteX4" fmla="*/ 227498 w 349997"/>
                    <a:gd name="connsiteY4" fmla="*/ 37499 h 349994"/>
                    <a:gd name="connsiteX5" fmla="*/ 327497 w 349997"/>
                    <a:gd name="connsiteY5" fmla="*/ 37499 h 349994"/>
                    <a:gd name="connsiteX6" fmla="*/ 327497 w 349997"/>
                    <a:gd name="connsiteY6" fmla="*/ 282495 h 349994"/>
                    <a:gd name="connsiteX7" fmla="*/ 277498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277498" y="332494"/>
                      </a:moveTo>
                      <a:lnTo>
                        <a:pt x="37500" y="332494"/>
                      </a:lnTo>
                      <a:lnTo>
                        <a:pt x="37500" y="232496"/>
                      </a:lnTo>
                      <a:lnTo>
                        <a:pt x="227498" y="232496"/>
                      </a:lnTo>
                      <a:lnTo>
                        <a:pt x="227498" y="37499"/>
                      </a:lnTo>
                      <a:lnTo>
                        <a:pt x="327497" y="37499"/>
                      </a:lnTo>
                      <a:lnTo>
                        <a:pt x="327497" y="282495"/>
                      </a:lnTo>
                      <a:cubicBezTo>
                        <a:pt x="327497" y="307495"/>
                        <a:pt x="307497" y="332494"/>
                        <a:pt x="277498" y="332494"/>
                      </a:cubicBez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xmlns="" id="{F1CD16C9-88BE-4785-8361-E7E6E81B0667}"/>
                    </a:ext>
                  </a:extLst>
                </p:cNvPr>
                <p:cNvSpPr/>
                <p:nvPr/>
              </p:nvSpPr>
              <p:spPr>
                <a:xfrm>
                  <a:off x="10497744" y="5627326"/>
                  <a:ext cx="349997" cy="349994"/>
                </a:xfrm>
                <a:custGeom>
                  <a:avLst/>
                  <a:gdLst>
                    <a:gd name="connsiteX0" fmla="*/ 327497 w 349997"/>
                    <a:gd name="connsiteY0" fmla="*/ 332494 h 349994"/>
                    <a:gd name="connsiteX1" fmla="*/ 87499 w 349997"/>
                    <a:gd name="connsiteY1" fmla="*/ 332494 h 349994"/>
                    <a:gd name="connsiteX2" fmla="*/ 37500 w 349997"/>
                    <a:gd name="connsiteY2" fmla="*/ 282495 h 349994"/>
                    <a:gd name="connsiteX3" fmla="*/ 37500 w 349997"/>
                    <a:gd name="connsiteY3" fmla="*/ 37499 h 349994"/>
                    <a:gd name="connsiteX4" fmla="*/ 137499 w 349997"/>
                    <a:gd name="connsiteY4" fmla="*/ 37499 h 349994"/>
                    <a:gd name="connsiteX5" fmla="*/ 137499 w 349997"/>
                    <a:gd name="connsiteY5" fmla="*/ 232496 h 349994"/>
                    <a:gd name="connsiteX6" fmla="*/ 327497 w 349997"/>
                    <a:gd name="connsiteY6" fmla="*/ 232496 h 349994"/>
                    <a:gd name="connsiteX7" fmla="*/ 327497 w 349997"/>
                    <a:gd name="connsiteY7" fmla="*/ 332494 h 3499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9997" h="349994">
                      <a:moveTo>
                        <a:pt x="327497" y="332494"/>
                      </a:moveTo>
                      <a:lnTo>
                        <a:pt x="87499" y="332494"/>
                      </a:lnTo>
                      <a:cubicBezTo>
                        <a:pt x="57500" y="332494"/>
                        <a:pt x="37500" y="312495"/>
                        <a:pt x="37500" y="282495"/>
                      </a:cubicBezTo>
                      <a:lnTo>
                        <a:pt x="37500" y="37499"/>
                      </a:lnTo>
                      <a:lnTo>
                        <a:pt x="137499" y="37499"/>
                      </a:lnTo>
                      <a:lnTo>
                        <a:pt x="137499" y="232496"/>
                      </a:lnTo>
                      <a:lnTo>
                        <a:pt x="327497" y="232496"/>
                      </a:lnTo>
                      <a:lnTo>
                        <a:pt x="327497" y="332494"/>
                      </a:lnTo>
                      <a:close/>
                    </a:path>
                  </a:pathLst>
                </a:custGeom>
                <a:solidFill>
                  <a:srgbClr val="566CD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xmlns="" id="{6C27BA2D-CED6-4C52-BB6B-7F2E8B055E1F}"/>
                  </a:ext>
                </a:extLst>
              </p:cNvPr>
              <p:cNvSpPr/>
              <p:nvPr/>
            </p:nvSpPr>
            <p:spPr>
              <a:xfrm>
                <a:off x="7872266" y="4687946"/>
                <a:ext cx="431618" cy="992723"/>
              </a:xfrm>
              <a:custGeom>
                <a:avLst/>
                <a:gdLst>
                  <a:gd name="connsiteX0" fmla="*/ 551519 w 565484"/>
                  <a:gd name="connsiteY0" fmla="*/ 388771 h 1300615"/>
                  <a:gd name="connsiteX1" fmla="*/ 410148 w 565484"/>
                  <a:gd name="connsiteY1" fmla="*/ 63617 h 1300615"/>
                  <a:gd name="connsiteX2" fmla="*/ 345117 w 565484"/>
                  <a:gd name="connsiteY2" fmla="*/ 21206 h 1300615"/>
                  <a:gd name="connsiteX3" fmla="*/ 93477 w 565484"/>
                  <a:gd name="connsiteY3" fmla="*/ 21206 h 1300615"/>
                  <a:gd name="connsiteX4" fmla="*/ 25619 w 565484"/>
                  <a:gd name="connsiteY4" fmla="*/ 120166 h 1300615"/>
                  <a:gd name="connsiteX5" fmla="*/ 248985 w 565484"/>
                  <a:gd name="connsiteY5" fmla="*/ 267192 h 1300615"/>
                  <a:gd name="connsiteX6" fmla="*/ 305534 w 565484"/>
                  <a:gd name="connsiteY6" fmla="*/ 453802 h 1300615"/>
                  <a:gd name="connsiteX7" fmla="*/ 116096 w 565484"/>
                  <a:gd name="connsiteY7" fmla="*/ 778956 h 1300615"/>
                  <a:gd name="connsiteX8" fmla="*/ 265950 w 565484"/>
                  <a:gd name="connsiteY8" fmla="*/ 1296375 h 1300615"/>
                  <a:gd name="connsiteX9" fmla="*/ 560002 w 565484"/>
                  <a:gd name="connsiteY9" fmla="*/ 1296375 h 1300615"/>
                  <a:gd name="connsiteX10" fmla="*/ 560002 w 565484"/>
                  <a:gd name="connsiteY10" fmla="*/ 419873 h 1300615"/>
                  <a:gd name="connsiteX11" fmla="*/ 551519 w 565484"/>
                  <a:gd name="connsiteY11" fmla="*/ 388771 h 1300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65484" h="1300615">
                    <a:moveTo>
                      <a:pt x="551519" y="388771"/>
                    </a:moveTo>
                    <a:lnTo>
                      <a:pt x="410148" y="63617"/>
                    </a:lnTo>
                    <a:cubicBezTo>
                      <a:pt x="398838" y="38170"/>
                      <a:pt x="373392" y="21206"/>
                      <a:pt x="345117" y="21206"/>
                    </a:cubicBezTo>
                    <a:lnTo>
                      <a:pt x="93477" y="21206"/>
                    </a:lnTo>
                    <a:cubicBezTo>
                      <a:pt x="42583" y="21206"/>
                      <a:pt x="8654" y="72099"/>
                      <a:pt x="25619" y="120166"/>
                    </a:cubicBezTo>
                    <a:cubicBezTo>
                      <a:pt x="82167" y="272847"/>
                      <a:pt x="248985" y="267192"/>
                      <a:pt x="248985" y="267192"/>
                    </a:cubicBezTo>
                    <a:lnTo>
                      <a:pt x="305534" y="453802"/>
                    </a:lnTo>
                    <a:cubicBezTo>
                      <a:pt x="144370" y="541452"/>
                      <a:pt x="116096" y="778956"/>
                      <a:pt x="116096" y="778956"/>
                    </a:cubicBezTo>
                    <a:cubicBezTo>
                      <a:pt x="116096" y="778956"/>
                      <a:pt x="59548" y="1101282"/>
                      <a:pt x="265950" y="1296375"/>
                    </a:cubicBezTo>
                    <a:lnTo>
                      <a:pt x="560002" y="1296375"/>
                    </a:lnTo>
                    <a:lnTo>
                      <a:pt x="560002" y="419873"/>
                    </a:lnTo>
                    <a:cubicBezTo>
                      <a:pt x="557174" y="408563"/>
                      <a:pt x="554347" y="397253"/>
                      <a:pt x="551519" y="388771"/>
                    </a:cubicBezTo>
                    <a:close/>
                  </a:path>
                </a:pathLst>
              </a:custGeom>
              <a:solidFill>
                <a:srgbClr val="F7B75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2824831-AF3A-4E91-A26D-BFA1039D633D}"/>
                </a:ext>
              </a:extLst>
            </p:cNvPr>
            <p:cNvSpPr txBox="1"/>
            <p:nvPr/>
          </p:nvSpPr>
          <p:spPr>
            <a:xfrm>
              <a:off x="8446429" y="4172851"/>
              <a:ext cx="3314383" cy="1059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B9B8F1"/>
                  </a:solidFill>
                  <a:latin typeface="+mj-ea"/>
                  <a:ea typeface="+mj-ea"/>
                </a:rPr>
                <a:t>回复消息“</a:t>
              </a:r>
              <a:r>
                <a:rPr lang="zh-CN" altLang="en-US" sz="2400" dirty="0">
                  <a:solidFill>
                    <a:srgbClr val="566CD3"/>
                  </a:solidFill>
                  <a:latin typeface="+mj-ea"/>
                  <a:ea typeface="+mj-ea"/>
                </a:rPr>
                <a:t>合集</a:t>
              </a:r>
              <a:r>
                <a:rPr lang="zh-CN" altLang="en-US" sz="2400" dirty="0">
                  <a:solidFill>
                    <a:srgbClr val="B9B8F1"/>
                  </a:solidFill>
                  <a:latin typeface="+mj-ea"/>
                  <a:ea typeface="+mj-ea"/>
                </a:rPr>
                <a:t>”，</a:t>
              </a:r>
              <a:endParaRPr lang="en-US" altLang="zh-CN" sz="2400" dirty="0">
                <a:solidFill>
                  <a:srgbClr val="B9B8F1"/>
                </a:solidFill>
                <a:latin typeface="+mj-ea"/>
                <a:ea typeface="+mj-ea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B9B8F1"/>
                  </a:solidFill>
                  <a:latin typeface="+mj-ea"/>
                  <a:ea typeface="+mj-ea"/>
                </a:rPr>
                <a:t>获取</a:t>
              </a:r>
              <a:r>
                <a:rPr lang="zh-CN" altLang="en-US" sz="2000" dirty="0">
                  <a:solidFill>
                    <a:srgbClr val="566CD3"/>
                  </a:solidFill>
                  <a:latin typeface="+mj-ea"/>
                  <a:ea typeface="+mj-ea"/>
                </a:rPr>
                <a:t>璞石六年</a:t>
              </a:r>
              <a:r>
                <a:rPr lang="en-US" altLang="zh-CN" sz="2000" dirty="0">
                  <a:solidFill>
                    <a:srgbClr val="566CD3"/>
                  </a:solidFill>
                  <a:latin typeface="+mj-ea"/>
                  <a:ea typeface="+mj-ea"/>
                </a:rPr>
                <a:t>PPT</a:t>
              </a:r>
              <a:r>
                <a:rPr lang="zh-CN" altLang="en-US" sz="2000" dirty="0">
                  <a:solidFill>
                    <a:srgbClr val="566CD3"/>
                  </a:solidFill>
                  <a:latin typeface="+mj-ea"/>
                  <a:ea typeface="+mj-ea"/>
                </a:rPr>
                <a:t>作品合集。</a:t>
              </a:r>
              <a:endParaRPr lang="zh-CN" altLang="en-US" sz="2000" dirty="0">
                <a:solidFill>
                  <a:srgbClr val="B9B8F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xmlns="" id="{9F3FAD89-D6FC-4CD9-8A8F-B9758C0275FA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064179CC-AC43-4639-A6EA-109E78FB463B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B3D53046-7AFF-42AB-A5AE-AE15054B7767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65" name="图文框 64">
              <a:extLst>
                <a:ext uri="{FF2B5EF4-FFF2-40B4-BE49-F238E27FC236}">
                  <a16:creationId xmlns:a16="http://schemas.microsoft.com/office/drawing/2014/main" xmlns="" id="{CE648378-1808-4A39-B476-9427BA7A3FEB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xmlns="" id="{29EBA986-699D-46AC-9054-D73D892C929B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rgbClr val="566C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451CDE3-1883-46E7-A31F-235F0BCD9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3D25B-52AB-451E-90E7-AD1336C96402}" type="datetimeFigureOut">
              <a:rPr lang="zh-CN" altLang="en-US" smtClean="0"/>
              <a:t>2019/4/10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5720647-2057-450D-B013-2C98A8562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AACC202-1313-40CA-B583-90FF776FC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A10FD2-4DA3-40D6-8FC1-7BF38ED0E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229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5D7A76A-D7B4-434D-B820-9911E66EF34C}"/>
              </a:ext>
            </a:extLst>
          </p:cNvPr>
          <p:cNvSpPr/>
          <p:nvPr userDrawn="1"/>
        </p:nvSpPr>
        <p:spPr>
          <a:xfrm>
            <a:off x="1037356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33822E10-303D-49BB-955C-FE2B0B566492}"/>
              </a:ext>
            </a:extLst>
          </p:cNvPr>
          <p:cNvGrpSpPr/>
          <p:nvPr userDrawn="1"/>
        </p:nvGrpSpPr>
        <p:grpSpPr>
          <a:xfrm>
            <a:off x="399250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E433F0DE-C6D6-447D-8227-337505CEE49C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5" name="图文框 14">
              <a:extLst>
                <a:ext uri="{FF2B5EF4-FFF2-40B4-BE49-F238E27FC236}">
                  <a16:creationId xmlns:a16="http://schemas.microsoft.com/office/drawing/2014/main" xmlns="" id="{787FCFC5-0E88-48B2-A9C0-4E7E3794DB2F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61922EE4-7506-41A7-AB89-C8999E007DBE}"/>
              </a:ext>
            </a:extLst>
          </p:cNvPr>
          <p:cNvSpPr/>
          <p:nvPr userDrawn="1"/>
        </p:nvSpPr>
        <p:spPr>
          <a:xfrm>
            <a:off x="399251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8574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0CBB2C5-E943-485E-B289-78CF1E1665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9400" y="908050"/>
            <a:ext cx="2792413" cy="53292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259634AC-4416-4254-AF60-8389FD6E8C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16275" y="908050"/>
            <a:ext cx="2792413" cy="53292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2">
            <a:extLst>
              <a:ext uri="{FF2B5EF4-FFF2-40B4-BE49-F238E27FC236}">
                <a16:creationId xmlns:a16="http://schemas.microsoft.com/office/drawing/2014/main" xmlns="" id="{440336A6-4664-4187-81F0-E06135653F0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57913" y="908050"/>
            <a:ext cx="2792413" cy="53292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2">
            <a:extLst>
              <a:ext uri="{FF2B5EF4-FFF2-40B4-BE49-F238E27FC236}">
                <a16:creationId xmlns:a16="http://schemas.microsoft.com/office/drawing/2014/main" xmlns="" id="{329DA20D-2C0C-482C-869E-12DC56AD7E5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36062" y="908050"/>
            <a:ext cx="2792413" cy="5329238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5010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1EBCD815-944F-442A-813D-C8B8ED909EF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9400" y="908050"/>
            <a:ext cx="2792413" cy="53292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2">
            <a:extLst>
              <a:ext uri="{FF2B5EF4-FFF2-40B4-BE49-F238E27FC236}">
                <a16:creationId xmlns:a16="http://schemas.microsoft.com/office/drawing/2014/main" xmlns="" id="{F0900D20-A00C-45B5-9600-8D4F9CAE6B7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36062" y="908050"/>
            <a:ext cx="2792413" cy="5329238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2442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8C7AE3AA-29D0-4392-A954-42E25321AF7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216275" y="908050"/>
            <a:ext cx="2792413" cy="53292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2">
            <a:extLst>
              <a:ext uri="{FF2B5EF4-FFF2-40B4-BE49-F238E27FC236}">
                <a16:creationId xmlns:a16="http://schemas.microsoft.com/office/drawing/2014/main" xmlns="" id="{B45D0C53-FCA3-4E18-87CB-EFDF97871F5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157913" y="908050"/>
            <a:ext cx="2792413" cy="5329238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92642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45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183">
          <p15:clr>
            <a:srgbClr val="FBAE40"/>
          </p15:clr>
        </p15:guide>
        <p15:guide id="21" orient="horz" pos="2273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E64B32B-BF9C-4D91-882A-761603ABD6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3526" y="908050"/>
            <a:ext cx="3863974" cy="25574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2">
            <a:extLst>
              <a:ext uri="{FF2B5EF4-FFF2-40B4-BE49-F238E27FC236}">
                <a16:creationId xmlns:a16="http://schemas.microsoft.com/office/drawing/2014/main" xmlns="" id="{1C482FC2-9992-4EE4-8B3F-B1F8FA7371D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60752" y="3616932"/>
            <a:ext cx="3863974" cy="25574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2">
            <a:extLst>
              <a:ext uri="{FF2B5EF4-FFF2-40B4-BE49-F238E27FC236}">
                <a16:creationId xmlns:a16="http://schemas.microsoft.com/office/drawing/2014/main" xmlns="" id="{6858219D-7409-4163-9D01-C7F0DFAB8EA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47984" y="913856"/>
            <a:ext cx="3863974" cy="2557463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5860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68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205">
          <p15:clr>
            <a:srgbClr val="FBAE40"/>
          </p15:clr>
        </p15:guide>
        <p15:guide id="21" orient="horz" pos="2296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C5C289C-753A-4CD6-9602-71C47345F84E}"/>
              </a:ext>
            </a:extLst>
          </p:cNvPr>
          <p:cNvSpPr/>
          <p:nvPr userDrawn="1"/>
        </p:nvSpPr>
        <p:spPr>
          <a:xfrm>
            <a:off x="8271582" y="6270131"/>
            <a:ext cx="3042821" cy="5298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制作：璞石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PPT</a:t>
            </a: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工作室</a:t>
            </a:r>
          </a:p>
          <a:p>
            <a:pPr algn="r">
              <a:lnSpc>
                <a:spcPct val="150000"/>
              </a:lnSpc>
            </a:pPr>
            <a:r>
              <a:rPr lang="zh-CN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商务合作联系微信公众号：</a:t>
            </a:r>
            <a:r>
              <a:rPr lang="en-US" altLang="zh-CN" sz="1000" spc="300" dirty="0">
                <a:solidFill>
                  <a:schemeClr val="accent3"/>
                </a:solidFill>
                <a:latin typeface="+mj-ea"/>
                <a:ea typeface="+mj-ea"/>
                <a:cs typeface="Times New Roman" panose="02020603050405020304" pitchFamily="18" charset="0"/>
              </a:rPr>
              <a:t>pushippt</a:t>
            </a:r>
            <a:endParaRPr lang="zh-CN" altLang="zh-CN" sz="1000" spc="300" dirty="0">
              <a:solidFill>
                <a:schemeClr val="accent3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29DDF74-E1B3-42BA-A7FF-D8F9DF760DB8}"/>
              </a:ext>
            </a:extLst>
          </p:cNvPr>
          <p:cNvGrpSpPr/>
          <p:nvPr userDrawn="1"/>
        </p:nvGrpSpPr>
        <p:grpSpPr>
          <a:xfrm>
            <a:off x="11273852" y="6384794"/>
            <a:ext cx="638106" cy="361784"/>
            <a:chOff x="10169347" y="5471263"/>
            <a:chExt cx="1001097" cy="567588"/>
          </a:xfrm>
          <a:solidFill>
            <a:schemeClr val="accent3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8862889A-B4E8-4D9A-BF07-8556091147B2}"/>
                </a:ext>
              </a:extLst>
            </p:cNvPr>
            <p:cNvSpPr/>
            <p:nvPr/>
          </p:nvSpPr>
          <p:spPr>
            <a:xfrm>
              <a:off x="10296585" y="5597726"/>
              <a:ext cx="747187" cy="309781"/>
            </a:xfrm>
            <a:custGeom>
              <a:avLst/>
              <a:gdLst/>
              <a:ahLst/>
              <a:cxnLst/>
              <a:rect l="l" t="t" r="r" b="b"/>
              <a:pathLst>
                <a:path w="747187" h="309781">
                  <a:moveTo>
                    <a:pt x="332696" y="51197"/>
                  </a:moveTo>
                  <a:lnTo>
                    <a:pt x="332696" y="151191"/>
                  </a:lnTo>
                  <a:lnTo>
                    <a:pt x="361294" y="151191"/>
                  </a:lnTo>
                  <a:cubicBezTo>
                    <a:pt x="400092" y="151191"/>
                    <a:pt x="419490" y="134325"/>
                    <a:pt x="419490" y="100594"/>
                  </a:cubicBezTo>
                  <a:cubicBezTo>
                    <a:pt x="419490" y="67663"/>
                    <a:pt x="400292" y="51197"/>
                    <a:pt x="361894" y="51197"/>
                  </a:cubicBezTo>
                  <a:close/>
                  <a:moveTo>
                    <a:pt x="65996" y="51197"/>
                  </a:moveTo>
                  <a:lnTo>
                    <a:pt x="65996" y="151191"/>
                  </a:lnTo>
                  <a:lnTo>
                    <a:pt x="94594" y="151191"/>
                  </a:lnTo>
                  <a:cubicBezTo>
                    <a:pt x="133392" y="151191"/>
                    <a:pt x="152791" y="134325"/>
                    <a:pt x="152791" y="100594"/>
                  </a:cubicBezTo>
                  <a:cubicBezTo>
                    <a:pt x="152791" y="67663"/>
                    <a:pt x="133592" y="51197"/>
                    <a:pt x="95194" y="51197"/>
                  </a:cubicBezTo>
                  <a:close/>
                  <a:moveTo>
                    <a:pt x="504402" y="0"/>
                  </a:moveTo>
                  <a:lnTo>
                    <a:pt x="747187" y="0"/>
                  </a:lnTo>
                  <a:lnTo>
                    <a:pt x="747187" y="53997"/>
                  </a:lnTo>
                  <a:lnTo>
                    <a:pt x="658792" y="53997"/>
                  </a:lnTo>
                  <a:lnTo>
                    <a:pt x="658792" y="309781"/>
                  </a:lnTo>
                  <a:lnTo>
                    <a:pt x="592596" y="309781"/>
                  </a:lnTo>
                  <a:lnTo>
                    <a:pt x="592596" y="53997"/>
                  </a:lnTo>
                  <a:lnTo>
                    <a:pt x="504402" y="53997"/>
                  </a:lnTo>
                  <a:close/>
                  <a:moveTo>
                    <a:pt x="266700" y="0"/>
                  </a:moveTo>
                  <a:lnTo>
                    <a:pt x="373293" y="0"/>
                  </a:lnTo>
                  <a:cubicBezTo>
                    <a:pt x="450355" y="0"/>
                    <a:pt x="488886" y="32665"/>
                    <a:pt x="488886" y="97994"/>
                  </a:cubicBezTo>
                  <a:cubicBezTo>
                    <a:pt x="488886" y="129726"/>
                    <a:pt x="477254" y="155157"/>
                    <a:pt x="453988" y="174289"/>
                  </a:cubicBezTo>
                  <a:cubicBezTo>
                    <a:pt x="430723" y="193422"/>
                    <a:pt x="401625" y="202588"/>
                    <a:pt x="366694" y="201788"/>
                  </a:cubicBezTo>
                  <a:lnTo>
                    <a:pt x="332696" y="201788"/>
                  </a:lnTo>
                  <a:lnTo>
                    <a:pt x="332696" y="309781"/>
                  </a:lnTo>
                  <a:lnTo>
                    <a:pt x="266700" y="309781"/>
                  </a:lnTo>
                  <a:close/>
                  <a:moveTo>
                    <a:pt x="0" y="0"/>
                  </a:moveTo>
                  <a:lnTo>
                    <a:pt x="106593" y="0"/>
                  </a:lnTo>
                  <a:cubicBezTo>
                    <a:pt x="183655" y="0"/>
                    <a:pt x="222186" y="32665"/>
                    <a:pt x="222186" y="97994"/>
                  </a:cubicBezTo>
                  <a:cubicBezTo>
                    <a:pt x="222186" y="129726"/>
                    <a:pt x="210554" y="155157"/>
                    <a:pt x="187288" y="174289"/>
                  </a:cubicBezTo>
                  <a:cubicBezTo>
                    <a:pt x="164023" y="193422"/>
                    <a:pt x="134925" y="202588"/>
                    <a:pt x="99994" y="201788"/>
                  </a:cubicBezTo>
                  <a:lnTo>
                    <a:pt x="65996" y="201788"/>
                  </a:lnTo>
                  <a:lnTo>
                    <a:pt x="65996" y="309781"/>
                  </a:lnTo>
                  <a:lnTo>
                    <a:pt x="0" y="30978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b="1" dirty="0">
                <a:solidFill>
                  <a:srgbClr val="04C8FF"/>
                </a:solidFill>
              </a:endParaRPr>
            </a:p>
          </p:txBody>
        </p:sp>
        <p:sp>
          <p:nvSpPr>
            <p:cNvPr id="11" name="图文框 10">
              <a:extLst>
                <a:ext uri="{FF2B5EF4-FFF2-40B4-BE49-F238E27FC236}">
                  <a16:creationId xmlns:a16="http://schemas.microsoft.com/office/drawing/2014/main" xmlns="" id="{141F2BC4-07B6-4B47-A8D8-8E61E72074A5}"/>
                </a:ext>
              </a:extLst>
            </p:cNvPr>
            <p:cNvSpPr/>
            <p:nvPr/>
          </p:nvSpPr>
          <p:spPr>
            <a:xfrm>
              <a:off x="10169347" y="5471263"/>
              <a:ext cx="1001097" cy="567588"/>
            </a:xfrm>
            <a:prstGeom prst="frame">
              <a:avLst>
                <a:gd name="adj1" fmla="val 1005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标题 3">
            <a:extLst>
              <a:ext uri="{FF2B5EF4-FFF2-40B4-BE49-F238E27FC236}">
                <a16:creationId xmlns:a16="http://schemas.microsoft.com/office/drawing/2014/main" xmlns="" id="{08D0948A-17FC-4112-A1B4-2A43C6C4EC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CC661F0-B202-44F7-90D8-8399E400D7F2}"/>
              </a:ext>
            </a:extLst>
          </p:cNvPr>
          <p:cNvSpPr/>
          <p:nvPr userDrawn="1"/>
        </p:nvSpPr>
        <p:spPr>
          <a:xfrm>
            <a:off x="385508" y="744556"/>
            <a:ext cx="1124750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E1303316-EB94-4D1A-8D4C-9183F959C595}"/>
              </a:ext>
            </a:extLst>
          </p:cNvPr>
          <p:cNvSpPr/>
          <p:nvPr userDrawn="1"/>
        </p:nvSpPr>
        <p:spPr>
          <a:xfrm>
            <a:off x="11273852" y="195142"/>
            <a:ext cx="638106" cy="638106"/>
          </a:xfrm>
          <a:custGeom>
            <a:avLst/>
            <a:gdLst>
              <a:gd name="connsiteX0" fmla="*/ 1389109 w 2575673"/>
              <a:gd name="connsiteY0" fmla="*/ 917371 h 2575673"/>
              <a:gd name="connsiteX1" fmla="*/ 1434781 w 2575673"/>
              <a:gd name="connsiteY1" fmla="*/ 1018771 h 2575673"/>
              <a:gd name="connsiteX2" fmla="*/ 1468539 w 2575673"/>
              <a:gd name="connsiteY2" fmla="*/ 1114208 h 2575673"/>
              <a:gd name="connsiteX3" fmla="*/ 1712786 w 2575673"/>
              <a:gd name="connsiteY3" fmla="*/ 1114208 h 2575673"/>
              <a:gd name="connsiteX4" fmla="*/ 1753742 w 2575673"/>
              <a:gd name="connsiteY4" fmla="*/ 1015789 h 2575673"/>
              <a:gd name="connsiteX5" fmla="*/ 1790230 w 2575673"/>
              <a:gd name="connsiteY5" fmla="*/ 917371 h 2575673"/>
              <a:gd name="connsiteX6" fmla="*/ 372407 w 2575673"/>
              <a:gd name="connsiteY6" fmla="*/ 472688 h 2575673"/>
              <a:gd name="connsiteX7" fmla="*/ 946288 w 2575673"/>
              <a:gd name="connsiteY7" fmla="*/ 472688 h 2575673"/>
              <a:gd name="connsiteX8" fmla="*/ 946288 w 2575673"/>
              <a:gd name="connsiteY8" fmla="*/ 693105 h 2575673"/>
              <a:gd name="connsiteX9" fmla="*/ 775513 w 2575673"/>
              <a:gd name="connsiteY9" fmla="*/ 693105 h 2575673"/>
              <a:gd name="connsiteX10" fmla="*/ 775513 w 2575673"/>
              <a:gd name="connsiteY10" fmla="*/ 1042597 h 2575673"/>
              <a:gd name="connsiteX11" fmla="*/ 938345 w 2575673"/>
              <a:gd name="connsiteY11" fmla="*/ 1042597 h 2575673"/>
              <a:gd name="connsiteX12" fmla="*/ 938345 w 2575673"/>
              <a:gd name="connsiteY12" fmla="*/ 1259043 h 2575673"/>
              <a:gd name="connsiteX13" fmla="*/ 775513 w 2575673"/>
              <a:gd name="connsiteY13" fmla="*/ 1259043 h 2575673"/>
              <a:gd name="connsiteX14" fmla="*/ 775513 w 2575673"/>
              <a:gd name="connsiteY14" fmla="*/ 1672139 h 2575673"/>
              <a:gd name="connsiteX15" fmla="*/ 944302 w 2575673"/>
              <a:gd name="connsiteY15" fmla="*/ 1620555 h 2575673"/>
              <a:gd name="connsiteX16" fmla="*/ 968131 w 2575673"/>
              <a:gd name="connsiteY16" fmla="*/ 1832799 h 2575673"/>
              <a:gd name="connsiteX17" fmla="*/ 663319 w 2575673"/>
              <a:gd name="connsiteY17" fmla="*/ 1929604 h 2575673"/>
              <a:gd name="connsiteX18" fmla="*/ 382336 w 2575673"/>
              <a:gd name="connsiteY18" fmla="*/ 2017473 h 2575673"/>
              <a:gd name="connsiteX19" fmla="*/ 342621 w 2575673"/>
              <a:gd name="connsiteY19" fmla="*/ 1791120 h 2575673"/>
              <a:gd name="connsiteX20" fmla="*/ 567010 w 2575673"/>
              <a:gd name="connsiteY20" fmla="*/ 1731630 h 2575673"/>
              <a:gd name="connsiteX21" fmla="*/ 567010 w 2575673"/>
              <a:gd name="connsiteY21" fmla="*/ 1259043 h 2575673"/>
              <a:gd name="connsiteX22" fmla="*/ 386307 w 2575673"/>
              <a:gd name="connsiteY22" fmla="*/ 1259043 h 2575673"/>
              <a:gd name="connsiteX23" fmla="*/ 386307 w 2575673"/>
              <a:gd name="connsiteY23" fmla="*/ 1042597 h 2575673"/>
              <a:gd name="connsiteX24" fmla="*/ 567010 w 2575673"/>
              <a:gd name="connsiteY24" fmla="*/ 1042597 h 2575673"/>
              <a:gd name="connsiteX25" fmla="*/ 567010 w 2575673"/>
              <a:gd name="connsiteY25" fmla="*/ 693105 h 2575673"/>
              <a:gd name="connsiteX26" fmla="*/ 372407 w 2575673"/>
              <a:gd name="connsiteY26" fmla="*/ 693105 h 2575673"/>
              <a:gd name="connsiteX27" fmla="*/ 1162734 w 2575673"/>
              <a:gd name="connsiteY27" fmla="*/ 401201 h 2575673"/>
              <a:gd name="connsiteX28" fmla="*/ 1245142 w 2575673"/>
              <a:gd name="connsiteY28" fmla="*/ 529530 h 2575673"/>
              <a:gd name="connsiteX29" fmla="*/ 1297765 w 2575673"/>
              <a:gd name="connsiteY29" fmla="*/ 653391 h 2575673"/>
              <a:gd name="connsiteX30" fmla="*/ 1113090 w 2575673"/>
              <a:gd name="connsiteY30" fmla="*/ 730959 h 2575673"/>
              <a:gd name="connsiteX31" fmla="*/ 1068163 w 2575673"/>
              <a:gd name="connsiteY31" fmla="*/ 603514 h 2575673"/>
              <a:gd name="connsiteX32" fmla="*/ 991960 w 2575673"/>
              <a:gd name="connsiteY32" fmla="*/ 468716 h 2575673"/>
              <a:gd name="connsiteX33" fmla="*/ 1982847 w 2575673"/>
              <a:gd name="connsiteY33" fmla="*/ 395368 h 2575673"/>
              <a:gd name="connsiteX34" fmla="*/ 2189365 w 2575673"/>
              <a:gd name="connsiteY34" fmla="*/ 464869 h 2575673"/>
              <a:gd name="connsiteX35" fmla="*/ 2105219 w 2575673"/>
              <a:gd name="connsiteY35" fmla="*/ 602878 h 2575673"/>
              <a:gd name="connsiteX36" fmla="*/ 2028519 w 2575673"/>
              <a:gd name="connsiteY36" fmla="*/ 717058 h 2575673"/>
              <a:gd name="connsiteX37" fmla="*/ 1863702 w 2575673"/>
              <a:gd name="connsiteY37" fmla="*/ 653515 h 2575673"/>
              <a:gd name="connsiteX38" fmla="*/ 1929232 w 2575673"/>
              <a:gd name="connsiteY38" fmla="*/ 526675 h 2575673"/>
              <a:gd name="connsiteX39" fmla="*/ 1982847 w 2575673"/>
              <a:gd name="connsiteY39" fmla="*/ 395368 h 2575673"/>
              <a:gd name="connsiteX40" fmla="*/ 1321594 w 2575673"/>
              <a:gd name="connsiteY40" fmla="*/ 359624 h 2575673"/>
              <a:gd name="connsiteX41" fmla="*/ 1532083 w 2575673"/>
              <a:gd name="connsiteY41" fmla="*/ 359624 h 2575673"/>
              <a:gd name="connsiteX42" fmla="*/ 1532083 w 2575673"/>
              <a:gd name="connsiteY42" fmla="*/ 730959 h 2575673"/>
              <a:gd name="connsiteX43" fmla="*/ 1631370 w 2575673"/>
              <a:gd name="connsiteY43" fmla="*/ 730959 h 2575673"/>
              <a:gd name="connsiteX44" fmla="*/ 1631370 w 2575673"/>
              <a:gd name="connsiteY44" fmla="*/ 359624 h 2575673"/>
              <a:gd name="connsiteX45" fmla="*/ 1843845 w 2575673"/>
              <a:gd name="connsiteY45" fmla="*/ 359624 h 2575673"/>
              <a:gd name="connsiteX46" fmla="*/ 1843845 w 2575673"/>
              <a:gd name="connsiteY46" fmla="*/ 730959 h 2575673"/>
              <a:gd name="connsiteX47" fmla="*/ 2185393 w 2575673"/>
              <a:gd name="connsiteY47" fmla="*/ 730959 h 2575673"/>
              <a:gd name="connsiteX48" fmla="*/ 2185393 w 2575673"/>
              <a:gd name="connsiteY48" fmla="*/ 917371 h 2575673"/>
              <a:gd name="connsiteX49" fmla="*/ 1861716 w 2575673"/>
              <a:gd name="connsiteY49" fmla="*/ 917371 h 2575673"/>
              <a:gd name="connsiteX50" fmla="*/ 2014619 w 2575673"/>
              <a:gd name="connsiteY50" fmla="*/ 953159 h 2575673"/>
              <a:gd name="connsiteX51" fmla="*/ 1929232 w 2575673"/>
              <a:gd name="connsiteY51" fmla="*/ 1114208 h 2575673"/>
              <a:gd name="connsiteX52" fmla="*/ 2165536 w 2575673"/>
              <a:gd name="connsiteY52" fmla="*/ 1114208 h 2575673"/>
              <a:gd name="connsiteX53" fmla="*/ 2165536 w 2575673"/>
              <a:gd name="connsiteY53" fmla="*/ 1288705 h 2575673"/>
              <a:gd name="connsiteX54" fmla="*/ 1700871 w 2575673"/>
              <a:gd name="connsiteY54" fmla="*/ 1288705 h 2575673"/>
              <a:gd name="connsiteX55" fmla="*/ 1700871 w 2575673"/>
              <a:gd name="connsiteY55" fmla="*/ 1370369 h 2575673"/>
              <a:gd name="connsiteX56" fmla="*/ 2101992 w 2575673"/>
              <a:gd name="connsiteY56" fmla="*/ 1370369 h 2575673"/>
              <a:gd name="connsiteX57" fmla="*/ 2101992 w 2575673"/>
              <a:gd name="connsiteY57" fmla="*/ 1542880 h 2575673"/>
              <a:gd name="connsiteX58" fmla="*/ 1700871 w 2575673"/>
              <a:gd name="connsiteY58" fmla="*/ 1542880 h 2575673"/>
              <a:gd name="connsiteX59" fmla="*/ 1700871 w 2575673"/>
              <a:gd name="connsiteY59" fmla="*/ 1554830 h 2575673"/>
              <a:gd name="connsiteX60" fmla="*/ 1696900 w 2575673"/>
              <a:gd name="connsiteY60" fmla="*/ 1626530 h 2575673"/>
              <a:gd name="connsiteX61" fmla="*/ 2207236 w 2575673"/>
              <a:gd name="connsiteY61" fmla="*/ 1626530 h 2575673"/>
              <a:gd name="connsiteX62" fmla="*/ 2207236 w 2575673"/>
              <a:gd name="connsiteY62" fmla="*/ 1806985 h 2575673"/>
              <a:gd name="connsiteX63" fmla="*/ 1790230 w 2575673"/>
              <a:gd name="connsiteY63" fmla="*/ 1806985 h 2575673"/>
              <a:gd name="connsiteX64" fmla="*/ 1969195 w 2575673"/>
              <a:gd name="connsiteY64" fmla="*/ 1952688 h 2575673"/>
              <a:gd name="connsiteX65" fmla="*/ 2233051 w 2575673"/>
              <a:gd name="connsiteY65" fmla="*/ 2037331 h 2575673"/>
              <a:gd name="connsiteX66" fmla="*/ 2156848 w 2575673"/>
              <a:gd name="connsiteY66" fmla="*/ 2119739 h 2575673"/>
              <a:gd name="connsiteX67" fmla="*/ 2094049 w 2575673"/>
              <a:gd name="connsiteY67" fmla="*/ 2214062 h 2575673"/>
              <a:gd name="connsiteX68" fmla="*/ 1800655 w 2575673"/>
              <a:gd name="connsiteY68" fmla="*/ 2087719 h 2575673"/>
              <a:gd name="connsiteX69" fmla="*/ 1605556 w 2575673"/>
              <a:gd name="connsiteY69" fmla="*/ 1882443 h 2575673"/>
              <a:gd name="connsiteX70" fmla="*/ 1407229 w 2575673"/>
              <a:gd name="connsiteY70" fmla="*/ 2064883 h 2575673"/>
              <a:gd name="connsiteX71" fmla="*/ 1055504 w 2575673"/>
              <a:gd name="connsiteY71" fmla="*/ 2216048 h 2575673"/>
              <a:gd name="connsiteX72" fmla="*/ 992705 w 2575673"/>
              <a:gd name="connsiteY72" fmla="*/ 2132398 h 2575673"/>
              <a:gd name="connsiteX73" fmla="*/ 910544 w 2575673"/>
              <a:gd name="connsiteY73" fmla="*/ 2053217 h 2575673"/>
              <a:gd name="connsiteX74" fmla="*/ 1219576 w 2575673"/>
              <a:gd name="connsiteY74" fmla="*/ 1942015 h 2575673"/>
              <a:gd name="connsiteX75" fmla="*/ 1387123 w 2575673"/>
              <a:gd name="connsiteY75" fmla="*/ 1806985 h 2575673"/>
              <a:gd name="connsiteX76" fmla="*/ 1001888 w 2575673"/>
              <a:gd name="connsiteY76" fmla="*/ 1806985 h 2575673"/>
              <a:gd name="connsiteX77" fmla="*/ 1001888 w 2575673"/>
              <a:gd name="connsiteY77" fmla="*/ 1626530 h 2575673"/>
              <a:gd name="connsiteX78" fmla="*/ 1462582 w 2575673"/>
              <a:gd name="connsiteY78" fmla="*/ 1626530 h 2575673"/>
              <a:gd name="connsiteX79" fmla="*/ 1467050 w 2575673"/>
              <a:gd name="connsiteY79" fmla="*/ 1588688 h 2575673"/>
              <a:gd name="connsiteX80" fmla="*/ 1468539 w 2575673"/>
              <a:gd name="connsiteY80" fmla="*/ 1550847 h 2575673"/>
              <a:gd name="connsiteX81" fmla="*/ 1468539 w 2575673"/>
              <a:gd name="connsiteY81" fmla="*/ 1542880 h 2575673"/>
              <a:gd name="connsiteX82" fmla="*/ 1091247 w 2575673"/>
              <a:gd name="connsiteY82" fmla="*/ 1542880 h 2575673"/>
              <a:gd name="connsiteX83" fmla="*/ 1091247 w 2575673"/>
              <a:gd name="connsiteY83" fmla="*/ 1370369 h 2575673"/>
              <a:gd name="connsiteX84" fmla="*/ 1468539 w 2575673"/>
              <a:gd name="connsiteY84" fmla="*/ 1370369 h 2575673"/>
              <a:gd name="connsiteX85" fmla="*/ 1468539 w 2575673"/>
              <a:gd name="connsiteY85" fmla="*/ 1288705 h 2575673"/>
              <a:gd name="connsiteX86" fmla="*/ 1027703 w 2575673"/>
              <a:gd name="connsiteY86" fmla="*/ 1288705 h 2575673"/>
              <a:gd name="connsiteX87" fmla="*/ 1027703 w 2575673"/>
              <a:gd name="connsiteY87" fmla="*/ 1114208 h 2575673"/>
              <a:gd name="connsiteX88" fmla="*/ 1248121 w 2575673"/>
              <a:gd name="connsiteY88" fmla="*/ 1114208 h 2575673"/>
              <a:gd name="connsiteX89" fmla="*/ 1221562 w 2575673"/>
              <a:gd name="connsiteY89" fmla="*/ 1033932 h 2575673"/>
              <a:gd name="connsiteX90" fmla="*/ 1190534 w 2575673"/>
              <a:gd name="connsiteY90" fmla="*/ 955147 h 2575673"/>
              <a:gd name="connsiteX91" fmla="*/ 1345423 w 2575673"/>
              <a:gd name="connsiteY91" fmla="*/ 917371 h 2575673"/>
              <a:gd name="connsiteX92" fmla="*/ 995932 w 2575673"/>
              <a:gd name="connsiteY92" fmla="*/ 917371 h 2575673"/>
              <a:gd name="connsiteX93" fmla="*/ 995932 w 2575673"/>
              <a:gd name="connsiteY93" fmla="*/ 730959 h 2575673"/>
              <a:gd name="connsiteX94" fmla="*/ 1113090 w 2575673"/>
              <a:gd name="connsiteY94" fmla="*/ 730959 h 2575673"/>
              <a:gd name="connsiteX95" fmla="*/ 1321594 w 2575673"/>
              <a:gd name="connsiteY95" fmla="*/ 730959 h 2575673"/>
              <a:gd name="connsiteX96" fmla="*/ 222100 w 2575673"/>
              <a:gd name="connsiteY96" fmla="*/ 222100 h 2575673"/>
              <a:gd name="connsiteX97" fmla="*/ 222100 w 2575673"/>
              <a:gd name="connsiteY97" fmla="*/ 2353573 h 2575673"/>
              <a:gd name="connsiteX98" fmla="*/ 2353573 w 2575673"/>
              <a:gd name="connsiteY98" fmla="*/ 2353573 h 2575673"/>
              <a:gd name="connsiteX99" fmla="*/ 2353573 w 2575673"/>
              <a:gd name="connsiteY99" fmla="*/ 222100 h 2575673"/>
              <a:gd name="connsiteX100" fmla="*/ 0 w 2575673"/>
              <a:gd name="connsiteY100" fmla="*/ 0 h 2575673"/>
              <a:gd name="connsiteX101" fmla="*/ 2575673 w 2575673"/>
              <a:gd name="connsiteY101" fmla="*/ 0 h 2575673"/>
              <a:gd name="connsiteX102" fmla="*/ 2575673 w 2575673"/>
              <a:gd name="connsiteY102" fmla="*/ 2575673 h 2575673"/>
              <a:gd name="connsiteX103" fmla="*/ 0 w 2575673"/>
              <a:gd name="connsiteY103" fmla="*/ 2575673 h 2575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575673" h="2575673">
                <a:moveTo>
                  <a:pt x="1389109" y="917371"/>
                </a:moveTo>
                <a:cubicBezTo>
                  <a:pt x="1405326" y="949928"/>
                  <a:pt x="1420550" y="983728"/>
                  <a:pt x="1434781" y="1018771"/>
                </a:cubicBezTo>
                <a:cubicBezTo>
                  <a:pt x="1449012" y="1053814"/>
                  <a:pt x="1460265" y="1085626"/>
                  <a:pt x="1468539" y="1114208"/>
                </a:cubicBezTo>
                <a:lnTo>
                  <a:pt x="1712786" y="1114208"/>
                </a:lnTo>
                <a:cubicBezTo>
                  <a:pt x="1726065" y="1083638"/>
                  <a:pt x="1739717" y="1050832"/>
                  <a:pt x="1753742" y="1015789"/>
                </a:cubicBezTo>
                <a:cubicBezTo>
                  <a:pt x="1767766" y="980746"/>
                  <a:pt x="1779929" y="947940"/>
                  <a:pt x="1790230" y="917371"/>
                </a:cubicBezTo>
                <a:close/>
                <a:moveTo>
                  <a:pt x="372407" y="472688"/>
                </a:moveTo>
                <a:lnTo>
                  <a:pt x="946288" y="472688"/>
                </a:lnTo>
                <a:lnTo>
                  <a:pt x="946288" y="693105"/>
                </a:lnTo>
                <a:lnTo>
                  <a:pt x="775513" y="693105"/>
                </a:lnTo>
                <a:lnTo>
                  <a:pt x="775513" y="1042597"/>
                </a:lnTo>
                <a:lnTo>
                  <a:pt x="938345" y="1042597"/>
                </a:lnTo>
                <a:lnTo>
                  <a:pt x="938345" y="1259043"/>
                </a:lnTo>
                <a:lnTo>
                  <a:pt x="775513" y="1259043"/>
                </a:lnTo>
                <a:lnTo>
                  <a:pt x="775513" y="1672139"/>
                </a:lnTo>
                <a:cubicBezTo>
                  <a:pt x="832769" y="1655949"/>
                  <a:pt x="889032" y="1638754"/>
                  <a:pt x="944302" y="1620555"/>
                </a:cubicBezTo>
                <a:lnTo>
                  <a:pt x="968131" y="1832799"/>
                </a:lnTo>
                <a:cubicBezTo>
                  <a:pt x="866527" y="1865812"/>
                  <a:pt x="764923" y="1898080"/>
                  <a:pt x="663319" y="1929604"/>
                </a:cubicBezTo>
                <a:cubicBezTo>
                  <a:pt x="561715" y="1961128"/>
                  <a:pt x="468054" y="1990418"/>
                  <a:pt x="382336" y="2017473"/>
                </a:cubicBezTo>
                <a:lnTo>
                  <a:pt x="342621" y="1791120"/>
                </a:lnTo>
                <a:cubicBezTo>
                  <a:pt x="408481" y="1775256"/>
                  <a:pt x="483278" y="1755426"/>
                  <a:pt x="567010" y="1731630"/>
                </a:cubicBezTo>
                <a:lnTo>
                  <a:pt x="567010" y="1259043"/>
                </a:lnTo>
                <a:lnTo>
                  <a:pt x="386307" y="1259043"/>
                </a:lnTo>
                <a:lnTo>
                  <a:pt x="386307" y="1042597"/>
                </a:lnTo>
                <a:lnTo>
                  <a:pt x="567010" y="1042597"/>
                </a:lnTo>
                <a:lnTo>
                  <a:pt x="567010" y="693105"/>
                </a:lnTo>
                <a:lnTo>
                  <a:pt x="372407" y="693105"/>
                </a:lnTo>
                <a:close/>
                <a:moveTo>
                  <a:pt x="1162734" y="401201"/>
                </a:moveTo>
                <a:cubicBezTo>
                  <a:pt x="1193182" y="441123"/>
                  <a:pt x="1220651" y="483899"/>
                  <a:pt x="1245142" y="529530"/>
                </a:cubicBezTo>
                <a:cubicBezTo>
                  <a:pt x="1269634" y="575160"/>
                  <a:pt x="1287174" y="616448"/>
                  <a:pt x="1297765" y="653391"/>
                </a:cubicBezTo>
                <a:lnTo>
                  <a:pt x="1113090" y="730959"/>
                </a:lnTo>
                <a:cubicBezTo>
                  <a:pt x="1105437" y="693791"/>
                  <a:pt x="1090461" y="651309"/>
                  <a:pt x="1068163" y="603514"/>
                </a:cubicBezTo>
                <a:cubicBezTo>
                  <a:pt x="1045864" y="555719"/>
                  <a:pt x="1020463" y="510787"/>
                  <a:pt x="991960" y="468716"/>
                </a:cubicBezTo>
                <a:close/>
                <a:moveTo>
                  <a:pt x="1982847" y="395368"/>
                </a:moveTo>
                <a:lnTo>
                  <a:pt x="2189365" y="464869"/>
                </a:lnTo>
                <a:cubicBezTo>
                  <a:pt x="2160447" y="513106"/>
                  <a:pt x="2132398" y="559109"/>
                  <a:pt x="2105219" y="602878"/>
                </a:cubicBezTo>
                <a:cubicBezTo>
                  <a:pt x="2078039" y="646647"/>
                  <a:pt x="2052472" y="684707"/>
                  <a:pt x="2028519" y="717058"/>
                </a:cubicBezTo>
                <a:lnTo>
                  <a:pt x="1863702" y="653515"/>
                </a:lnTo>
                <a:cubicBezTo>
                  <a:pt x="1885297" y="617068"/>
                  <a:pt x="1907140" y="574788"/>
                  <a:pt x="1929232" y="526675"/>
                </a:cubicBezTo>
                <a:cubicBezTo>
                  <a:pt x="1951323" y="478562"/>
                  <a:pt x="1969195" y="434793"/>
                  <a:pt x="1982847" y="395368"/>
                </a:cubicBezTo>
                <a:close/>
                <a:moveTo>
                  <a:pt x="1321594" y="359624"/>
                </a:moveTo>
                <a:lnTo>
                  <a:pt x="1532083" y="359624"/>
                </a:lnTo>
                <a:lnTo>
                  <a:pt x="1532083" y="730959"/>
                </a:lnTo>
                <a:lnTo>
                  <a:pt x="1631370" y="730959"/>
                </a:lnTo>
                <a:lnTo>
                  <a:pt x="1631370" y="359624"/>
                </a:lnTo>
                <a:lnTo>
                  <a:pt x="1843845" y="359624"/>
                </a:lnTo>
                <a:lnTo>
                  <a:pt x="1843845" y="730959"/>
                </a:lnTo>
                <a:lnTo>
                  <a:pt x="2185393" y="730959"/>
                </a:lnTo>
                <a:lnTo>
                  <a:pt x="2185393" y="917371"/>
                </a:lnTo>
                <a:lnTo>
                  <a:pt x="1861716" y="917371"/>
                </a:lnTo>
                <a:lnTo>
                  <a:pt x="2014619" y="953159"/>
                </a:lnTo>
                <a:cubicBezTo>
                  <a:pt x="1985164" y="1010818"/>
                  <a:pt x="1956702" y="1064501"/>
                  <a:pt x="1929232" y="1114208"/>
                </a:cubicBezTo>
                <a:lnTo>
                  <a:pt x="2165536" y="1114208"/>
                </a:lnTo>
                <a:lnTo>
                  <a:pt x="2165536" y="1288705"/>
                </a:lnTo>
                <a:lnTo>
                  <a:pt x="1700871" y="1288705"/>
                </a:lnTo>
                <a:lnTo>
                  <a:pt x="1700871" y="1370369"/>
                </a:lnTo>
                <a:lnTo>
                  <a:pt x="2101992" y="1370369"/>
                </a:lnTo>
                <a:lnTo>
                  <a:pt x="2101992" y="1542880"/>
                </a:lnTo>
                <a:lnTo>
                  <a:pt x="1700871" y="1542880"/>
                </a:lnTo>
                <a:lnTo>
                  <a:pt x="1700871" y="1554830"/>
                </a:lnTo>
                <a:cubicBezTo>
                  <a:pt x="1700540" y="1578730"/>
                  <a:pt x="1699216" y="1602630"/>
                  <a:pt x="1696900" y="1626530"/>
                </a:cubicBezTo>
                <a:lnTo>
                  <a:pt x="2207236" y="1626530"/>
                </a:lnTo>
                <a:lnTo>
                  <a:pt x="2207236" y="1806985"/>
                </a:lnTo>
                <a:lnTo>
                  <a:pt x="1790230" y="1806985"/>
                </a:lnTo>
                <a:cubicBezTo>
                  <a:pt x="1835861" y="1864861"/>
                  <a:pt x="1895516" y="1913429"/>
                  <a:pt x="1969195" y="1952688"/>
                </a:cubicBezTo>
                <a:cubicBezTo>
                  <a:pt x="2042875" y="1991948"/>
                  <a:pt x="2130826" y="2020163"/>
                  <a:pt x="2233051" y="2037331"/>
                </a:cubicBezTo>
                <a:cubicBezTo>
                  <a:pt x="2208271" y="2059340"/>
                  <a:pt x="2182870" y="2086809"/>
                  <a:pt x="2156848" y="2119739"/>
                </a:cubicBezTo>
                <a:cubicBezTo>
                  <a:pt x="2130826" y="2152670"/>
                  <a:pt x="2109893" y="2184111"/>
                  <a:pt x="2094049" y="2214062"/>
                </a:cubicBezTo>
                <a:cubicBezTo>
                  <a:pt x="1978379" y="2185228"/>
                  <a:pt x="1880581" y="2143113"/>
                  <a:pt x="1800655" y="2087719"/>
                </a:cubicBezTo>
                <a:cubicBezTo>
                  <a:pt x="1720729" y="2032325"/>
                  <a:pt x="1655695" y="1963900"/>
                  <a:pt x="1605556" y="1882443"/>
                </a:cubicBezTo>
                <a:cubicBezTo>
                  <a:pt x="1561910" y="1947352"/>
                  <a:pt x="1495802" y="2008166"/>
                  <a:pt x="1407229" y="2064883"/>
                </a:cubicBezTo>
                <a:cubicBezTo>
                  <a:pt x="1318656" y="2121601"/>
                  <a:pt x="1201415" y="2171990"/>
                  <a:pt x="1055504" y="2216048"/>
                </a:cubicBezTo>
                <a:cubicBezTo>
                  <a:pt x="1041397" y="2191020"/>
                  <a:pt x="1020463" y="2163136"/>
                  <a:pt x="992705" y="2132398"/>
                </a:cubicBezTo>
                <a:cubicBezTo>
                  <a:pt x="964946" y="2101661"/>
                  <a:pt x="937558" y="2075267"/>
                  <a:pt x="910544" y="2053217"/>
                </a:cubicBezTo>
                <a:cubicBezTo>
                  <a:pt x="1040487" y="2021114"/>
                  <a:pt x="1143497" y="1984047"/>
                  <a:pt x="1219576" y="1942015"/>
                </a:cubicBezTo>
                <a:cubicBezTo>
                  <a:pt x="1295655" y="1899984"/>
                  <a:pt x="1351504" y="1854973"/>
                  <a:pt x="1387123" y="1806985"/>
                </a:cubicBezTo>
                <a:lnTo>
                  <a:pt x="1001888" y="1806985"/>
                </a:lnTo>
                <a:lnTo>
                  <a:pt x="1001888" y="1626530"/>
                </a:lnTo>
                <a:lnTo>
                  <a:pt x="1462582" y="1626530"/>
                </a:lnTo>
                <a:cubicBezTo>
                  <a:pt x="1464567" y="1613667"/>
                  <a:pt x="1466057" y="1601053"/>
                  <a:pt x="1467050" y="1588688"/>
                </a:cubicBezTo>
                <a:cubicBezTo>
                  <a:pt x="1468042" y="1576323"/>
                  <a:pt x="1468539" y="1563710"/>
                  <a:pt x="1468539" y="1550847"/>
                </a:cubicBezTo>
                <a:lnTo>
                  <a:pt x="1468539" y="1542880"/>
                </a:lnTo>
                <a:lnTo>
                  <a:pt x="1091247" y="1542880"/>
                </a:lnTo>
                <a:lnTo>
                  <a:pt x="1091247" y="1370369"/>
                </a:lnTo>
                <a:lnTo>
                  <a:pt x="1468539" y="1370369"/>
                </a:lnTo>
                <a:lnTo>
                  <a:pt x="1468539" y="1288705"/>
                </a:lnTo>
                <a:lnTo>
                  <a:pt x="1027703" y="1288705"/>
                </a:lnTo>
                <a:lnTo>
                  <a:pt x="1027703" y="1114208"/>
                </a:lnTo>
                <a:lnTo>
                  <a:pt x="1248121" y="1114208"/>
                </a:lnTo>
                <a:cubicBezTo>
                  <a:pt x="1240137" y="1088070"/>
                  <a:pt x="1231284" y="1061312"/>
                  <a:pt x="1221562" y="1033932"/>
                </a:cubicBezTo>
                <a:cubicBezTo>
                  <a:pt x="1211840" y="1006552"/>
                  <a:pt x="1201497" y="980290"/>
                  <a:pt x="1190534" y="955147"/>
                </a:cubicBezTo>
                <a:lnTo>
                  <a:pt x="1345423" y="917371"/>
                </a:lnTo>
                <a:lnTo>
                  <a:pt x="995932" y="917371"/>
                </a:lnTo>
                <a:lnTo>
                  <a:pt x="995932" y="730959"/>
                </a:lnTo>
                <a:lnTo>
                  <a:pt x="1113090" y="730959"/>
                </a:lnTo>
                <a:lnTo>
                  <a:pt x="1321594" y="730959"/>
                </a:lnTo>
                <a:close/>
                <a:moveTo>
                  <a:pt x="222100" y="222100"/>
                </a:moveTo>
                <a:lnTo>
                  <a:pt x="222100" y="2353573"/>
                </a:lnTo>
                <a:lnTo>
                  <a:pt x="2353573" y="2353573"/>
                </a:lnTo>
                <a:lnTo>
                  <a:pt x="2353573" y="222100"/>
                </a:lnTo>
                <a:close/>
                <a:moveTo>
                  <a:pt x="0" y="0"/>
                </a:moveTo>
                <a:lnTo>
                  <a:pt x="2575673" y="0"/>
                </a:lnTo>
                <a:lnTo>
                  <a:pt x="2575673" y="2575673"/>
                </a:lnTo>
                <a:lnTo>
                  <a:pt x="0" y="25756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图片占位符 2">
            <a:extLst>
              <a:ext uri="{FF2B5EF4-FFF2-40B4-BE49-F238E27FC236}">
                <a16:creationId xmlns:a16="http://schemas.microsoft.com/office/drawing/2014/main" xmlns="" id="{961D1D0D-094C-4B5B-8DF8-E58F2D0CB6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63526" y="908050"/>
            <a:ext cx="3863974" cy="25574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图片占位符 2">
            <a:extLst>
              <a:ext uri="{FF2B5EF4-FFF2-40B4-BE49-F238E27FC236}">
                <a16:creationId xmlns:a16="http://schemas.microsoft.com/office/drawing/2014/main" xmlns="" id="{7607EA05-97BD-45E2-A09A-62B462D2C4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52900" y="909638"/>
            <a:ext cx="3863974" cy="25574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7" name="图片占位符 2">
            <a:extLst>
              <a:ext uri="{FF2B5EF4-FFF2-40B4-BE49-F238E27FC236}">
                <a16:creationId xmlns:a16="http://schemas.microsoft.com/office/drawing/2014/main" xmlns="" id="{2333AA44-BF84-48BC-AE87-FA0519064CC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47984" y="913856"/>
            <a:ext cx="3863974" cy="2557463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46805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166">
          <p15:clr>
            <a:srgbClr val="FBAE40"/>
          </p15:clr>
        </p15:guide>
        <p15:guide id="2" pos="7514">
          <p15:clr>
            <a:srgbClr val="FBAE40"/>
          </p15:clr>
        </p15:guide>
        <p15:guide id="3" pos="1005">
          <p15:clr>
            <a:srgbClr val="FBAE40"/>
          </p15:clr>
        </p15:guide>
        <p15:guide id="4" pos="1096">
          <p15:clr>
            <a:srgbClr val="FBAE40"/>
          </p15:clr>
        </p15:guide>
        <p15:guide id="5" pos="1935">
          <p15:clr>
            <a:srgbClr val="FBAE40"/>
          </p15:clr>
        </p15:guide>
        <p15:guide id="6" pos="2026">
          <p15:clr>
            <a:srgbClr val="FBAE40"/>
          </p15:clr>
        </p15:guide>
        <p15:guide id="7" pos="2865">
          <p15:clr>
            <a:srgbClr val="FBAE40"/>
          </p15:clr>
        </p15:guide>
        <p15:guide id="8" pos="2955">
          <p15:clr>
            <a:srgbClr val="FBAE40"/>
          </p15:clr>
        </p15:guide>
        <p15:guide id="9" pos="3795">
          <p15:clr>
            <a:srgbClr val="FBAE40"/>
          </p15:clr>
        </p15:guide>
        <p15:guide id="10" pos="3885">
          <p15:clr>
            <a:srgbClr val="FBAE40"/>
          </p15:clr>
        </p15:guide>
        <p15:guide id="11" pos="4725">
          <p15:clr>
            <a:srgbClr val="FBAE40"/>
          </p15:clr>
        </p15:guide>
        <p15:guide id="12" pos="4815">
          <p15:clr>
            <a:srgbClr val="FBAE40"/>
          </p15:clr>
        </p15:guide>
        <p15:guide id="13" pos="5654">
          <p15:clr>
            <a:srgbClr val="FBAE40"/>
          </p15:clr>
        </p15:guide>
        <p15:guide id="14" pos="5768">
          <p15:clr>
            <a:srgbClr val="FBAE40"/>
          </p15:clr>
        </p15:guide>
        <p15:guide id="15" pos="6584">
          <p15:clr>
            <a:srgbClr val="FBAE40"/>
          </p15:clr>
        </p15:guide>
        <p15:guide id="16" pos="6652">
          <p15:clr>
            <a:srgbClr val="FBAE40"/>
          </p15:clr>
        </p15:guide>
        <p15:guide id="17" orient="horz" pos="572">
          <p15:clr>
            <a:srgbClr val="FBAE40"/>
          </p15:clr>
        </p15:guide>
        <p15:guide id="18" orient="horz" pos="1412">
          <p15:clr>
            <a:srgbClr val="FBAE40"/>
          </p15:clr>
        </p15:guide>
        <p15:guide id="19" orient="horz" pos="1321">
          <p15:clr>
            <a:srgbClr val="FBAE40"/>
          </p15:clr>
        </p15:guide>
        <p15:guide id="20" orient="horz" pos="2205">
          <p15:clr>
            <a:srgbClr val="FBAE40"/>
          </p15:clr>
        </p15:guide>
        <p15:guide id="21" orient="horz" pos="2296">
          <p15:clr>
            <a:srgbClr val="FBAE40"/>
          </p15:clr>
        </p15:guide>
        <p15:guide id="22" orient="horz" pos="3045">
          <p15:clr>
            <a:srgbClr val="FBAE40"/>
          </p15:clr>
        </p15:guide>
        <p15:guide id="23" orient="horz" pos="3135">
          <p15:clr>
            <a:srgbClr val="FBAE40"/>
          </p15:clr>
        </p15:guide>
        <p15:guide id="24" orient="horz" pos="3929">
          <p15:clr>
            <a:srgbClr val="FBAE40"/>
          </p15:clr>
        </p15:guide>
        <p15:guide id="25" orient="horz" pos="4042">
          <p15:clr>
            <a:srgbClr val="FBAE40"/>
          </p15:clr>
        </p15:guide>
        <p15:guide id="26" orient="horz" pos="48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5E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D0DC1F4-6960-454D-A6F0-636D3935C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441BB23-0710-4645-9D52-4E57BFB41A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292AE2F-F5E5-46CC-99C7-D8E8CCFB79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3D25B-52AB-451E-90E7-AD1336C96402}" type="datetimeFigureOut">
              <a:rPr lang="zh-CN" altLang="en-US" smtClean="0"/>
              <a:t>2019/4/10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E2F9D69-6B92-44BE-AE13-163E220C2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429BD8B-6FD1-4C46-BDC2-731E794268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10FD2-4DA3-40D6-8FC1-7BF38ED0EE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57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73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6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5.jpe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9.jpeg"/><Relationship Id="rId5" Type="http://schemas.openxmlformats.org/officeDocument/2006/relationships/image" Target="../media/image48.jpg"/><Relationship Id="rId4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60.jpeg"/><Relationship Id="rId5" Type="http://schemas.openxmlformats.org/officeDocument/2006/relationships/image" Target="../media/image63.jpeg"/><Relationship Id="rId4" Type="http://schemas.openxmlformats.org/officeDocument/2006/relationships/image" Target="../media/image61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文本框 116">
            <a:extLst>
              <a:ext uri="{FF2B5EF4-FFF2-40B4-BE49-F238E27FC236}">
                <a16:creationId xmlns:a16="http://schemas.microsoft.com/office/drawing/2014/main" xmlns="" id="{39F8FA05-33D3-4D12-9690-866EEEBD07CC}"/>
              </a:ext>
            </a:extLst>
          </p:cNvPr>
          <p:cNvSpPr txBox="1"/>
          <p:nvPr/>
        </p:nvSpPr>
        <p:spPr>
          <a:xfrm>
            <a:off x="190023" y="1548225"/>
            <a:ext cx="19285253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rgbClr val="566CD3">
                    <a:alpha val="8000"/>
                  </a:srgb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Graphic Typesetting Collection</a:t>
            </a:r>
            <a:endParaRPr lang="zh-CN" altLang="en-US" sz="13800" dirty="0">
              <a:solidFill>
                <a:srgbClr val="566CD3">
                  <a:alpha val="8000"/>
                </a:srgb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4" name="图形 195">
            <a:extLst>
              <a:ext uri="{FF2B5EF4-FFF2-40B4-BE49-F238E27FC236}">
                <a16:creationId xmlns:a16="http://schemas.microsoft.com/office/drawing/2014/main" xmlns="" id="{637CB096-5E22-46CC-B844-9D1E9CD5A7A0}"/>
              </a:ext>
            </a:extLst>
          </p:cNvPr>
          <p:cNvSpPr/>
          <p:nvPr/>
        </p:nvSpPr>
        <p:spPr>
          <a:xfrm>
            <a:off x="10207465" y="2139351"/>
            <a:ext cx="1402051" cy="605429"/>
          </a:xfrm>
          <a:custGeom>
            <a:avLst/>
            <a:gdLst>
              <a:gd name="connsiteX0" fmla="*/ 536151 w 2688391"/>
              <a:gd name="connsiteY0" fmla="*/ 643073 h 1160891"/>
              <a:gd name="connsiteX1" fmla="*/ 826375 w 2688391"/>
              <a:gd name="connsiteY1" fmla="*/ 731667 h 1160891"/>
              <a:gd name="connsiteX2" fmla="*/ 1046334 w 2688391"/>
              <a:gd name="connsiteY2" fmla="*/ 609468 h 1160891"/>
              <a:gd name="connsiteX3" fmla="*/ 1040224 w 2688391"/>
              <a:gd name="connsiteY3" fmla="*/ 533094 h 1160891"/>
              <a:gd name="connsiteX4" fmla="*/ 1550408 w 2688391"/>
              <a:gd name="connsiteY4" fmla="*/ 22912 h 1160891"/>
              <a:gd name="connsiteX5" fmla="*/ 2063646 w 2688391"/>
              <a:gd name="connsiteY5" fmla="*/ 533094 h 1160891"/>
              <a:gd name="connsiteX6" fmla="*/ 2048371 w 2688391"/>
              <a:gd name="connsiteY6" fmla="*/ 655293 h 1160891"/>
              <a:gd name="connsiteX7" fmla="*/ 2167516 w 2688391"/>
              <a:gd name="connsiteY7" fmla="*/ 643073 h 1160891"/>
              <a:gd name="connsiteX8" fmla="*/ 2677700 w 2688391"/>
              <a:gd name="connsiteY8" fmla="*/ 1156309 h 1160891"/>
              <a:gd name="connsiteX9" fmla="*/ 22912 w 2688391"/>
              <a:gd name="connsiteY9" fmla="*/ 1156309 h 1160891"/>
              <a:gd name="connsiteX10" fmla="*/ 536151 w 2688391"/>
              <a:gd name="connsiteY10" fmla="*/ 643073 h 1160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88391" h="1160891">
                <a:moveTo>
                  <a:pt x="536151" y="643073"/>
                </a:moveTo>
                <a:cubicBezTo>
                  <a:pt x="643076" y="643073"/>
                  <a:pt x="743890" y="673623"/>
                  <a:pt x="826375" y="731667"/>
                </a:cubicBezTo>
                <a:cubicBezTo>
                  <a:pt x="881365" y="667513"/>
                  <a:pt x="960795" y="621688"/>
                  <a:pt x="1046334" y="609468"/>
                </a:cubicBezTo>
                <a:cubicBezTo>
                  <a:pt x="1043279" y="585028"/>
                  <a:pt x="1040224" y="560589"/>
                  <a:pt x="1040224" y="533094"/>
                </a:cubicBezTo>
                <a:cubicBezTo>
                  <a:pt x="1040224" y="252036"/>
                  <a:pt x="1269349" y="22912"/>
                  <a:pt x="1550408" y="22912"/>
                </a:cubicBezTo>
                <a:cubicBezTo>
                  <a:pt x="1831467" y="22912"/>
                  <a:pt x="2063646" y="252036"/>
                  <a:pt x="2063646" y="533094"/>
                </a:cubicBezTo>
                <a:cubicBezTo>
                  <a:pt x="2063646" y="575863"/>
                  <a:pt x="2057536" y="615578"/>
                  <a:pt x="2048371" y="655293"/>
                </a:cubicBezTo>
                <a:cubicBezTo>
                  <a:pt x="2085031" y="646128"/>
                  <a:pt x="2124746" y="643073"/>
                  <a:pt x="2167516" y="643073"/>
                </a:cubicBezTo>
                <a:cubicBezTo>
                  <a:pt x="2451630" y="643073"/>
                  <a:pt x="2677700" y="878306"/>
                  <a:pt x="2677700" y="1156309"/>
                </a:cubicBezTo>
                <a:lnTo>
                  <a:pt x="22912" y="1156309"/>
                </a:lnTo>
                <a:cubicBezTo>
                  <a:pt x="22912" y="878306"/>
                  <a:pt x="252037" y="643073"/>
                  <a:pt x="536151" y="643073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xmlns="" id="{7BF0287F-6401-4987-81F9-4550EADA3F9F}"/>
              </a:ext>
            </a:extLst>
          </p:cNvPr>
          <p:cNvSpPr txBox="1"/>
          <p:nvPr/>
        </p:nvSpPr>
        <p:spPr>
          <a:xfrm>
            <a:off x="304846" y="2917195"/>
            <a:ext cx="58903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图文排版合集</a:t>
            </a:r>
            <a:r>
              <a:rPr lang="en-US" altLang="zh-CN" sz="5400" dirty="0">
                <a:solidFill>
                  <a:srgbClr val="566CD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-2</a:t>
            </a:r>
            <a:endParaRPr lang="zh-CN" altLang="en-US" sz="5400" dirty="0">
              <a:solidFill>
                <a:srgbClr val="566CD3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4283F82D-47F5-4E07-A327-19A493027A97}"/>
              </a:ext>
            </a:extLst>
          </p:cNvPr>
          <p:cNvSpPr txBox="1"/>
          <p:nvPr/>
        </p:nvSpPr>
        <p:spPr>
          <a:xfrm>
            <a:off x="304846" y="2201937"/>
            <a:ext cx="54414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璞石六年</a:t>
            </a:r>
            <a:r>
              <a:rPr lang="en-US" altLang="zh-CN" sz="3200" dirty="0">
                <a:solidFill>
                  <a:srgbClr val="B9B8F1"/>
                </a:solidFill>
                <a:latin typeface="+mn-ea"/>
              </a:rPr>
              <a:t>PPT</a:t>
            </a:r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合集</a:t>
            </a:r>
            <a:r>
              <a:rPr lang="en-US" altLang="zh-CN" sz="3200" dirty="0">
                <a:solidFill>
                  <a:srgbClr val="B9B8F1"/>
                </a:solidFill>
                <a:latin typeface="+mn-ea"/>
              </a:rPr>
              <a:t>-</a:t>
            </a:r>
            <a:r>
              <a:rPr lang="zh-CN" altLang="en-US" sz="3200" dirty="0">
                <a:solidFill>
                  <a:srgbClr val="B9B8F1"/>
                </a:solidFill>
                <a:latin typeface="+mn-ea"/>
              </a:rPr>
              <a:t>排版专辑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FACB10B3-0095-4931-B812-EEAE4FA95CA4}"/>
              </a:ext>
            </a:extLst>
          </p:cNvPr>
          <p:cNvSpPr txBox="1"/>
          <p:nvPr/>
        </p:nvSpPr>
        <p:spPr>
          <a:xfrm>
            <a:off x="304846" y="4494757"/>
            <a:ext cx="54414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B9B8F1"/>
                </a:solidFill>
                <a:latin typeface="+mj-ea"/>
                <a:ea typeface="+mj-ea"/>
              </a:rPr>
              <a:t>汇报人：璞石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56B650F0-FF7E-4207-810F-AE0526274ED7}"/>
              </a:ext>
            </a:extLst>
          </p:cNvPr>
          <p:cNvSpPr txBox="1"/>
          <p:nvPr/>
        </p:nvSpPr>
        <p:spPr>
          <a:xfrm>
            <a:off x="435025" y="3875875"/>
            <a:ext cx="4672234" cy="40011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+mj-ea"/>
                <a:ea typeface="+mj-ea"/>
              </a:rPr>
              <a:t>Graphic Typesetting Collection</a:t>
            </a:r>
          </a:p>
        </p:txBody>
      </p: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D3F4D531-4E56-466A-8F0F-DE502025CDE8}"/>
              </a:ext>
            </a:extLst>
          </p:cNvPr>
          <p:cNvGrpSpPr/>
          <p:nvPr/>
        </p:nvGrpSpPr>
        <p:grpSpPr>
          <a:xfrm rot="10800000">
            <a:off x="5908500" y="2110108"/>
            <a:ext cx="297981" cy="732220"/>
            <a:chOff x="1915175" y="4776493"/>
            <a:chExt cx="766178" cy="1882705"/>
          </a:xfrm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365BC81F-47BA-412E-A51F-21ED78B1CDF8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92263163-6467-4827-AB91-9A7748502347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B44F2507-5E17-4834-9376-2E2BB99F5D5D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774D7110-260B-4DBB-A97E-3FD0C025A90F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2" name="图形 131">
            <a:extLst>
              <a:ext uri="{FF2B5EF4-FFF2-40B4-BE49-F238E27FC236}">
                <a16:creationId xmlns:a16="http://schemas.microsoft.com/office/drawing/2014/main" xmlns="" id="{982D1239-F251-4144-A884-1BE45F83EF87}"/>
              </a:ext>
            </a:extLst>
          </p:cNvPr>
          <p:cNvSpPr/>
          <p:nvPr/>
        </p:nvSpPr>
        <p:spPr>
          <a:xfrm>
            <a:off x="6317200" y="1245379"/>
            <a:ext cx="976076" cy="147891"/>
          </a:xfrm>
          <a:custGeom>
            <a:avLst/>
            <a:gdLst>
              <a:gd name="connsiteX0" fmla="*/ 1429270 w 4449612"/>
              <a:gd name="connsiteY0" fmla="*/ 593282 h 674183"/>
              <a:gd name="connsiteX1" fmla="*/ 957341 w 4449612"/>
              <a:gd name="connsiteY1" fmla="*/ 404510 h 674183"/>
              <a:gd name="connsiteX2" fmla="*/ 242706 w 4449612"/>
              <a:gd name="connsiteY2" fmla="*/ 404510 h 674183"/>
              <a:gd name="connsiteX3" fmla="*/ 121353 w 4449612"/>
              <a:gd name="connsiteY3" fmla="*/ 404510 h 674183"/>
              <a:gd name="connsiteX4" fmla="*/ 121353 w 4449612"/>
              <a:gd name="connsiteY4" fmla="*/ 283157 h 674183"/>
              <a:gd name="connsiteX5" fmla="*/ 1065210 w 4449612"/>
              <a:gd name="connsiteY5" fmla="*/ 283157 h 674183"/>
              <a:gd name="connsiteX6" fmla="*/ 1779845 w 4449612"/>
              <a:gd name="connsiteY6" fmla="*/ 283157 h 674183"/>
              <a:gd name="connsiteX7" fmla="*/ 2723702 w 4449612"/>
              <a:gd name="connsiteY7" fmla="*/ 283157 h 674183"/>
              <a:gd name="connsiteX8" fmla="*/ 3438337 w 4449612"/>
              <a:gd name="connsiteY8" fmla="*/ 283157 h 674183"/>
              <a:gd name="connsiteX9" fmla="*/ 4382195 w 4449612"/>
              <a:gd name="connsiteY9" fmla="*/ 283157 h 674183"/>
              <a:gd name="connsiteX10" fmla="*/ 4382195 w 4449612"/>
              <a:gd name="connsiteY10" fmla="*/ 404510 h 674183"/>
              <a:gd name="connsiteX11" fmla="*/ 4260841 w 4449612"/>
              <a:gd name="connsiteY11" fmla="*/ 404510 h 674183"/>
              <a:gd name="connsiteX12" fmla="*/ 3546207 w 4449612"/>
              <a:gd name="connsiteY12" fmla="*/ 404510 h 674183"/>
              <a:gd name="connsiteX13" fmla="*/ 2602349 w 4449612"/>
              <a:gd name="connsiteY13" fmla="*/ 404510 h 674183"/>
              <a:gd name="connsiteX14" fmla="*/ 1887715 w 4449612"/>
              <a:gd name="connsiteY14" fmla="*/ 404510 h 674183"/>
              <a:gd name="connsiteX15" fmla="*/ 1429270 w 4449612"/>
              <a:gd name="connsiteY15" fmla="*/ 593282 h 674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49612" h="674183">
                <a:moveTo>
                  <a:pt x="1429270" y="593282"/>
                </a:moveTo>
                <a:cubicBezTo>
                  <a:pt x="1253982" y="593282"/>
                  <a:pt x="1078694" y="525863"/>
                  <a:pt x="957341" y="404510"/>
                </a:cubicBezTo>
                <a:cubicBezTo>
                  <a:pt x="755086" y="215739"/>
                  <a:pt x="431478" y="215739"/>
                  <a:pt x="242706" y="404510"/>
                </a:cubicBezTo>
                <a:cubicBezTo>
                  <a:pt x="202255" y="431478"/>
                  <a:pt x="161804" y="431478"/>
                  <a:pt x="121353" y="404510"/>
                </a:cubicBezTo>
                <a:cubicBezTo>
                  <a:pt x="94386" y="364059"/>
                  <a:pt x="94386" y="323608"/>
                  <a:pt x="121353" y="283157"/>
                </a:cubicBezTo>
                <a:cubicBezTo>
                  <a:pt x="377543" y="40451"/>
                  <a:pt x="809021" y="40451"/>
                  <a:pt x="1065210" y="283157"/>
                </a:cubicBezTo>
                <a:cubicBezTo>
                  <a:pt x="1267465" y="471929"/>
                  <a:pt x="1591074" y="471929"/>
                  <a:pt x="1779845" y="283157"/>
                </a:cubicBezTo>
                <a:cubicBezTo>
                  <a:pt x="2036035" y="40451"/>
                  <a:pt x="2467513" y="40451"/>
                  <a:pt x="2723702" y="283157"/>
                </a:cubicBezTo>
                <a:cubicBezTo>
                  <a:pt x="2925958" y="471929"/>
                  <a:pt x="3249566" y="471929"/>
                  <a:pt x="3438337" y="283157"/>
                </a:cubicBezTo>
                <a:cubicBezTo>
                  <a:pt x="3694527" y="40451"/>
                  <a:pt x="4126005" y="40451"/>
                  <a:pt x="4382195" y="283157"/>
                </a:cubicBezTo>
                <a:cubicBezTo>
                  <a:pt x="4422645" y="310125"/>
                  <a:pt x="4422645" y="364059"/>
                  <a:pt x="4382195" y="404510"/>
                </a:cubicBezTo>
                <a:cubicBezTo>
                  <a:pt x="4355227" y="444961"/>
                  <a:pt x="4301293" y="444961"/>
                  <a:pt x="4260841" y="404510"/>
                </a:cubicBezTo>
                <a:cubicBezTo>
                  <a:pt x="4058586" y="215739"/>
                  <a:pt x="3734978" y="215739"/>
                  <a:pt x="3546207" y="404510"/>
                </a:cubicBezTo>
                <a:cubicBezTo>
                  <a:pt x="3290017" y="647216"/>
                  <a:pt x="2858539" y="647216"/>
                  <a:pt x="2602349" y="404510"/>
                </a:cubicBezTo>
                <a:cubicBezTo>
                  <a:pt x="2400094" y="215739"/>
                  <a:pt x="2076486" y="215739"/>
                  <a:pt x="1887715" y="404510"/>
                </a:cubicBezTo>
                <a:cubicBezTo>
                  <a:pt x="1779845" y="539347"/>
                  <a:pt x="1604557" y="593282"/>
                  <a:pt x="1429270" y="593282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C29353E3-841F-499A-B99D-5A44B0FB3B99}"/>
              </a:ext>
            </a:extLst>
          </p:cNvPr>
          <p:cNvGrpSpPr/>
          <p:nvPr/>
        </p:nvGrpSpPr>
        <p:grpSpPr>
          <a:xfrm>
            <a:off x="6538188" y="2241479"/>
            <a:ext cx="3816528" cy="3387666"/>
            <a:chOff x="3860744" y="1259678"/>
            <a:chExt cx="2286570" cy="2029629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B4F375EB-6E24-4111-BADC-1DD678AC2C90}"/>
                </a:ext>
              </a:extLst>
            </p:cNvPr>
            <p:cNvSpPr/>
            <p:nvPr/>
          </p:nvSpPr>
          <p:spPr>
            <a:xfrm>
              <a:off x="4742483" y="2808594"/>
              <a:ext cx="532489" cy="407197"/>
            </a:xfrm>
            <a:custGeom>
              <a:avLst/>
              <a:gdLst>
                <a:gd name="connsiteX0" fmla="*/ 11746 w 532488"/>
                <a:gd name="connsiteY0" fmla="*/ 11746 h 407197"/>
                <a:gd name="connsiteX1" fmla="*/ 523875 w 532488"/>
                <a:gd name="connsiteY1" fmla="*/ 11746 h 407197"/>
                <a:gd name="connsiteX2" fmla="*/ 523875 w 532488"/>
                <a:gd name="connsiteY2" fmla="*/ 395451 h 407197"/>
                <a:gd name="connsiteX3" fmla="*/ 11746 w 532488"/>
                <a:gd name="connsiteY3" fmla="*/ 395451 h 407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2488" h="407197">
                  <a:moveTo>
                    <a:pt x="11746" y="11746"/>
                  </a:moveTo>
                  <a:lnTo>
                    <a:pt x="523875" y="11746"/>
                  </a:lnTo>
                  <a:lnTo>
                    <a:pt x="523875" y="395451"/>
                  </a:lnTo>
                  <a:lnTo>
                    <a:pt x="11746" y="395451"/>
                  </a:ln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D0A19C46-84DC-47CF-BFF5-965EC0090631}"/>
                </a:ext>
              </a:extLst>
            </p:cNvPr>
            <p:cNvSpPr/>
            <p:nvPr/>
          </p:nvSpPr>
          <p:spPr>
            <a:xfrm>
              <a:off x="3860744" y="1259678"/>
              <a:ext cx="2286570" cy="1440852"/>
            </a:xfrm>
            <a:custGeom>
              <a:avLst/>
              <a:gdLst>
                <a:gd name="connsiteX0" fmla="*/ 2220009 w 2286569"/>
                <a:gd name="connsiteY0" fmla="*/ 11746 h 1440852"/>
                <a:gd name="connsiteX1" fmla="*/ 79090 w 2286569"/>
                <a:gd name="connsiteY1" fmla="*/ 11746 h 1440852"/>
                <a:gd name="connsiteX2" fmla="*/ 11746 w 2286569"/>
                <a:gd name="connsiteY2" fmla="*/ 80656 h 1440852"/>
                <a:gd name="connsiteX3" fmla="*/ 11746 w 2286569"/>
                <a:gd name="connsiteY3" fmla="*/ 1440069 h 1440852"/>
                <a:gd name="connsiteX4" fmla="*/ 2287353 w 2286569"/>
                <a:gd name="connsiteY4" fmla="*/ 1440069 h 1440852"/>
                <a:gd name="connsiteX5" fmla="*/ 2287353 w 2286569"/>
                <a:gd name="connsiteY5" fmla="*/ 80656 h 1440852"/>
                <a:gd name="connsiteX6" fmla="*/ 2220009 w 2286569"/>
                <a:gd name="connsiteY6" fmla="*/ 11746 h 1440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6569" h="1440852">
                  <a:moveTo>
                    <a:pt x="2220009" y="11746"/>
                  </a:moveTo>
                  <a:lnTo>
                    <a:pt x="79090" y="11746"/>
                  </a:lnTo>
                  <a:cubicBezTo>
                    <a:pt x="41503" y="11746"/>
                    <a:pt x="11746" y="43069"/>
                    <a:pt x="11746" y="80656"/>
                  </a:cubicBezTo>
                  <a:lnTo>
                    <a:pt x="11746" y="1440069"/>
                  </a:lnTo>
                  <a:lnTo>
                    <a:pt x="2287353" y="1440069"/>
                  </a:lnTo>
                  <a:lnTo>
                    <a:pt x="2287353" y="80656"/>
                  </a:lnTo>
                  <a:cubicBezTo>
                    <a:pt x="2287353" y="43069"/>
                    <a:pt x="2257596" y="11746"/>
                    <a:pt x="2220009" y="11746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97C4461A-A6A6-4D75-AB11-39D46C0629E0}"/>
                </a:ext>
              </a:extLst>
            </p:cNvPr>
            <p:cNvSpPr/>
            <p:nvPr/>
          </p:nvSpPr>
          <p:spPr>
            <a:xfrm>
              <a:off x="3970374" y="1361477"/>
              <a:ext cx="2082971" cy="1237253"/>
            </a:xfrm>
            <a:custGeom>
              <a:avLst/>
              <a:gdLst>
                <a:gd name="connsiteX0" fmla="*/ 11746 w 2082970"/>
                <a:gd name="connsiteY0" fmla="*/ 11746 h 1237253"/>
                <a:gd name="connsiteX1" fmla="*/ 2071225 w 2082970"/>
                <a:gd name="connsiteY1" fmla="*/ 11746 h 1237253"/>
                <a:gd name="connsiteX2" fmla="*/ 2071225 w 2082970"/>
                <a:gd name="connsiteY2" fmla="*/ 1236470 h 1237253"/>
                <a:gd name="connsiteX3" fmla="*/ 11746 w 2082970"/>
                <a:gd name="connsiteY3" fmla="*/ 1236470 h 123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82970" h="1237253">
                  <a:moveTo>
                    <a:pt x="11746" y="11746"/>
                  </a:moveTo>
                  <a:lnTo>
                    <a:pt x="2071225" y="11746"/>
                  </a:lnTo>
                  <a:lnTo>
                    <a:pt x="2071225" y="1236470"/>
                  </a:lnTo>
                  <a:lnTo>
                    <a:pt x="11746" y="1236470"/>
                  </a:lnTo>
                  <a:close/>
                </a:path>
              </a:pathLst>
            </a:custGeom>
            <a:solidFill>
              <a:srgbClr val="E5E9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6913215F-6532-4956-B89B-C4F4FCF06E16}"/>
                </a:ext>
              </a:extLst>
            </p:cNvPr>
            <p:cNvSpPr/>
            <p:nvPr/>
          </p:nvSpPr>
          <p:spPr>
            <a:xfrm>
              <a:off x="3860744" y="2673906"/>
              <a:ext cx="2286570" cy="172276"/>
            </a:xfrm>
            <a:custGeom>
              <a:avLst/>
              <a:gdLst>
                <a:gd name="connsiteX0" fmla="*/ 11746 w 2286569"/>
                <a:gd name="connsiteY0" fmla="*/ 11746 h 172275"/>
                <a:gd name="connsiteX1" fmla="*/ 11746 w 2286569"/>
                <a:gd name="connsiteY1" fmla="*/ 99450 h 172275"/>
                <a:gd name="connsiteX2" fmla="*/ 79090 w 2286569"/>
                <a:gd name="connsiteY2" fmla="*/ 168360 h 172275"/>
                <a:gd name="connsiteX3" fmla="*/ 2220009 w 2286569"/>
                <a:gd name="connsiteY3" fmla="*/ 168360 h 172275"/>
                <a:gd name="connsiteX4" fmla="*/ 2287353 w 2286569"/>
                <a:gd name="connsiteY4" fmla="*/ 99450 h 172275"/>
                <a:gd name="connsiteX5" fmla="*/ 2287353 w 2286569"/>
                <a:gd name="connsiteY5" fmla="*/ 11746 h 172275"/>
                <a:gd name="connsiteX6" fmla="*/ 11746 w 2286569"/>
                <a:gd name="connsiteY6" fmla="*/ 11746 h 172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86569" h="172275">
                  <a:moveTo>
                    <a:pt x="11746" y="11746"/>
                  </a:moveTo>
                  <a:lnTo>
                    <a:pt x="11746" y="99450"/>
                  </a:lnTo>
                  <a:cubicBezTo>
                    <a:pt x="11746" y="137038"/>
                    <a:pt x="41503" y="168360"/>
                    <a:pt x="79090" y="168360"/>
                  </a:cubicBezTo>
                  <a:lnTo>
                    <a:pt x="2220009" y="168360"/>
                  </a:lnTo>
                  <a:cubicBezTo>
                    <a:pt x="2257596" y="168360"/>
                    <a:pt x="2287353" y="137038"/>
                    <a:pt x="2287353" y="99450"/>
                  </a:cubicBezTo>
                  <a:lnTo>
                    <a:pt x="2287353" y="11746"/>
                  </a:lnTo>
                  <a:lnTo>
                    <a:pt x="11746" y="11746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5C3F0EB0-88E5-4ACA-BF9D-264AC690AFE0}"/>
                </a:ext>
              </a:extLst>
            </p:cNvPr>
            <p:cNvSpPr/>
            <p:nvPr/>
          </p:nvSpPr>
          <p:spPr>
            <a:xfrm>
              <a:off x="5022822" y="2337185"/>
              <a:ext cx="845718" cy="187937"/>
            </a:xfrm>
            <a:custGeom>
              <a:avLst/>
              <a:gdLst>
                <a:gd name="connsiteX0" fmla="*/ 11746 w 845717"/>
                <a:gd name="connsiteY0" fmla="*/ 11746 h 187937"/>
                <a:gd name="connsiteX1" fmla="*/ 848067 w 845717"/>
                <a:gd name="connsiteY1" fmla="*/ 11746 h 187937"/>
                <a:gd name="connsiteX2" fmla="*/ 848067 w 845717"/>
                <a:gd name="connsiteY2" fmla="*/ 184022 h 187937"/>
                <a:gd name="connsiteX3" fmla="*/ 11746 w 845717"/>
                <a:gd name="connsiteY3" fmla="*/ 184022 h 18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717" h="187937">
                  <a:moveTo>
                    <a:pt x="11746" y="11746"/>
                  </a:moveTo>
                  <a:lnTo>
                    <a:pt x="848067" y="11746"/>
                  </a:lnTo>
                  <a:lnTo>
                    <a:pt x="848067" y="184022"/>
                  </a:lnTo>
                  <a:lnTo>
                    <a:pt x="11746" y="184022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A79E67FB-E260-486A-A983-FDA33CEA8606}"/>
                </a:ext>
              </a:extLst>
            </p:cNvPr>
            <p:cNvSpPr/>
            <p:nvPr/>
          </p:nvSpPr>
          <p:spPr>
            <a:xfrm>
              <a:off x="4181803" y="2337185"/>
              <a:ext cx="861379" cy="187937"/>
            </a:xfrm>
            <a:custGeom>
              <a:avLst/>
              <a:gdLst>
                <a:gd name="connsiteX0" fmla="*/ 11746 w 861378"/>
                <a:gd name="connsiteY0" fmla="*/ 11746 h 187937"/>
                <a:gd name="connsiteX1" fmla="*/ 852765 w 861378"/>
                <a:gd name="connsiteY1" fmla="*/ 11746 h 187937"/>
                <a:gd name="connsiteX2" fmla="*/ 852765 w 861378"/>
                <a:gd name="connsiteY2" fmla="*/ 184022 h 187937"/>
                <a:gd name="connsiteX3" fmla="*/ 11746 w 861378"/>
                <a:gd name="connsiteY3" fmla="*/ 184022 h 187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378" h="187937">
                  <a:moveTo>
                    <a:pt x="11746" y="11746"/>
                  </a:moveTo>
                  <a:lnTo>
                    <a:pt x="852765" y="11746"/>
                  </a:lnTo>
                  <a:lnTo>
                    <a:pt x="852765" y="184022"/>
                  </a:lnTo>
                  <a:lnTo>
                    <a:pt x="11746" y="184022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B504736C-0BB2-48AA-B7F9-34C5C7B44F13}"/>
                </a:ext>
              </a:extLst>
            </p:cNvPr>
            <p:cNvSpPr/>
            <p:nvPr/>
          </p:nvSpPr>
          <p:spPr>
            <a:xfrm>
              <a:off x="5022822" y="1436652"/>
              <a:ext cx="845718" cy="924025"/>
            </a:xfrm>
            <a:custGeom>
              <a:avLst/>
              <a:gdLst>
                <a:gd name="connsiteX0" fmla="*/ 11746 w 845717"/>
                <a:gd name="connsiteY0" fmla="*/ 11746 h 924024"/>
                <a:gd name="connsiteX1" fmla="*/ 848067 w 845717"/>
                <a:gd name="connsiteY1" fmla="*/ 11746 h 924024"/>
                <a:gd name="connsiteX2" fmla="*/ 848067 w 845717"/>
                <a:gd name="connsiteY2" fmla="*/ 912279 h 924024"/>
                <a:gd name="connsiteX3" fmla="*/ 11746 w 845717"/>
                <a:gd name="connsiteY3" fmla="*/ 912279 h 92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5717" h="924024">
                  <a:moveTo>
                    <a:pt x="11746" y="11746"/>
                  </a:moveTo>
                  <a:lnTo>
                    <a:pt x="848067" y="11746"/>
                  </a:lnTo>
                  <a:lnTo>
                    <a:pt x="848067" y="912279"/>
                  </a:lnTo>
                  <a:lnTo>
                    <a:pt x="11746" y="91227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9FADA0B3-54BB-427B-B218-98AB063918AC}"/>
                </a:ext>
              </a:extLst>
            </p:cNvPr>
            <p:cNvSpPr/>
            <p:nvPr/>
          </p:nvSpPr>
          <p:spPr>
            <a:xfrm>
              <a:off x="4181803" y="1436652"/>
              <a:ext cx="861379" cy="924025"/>
            </a:xfrm>
            <a:custGeom>
              <a:avLst/>
              <a:gdLst>
                <a:gd name="connsiteX0" fmla="*/ 11746 w 861378"/>
                <a:gd name="connsiteY0" fmla="*/ 11746 h 924024"/>
                <a:gd name="connsiteX1" fmla="*/ 852765 w 861378"/>
                <a:gd name="connsiteY1" fmla="*/ 11746 h 924024"/>
                <a:gd name="connsiteX2" fmla="*/ 852765 w 861378"/>
                <a:gd name="connsiteY2" fmla="*/ 912279 h 924024"/>
                <a:gd name="connsiteX3" fmla="*/ 11746 w 861378"/>
                <a:gd name="connsiteY3" fmla="*/ 912279 h 924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1378" h="924024">
                  <a:moveTo>
                    <a:pt x="11746" y="11746"/>
                  </a:moveTo>
                  <a:lnTo>
                    <a:pt x="852765" y="11746"/>
                  </a:lnTo>
                  <a:lnTo>
                    <a:pt x="852765" y="912279"/>
                  </a:lnTo>
                  <a:lnTo>
                    <a:pt x="11746" y="91227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1027BE26-0DBF-4F3B-BCF4-D2EEAB3422C9}"/>
                </a:ext>
              </a:extLst>
            </p:cNvPr>
            <p:cNvSpPr/>
            <p:nvPr/>
          </p:nvSpPr>
          <p:spPr>
            <a:xfrm>
              <a:off x="5545914" y="1513393"/>
              <a:ext cx="203599" cy="46984"/>
            </a:xfrm>
            <a:custGeom>
              <a:avLst/>
              <a:gdLst>
                <a:gd name="connsiteX0" fmla="*/ 11746 w 203598"/>
                <a:gd name="connsiteY0" fmla="*/ 11746 h 46984"/>
                <a:gd name="connsiteX1" fmla="*/ 198117 w 203598"/>
                <a:gd name="connsiteY1" fmla="*/ 11746 h 46984"/>
                <a:gd name="connsiteX2" fmla="*/ 198117 w 203598"/>
                <a:gd name="connsiteY2" fmla="*/ 43069 h 46984"/>
                <a:gd name="connsiteX3" fmla="*/ 11746 w 203598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598" h="46984">
                  <a:moveTo>
                    <a:pt x="11746" y="11746"/>
                  </a:moveTo>
                  <a:lnTo>
                    <a:pt x="198117" y="11746"/>
                  </a:lnTo>
                  <a:lnTo>
                    <a:pt x="198117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3FEC5225-3FD9-4126-B7C1-DB0BFAC66010}"/>
                </a:ext>
              </a:extLst>
            </p:cNvPr>
            <p:cNvSpPr/>
            <p:nvPr/>
          </p:nvSpPr>
          <p:spPr>
            <a:xfrm>
              <a:off x="5245215" y="1601097"/>
              <a:ext cx="501166" cy="46984"/>
            </a:xfrm>
            <a:custGeom>
              <a:avLst/>
              <a:gdLst>
                <a:gd name="connsiteX0" fmla="*/ 11746 w 501165"/>
                <a:gd name="connsiteY0" fmla="*/ 11746 h 46984"/>
                <a:gd name="connsiteX1" fmla="*/ 498817 w 501165"/>
                <a:gd name="connsiteY1" fmla="*/ 11746 h 46984"/>
                <a:gd name="connsiteX2" fmla="*/ 498817 w 501165"/>
                <a:gd name="connsiteY2" fmla="*/ 43069 h 46984"/>
                <a:gd name="connsiteX3" fmla="*/ 11746 w 501165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165" h="46984">
                  <a:moveTo>
                    <a:pt x="11746" y="11746"/>
                  </a:moveTo>
                  <a:lnTo>
                    <a:pt x="498817" y="11746"/>
                  </a:lnTo>
                  <a:lnTo>
                    <a:pt x="498817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CAD07EB4-0C13-47EB-869B-C98C50CADF8D}"/>
                </a:ext>
              </a:extLst>
            </p:cNvPr>
            <p:cNvSpPr/>
            <p:nvPr/>
          </p:nvSpPr>
          <p:spPr>
            <a:xfrm>
              <a:off x="5155945" y="1773373"/>
              <a:ext cx="516827" cy="46984"/>
            </a:xfrm>
            <a:custGeom>
              <a:avLst/>
              <a:gdLst>
                <a:gd name="connsiteX0" fmla="*/ 11746 w 516827"/>
                <a:gd name="connsiteY0" fmla="*/ 11746 h 46984"/>
                <a:gd name="connsiteX1" fmla="*/ 511346 w 516827"/>
                <a:gd name="connsiteY1" fmla="*/ 11746 h 46984"/>
                <a:gd name="connsiteX2" fmla="*/ 511346 w 516827"/>
                <a:gd name="connsiteY2" fmla="*/ 43069 h 46984"/>
                <a:gd name="connsiteX3" fmla="*/ 11746 w 516827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6827" h="46984">
                  <a:moveTo>
                    <a:pt x="11746" y="11746"/>
                  </a:moveTo>
                  <a:lnTo>
                    <a:pt x="511346" y="11746"/>
                  </a:lnTo>
                  <a:lnTo>
                    <a:pt x="511346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FC124B33-995D-4948-BBA7-069AD7A339C9}"/>
                </a:ext>
              </a:extLst>
            </p:cNvPr>
            <p:cNvSpPr/>
            <p:nvPr/>
          </p:nvSpPr>
          <p:spPr>
            <a:xfrm>
              <a:off x="5155945" y="1953480"/>
              <a:ext cx="281906" cy="46984"/>
            </a:xfrm>
            <a:custGeom>
              <a:avLst/>
              <a:gdLst>
                <a:gd name="connsiteX0" fmla="*/ 11746 w 281905"/>
                <a:gd name="connsiteY0" fmla="*/ 11746 h 46984"/>
                <a:gd name="connsiteX1" fmla="*/ 279557 w 281905"/>
                <a:gd name="connsiteY1" fmla="*/ 11746 h 46984"/>
                <a:gd name="connsiteX2" fmla="*/ 279557 w 281905"/>
                <a:gd name="connsiteY2" fmla="*/ 43069 h 46984"/>
                <a:gd name="connsiteX3" fmla="*/ 11746 w 281905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05" h="46984">
                  <a:moveTo>
                    <a:pt x="11746" y="11746"/>
                  </a:moveTo>
                  <a:lnTo>
                    <a:pt x="279557" y="11746"/>
                  </a:lnTo>
                  <a:lnTo>
                    <a:pt x="279557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xmlns="" id="{63DACAE2-F95A-4C62-B5DA-FF92148EEF84}"/>
                </a:ext>
              </a:extLst>
            </p:cNvPr>
            <p:cNvSpPr/>
            <p:nvPr/>
          </p:nvSpPr>
          <p:spPr>
            <a:xfrm>
              <a:off x="5155945" y="1864209"/>
              <a:ext cx="281906" cy="46984"/>
            </a:xfrm>
            <a:custGeom>
              <a:avLst/>
              <a:gdLst>
                <a:gd name="connsiteX0" fmla="*/ 11746 w 281905"/>
                <a:gd name="connsiteY0" fmla="*/ 11746 h 46984"/>
                <a:gd name="connsiteX1" fmla="*/ 279557 w 281905"/>
                <a:gd name="connsiteY1" fmla="*/ 11746 h 46984"/>
                <a:gd name="connsiteX2" fmla="*/ 279557 w 281905"/>
                <a:gd name="connsiteY2" fmla="*/ 43069 h 46984"/>
                <a:gd name="connsiteX3" fmla="*/ 11746 w 281905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05" h="46984">
                  <a:moveTo>
                    <a:pt x="11746" y="11746"/>
                  </a:moveTo>
                  <a:lnTo>
                    <a:pt x="279557" y="11746"/>
                  </a:lnTo>
                  <a:lnTo>
                    <a:pt x="279557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xmlns="" id="{9FA0EE27-C41B-46E4-8B68-3F04E9BA984F}"/>
                </a:ext>
              </a:extLst>
            </p:cNvPr>
            <p:cNvSpPr/>
            <p:nvPr/>
          </p:nvSpPr>
          <p:spPr>
            <a:xfrm>
              <a:off x="5155945" y="2047448"/>
              <a:ext cx="281906" cy="46984"/>
            </a:xfrm>
            <a:custGeom>
              <a:avLst/>
              <a:gdLst>
                <a:gd name="connsiteX0" fmla="*/ 11746 w 281905"/>
                <a:gd name="connsiteY0" fmla="*/ 11746 h 46984"/>
                <a:gd name="connsiteX1" fmla="*/ 279557 w 281905"/>
                <a:gd name="connsiteY1" fmla="*/ 11746 h 46984"/>
                <a:gd name="connsiteX2" fmla="*/ 279557 w 281905"/>
                <a:gd name="connsiteY2" fmla="*/ 43069 h 46984"/>
                <a:gd name="connsiteX3" fmla="*/ 11746 w 281905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05" h="46984">
                  <a:moveTo>
                    <a:pt x="11746" y="11746"/>
                  </a:moveTo>
                  <a:lnTo>
                    <a:pt x="279557" y="11746"/>
                  </a:lnTo>
                  <a:lnTo>
                    <a:pt x="279557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xmlns="" id="{0662FF13-40FB-471F-BAA3-66D54D3E0CE6}"/>
                </a:ext>
              </a:extLst>
            </p:cNvPr>
            <p:cNvSpPr/>
            <p:nvPr/>
          </p:nvSpPr>
          <p:spPr>
            <a:xfrm>
              <a:off x="5155945" y="2135152"/>
              <a:ext cx="281906" cy="46984"/>
            </a:xfrm>
            <a:custGeom>
              <a:avLst/>
              <a:gdLst>
                <a:gd name="connsiteX0" fmla="*/ 11746 w 281905"/>
                <a:gd name="connsiteY0" fmla="*/ 11746 h 46984"/>
                <a:gd name="connsiteX1" fmla="*/ 279557 w 281905"/>
                <a:gd name="connsiteY1" fmla="*/ 11746 h 46984"/>
                <a:gd name="connsiteX2" fmla="*/ 279557 w 281905"/>
                <a:gd name="connsiteY2" fmla="*/ 43069 h 46984"/>
                <a:gd name="connsiteX3" fmla="*/ 11746 w 281905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05" h="46984">
                  <a:moveTo>
                    <a:pt x="11746" y="11746"/>
                  </a:moveTo>
                  <a:lnTo>
                    <a:pt x="279557" y="11746"/>
                  </a:lnTo>
                  <a:lnTo>
                    <a:pt x="279557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xmlns="" id="{E7D2D9C7-FBE9-4D8E-9A80-4B6508D94F37}"/>
                </a:ext>
              </a:extLst>
            </p:cNvPr>
            <p:cNvSpPr/>
            <p:nvPr/>
          </p:nvSpPr>
          <p:spPr>
            <a:xfrm>
              <a:off x="5155945" y="2227555"/>
              <a:ext cx="610796" cy="46984"/>
            </a:xfrm>
            <a:custGeom>
              <a:avLst/>
              <a:gdLst>
                <a:gd name="connsiteX0" fmla="*/ 11746 w 610795"/>
                <a:gd name="connsiteY0" fmla="*/ 11746 h 46984"/>
                <a:gd name="connsiteX1" fmla="*/ 613145 w 610795"/>
                <a:gd name="connsiteY1" fmla="*/ 11746 h 46984"/>
                <a:gd name="connsiteX2" fmla="*/ 613145 w 610795"/>
                <a:gd name="connsiteY2" fmla="*/ 43069 h 46984"/>
                <a:gd name="connsiteX3" fmla="*/ 11746 w 610795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0795" h="46984">
                  <a:moveTo>
                    <a:pt x="11746" y="11746"/>
                  </a:moveTo>
                  <a:lnTo>
                    <a:pt x="613145" y="11746"/>
                  </a:lnTo>
                  <a:lnTo>
                    <a:pt x="613145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xmlns="" id="{73120EE5-12C3-4CA4-B1E6-E109DC2087FE}"/>
                </a:ext>
              </a:extLst>
            </p:cNvPr>
            <p:cNvSpPr/>
            <p:nvPr/>
          </p:nvSpPr>
          <p:spPr>
            <a:xfrm>
              <a:off x="4676705" y="1773373"/>
              <a:ext cx="156614" cy="46984"/>
            </a:xfrm>
            <a:custGeom>
              <a:avLst/>
              <a:gdLst>
                <a:gd name="connsiteX0" fmla="*/ 11746 w 156614"/>
                <a:gd name="connsiteY0" fmla="*/ 11746 h 46984"/>
                <a:gd name="connsiteX1" fmla="*/ 154265 w 156614"/>
                <a:gd name="connsiteY1" fmla="*/ 11746 h 46984"/>
                <a:gd name="connsiteX2" fmla="*/ 154265 w 156614"/>
                <a:gd name="connsiteY2" fmla="*/ 43069 h 46984"/>
                <a:gd name="connsiteX3" fmla="*/ 11746 w 156614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614" h="46984">
                  <a:moveTo>
                    <a:pt x="11746" y="11746"/>
                  </a:moveTo>
                  <a:lnTo>
                    <a:pt x="154265" y="11746"/>
                  </a:lnTo>
                  <a:lnTo>
                    <a:pt x="154265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xmlns="" id="{0DC8409A-FB00-4DA5-8F88-91016806D9F8}"/>
                </a:ext>
              </a:extLst>
            </p:cNvPr>
            <p:cNvSpPr/>
            <p:nvPr/>
          </p:nvSpPr>
          <p:spPr>
            <a:xfrm>
              <a:off x="4319624" y="1953480"/>
              <a:ext cx="595135" cy="46984"/>
            </a:xfrm>
            <a:custGeom>
              <a:avLst/>
              <a:gdLst>
                <a:gd name="connsiteX0" fmla="*/ 11746 w 595134"/>
                <a:gd name="connsiteY0" fmla="*/ 11746 h 46984"/>
                <a:gd name="connsiteX1" fmla="*/ 589653 w 595134"/>
                <a:gd name="connsiteY1" fmla="*/ 11746 h 46984"/>
                <a:gd name="connsiteX2" fmla="*/ 589653 w 595134"/>
                <a:gd name="connsiteY2" fmla="*/ 43069 h 46984"/>
                <a:gd name="connsiteX3" fmla="*/ 11746 w 595134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5134" h="46984">
                  <a:moveTo>
                    <a:pt x="11746" y="11746"/>
                  </a:moveTo>
                  <a:lnTo>
                    <a:pt x="589653" y="11746"/>
                  </a:lnTo>
                  <a:lnTo>
                    <a:pt x="589653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xmlns="" id="{BA0377E9-5428-4147-B687-DD03037E5F86}"/>
                </a:ext>
              </a:extLst>
            </p:cNvPr>
            <p:cNvSpPr/>
            <p:nvPr/>
          </p:nvSpPr>
          <p:spPr>
            <a:xfrm>
              <a:off x="4319624" y="1862643"/>
              <a:ext cx="595135" cy="46984"/>
            </a:xfrm>
            <a:custGeom>
              <a:avLst/>
              <a:gdLst>
                <a:gd name="connsiteX0" fmla="*/ 11746 w 595134"/>
                <a:gd name="connsiteY0" fmla="*/ 11746 h 46984"/>
                <a:gd name="connsiteX1" fmla="*/ 589653 w 595134"/>
                <a:gd name="connsiteY1" fmla="*/ 11746 h 46984"/>
                <a:gd name="connsiteX2" fmla="*/ 589653 w 595134"/>
                <a:gd name="connsiteY2" fmla="*/ 43069 h 46984"/>
                <a:gd name="connsiteX3" fmla="*/ 11746 w 595134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5134" h="46984">
                  <a:moveTo>
                    <a:pt x="11746" y="11746"/>
                  </a:moveTo>
                  <a:lnTo>
                    <a:pt x="589653" y="11746"/>
                  </a:lnTo>
                  <a:lnTo>
                    <a:pt x="589653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9CA5ECA0-BD50-435F-B992-E873DEBF4A17}"/>
                </a:ext>
              </a:extLst>
            </p:cNvPr>
            <p:cNvSpPr/>
            <p:nvPr/>
          </p:nvSpPr>
          <p:spPr>
            <a:xfrm>
              <a:off x="4319624" y="2045882"/>
              <a:ext cx="595135" cy="46984"/>
            </a:xfrm>
            <a:custGeom>
              <a:avLst/>
              <a:gdLst>
                <a:gd name="connsiteX0" fmla="*/ 11746 w 595134"/>
                <a:gd name="connsiteY0" fmla="*/ 11746 h 46984"/>
                <a:gd name="connsiteX1" fmla="*/ 589653 w 595134"/>
                <a:gd name="connsiteY1" fmla="*/ 11746 h 46984"/>
                <a:gd name="connsiteX2" fmla="*/ 589653 w 595134"/>
                <a:gd name="connsiteY2" fmla="*/ 43069 h 46984"/>
                <a:gd name="connsiteX3" fmla="*/ 11746 w 595134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5134" h="46984">
                  <a:moveTo>
                    <a:pt x="11746" y="11746"/>
                  </a:moveTo>
                  <a:lnTo>
                    <a:pt x="589653" y="11746"/>
                  </a:lnTo>
                  <a:lnTo>
                    <a:pt x="589653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xmlns="" id="{2FC320A7-4222-4523-9530-144B34F6203D}"/>
                </a:ext>
              </a:extLst>
            </p:cNvPr>
            <p:cNvSpPr/>
            <p:nvPr/>
          </p:nvSpPr>
          <p:spPr>
            <a:xfrm>
              <a:off x="4319624" y="2133586"/>
              <a:ext cx="595135" cy="46984"/>
            </a:xfrm>
            <a:custGeom>
              <a:avLst/>
              <a:gdLst>
                <a:gd name="connsiteX0" fmla="*/ 11746 w 595134"/>
                <a:gd name="connsiteY0" fmla="*/ 11746 h 46984"/>
                <a:gd name="connsiteX1" fmla="*/ 589653 w 595134"/>
                <a:gd name="connsiteY1" fmla="*/ 11746 h 46984"/>
                <a:gd name="connsiteX2" fmla="*/ 589653 w 595134"/>
                <a:gd name="connsiteY2" fmla="*/ 43069 h 46984"/>
                <a:gd name="connsiteX3" fmla="*/ 11746 w 595134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5134" h="46984">
                  <a:moveTo>
                    <a:pt x="11746" y="11746"/>
                  </a:moveTo>
                  <a:lnTo>
                    <a:pt x="589653" y="11746"/>
                  </a:lnTo>
                  <a:lnTo>
                    <a:pt x="589653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xmlns="" id="{81870634-9562-44F2-82E2-538EBAD2024A}"/>
                </a:ext>
              </a:extLst>
            </p:cNvPr>
            <p:cNvSpPr/>
            <p:nvPr/>
          </p:nvSpPr>
          <p:spPr>
            <a:xfrm>
              <a:off x="4418291" y="2227555"/>
              <a:ext cx="501166" cy="46984"/>
            </a:xfrm>
            <a:custGeom>
              <a:avLst/>
              <a:gdLst>
                <a:gd name="connsiteX0" fmla="*/ 11746 w 501165"/>
                <a:gd name="connsiteY0" fmla="*/ 11746 h 46984"/>
                <a:gd name="connsiteX1" fmla="*/ 490986 w 501165"/>
                <a:gd name="connsiteY1" fmla="*/ 11746 h 46984"/>
                <a:gd name="connsiteX2" fmla="*/ 490986 w 501165"/>
                <a:gd name="connsiteY2" fmla="*/ 43069 h 46984"/>
                <a:gd name="connsiteX3" fmla="*/ 11746 w 501165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165" h="46984">
                  <a:moveTo>
                    <a:pt x="11746" y="11746"/>
                  </a:moveTo>
                  <a:lnTo>
                    <a:pt x="490986" y="11746"/>
                  </a:lnTo>
                  <a:lnTo>
                    <a:pt x="490986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xmlns="" id="{DBEE33A4-BC2A-4E46-86D1-78455C843C7D}"/>
                </a:ext>
              </a:extLst>
            </p:cNvPr>
            <p:cNvSpPr/>
            <p:nvPr/>
          </p:nvSpPr>
          <p:spPr>
            <a:xfrm>
              <a:off x="4731520" y="1532187"/>
              <a:ext cx="203599" cy="203599"/>
            </a:xfrm>
            <a:custGeom>
              <a:avLst/>
              <a:gdLst>
                <a:gd name="connsiteX0" fmla="*/ 107281 w 203598"/>
                <a:gd name="connsiteY0" fmla="*/ 202816 h 203598"/>
                <a:gd name="connsiteX1" fmla="*/ 11746 w 203598"/>
                <a:gd name="connsiteY1" fmla="*/ 107281 h 203598"/>
                <a:gd name="connsiteX2" fmla="*/ 107281 w 203598"/>
                <a:gd name="connsiteY2" fmla="*/ 11746 h 203598"/>
                <a:gd name="connsiteX3" fmla="*/ 202816 w 203598"/>
                <a:gd name="connsiteY3" fmla="*/ 107281 h 203598"/>
                <a:gd name="connsiteX4" fmla="*/ 107281 w 203598"/>
                <a:gd name="connsiteY4" fmla="*/ 202816 h 203598"/>
                <a:gd name="connsiteX5" fmla="*/ 107281 w 203598"/>
                <a:gd name="connsiteY5" fmla="*/ 44635 h 203598"/>
                <a:gd name="connsiteX6" fmla="*/ 43069 w 203598"/>
                <a:gd name="connsiteY6" fmla="*/ 108847 h 203598"/>
                <a:gd name="connsiteX7" fmla="*/ 107281 w 203598"/>
                <a:gd name="connsiteY7" fmla="*/ 173059 h 203598"/>
                <a:gd name="connsiteX8" fmla="*/ 171493 w 203598"/>
                <a:gd name="connsiteY8" fmla="*/ 108847 h 203598"/>
                <a:gd name="connsiteX9" fmla="*/ 107281 w 203598"/>
                <a:gd name="connsiteY9" fmla="*/ 44635 h 203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3598" h="203598">
                  <a:moveTo>
                    <a:pt x="107281" y="202816"/>
                  </a:moveTo>
                  <a:cubicBezTo>
                    <a:pt x="55598" y="202816"/>
                    <a:pt x="11746" y="160530"/>
                    <a:pt x="11746" y="107281"/>
                  </a:cubicBezTo>
                  <a:cubicBezTo>
                    <a:pt x="11746" y="55598"/>
                    <a:pt x="54032" y="11746"/>
                    <a:pt x="107281" y="11746"/>
                  </a:cubicBezTo>
                  <a:cubicBezTo>
                    <a:pt x="158964" y="11746"/>
                    <a:pt x="202816" y="54032"/>
                    <a:pt x="202816" y="107281"/>
                  </a:cubicBezTo>
                  <a:cubicBezTo>
                    <a:pt x="202816" y="160530"/>
                    <a:pt x="158964" y="202816"/>
                    <a:pt x="107281" y="202816"/>
                  </a:cubicBezTo>
                  <a:close/>
                  <a:moveTo>
                    <a:pt x="107281" y="44635"/>
                  </a:moveTo>
                  <a:cubicBezTo>
                    <a:pt x="72826" y="44635"/>
                    <a:pt x="43069" y="72826"/>
                    <a:pt x="43069" y="108847"/>
                  </a:cubicBezTo>
                  <a:cubicBezTo>
                    <a:pt x="43069" y="143302"/>
                    <a:pt x="71260" y="173059"/>
                    <a:pt x="107281" y="173059"/>
                  </a:cubicBezTo>
                  <a:cubicBezTo>
                    <a:pt x="141736" y="173059"/>
                    <a:pt x="171493" y="144868"/>
                    <a:pt x="171493" y="108847"/>
                  </a:cubicBezTo>
                  <a:cubicBezTo>
                    <a:pt x="171493" y="72826"/>
                    <a:pt x="141736" y="44635"/>
                    <a:pt x="107281" y="44635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xmlns="" id="{6405B66B-596B-4742-A7EE-C3AC4D38D36F}"/>
                </a:ext>
              </a:extLst>
            </p:cNvPr>
            <p:cNvSpPr/>
            <p:nvPr/>
          </p:nvSpPr>
          <p:spPr>
            <a:xfrm>
              <a:off x="5372072" y="2407661"/>
              <a:ext cx="422859" cy="46984"/>
            </a:xfrm>
            <a:custGeom>
              <a:avLst/>
              <a:gdLst>
                <a:gd name="connsiteX0" fmla="*/ 11746 w 422858"/>
                <a:gd name="connsiteY0" fmla="*/ 11746 h 46984"/>
                <a:gd name="connsiteX1" fmla="*/ 423642 w 422858"/>
                <a:gd name="connsiteY1" fmla="*/ 11746 h 46984"/>
                <a:gd name="connsiteX2" fmla="*/ 423642 w 422858"/>
                <a:gd name="connsiteY2" fmla="*/ 43069 h 46984"/>
                <a:gd name="connsiteX3" fmla="*/ 11746 w 422858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2858" h="46984">
                  <a:moveTo>
                    <a:pt x="11746" y="11746"/>
                  </a:moveTo>
                  <a:lnTo>
                    <a:pt x="423642" y="11746"/>
                  </a:lnTo>
                  <a:lnTo>
                    <a:pt x="423642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xmlns="" id="{787917EB-BEC9-46A9-B4CD-7A2AE539EFF2}"/>
                </a:ext>
              </a:extLst>
            </p:cNvPr>
            <p:cNvSpPr/>
            <p:nvPr/>
          </p:nvSpPr>
          <p:spPr>
            <a:xfrm>
              <a:off x="5245215" y="2407661"/>
              <a:ext cx="93969" cy="46984"/>
            </a:xfrm>
            <a:custGeom>
              <a:avLst/>
              <a:gdLst>
                <a:gd name="connsiteX0" fmla="*/ 11746 w 93968"/>
                <a:gd name="connsiteY0" fmla="*/ 11746 h 46984"/>
                <a:gd name="connsiteX1" fmla="*/ 93186 w 93968"/>
                <a:gd name="connsiteY1" fmla="*/ 11746 h 46984"/>
                <a:gd name="connsiteX2" fmla="*/ 93186 w 93968"/>
                <a:gd name="connsiteY2" fmla="*/ 43069 h 46984"/>
                <a:gd name="connsiteX3" fmla="*/ 11746 w 93968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968" h="46984">
                  <a:moveTo>
                    <a:pt x="11746" y="11746"/>
                  </a:moveTo>
                  <a:lnTo>
                    <a:pt x="93186" y="11746"/>
                  </a:lnTo>
                  <a:lnTo>
                    <a:pt x="93186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2C0A7DF6-2447-4C1C-AEB5-667949F02E94}"/>
                </a:ext>
              </a:extLst>
            </p:cNvPr>
            <p:cNvSpPr/>
            <p:nvPr/>
          </p:nvSpPr>
          <p:spPr>
            <a:xfrm>
              <a:off x="4838018" y="2407661"/>
              <a:ext cx="125291" cy="46984"/>
            </a:xfrm>
            <a:custGeom>
              <a:avLst/>
              <a:gdLst>
                <a:gd name="connsiteX0" fmla="*/ 11746 w 125291"/>
                <a:gd name="connsiteY0" fmla="*/ 11746 h 46984"/>
                <a:gd name="connsiteX1" fmla="*/ 121376 w 125291"/>
                <a:gd name="connsiteY1" fmla="*/ 11746 h 46984"/>
                <a:gd name="connsiteX2" fmla="*/ 121376 w 125291"/>
                <a:gd name="connsiteY2" fmla="*/ 43069 h 46984"/>
                <a:gd name="connsiteX3" fmla="*/ 11746 w 125291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291" h="46984">
                  <a:moveTo>
                    <a:pt x="11746" y="11746"/>
                  </a:moveTo>
                  <a:lnTo>
                    <a:pt x="121376" y="11746"/>
                  </a:lnTo>
                  <a:lnTo>
                    <a:pt x="121376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xmlns="" id="{0A70A36E-473E-49DF-9313-FDBB37C4C7D4}"/>
                </a:ext>
              </a:extLst>
            </p:cNvPr>
            <p:cNvSpPr/>
            <p:nvPr/>
          </p:nvSpPr>
          <p:spPr>
            <a:xfrm>
              <a:off x="4607794" y="2407661"/>
              <a:ext cx="187937" cy="46984"/>
            </a:xfrm>
            <a:custGeom>
              <a:avLst/>
              <a:gdLst>
                <a:gd name="connsiteX0" fmla="*/ 11746 w 187937"/>
                <a:gd name="connsiteY0" fmla="*/ 11746 h 46984"/>
                <a:gd name="connsiteX1" fmla="*/ 190286 w 187937"/>
                <a:gd name="connsiteY1" fmla="*/ 11746 h 46984"/>
                <a:gd name="connsiteX2" fmla="*/ 190286 w 187937"/>
                <a:gd name="connsiteY2" fmla="*/ 43069 h 46984"/>
                <a:gd name="connsiteX3" fmla="*/ 11746 w 187937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937" h="46984">
                  <a:moveTo>
                    <a:pt x="11746" y="11746"/>
                  </a:moveTo>
                  <a:lnTo>
                    <a:pt x="190286" y="11746"/>
                  </a:lnTo>
                  <a:lnTo>
                    <a:pt x="190286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xmlns="" id="{FAFD8D85-0159-4A9B-BB8F-04C62D53B06A}"/>
                </a:ext>
              </a:extLst>
            </p:cNvPr>
            <p:cNvSpPr/>
            <p:nvPr/>
          </p:nvSpPr>
          <p:spPr>
            <a:xfrm>
              <a:off x="4275772" y="2407661"/>
              <a:ext cx="297567" cy="46984"/>
            </a:xfrm>
            <a:custGeom>
              <a:avLst/>
              <a:gdLst>
                <a:gd name="connsiteX0" fmla="*/ 11746 w 297567"/>
                <a:gd name="connsiteY0" fmla="*/ 11746 h 46984"/>
                <a:gd name="connsiteX1" fmla="*/ 298350 w 297567"/>
                <a:gd name="connsiteY1" fmla="*/ 11746 h 46984"/>
                <a:gd name="connsiteX2" fmla="*/ 298350 w 297567"/>
                <a:gd name="connsiteY2" fmla="*/ 43069 h 46984"/>
                <a:gd name="connsiteX3" fmla="*/ 11746 w 297567"/>
                <a:gd name="connsiteY3" fmla="*/ 43069 h 46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567" h="46984">
                  <a:moveTo>
                    <a:pt x="11746" y="11746"/>
                  </a:moveTo>
                  <a:lnTo>
                    <a:pt x="298350" y="11746"/>
                  </a:lnTo>
                  <a:lnTo>
                    <a:pt x="298350" y="43069"/>
                  </a:lnTo>
                  <a:lnTo>
                    <a:pt x="11746" y="43069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xmlns="" id="{A56AB268-8402-4D06-8C6B-6B93B836C56E}"/>
                </a:ext>
              </a:extLst>
            </p:cNvPr>
            <p:cNvSpPr/>
            <p:nvPr/>
          </p:nvSpPr>
          <p:spPr>
            <a:xfrm>
              <a:off x="5489533" y="1878305"/>
              <a:ext cx="281906" cy="281906"/>
            </a:xfrm>
            <a:custGeom>
              <a:avLst/>
              <a:gdLst>
                <a:gd name="connsiteX0" fmla="*/ 11746 w 281905"/>
                <a:gd name="connsiteY0" fmla="*/ 11746 h 281905"/>
                <a:gd name="connsiteX1" fmla="*/ 276424 w 281905"/>
                <a:gd name="connsiteY1" fmla="*/ 11746 h 281905"/>
                <a:gd name="connsiteX2" fmla="*/ 276424 w 281905"/>
                <a:gd name="connsiteY2" fmla="*/ 282689 h 281905"/>
                <a:gd name="connsiteX3" fmla="*/ 11746 w 281905"/>
                <a:gd name="connsiteY3" fmla="*/ 282689 h 281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05" h="281905">
                  <a:moveTo>
                    <a:pt x="11746" y="11746"/>
                  </a:moveTo>
                  <a:lnTo>
                    <a:pt x="276424" y="11746"/>
                  </a:lnTo>
                  <a:lnTo>
                    <a:pt x="276424" y="282689"/>
                  </a:lnTo>
                  <a:lnTo>
                    <a:pt x="11746" y="282689"/>
                  </a:lnTo>
                  <a:close/>
                </a:path>
              </a:pathLst>
            </a:custGeom>
            <a:solidFill>
              <a:srgbClr val="F7B7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矩形 173">
              <a:extLst>
                <a:ext uri="{FF2B5EF4-FFF2-40B4-BE49-F238E27FC236}">
                  <a16:creationId xmlns:a16="http://schemas.microsoft.com/office/drawing/2014/main" xmlns="" id="{16C3DB03-E438-4B24-9858-EBDE2AF25E7C}"/>
                </a:ext>
              </a:extLst>
            </p:cNvPr>
            <p:cNvSpPr/>
            <p:nvPr/>
          </p:nvSpPr>
          <p:spPr>
            <a:xfrm>
              <a:off x="4418291" y="3192299"/>
              <a:ext cx="1254481" cy="97008"/>
            </a:xfrm>
            <a:prstGeom prst="rect">
              <a:avLst/>
            </a:prstGeom>
            <a:solidFill>
              <a:srgbClr val="2143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矩形: 圆角 113">
            <a:extLst>
              <a:ext uri="{FF2B5EF4-FFF2-40B4-BE49-F238E27FC236}">
                <a16:creationId xmlns:a16="http://schemas.microsoft.com/office/drawing/2014/main" xmlns="" id="{3EF69C69-B0EC-4C0B-BC80-9CAB4EDB138A}"/>
              </a:ext>
            </a:extLst>
          </p:cNvPr>
          <p:cNvSpPr/>
          <p:nvPr/>
        </p:nvSpPr>
        <p:spPr>
          <a:xfrm>
            <a:off x="5812405" y="5620944"/>
            <a:ext cx="4435404" cy="115535"/>
          </a:xfrm>
          <a:prstGeom prst="roundRect">
            <a:avLst>
              <a:gd name="adj" fmla="val 50000"/>
            </a:avLst>
          </a:prstGeom>
          <a:solidFill>
            <a:srgbClr val="B9B8F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5" name="矩形: 圆角 114">
            <a:extLst>
              <a:ext uri="{FF2B5EF4-FFF2-40B4-BE49-F238E27FC236}">
                <a16:creationId xmlns:a16="http://schemas.microsoft.com/office/drawing/2014/main" xmlns="" id="{E6C83A79-DB38-4745-9613-FA7119304CB1}"/>
              </a:ext>
            </a:extLst>
          </p:cNvPr>
          <p:cNvSpPr/>
          <p:nvPr/>
        </p:nvSpPr>
        <p:spPr>
          <a:xfrm>
            <a:off x="10319168" y="5625420"/>
            <a:ext cx="612379" cy="111059"/>
          </a:xfrm>
          <a:prstGeom prst="roundRect">
            <a:avLst>
              <a:gd name="adj" fmla="val 50000"/>
            </a:avLst>
          </a:prstGeom>
          <a:solidFill>
            <a:srgbClr val="B9B8F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xmlns="" id="{040240CF-4620-40A6-AE3C-BD9F064F55B7}"/>
              </a:ext>
            </a:extLst>
          </p:cNvPr>
          <p:cNvSpPr/>
          <p:nvPr/>
        </p:nvSpPr>
        <p:spPr>
          <a:xfrm>
            <a:off x="11065532" y="5625420"/>
            <a:ext cx="142587" cy="111059"/>
          </a:xfrm>
          <a:prstGeom prst="roundRect">
            <a:avLst>
              <a:gd name="adj" fmla="val 50000"/>
            </a:avLst>
          </a:prstGeom>
          <a:solidFill>
            <a:srgbClr val="B9B8F1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03" name="组合 302">
            <a:extLst>
              <a:ext uri="{FF2B5EF4-FFF2-40B4-BE49-F238E27FC236}">
                <a16:creationId xmlns:a16="http://schemas.microsoft.com/office/drawing/2014/main" xmlns="" id="{FB9EC6C2-975A-45EE-BB8B-D58F47CD8034}"/>
              </a:ext>
            </a:extLst>
          </p:cNvPr>
          <p:cNvGrpSpPr/>
          <p:nvPr/>
        </p:nvGrpSpPr>
        <p:grpSpPr>
          <a:xfrm rot="10800000">
            <a:off x="11090153" y="4016674"/>
            <a:ext cx="297981" cy="732220"/>
            <a:chOff x="1915175" y="4776493"/>
            <a:chExt cx="766178" cy="1882705"/>
          </a:xfrm>
        </p:grpSpPr>
        <p:sp>
          <p:nvSpPr>
            <p:cNvPr id="304" name="任意多边形: 形状 303">
              <a:extLst>
                <a:ext uri="{FF2B5EF4-FFF2-40B4-BE49-F238E27FC236}">
                  <a16:creationId xmlns:a16="http://schemas.microsoft.com/office/drawing/2014/main" xmlns="" id="{CE28E734-55AB-4A61-A40B-6D2F7C33FBBE}"/>
                </a:ext>
              </a:extLst>
            </p:cNvPr>
            <p:cNvSpPr/>
            <p:nvPr/>
          </p:nvSpPr>
          <p:spPr>
            <a:xfrm>
              <a:off x="1933163" y="6047489"/>
              <a:ext cx="747645" cy="611709"/>
            </a:xfrm>
            <a:custGeom>
              <a:avLst/>
              <a:gdLst>
                <a:gd name="connsiteX0" fmla="*/ 60450 w 747644"/>
                <a:gd name="connsiteY0" fmla="*/ 126016 h 611709"/>
                <a:gd name="connsiteX1" fmla="*/ 332320 w 747644"/>
                <a:gd name="connsiteY1" fmla="*/ 520228 h 611709"/>
                <a:gd name="connsiteX2" fmla="*/ 352711 w 747644"/>
                <a:gd name="connsiteY2" fmla="*/ 554212 h 611709"/>
                <a:gd name="connsiteX3" fmla="*/ 379898 w 747644"/>
                <a:gd name="connsiteY3" fmla="*/ 561009 h 611709"/>
                <a:gd name="connsiteX4" fmla="*/ 407085 w 747644"/>
                <a:gd name="connsiteY4" fmla="*/ 554212 h 611709"/>
                <a:gd name="connsiteX5" fmla="*/ 427475 w 747644"/>
                <a:gd name="connsiteY5" fmla="*/ 520228 h 611709"/>
                <a:gd name="connsiteX6" fmla="*/ 699346 w 747644"/>
                <a:gd name="connsiteY6" fmla="*/ 126016 h 611709"/>
                <a:gd name="connsiteX7" fmla="*/ 685753 w 747644"/>
                <a:gd name="connsiteY7" fmla="*/ 58048 h 611709"/>
                <a:gd name="connsiteX8" fmla="*/ 617785 w 747644"/>
                <a:gd name="connsiteY8" fmla="*/ 71641 h 611709"/>
                <a:gd name="connsiteX9" fmla="*/ 373101 w 747644"/>
                <a:gd name="connsiteY9" fmla="*/ 425074 h 611709"/>
                <a:gd name="connsiteX10" fmla="*/ 135214 w 747644"/>
                <a:gd name="connsiteY10" fmla="*/ 71641 h 611709"/>
                <a:gd name="connsiteX11" fmla="*/ 67246 w 747644"/>
                <a:gd name="connsiteY11" fmla="*/ 58048 h 611709"/>
                <a:gd name="connsiteX12" fmla="*/ 60450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60450" y="126016"/>
                  </a:moveTo>
                  <a:lnTo>
                    <a:pt x="332320" y="520228"/>
                  </a:lnTo>
                  <a:cubicBezTo>
                    <a:pt x="332320" y="533822"/>
                    <a:pt x="339117" y="547415"/>
                    <a:pt x="352711" y="554212"/>
                  </a:cubicBezTo>
                  <a:cubicBezTo>
                    <a:pt x="359508" y="561009"/>
                    <a:pt x="373101" y="561009"/>
                    <a:pt x="379898" y="561009"/>
                  </a:cubicBezTo>
                  <a:cubicBezTo>
                    <a:pt x="393491" y="561009"/>
                    <a:pt x="400288" y="561009"/>
                    <a:pt x="407085" y="554212"/>
                  </a:cubicBezTo>
                  <a:cubicBezTo>
                    <a:pt x="420678" y="547415"/>
                    <a:pt x="427475" y="533822"/>
                    <a:pt x="427475" y="520228"/>
                  </a:cubicBezTo>
                  <a:lnTo>
                    <a:pt x="699346" y="126016"/>
                  </a:lnTo>
                  <a:cubicBezTo>
                    <a:pt x="712940" y="105625"/>
                    <a:pt x="706143" y="71641"/>
                    <a:pt x="685753" y="58048"/>
                  </a:cubicBezTo>
                  <a:cubicBezTo>
                    <a:pt x="665362" y="44454"/>
                    <a:pt x="638175" y="51251"/>
                    <a:pt x="617785" y="71641"/>
                  </a:cubicBezTo>
                  <a:lnTo>
                    <a:pt x="373101" y="425074"/>
                  </a:lnTo>
                  <a:lnTo>
                    <a:pt x="135214" y="71641"/>
                  </a:lnTo>
                  <a:cubicBezTo>
                    <a:pt x="121621" y="51251"/>
                    <a:pt x="87637" y="44454"/>
                    <a:pt x="67246" y="58048"/>
                  </a:cubicBezTo>
                  <a:cubicBezTo>
                    <a:pt x="46856" y="71641"/>
                    <a:pt x="46856" y="98829"/>
                    <a:pt x="60450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>
              <a:extLst>
                <a:ext uri="{FF2B5EF4-FFF2-40B4-BE49-F238E27FC236}">
                  <a16:creationId xmlns:a16="http://schemas.microsoft.com/office/drawing/2014/main" xmlns="" id="{162AAD6F-63DE-4541-A944-BF1D784D2A86}"/>
                </a:ext>
              </a:extLst>
            </p:cNvPr>
            <p:cNvSpPr/>
            <p:nvPr/>
          </p:nvSpPr>
          <p:spPr>
            <a:xfrm>
              <a:off x="1933708" y="5619292"/>
              <a:ext cx="747645" cy="611709"/>
            </a:xfrm>
            <a:custGeom>
              <a:avLst/>
              <a:gdLst>
                <a:gd name="connsiteX0" fmla="*/ 59905 w 747644"/>
                <a:gd name="connsiteY0" fmla="*/ 126016 h 611709"/>
                <a:gd name="connsiteX1" fmla="*/ 331776 w 747644"/>
                <a:gd name="connsiteY1" fmla="*/ 520228 h 611709"/>
                <a:gd name="connsiteX2" fmla="*/ 352166 w 747644"/>
                <a:gd name="connsiteY2" fmla="*/ 554212 h 611709"/>
                <a:gd name="connsiteX3" fmla="*/ 386150 w 747644"/>
                <a:gd name="connsiteY3" fmla="*/ 561009 h 611709"/>
                <a:gd name="connsiteX4" fmla="*/ 413337 w 747644"/>
                <a:gd name="connsiteY4" fmla="*/ 554212 h 611709"/>
                <a:gd name="connsiteX5" fmla="*/ 433727 w 747644"/>
                <a:gd name="connsiteY5" fmla="*/ 520228 h 611709"/>
                <a:gd name="connsiteX6" fmla="*/ 705598 w 747644"/>
                <a:gd name="connsiteY6" fmla="*/ 126016 h 611709"/>
                <a:gd name="connsiteX7" fmla="*/ 692004 w 747644"/>
                <a:gd name="connsiteY7" fmla="*/ 58048 h 611709"/>
                <a:gd name="connsiteX8" fmla="*/ 624037 w 747644"/>
                <a:gd name="connsiteY8" fmla="*/ 71641 h 611709"/>
                <a:gd name="connsiteX9" fmla="*/ 386150 w 747644"/>
                <a:gd name="connsiteY9" fmla="*/ 431870 h 611709"/>
                <a:gd name="connsiteX10" fmla="*/ 141466 w 747644"/>
                <a:gd name="connsiteY10" fmla="*/ 78438 h 611709"/>
                <a:gd name="connsiteX11" fmla="*/ 73498 w 747644"/>
                <a:gd name="connsiteY11" fmla="*/ 64845 h 611709"/>
                <a:gd name="connsiteX12" fmla="*/ 59905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9905" y="126016"/>
                  </a:moveTo>
                  <a:lnTo>
                    <a:pt x="331776" y="520228"/>
                  </a:lnTo>
                  <a:cubicBezTo>
                    <a:pt x="331776" y="533822"/>
                    <a:pt x="338572" y="547415"/>
                    <a:pt x="352166" y="554212"/>
                  </a:cubicBezTo>
                  <a:cubicBezTo>
                    <a:pt x="365759" y="561009"/>
                    <a:pt x="372556" y="567806"/>
                    <a:pt x="386150" y="561009"/>
                  </a:cubicBezTo>
                  <a:cubicBezTo>
                    <a:pt x="399743" y="561009"/>
                    <a:pt x="406540" y="561009"/>
                    <a:pt x="413337" y="554212"/>
                  </a:cubicBezTo>
                  <a:cubicBezTo>
                    <a:pt x="426930" y="547415"/>
                    <a:pt x="433727" y="533822"/>
                    <a:pt x="433727" y="520228"/>
                  </a:cubicBezTo>
                  <a:lnTo>
                    <a:pt x="705598" y="126016"/>
                  </a:lnTo>
                  <a:cubicBezTo>
                    <a:pt x="719191" y="105625"/>
                    <a:pt x="712395" y="78438"/>
                    <a:pt x="692004" y="58048"/>
                  </a:cubicBezTo>
                  <a:cubicBezTo>
                    <a:pt x="671614" y="44454"/>
                    <a:pt x="644427" y="51251"/>
                    <a:pt x="624037" y="71641"/>
                  </a:cubicBezTo>
                  <a:lnTo>
                    <a:pt x="386150" y="431870"/>
                  </a:lnTo>
                  <a:lnTo>
                    <a:pt x="141466" y="78438"/>
                  </a:lnTo>
                  <a:cubicBezTo>
                    <a:pt x="127872" y="58048"/>
                    <a:pt x="93889" y="51251"/>
                    <a:pt x="73498" y="64845"/>
                  </a:cubicBezTo>
                  <a:cubicBezTo>
                    <a:pt x="46311" y="78438"/>
                    <a:pt x="46311" y="105625"/>
                    <a:pt x="59905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>
              <a:extLst>
                <a:ext uri="{FF2B5EF4-FFF2-40B4-BE49-F238E27FC236}">
                  <a16:creationId xmlns:a16="http://schemas.microsoft.com/office/drawing/2014/main" xmlns="" id="{752C493D-7FC4-4EF7-B57B-4E52406D1ED2}"/>
                </a:ext>
              </a:extLst>
            </p:cNvPr>
            <p:cNvSpPr/>
            <p:nvPr/>
          </p:nvSpPr>
          <p:spPr>
            <a:xfrm>
              <a:off x="1915175" y="51978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15383 w 747644"/>
                <a:gd name="connsiteY8" fmla="*/ 71641 h 611709"/>
                <a:gd name="connsiteX9" fmla="*/ 370699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1641"/>
                    <a:pt x="683351" y="58048"/>
                  </a:cubicBezTo>
                  <a:cubicBezTo>
                    <a:pt x="662961" y="44454"/>
                    <a:pt x="635773" y="51251"/>
                    <a:pt x="615383" y="71641"/>
                  </a:cubicBezTo>
                  <a:lnTo>
                    <a:pt x="370699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8438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xmlns="" id="{5D41C6B7-A9F9-4E00-8586-8DAFC08A4CF1}"/>
                </a:ext>
              </a:extLst>
            </p:cNvPr>
            <p:cNvSpPr/>
            <p:nvPr/>
          </p:nvSpPr>
          <p:spPr>
            <a:xfrm>
              <a:off x="1915175" y="4776493"/>
              <a:ext cx="747645" cy="611709"/>
            </a:xfrm>
            <a:custGeom>
              <a:avLst/>
              <a:gdLst>
                <a:gd name="connsiteX0" fmla="*/ 58048 w 747644"/>
                <a:gd name="connsiteY0" fmla="*/ 126016 h 611709"/>
                <a:gd name="connsiteX1" fmla="*/ 329919 w 747644"/>
                <a:gd name="connsiteY1" fmla="*/ 520228 h 611709"/>
                <a:gd name="connsiteX2" fmla="*/ 350309 w 747644"/>
                <a:gd name="connsiteY2" fmla="*/ 554212 h 611709"/>
                <a:gd name="connsiteX3" fmla="*/ 377496 w 747644"/>
                <a:gd name="connsiteY3" fmla="*/ 561009 h 611709"/>
                <a:gd name="connsiteX4" fmla="*/ 404683 w 747644"/>
                <a:gd name="connsiteY4" fmla="*/ 554212 h 611709"/>
                <a:gd name="connsiteX5" fmla="*/ 425074 w 747644"/>
                <a:gd name="connsiteY5" fmla="*/ 520228 h 611709"/>
                <a:gd name="connsiteX6" fmla="*/ 696944 w 747644"/>
                <a:gd name="connsiteY6" fmla="*/ 126016 h 611709"/>
                <a:gd name="connsiteX7" fmla="*/ 683351 w 747644"/>
                <a:gd name="connsiteY7" fmla="*/ 58048 h 611709"/>
                <a:gd name="connsiteX8" fmla="*/ 628977 w 747644"/>
                <a:gd name="connsiteY8" fmla="*/ 71641 h 611709"/>
                <a:gd name="connsiteX9" fmla="*/ 384293 w 747644"/>
                <a:gd name="connsiteY9" fmla="*/ 425073 h 611709"/>
                <a:gd name="connsiteX10" fmla="*/ 139609 w 747644"/>
                <a:gd name="connsiteY10" fmla="*/ 71641 h 611709"/>
                <a:gd name="connsiteX11" fmla="*/ 71641 w 747644"/>
                <a:gd name="connsiteY11" fmla="*/ 58048 h 611709"/>
                <a:gd name="connsiteX12" fmla="*/ 58048 w 747644"/>
                <a:gd name="connsiteY12" fmla="*/ 126016 h 611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47644" h="611709">
                  <a:moveTo>
                    <a:pt x="58048" y="126016"/>
                  </a:moveTo>
                  <a:lnTo>
                    <a:pt x="329919" y="520228"/>
                  </a:lnTo>
                  <a:cubicBezTo>
                    <a:pt x="329919" y="533822"/>
                    <a:pt x="336716" y="547415"/>
                    <a:pt x="350309" y="554212"/>
                  </a:cubicBezTo>
                  <a:cubicBezTo>
                    <a:pt x="357106" y="561009"/>
                    <a:pt x="370699" y="561009"/>
                    <a:pt x="377496" y="561009"/>
                  </a:cubicBezTo>
                  <a:cubicBezTo>
                    <a:pt x="391090" y="561009"/>
                    <a:pt x="397886" y="561009"/>
                    <a:pt x="404683" y="554212"/>
                  </a:cubicBezTo>
                  <a:cubicBezTo>
                    <a:pt x="418277" y="547415"/>
                    <a:pt x="425074" y="533822"/>
                    <a:pt x="425074" y="520228"/>
                  </a:cubicBezTo>
                  <a:lnTo>
                    <a:pt x="696944" y="126016"/>
                  </a:lnTo>
                  <a:cubicBezTo>
                    <a:pt x="710538" y="105625"/>
                    <a:pt x="703741" y="78438"/>
                    <a:pt x="683351" y="58048"/>
                  </a:cubicBezTo>
                  <a:cubicBezTo>
                    <a:pt x="676554" y="44454"/>
                    <a:pt x="649367" y="51251"/>
                    <a:pt x="628977" y="71641"/>
                  </a:cubicBezTo>
                  <a:lnTo>
                    <a:pt x="384293" y="425073"/>
                  </a:lnTo>
                  <a:lnTo>
                    <a:pt x="139609" y="71641"/>
                  </a:lnTo>
                  <a:cubicBezTo>
                    <a:pt x="119219" y="51251"/>
                    <a:pt x="92032" y="44454"/>
                    <a:pt x="71641" y="58048"/>
                  </a:cubicBezTo>
                  <a:cubicBezTo>
                    <a:pt x="51251" y="71641"/>
                    <a:pt x="44454" y="105625"/>
                    <a:pt x="58048" y="126016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5" name="组合 174">
            <a:extLst>
              <a:ext uri="{FF2B5EF4-FFF2-40B4-BE49-F238E27FC236}">
                <a16:creationId xmlns:a16="http://schemas.microsoft.com/office/drawing/2014/main" xmlns="" id="{6F0D2722-19D3-4376-8AFA-8E62548A32DC}"/>
              </a:ext>
            </a:extLst>
          </p:cNvPr>
          <p:cNvGrpSpPr/>
          <p:nvPr/>
        </p:nvGrpSpPr>
        <p:grpSpPr>
          <a:xfrm rot="16200000">
            <a:off x="8434468" y="3530643"/>
            <a:ext cx="3696723" cy="505531"/>
            <a:chOff x="6696842" y="411653"/>
            <a:chExt cx="4189112" cy="572866"/>
          </a:xfrm>
        </p:grpSpPr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xmlns="" id="{43BD7D70-5353-4615-A359-8F37D0F8FAF0}"/>
                </a:ext>
              </a:extLst>
            </p:cNvPr>
            <p:cNvSpPr/>
            <p:nvPr/>
          </p:nvSpPr>
          <p:spPr>
            <a:xfrm>
              <a:off x="6696842" y="411653"/>
              <a:ext cx="4189112" cy="572866"/>
            </a:xfrm>
            <a:custGeom>
              <a:avLst/>
              <a:gdLst>
                <a:gd name="connsiteX0" fmla="*/ 26853 w 4189112"/>
                <a:gd name="connsiteY0" fmla="*/ 26853 h 572866"/>
                <a:gd name="connsiteX1" fmla="*/ 4169420 w 4189112"/>
                <a:gd name="connsiteY1" fmla="*/ 26853 h 572866"/>
                <a:gd name="connsiteX2" fmla="*/ 4169420 w 4189112"/>
                <a:gd name="connsiteY2" fmla="*/ 571076 h 572866"/>
                <a:gd name="connsiteX3" fmla="*/ 26853 w 4189112"/>
                <a:gd name="connsiteY3" fmla="*/ 571076 h 572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89112" h="572866">
                  <a:moveTo>
                    <a:pt x="26853" y="26853"/>
                  </a:moveTo>
                  <a:lnTo>
                    <a:pt x="4169420" y="26853"/>
                  </a:lnTo>
                  <a:lnTo>
                    <a:pt x="4169420" y="571076"/>
                  </a:lnTo>
                  <a:lnTo>
                    <a:pt x="26853" y="571076"/>
                  </a:lnTo>
                  <a:close/>
                </a:path>
              </a:pathLst>
            </a:custGeom>
            <a:solidFill>
              <a:srgbClr val="F7B7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xmlns="" id="{4D9E829F-C910-47B5-B994-8311CF3901C4}"/>
                </a:ext>
              </a:extLst>
            </p:cNvPr>
            <p:cNvSpPr/>
            <p:nvPr/>
          </p:nvSpPr>
          <p:spPr>
            <a:xfrm>
              <a:off x="6793514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xmlns="" id="{A4803125-C3E5-4073-BC9F-4AD2713BD37B}"/>
                </a:ext>
              </a:extLst>
            </p:cNvPr>
            <p:cNvSpPr/>
            <p:nvPr/>
          </p:nvSpPr>
          <p:spPr>
            <a:xfrm>
              <a:off x="6947472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xmlns="" id="{EA731296-9378-40B2-9C79-DE55AB5EB491}"/>
                </a:ext>
              </a:extLst>
            </p:cNvPr>
            <p:cNvSpPr/>
            <p:nvPr/>
          </p:nvSpPr>
          <p:spPr>
            <a:xfrm>
              <a:off x="7062046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xmlns="" id="{F236FDBD-38B1-4635-9238-C8009F305A94}"/>
                </a:ext>
              </a:extLst>
            </p:cNvPr>
            <p:cNvSpPr/>
            <p:nvPr/>
          </p:nvSpPr>
          <p:spPr>
            <a:xfrm>
              <a:off x="7212425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xmlns="" id="{96349852-FC72-461F-AD32-80EBFDDD566D}"/>
                </a:ext>
              </a:extLst>
            </p:cNvPr>
            <p:cNvSpPr/>
            <p:nvPr/>
          </p:nvSpPr>
          <p:spPr>
            <a:xfrm>
              <a:off x="7366384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xmlns="" id="{0940F545-E1BA-4FE8-84FF-69033F401F50}"/>
                </a:ext>
              </a:extLst>
            </p:cNvPr>
            <p:cNvSpPr/>
            <p:nvPr/>
          </p:nvSpPr>
          <p:spPr>
            <a:xfrm>
              <a:off x="7480958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xmlns="" id="{E011875A-68EE-48D8-BCD2-F9A7AA23F4D6}"/>
                </a:ext>
              </a:extLst>
            </p:cNvPr>
            <p:cNvSpPr/>
            <p:nvPr/>
          </p:nvSpPr>
          <p:spPr>
            <a:xfrm>
              <a:off x="7631336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xmlns="" id="{856B1F3D-D875-4950-AA6B-764481661B10}"/>
                </a:ext>
              </a:extLst>
            </p:cNvPr>
            <p:cNvSpPr/>
            <p:nvPr/>
          </p:nvSpPr>
          <p:spPr>
            <a:xfrm>
              <a:off x="7785295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xmlns="" id="{0568BAEC-047A-42F9-98C3-0DA21C91E813}"/>
                </a:ext>
              </a:extLst>
            </p:cNvPr>
            <p:cNvSpPr/>
            <p:nvPr/>
          </p:nvSpPr>
          <p:spPr>
            <a:xfrm>
              <a:off x="7899869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xmlns="" id="{E205F3EB-FEB5-4481-ADE9-FA3A9725900C}"/>
                </a:ext>
              </a:extLst>
            </p:cNvPr>
            <p:cNvSpPr/>
            <p:nvPr/>
          </p:nvSpPr>
          <p:spPr>
            <a:xfrm>
              <a:off x="8050247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xmlns="" id="{A26B8AA0-4097-4C77-B0DD-A6BF52D696BC}"/>
                </a:ext>
              </a:extLst>
            </p:cNvPr>
            <p:cNvSpPr/>
            <p:nvPr/>
          </p:nvSpPr>
          <p:spPr>
            <a:xfrm>
              <a:off x="8164821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xmlns="" id="{139A8AAA-60C8-489D-9B27-32F80ECD26AD}"/>
                </a:ext>
              </a:extLst>
            </p:cNvPr>
            <p:cNvSpPr/>
            <p:nvPr/>
          </p:nvSpPr>
          <p:spPr>
            <a:xfrm>
              <a:off x="8318780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xmlns="" id="{2541996B-5710-4F3D-A98A-703584C82FE7}"/>
                </a:ext>
              </a:extLst>
            </p:cNvPr>
            <p:cNvSpPr/>
            <p:nvPr/>
          </p:nvSpPr>
          <p:spPr>
            <a:xfrm>
              <a:off x="8469158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xmlns="" id="{C6F1B666-DE00-45B9-B529-5BC2B8ED3291}"/>
                </a:ext>
              </a:extLst>
            </p:cNvPr>
            <p:cNvSpPr/>
            <p:nvPr/>
          </p:nvSpPr>
          <p:spPr>
            <a:xfrm>
              <a:off x="8583733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xmlns="" id="{AA7FD840-9BC7-4B19-BC97-2426B0AB9DF7}"/>
                </a:ext>
              </a:extLst>
            </p:cNvPr>
            <p:cNvSpPr/>
            <p:nvPr/>
          </p:nvSpPr>
          <p:spPr>
            <a:xfrm>
              <a:off x="8737691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xmlns="" id="{E4FB8449-3048-404E-A02C-D33B70D63A83}"/>
                </a:ext>
              </a:extLst>
            </p:cNvPr>
            <p:cNvSpPr/>
            <p:nvPr/>
          </p:nvSpPr>
          <p:spPr>
            <a:xfrm>
              <a:off x="8888070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xmlns="" id="{6B39FCF6-3EA4-4A1F-ADA3-5B036F019E1A}"/>
                </a:ext>
              </a:extLst>
            </p:cNvPr>
            <p:cNvSpPr/>
            <p:nvPr/>
          </p:nvSpPr>
          <p:spPr>
            <a:xfrm>
              <a:off x="9002644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xmlns="" id="{AA15D59F-D1F8-4911-891B-F5E84C381163}"/>
                </a:ext>
              </a:extLst>
            </p:cNvPr>
            <p:cNvSpPr/>
            <p:nvPr/>
          </p:nvSpPr>
          <p:spPr>
            <a:xfrm>
              <a:off x="9156603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xmlns="" id="{4F6C1771-BA06-4FF9-A9A5-1FFDE4E90C80}"/>
                </a:ext>
              </a:extLst>
            </p:cNvPr>
            <p:cNvSpPr/>
            <p:nvPr/>
          </p:nvSpPr>
          <p:spPr>
            <a:xfrm>
              <a:off x="9306981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xmlns="" id="{18684EEF-B291-42FB-9F8F-E74888506916}"/>
                </a:ext>
              </a:extLst>
            </p:cNvPr>
            <p:cNvSpPr/>
            <p:nvPr/>
          </p:nvSpPr>
          <p:spPr>
            <a:xfrm>
              <a:off x="9421555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xmlns="" id="{B1D8B53A-0202-4D93-8763-5155CA5EF5C8}"/>
                </a:ext>
              </a:extLst>
            </p:cNvPr>
            <p:cNvSpPr/>
            <p:nvPr/>
          </p:nvSpPr>
          <p:spPr>
            <a:xfrm>
              <a:off x="9571933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xmlns="" id="{BEC74437-4F4E-4D01-965C-07D43926922F}"/>
                </a:ext>
              </a:extLst>
            </p:cNvPr>
            <p:cNvSpPr/>
            <p:nvPr/>
          </p:nvSpPr>
          <p:spPr>
            <a:xfrm>
              <a:off x="9686507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xmlns="" id="{411A053E-06B4-4086-BCB8-7C4711168FC2}"/>
                </a:ext>
              </a:extLst>
            </p:cNvPr>
            <p:cNvSpPr/>
            <p:nvPr/>
          </p:nvSpPr>
          <p:spPr>
            <a:xfrm>
              <a:off x="9840466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xmlns="" id="{93FDC3E0-FCB1-497C-AB28-3C2B6F401480}"/>
                </a:ext>
              </a:extLst>
            </p:cNvPr>
            <p:cNvSpPr/>
            <p:nvPr/>
          </p:nvSpPr>
          <p:spPr>
            <a:xfrm>
              <a:off x="9990845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xmlns="" id="{CAC97061-D4CB-4E24-B4D0-4321969A720B}"/>
                </a:ext>
              </a:extLst>
            </p:cNvPr>
            <p:cNvSpPr/>
            <p:nvPr/>
          </p:nvSpPr>
          <p:spPr>
            <a:xfrm>
              <a:off x="10105419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xmlns="" id="{EAC13077-2E1C-4495-9F53-20711ED8C5CD}"/>
                </a:ext>
              </a:extLst>
            </p:cNvPr>
            <p:cNvSpPr/>
            <p:nvPr/>
          </p:nvSpPr>
          <p:spPr>
            <a:xfrm>
              <a:off x="10259377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xmlns="" id="{671FCF3A-4230-40B4-9E00-AA4966B4D27E}"/>
                </a:ext>
              </a:extLst>
            </p:cNvPr>
            <p:cNvSpPr/>
            <p:nvPr/>
          </p:nvSpPr>
          <p:spPr>
            <a:xfrm>
              <a:off x="10409756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xmlns="" id="{E2EE8674-5004-4874-A0EE-00EB9ABA50C6}"/>
                </a:ext>
              </a:extLst>
            </p:cNvPr>
            <p:cNvSpPr/>
            <p:nvPr/>
          </p:nvSpPr>
          <p:spPr>
            <a:xfrm>
              <a:off x="10524330" y="411653"/>
              <a:ext cx="107413" cy="179021"/>
            </a:xfrm>
            <a:custGeom>
              <a:avLst/>
              <a:gdLst>
                <a:gd name="connsiteX0" fmla="*/ 26853 w 107413"/>
                <a:gd name="connsiteY0" fmla="*/ 26853 h 179020"/>
                <a:gd name="connsiteX1" fmla="*/ 98462 w 107413"/>
                <a:gd name="connsiteY1" fmla="*/ 26853 h 179020"/>
                <a:gd name="connsiteX2" fmla="*/ 98462 w 107413"/>
                <a:gd name="connsiteY2" fmla="*/ 180811 h 179020"/>
                <a:gd name="connsiteX3" fmla="*/ 26853 w 107413"/>
                <a:gd name="connsiteY3" fmla="*/ 180811 h 17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179020">
                  <a:moveTo>
                    <a:pt x="26853" y="26853"/>
                  </a:moveTo>
                  <a:lnTo>
                    <a:pt x="98462" y="26853"/>
                  </a:lnTo>
                  <a:lnTo>
                    <a:pt x="98462" y="180811"/>
                  </a:lnTo>
                  <a:lnTo>
                    <a:pt x="26853" y="180811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xmlns="" id="{0901ADCE-1031-4F43-9B60-8A970CF80251}"/>
                </a:ext>
              </a:extLst>
            </p:cNvPr>
            <p:cNvSpPr/>
            <p:nvPr/>
          </p:nvSpPr>
          <p:spPr>
            <a:xfrm>
              <a:off x="10678289" y="411653"/>
              <a:ext cx="107413" cy="322237"/>
            </a:xfrm>
            <a:custGeom>
              <a:avLst/>
              <a:gdLst>
                <a:gd name="connsiteX0" fmla="*/ 26853 w 107413"/>
                <a:gd name="connsiteY0" fmla="*/ 26853 h 322237"/>
                <a:gd name="connsiteX1" fmla="*/ 98462 w 107413"/>
                <a:gd name="connsiteY1" fmla="*/ 26853 h 322237"/>
                <a:gd name="connsiteX2" fmla="*/ 98462 w 107413"/>
                <a:gd name="connsiteY2" fmla="*/ 298965 h 322237"/>
                <a:gd name="connsiteX3" fmla="*/ 26853 w 107413"/>
                <a:gd name="connsiteY3" fmla="*/ 298965 h 32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413" h="322237">
                  <a:moveTo>
                    <a:pt x="26853" y="26853"/>
                  </a:moveTo>
                  <a:lnTo>
                    <a:pt x="98462" y="26853"/>
                  </a:lnTo>
                  <a:lnTo>
                    <a:pt x="98462" y="298965"/>
                  </a:lnTo>
                  <a:lnTo>
                    <a:pt x="26853" y="29896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6" name="组合 205">
            <a:extLst>
              <a:ext uri="{FF2B5EF4-FFF2-40B4-BE49-F238E27FC236}">
                <a16:creationId xmlns:a16="http://schemas.microsoft.com/office/drawing/2014/main" xmlns="" id="{FAAF5111-DFD4-44F7-BAC7-A67D7A5382FF}"/>
              </a:ext>
            </a:extLst>
          </p:cNvPr>
          <p:cNvGrpSpPr/>
          <p:nvPr/>
        </p:nvGrpSpPr>
        <p:grpSpPr>
          <a:xfrm>
            <a:off x="5970267" y="3932261"/>
            <a:ext cx="1982773" cy="1715820"/>
            <a:chOff x="6490963" y="4620249"/>
            <a:chExt cx="1982773" cy="1715820"/>
          </a:xfrm>
        </p:grpSpPr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xmlns="" id="{C855813F-FB0A-47AD-BFC0-0C6FD7A8CC54}"/>
                </a:ext>
              </a:extLst>
            </p:cNvPr>
            <p:cNvSpPr/>
            <p:nvPr/>
          </p:nvSpPr>
          <p:spPr>
            <a:xfrm>
              <a:off x="6945214" y="4620249"/>
              <a:ext cx="1528522" cy="1248652"/>
            </a:xfrm>
            <a:custGeom>
              <a:avLst/>
              <a:gdLst>
                <a:gd name="connsiteX0" fmla="*/ 16146 w 1528522"/>
                <a:gd name="connsiteY0" fmla="*/ 16146 h 1248651"/>
                <a:gd name="connsiteX1" fmla="*/ 1525293 w 1528522"/>
                <a:gd name="connsiteY1" fmla="*/ 16146 h 1248651"/>
                <a:gd name="connsiteX2" fmla="*/ 1525293 w 1528522"/>
                <a:gd name="connsiteY2" fmla="*/ 1236811 h 1248651"/>
                <a:gd name="connsiteX3" fmla="*/ 16146 w 1528522"/>
                <a:gd name="connsiteY3" fmla="*/ 1236811 h 124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8522" h="1248651">
                  <a:moveTo>
                    <a:pt x="16146" y="16146"/>
                  </a:moveTo>
                  <a:lnTo>
                    <a:pt x="1525293" y="16146"/>
                  </a:lnTo>
                  <a:lnTo>
                    <a:pt x="1525293" y="1236811"/>
                  </a:lnTo>
                  <a:lnTo>
                    <a:pt x="16146" y="123681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xmlns="" id="{4DCC043A-7BBA-47E8-8E05-97D2650A9DC7}"/>
                </a:ext>
              </a:extLst>
            </p:cNvPr>
            <p:cNvSpPr/>
            <p:nvPr/>
          </p:nvSpPr>
          <p:spPr>
            <a:xfrm>
              <a:off x="7080843" y="4762337"/>
              <a:ext cx="1270181" cy="947253"/>
            </a:xfrm>
            <a:custGeom>
              <a:avLst/>
              <a:gdLst>
                <a:gd name="connsiteX0" fmla="*/ 16146 w 1270180"/>
                <a:gd name="connsiteY0" fmla="*/ 16146 h 947253"/>
                <a:gd name="connsiteX1" fmla="*/ 1258340 w 1270180"/>
                <a:gd name="connsiteY1" fmla="*/ 16146 h 947253"/>
                <a:gd name="connsiteX2" fmla="*/ 1258340 w 1270180"/>
                <a:gd name="connsiteY2" fmla="*/ 948330 h 947253"/>
                <a:gd name="connsiteX3" fmla="*/ 16146 w 1270180"/>
                <a:gd name="connsiteY3" fmla="*/ 948330 h 94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180" h="947253">
                  <a:moveTo>
                    <a:pt x="16146" y="16146"/>
                  </a:moveTo>
                  <a:lnTo>
                    <a:pt x="1258340" y="16146"/>
                  </a:lnTo>
                  <a:lnTo>
                    <a:pt x="1258340" y="948330"/>
                  </a:lnTo>
                  <a:lnTo>
                    <a:pt x="16146" y="948330"/>
                  </a:ln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xmlns="" id="{CE681809-284F-4AF2-8E85-F7DE668E8251}"/>
                </a:ext>
              </a:extLst>
            </p:cNvPr>
            <p:cNvSpPr/>
            <p:nvPr/>
          </p:nvSpPr>
          <p:spPr>
            <a:xfrm>
              <a:off x="7080843" y="5086340"/>
              <a:ext cx="1033367" cy="365984"/>
            </a:xfrm>
            <a:custGeom>
              <a:avLst/>
              <a:gdLst>
                <a:gd name="connsiteX0" fmla="*/ 1036597 w 1033367"/>
                <a:gd name="connsiteY0" fmla="*/ 312163 h 365984"/>
                <a:gd name="connsiteX1" fmla="*/ 1002151 w 1033367"/>
                <a:gd name="connsiteY1" fmla="*/ 370290 h 365984"/>
                <a:gd name="connsiteX2" fmla="*/ 509149 w 1033367"/>
                <a:gd name="connsiteY2" fmla="*/ 86114 h 365984"/>
                <a:gd name="connsiteX3" fmla="*/ 16146 w 1033367"/>
                <a:gd name="connsiteY3" fmla="*/ 342303 h 365984"/>
                <a:gd name="connsiteX4" fmla="*/ 16146 w 1033367"/>
                <a:gd name="connsiteY4" fmla="*/ 266953 h 365984"/>
                <a:gd name="connsiteX5" fmla="*/ 494079 w 1033367"/>
                <a:gd name="connsiteY5" fmla="*/ 19376 h 365984"/>
                <a:gd name="connsiteX6" fmla="*/ 526371 w 1033367"/>
                <a:gd name="connsiteY6" fmla="*/ 19376 h 365984"/>
                <a:gd name="connsiteX7" fmla="*/ 1036597 w 1033367"/>
                <a:gd name="connsiteY7" fmla="*/ 312163 h 3659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3367" h="365984">
                  <a:moveTo>
                    <a:pt x="1036597" y="312163"/>
                  </a:moveTo>
                  <a:lnTo>
                    <a:pt x="1002151" y="370290"/>
                  </a:lnTo>
                  <a:lnTo>
                    <a:pt x="509149" y="86114"/>
                  </a:lnTo>
                  <a:lnTo>
                    <a:pt x="16146" y="342303"/>
                  </a:lnTo>
                  <a:lnTo>
                    <a:pt x="16146" y="266953"/>
                  </a:lnTo>
                  <a:lnTo>
                    <a:pt x="494079" y="19376"/>
                  </a:lnTo>
                  <a:cubicBezTo>
                    <a:pt x="504843" y="15070"/>
                    <a:pt x="515607" y="15070"/>
                    <a:pt x="526371" y="19376"/>
                  </a:cubicBezTo>
                  <a:lnTo>
                    <a:pt x="1036597" y="312163"/>
                  </a:lnTo>
                  <a:close/>
                </a:path>
              </a:pathLst>
            </a:custGeom>
            <a:solidFill>
              <a:srgbClr val="121F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xmlns="" id="{FD5967D3-036B-4CBB-9E04-8FE5EDB97CB9}"/>
                </a:ext>
              </a:extLst>
            </p:cNvPr>
            <p:cNvSpPr/>
            <p:nvPr/>
          </p:nvSpPr>
          <p:spPr>
            <a:xfrm>
              <a:off x="7879550" y="5085510"/>
              <a:ext cx="473627" cy="236813"/>
            </a:xfrm>
            <a:custGeom>
              <a:avLst/>
              <a:gdLst>
                <a:gd name="connsiteX0" fmla="*/ 461786 w 473626"/>
                <a:gd name="connsiteY0" fmla="*/ 160141 h 236813"/>
                <a:gd name="connsiteX1" fmla="*/ 461786 w 473626"/>
                <a:gd name="connsiteY1" fmla="*/ 239796 h 236813"/>
                <a:gd name="connsiteX2" fmla="*/ 231431 w 473626"/>
                <a:gd name="connsiteY2" fmla="*/ 91249 h 236813"/>
                <a:gd name="connsiteX3" fmla="*/ 89343 w 473626"/>
                <a:gd name="connsiteY3" fmla="*/ 218267 h 236813"/>
                <a:gd name="connsiteX4" fmla="*/ 61356 w 473626"/>
                <a:gd name="connsiteY4" fmla="*/ 241949 h 236813"/>
                <a:gd name="connsiteX5" fmla="*/ 16146 w 473626"/>
                <a:gd name="connsiteY5" fmla="*/ 192433 h 236813"/>
                <a:gd name="connsiteX6" fmla="*/ 26911 w 473626"/>
                <a:gd name="connsiteY6" fmla="*/ 183822 h 236813"/>
                <a:gd name="connsiteX7" fmla="*/ 205597 w 473626"/>
                <a:gd name="connsiteY7" fmla="*/ 24511 h 236813"/>
                <a:gd name="connsiteX8" fmla="*/ 246501 w 473626"/>
                <a:gd name="connsiteY8" fmla="*/ 22358 h 236813"/>
                <a:gd name="connsiteX9" fmla="*/ 461786 w 473626"/>
                <a:gd name="connsiteY9" fmla="*/ 160141 h 23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626" h="236813">
                  <a:moveTo>
                    <a:pt x="461786" y="160141"/>
                  </a:moveTo>
                  <a:lnTo>
                    <a:pt x="461786" y="239796"/>
                  </a:lnTo>
                  <a:lnTo>
                    <a:pt x="231431" y="91249"/>
                  </a:lnTo>
                  <a:lnTo>
                    <a:pt x="89343" y="218267"/>
                  </a:lnTo>
                  <a:lnTo>
                    <a:pt x="61356" y="241949"/>
                  </a:lnTo>
                  <a:lnTo>
                    <a:pt x="16146" y="192433"/>
                  </a:lnTo>
                  <a:lnTo>
                    <a:pt x="26911" y="183822"/>
                  </a:lnTo>
                  <a:lnTo>
                    <a:pt x="205597" y="24511"/>
                  </a:lnTo>
                  <a:cubicBezTo>
                    <a:pt x="216361" y="13747"/>
                    <a:pt x="233584" y="13747"/>
                    <a:pt x="246501" y="22358"/>
                  </a:cubicBezTo>
                  <a:lnTo>
                    <a:pt x="461786" y="160141"/>
                  </a:lnTo>
                  <a:close/>
                </a:path>
              </a:pathLst>
            </a:custGeom>
            <a:solidFill>
              <a:srgbClr val="121F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xmlns="" id="{386D049D-BD9E-4D75-A375-20635BB958DC}"/>
                </a:ext>
              </a:extLst>
            </p:cNvPr>
            <p:cNvSpPr/>
            <p:nvPr/>
          </p:nvSpPr>
          <p:spPr>
            <a:xfrm>
              <a:off x="7707322" y="4835533"/>
              <a:ext cx="258342" cy="258342"/>
            </a:xfrm>
            <a:custGeom>
              <a:avLst/>
              <a:gdLst>
                <a:gd name="connsiteX0" fmla="*/ 252960 w 258341"/>
                <a:gd name="connsiteY0" fmla="*/ 134553 h 258341"/>
                <a:gd name="connsiteX1" fmla="*/ 134553 w 258341"/>
                <a:gd name="connsiteY1" fmla="*/ 252960 h 258341"/>
                <a:gd name="connsiteX2" fmla="*/ 16146 w 258341"/>
                <a:gd name="connsiteY2" fmla="*/ 134553 h 258341"/>
                <a:gd name="connsiteX3" fmla="*/ 134553 w 258341"/>
                <a:gd name="connsiteY3" fmla="*/ 16146 h 258341"/>
                <a:gd name="connsiteX4" fmla="*/ 252960 w 258341"/>
                <a:gd name="connsiteY4" fmla="*/ 134553 h 25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341" h="258341">
                  <a:moveTo>
                    <a:pt x="252960" y="134553"/>
                  </a:moveTo>
                  <a:cubicBezTo>
                    <a:pt x="252960" y="199138"/>
                    <a:pt x="199138" y="252960"/>
                    <a:pt x="134553" y="252960"/>
                  </a:cubicBezTo>
                  <a:cubicBezTo>
                    <a:pt x="69968" y="252960"/>
                    <a:pt x="16146" y="199138"/>
                    <a:pt x="16146" y="134553"/>
                  </a:cubicBezTo>
                  <a:cubicBezTo>
                    <a:pt x="16146" y="69968"/>
                    <a:pt x="69968" y="16146"/>
                    <a:pt x="134553" y="16146"/>
                  </a:cubicBezTo>
                  <a:cubicBezTo>
                    <a:pt x="201291" y="16146"/>
                    <a:pt x="252960" y="69968"/>
                    <a:pt x="252960" y="134553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xmlns="" id="{077CE9CD-8F74-40E6-9193-1195D53A5F5D}"/>
                </a:ext>
              </a:extLst>
            </p:cNvPr>
            <p:cNvSpPr/>
            <p:nvPr/>
          </p:nvSpPr>
          <p:spPr>
            <a:xfrm>
              <a:off x="6490963" y="5087417"/>
              <a:ext cx="1528522" cy="1248652"/>
            </a:xfrm>
            <a:custGeom>
              <a:avLst/>
              <a:gdLst>
                <a:gd name="connsiteX0" fmla="*/ 16146 w 1528522"/>
                <a:gd name="connsiteY0" fmla="*/ 16146 h 1248651"/>
                <a:gd name="connsiteX1" fmla="*/ 1525293 w 1528522"/>
                <a:gd name="connsiteY1" fmla="*/ 16146 h 1248651"/>
                <a:gd name="connsiteX2" fmla="*/ 1525293 w 1528522"/>
                <a:gd name="connsiteY2" fmla="*/ 1236811 h 1248651"/>
                <a:gd name="connsiteX3" fmla="*/ 16146 w 1528522"/>
                <a:gd name="connsiteY3" fmla="*/ 1236811 h 1248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8522" h="1248651">
                  <a:moveTo>
                    <a:pt x="16146" y="16146"/>
                  </a:moveTo>
                  <a:lnTo>
                    <a:pt x="1525293" y="16146"/>
                  </a:lnTo>
                  <a:lnTo>
                    <a:pt x="1525293" y="1236811"/>
                  </a:lnTo>
                  <a:lnTo>
                    <a:pt x="16146" y="123681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:a16="http://schemas.microsoft.com/office/drawing/2014/main" xmlns="" id="{02D4A911-674C-4BEC-B68D-507A92E57941}"/>
                </a:ext>
              </a:extLst>
            </p:cNvPr>
            <p:cNvSpPr/>
            <p:nvPr/>
          </p:nvSpPr>
          <p:spPr>
            <a:xfrm>
              <a:off x="6628745" y="5231658"/>
              <a:ext cx="1270181" cy="947253"/>
            </a:xfrm>
            <a:custGeom>
              <a:avLst/>
              <a:gdLst>
                <a:gd name="connsiteX0" fmla="*/ 16146 w 1270180"/>
                <a:gd name="connsiteY0" fmla="*/ 16146 h 947253"/>
                <a:gd name="connsiteX1" fmla="*/ 1258340 w 1270180"/>
                <a:gd name="connsiteY1" fmla="*/ 16146 h 947253"/>
                <a:gd name="connsiteX2" fmla="*/ 1258340 w 1270180"/>
                <a:gd name="connsiteY2" fmla="*/ 948330 h 947253"/>
                <a:gd name="connsiteX3" fmla="*/ 16146 w 1270180"/>
                <a:gd name="connsiteY3" fmla="*/ 948330 h 947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0180" h="947253">
                  <a:moveTo>
                    <a:pt x="16146" y="16146"/>
                  </a:moveTo>
                  <a:lnTo>
                    <a:pt x="1258340" y="16146"/>
                  </a:lnTo>
                  <a:lnTo>
                    <a:pt x="1258340" y="948330"/>
                  </a:lnTo>
                  <a:lnTo>
                    <a:pt x="16146" y="948330"/>
                  </a:lnTo>
                  <a:close/>
                </a:path>
              </a:pathLst>
            </a:custGeom>
            <a:solidFill>
              <a:srgbClr val="F7B7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:a16="http://schemas.microsoft.com/office/drawing/2014/main" xmlns="" id="{48F9B68F-4268-4F82-B1D3-0C164E727ABE}"/>
                </a:ext>
              </a:extLst>
            </p:cNvPr>
            <p:cNvSpPr/>
            <p:nvPr/>
          </p:nvSpPr>
          <p:spPr>
            <a:xfrm>
              <a:off x="6628745" y="5553508"/>
              <a:ext cx="1033367" cy="387513"/>
            </a:xfrm>
            <a:custGeom>
              <a:avLst/>
              <a:gdLst>
                <a:gd name="connsiteX0" fmla="*/ 1034444 w 1033367"/>
                <a:gd name="connsiteY0" fmla="*/ 314316 h 387512"/>
                <a:gd name="connsiteX1" fmla="*/ 999998 w 1033367"/>
                <a:gd name="connsiteY1" fmla="*/ 372443 h 387512"/>
                <a:gd name="connsiteX2" fmla="*/ 506996 w 1033367"/>
                <a:gd name="connsiteY2" fmla="*/ 88267 h 387512"/>
                <a:gd name="connsiteX3" fmla="*/ 16146 w 1033367"/>
                <a:gd name="connsiteY3" fmla="*/ 344456 h 387512"/>
                <a:gd name="connsiteX4" fmla="*/ 16146 w 1033367"/>
                <a:gd name="connsiteY4" fmla="*/ 266953 h 387512"/>
                <a:gd name="connsiteX5" fmla="*/ 494079 w 1033367"/>
                <a:gd name="connsiteY5" fmla="*/ 19376 h 387512"/>
                <a:gd name="connsiteX6" fmla="*/ 526371 w 1033367"/>
                <a:gd name="connsiteY6" fmla="*/ 19376 h 387512"/>
                <a:gd name="connsiteX7" fmla="*/ 1034444 w 1033367"/>
                <a:gd name="connsiteY7" fmla="*/ 314316 h 387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3367" h="387512">
                  <a:moveTo>
                    <a:pt x="1034444" y="314316"/>
                  </a:moveTo>
                  <a:lnTo>
                    <a:pt x="999998" y="372443"/>
                  </a:lnTo>
                  <a:lnTo>
                    <a:pt x="506996" y="88267"/>
                  </a:lnTo>
                  <a:lnTo>
                    <a:pt x="16146" y="344456"/>
                  </a:lnTo>
                  <a:lnTo>
                    <a:pt x="16146" y="266953"/>
                  </a:lnTo>
                  <a:lnTo>
                    <a:pt x="494079" y="19376"/>
                  </a:lnTo>
                  <a:cubicBezTo>
                    <a:pt x="504843" y="15070"/>
                    <a:pt x="515607" y="15070"/>
                    <a:pt x="526371" y="19376"/>
                  </a:cubicBezTo>
                  <a:lnTo>
                    <a:pt x="1034444" y="314316"/>
                  </a:lnTo>
                  <a:close/>
                </a:path>
              </a:pathLst>
            </a:custGeom>
            <a:solidFill>
              <a:srgbClr val="121F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:a16="http://schemas.microsoft.com/office/drawing/2014/main" xmlns="" id="{6F1AEE2D-ACAA-4762-9F23-2DDC97731475}"/>
                </a:ext>
              </a:extLst>
            </p:cNvPr>
            <p:cNvSpPr/>
            <p:nvPr/>
          </p:nvSpPr>
          <p:spPr>
            <a:xfrm>
              <a:off x="7425299" y="5552679"/>
              <a:ext cx="473627" cy="236813"/>
            </a:xfrm>
            <a:custGeom>
              <a:avLst/>
              <a:gdLst>
                <a:gd name="connsiteX0" fmla="*/ 461786 w 473626"/>
                <a:gd name="connsiteY0" fmla="*/ 160141 h 236813"/>
                <a:gd name="connsiteX1" fmla="*/ 461786 w 473626"/>
                <a:gd name="connsiteY1" fmla="*/ 239796 h 236813"/>
                <a:gd name="connsiteX2" fmla="*/ 231431 w 473626"/>
                <a:gd name="connsiteY2" fmla="*/ 91249 h 236813"/>
                <a:gd name="connsiteX3" fmla="*/ 89343 w 473626"/>
                <a:gd name="connsiteY3" fmla="*/ 218267 h 236813"/>
                <a:gd name="connsiteX4" fmla="*/ 61356 w 473626"/>
                <a:gd name="connsiteY4" fmla="*/ 241949 h 236813"/>
                <a:gd name="connsiteX5" fmla="*/ 16146 w 473626"/>
                <a:gd name="connsiteY5" fmla="*/ 192433 h 236813"/>
                <a:gd name="connsiteX6" fmla="*/ 26911 w 473626"/>
                <a:gd name="connsiteY6" fmla="*/ 183822 h 236813"/>
                <a:gd name="connsiteX7" fmla="*/ 205597 w 473626"/>
                <a:gd name="connsiteY7" fmla="*/ 24511 h 236813"/>
                <a:gd name="connsiteX8" fmla="*/ 246501 w 473626"/>
                <a:gd name="connsiteY8" fmla="*/ 22358 h 236813"/>
                <a:gd name="connsiteX9" fmla="*/ 461786 w 473626"/>
                <a:gd name="connsiteY9" fmla="*/ 160141 h 236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3626" h="236813">
                  <a:moveTo>
                    <a:pt x="461786" y="160141"/>
                  </a:moveTo>
                  <a:lnTo>
                    <a:pt x="461786" y="239796"/>
                  </a:lnTo>
                  <a:lnTo>
                    <a:pt x="231431" y="91249"/>
                  </a:lnTo>
                  <a:lnTo>
                    <a:pt x="89343" y="218267"/>
                  </a:lnTo>
                  <a:lnTo>
                    <a:pt x="61356" y="241949"/>
                  </a:lnTo>
                  <a:lnTo>
                    <a:pt x="16146" y="192433"/>
                  </a:lnTo>
                  <a:lnTo>
                    <a:pt x="26911" y="183822"/>
                  </a:lnTo>
                  <a:lnTo>
                    <a:pt x="205597" y="24511"/>
                  </a:lnTo>
                  <a:cubicBezTo>
                    <a:pt x="216361" y="13747"/>
                    <a:pt x="233584" y="13747"/>
                    <a:pt x="246501" y="22358"/>
                  </a:cubicBezTo>
                  <a:lnTo>
                    <a:pt x="461786" y="160141"/>
                  </a:lnTo>
                  <a:close/>
                </a:path>
              </a:pathLst>
            </a:custGeom>
            <a:solidFill>
              <a:srgbClr val="121F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:a16="http://schemas.microsoft.com/office/drawing/2014/main" xmlns="" id="{E512F29D-03DD-4E2D-88FB-FF9251F80E42}"/>
                </a:ext>
              </a:extLst>
            </p:cNvPr>
            <p:cNvSpPr/>
            <p:nvPr/>
          </p:nvSpPr>
          <p:spPr>
            <a:xfrm>
              <a:off x="7255224" y="5304854"/>
              <a:ext cx="258342" cy="258342"/>
            </a:xfrm>
            <a:custGeom>
              <a:avLst/>
              <a:gdLst>
                <a:gd name="connsiteX0" fmla="*/ 252960 w 258341"/>
                <a:gd name="connsiteY0" fmla="*/ 134553 h 258341"/>
                <a:gd name="connsiteX1" fmla="*/ 134553 w 258341"/>
                <a:gd name="connsiteY1" fmla="*/ 252960 h 258341"/>
                <a:gd name="connsiteX2" fmla="*/ 16146 w 258341"/>
                <a:gd name="connsiteY2" fmla="*/ 134553 h 258341"/>
                <a:gd name="connsiteX3" fmla="*/ 134553 w 258341"/>
                <a:gd name="connsiteY3" fmla="*/ 16146 h 258341"/>
                <a:gd name="connsiteX4" fmla="*/ 252960 w 258341"/>
                <a:gd name="connsiteY4" fmla="*/ 134553 h 258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341" h="258341">
                  <a:moveTo>
                    <a:pt x="252960" y="134553"/>
                  </a:moveTo>
                  <a:cubicBezTo>
                    <a:pt x="252960" y="199138"/>
                    <a:pt x="199138" y="252960"/>
                    <a:pt x="134553" y="252960"/>
                  </a:cubicBezTo>
                  <a:cubicBezTo>
                    <a:pt x="69968" y="252960"/>
                    <a:pt x="16146" y="199138"/>
                    <a:pt x="16146" y="134553"/>
                  </a:cubicBezTo>
                  <a:cubicBezTo>
                    <a:pt x="16146" y="69968"/>
                    <a:pt x="69968" y="16146"/>
                    <a:pt x="134553" y="16146"/>
                  </a:cubicBezTo>
                  <a:cubicBezTo>
                    <a:pt x="199138" y="16146"/>
                    <a:pt x="252960" y="67815"/>
                    <a:pt x="252960" y="134553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7" name="组合 216">
            <a:extLst>
              <a:ext uri="{FF2B5EF4-FFF2-40B4-BE49-F238E27FC236}">
                <a16:creationId xmlns:a16="http://schemas.microsoft.com/office/drawing/2014/main" xmlns="" id="{4FCA4EA2-F35D-4862-99D7-2304353CE534}"/>
              </a:ext>
            </a:extLst>
          </p:cNvPr>
          <p:cNvGrpSpPr/>
          <p:nvPr/>
        </p:nvGrpSpPr>
        <p:grpSpPr>
          <a:xfrm>
            <a:off x="10038452" y="3958743"/>
            <a:ext cx="1369221" cy="1677031"/>
            <a:chOff x="4923855" y="2000548"/>
            <a:chExt cx="2311703" cy="2831389"/>
          </a:xfrm>
        </p:grpSpPr>
        <p:sp>
          <p:nvSpPr>
            <p:cNvPr id="218" name="任意多边形: 形状 217">
              <a:extLst>
                <a:ext uri="{FF2B5EF4-FFF2-40B4-BE49-F238E27FC236}">
                  <a16:creationId xmlns:a16="http://schemas.microsoft.com/office/drawing/2014/main" xmlns="" id="{C30F5EEF-463A-4847-9136-1B9CBBEB1B82}"/>
                </a:ext>
              </a:extLst>
            </p:cNvPr>
            <p:cNvSpPr/>
            <p:nvPr/>
          </p:nvSpPr>
          <p:spPr>
            <a:xfrm>
              <a:off x="5284600" y="2906156"/>
              <a:ext cx="770405" cy="1348202"/>
            </a:xfrm>
            <a:custGeom>
              <a:avLst/>
              <a:gdLst>
                <a:gd name="connsiteX0" fmla="*/ 516078 w 770405"/>
                <a:gd name="connsiteY0" fmla="*/ 1351025 h 1348201"/>
                <a:gd name="connsiteX1" fmla="*/ 432618 w 770405"/>
                <a:gd name="connsiteY1" fmla="*/ 1306085 h 1348201"/>
                <a:gd name="connsiteX2" fmla="*/ 66675 w 770405"/>
                <a:gd name="connsiteY2" fmla="*/ 798904 h 1348201"/>
                <a:gd name="connsiteX3" fmla="*/ 73095 w 770405"/>
                <a:gd name="connsiteY3" fmla="*/ 670504 h 1348201"/>
                <a:gd name="connsiteX4" fmla="*/ 554598 w 770405"/>
                <a:gd name="connsiteY4" fmla="*/ 86283 h 1348201"/>
                <a:gd name="connsiteX5" fmla="*/ 702260 w 770405"/>
                <a:gd name="connsiteY5" fmla="*/ 73443 h 1348201"/>
                <a:gd name="connsiteX6" fmla="*/ 715100 w 770405"/>
                <a:gd name="connsiteY6" fmla="*/ 221103 h 1348201"/>
                <a:gd name="connsiteX7" fmla="*/ 278536 w 770405"/>
                <a:gd name="connsiteY7" fmla="*/ 747544 h 1348201"/>
                <a:gd name="connsiteX8" fmla="*/ 599539 w 770405"/>
                <a:gd name="connsiteY8" fmla="*/ 1184105 h 1348201"/>
                <a:gd name="connsiteX9" fmla="*/ 573859 w 770405"/>
                <a:gd name="connsiteY9" fmla="*/ 1331765 h 1348201"/>
                <a:gd name="connsiteX10" fmla="*/ 516078 w 770405"/>
                <a:gd name="connsiteY10" fmla="*/ 1351025 h 134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0405" h="1348201">
                  <a:moveTo>
                    <a:pt x="516078" y="1351025"/>
                  </a:moveTo>
                  <a:cubicBezTo>
                    <a:pt x="483978" y="1351025"/>
                    <a:pt x="451878" y="1338185"/>
                    <a:pt x="432618" y="1306085"/>
                  </a:cubicBezTo>
                  <a:lnTo>
                    <a:pt x="66675" y="798904"/>
                  </a:lnTo>
                  <a:cubicBezTo>
                    <a:pt x="40995" y="760384"/>
                    <a:pt x="40995" y="709024"/>
                    <a:pt x="73095" y="670504"/>
                  </a:cubicBezTo>
                  <a:lnTo>
                    <a:pt x="554598" y="86283"/>
                  </a:lnTo>
                  <a:cubicBezTo>
                    <a:pt x="593119" y="41343"/>
                    <a:pt x="657319" y="34923"/>
                    <a:pt x="702260" y="73443"/>
                  </a:cubicBezTo>
                  <a:cubicBezTo>
                    <a:pt x="747200" y="111963"/>
                    <a:pt x="753620" y="176163"/>
                    <a:pt x="715100" y="221103"/>
                  </a:cubicBezTo>
                  <a:lnTo>
                    <a:pt x="278536" y="747544"/>
                  </a:lnTo>
                  <a:lnTo>
                    <a:pt x="599539" y="1184105"/>
                  </a:lnTo>
                  <a:cubicBezTo>
                    <a:pt x="631639" y="1229045"/>
                    <a:pt x="625219" y="1299665"/>
                    <a:pt x="573859" y="1331765"/>
                  </a:cubicBezTo>
                  <a:cubicBezTo>
                    <a:pt x="561019" y="1344605"/>
                    <a:pt x="535338" y="1351025"/>
                    <a:pt x="516078" y="1351025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:a16="http://schemas.microsoft.com/office/drawing/2014/main" xmlns="" id="{FA347A47-BDDC-420F-9DFA-0103058AB26E}"/>
                </a:ext>
              </a:extLst>
            </p:cNvPr>
            <p:cNvSpPr/>
            <p:nvPr/>
          </p:nvSpPr>
          <p:spPr>
            <a:xfrm>
              <a:off x="6234418" y="2912576"/>
              <a:ext cx="770405" cy="1348202"/>
            </a:xfrm>
            <a:custGeom>
              <a:avLst/>
              <a:gdLst>
                <a:gd name="connsiteX0" fmla="*/ 272465 w 770405"/>
                <a:gd name="connsiteY0" fmla="*/ 1344605 h 1348201"/>
                <a:gd name="connsiteX1" fmla="*/ 208264 w 770405"/>
                <a:gd name="connsiteY1" fmla="*/ 1325345 h 1348201"/>
                <a:gd name="connsiteX2" fmla="*/ 182584 w 770405"/>
                <a:gd name="connsiteY2" fmla="*/ 1177685 h 1348201"/>
                <a:gd name="connsiteX3" fmla="*/ 503587 w 770405"/>
                <a:gd name="connsiteY3" fmla="*/ 741124 h 1348201"/>
                <a:gd name="connsiteX4" fmla="*/ 73443 w 770405"/>
                <a:gd name="connsiteY4" fmla="*/ 221103 h 1348201"/>
                <a:gd name="connsiteX5" fmla="*/ 86284 w 770405"/>
                <a:gd name="connsiteY5" fmla="*/ 73443 h 1348201"/>
                <a:gd name="connsiteX6" fmla="*/ 233945 w 770405"/>
                <a:gd name="connsiteY6" fmla="*/ 86283 h 1348201"/>
                <a:gd name="connsiteX7" fmla="*/ 715448 w 770405"/>
                <a:gd name="connsiteY7" fmla="*/ 670504 h 1348201"/>
                <a:gd name="connsiteX8" fmla="*/ 721868 w 770405"/>
                <a:gd name="connsiteY8" fmla="*/ 798904 h 1348201"/>
                <a:gd name="connsiteX9" fmla="*/ 349505 w 770405"/>
                <a:gd name="connsiteY9" fmla="*/ 1306085 h 1348201"/>
                <a:gd name="connsiteX10" fmla="*/ 272465 w 770405"/>
                <a:gd name="connsiteY10" fmla="*/ 1344605 h 1348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70405" h="1348201">
                  <a:moveTo>
                    <a:pt x="272465" y="1344605"/>
                  </a:moveTo>
                  <a:cubicBezTo>
                    <a:pt x="253205" y="1344605"/>
                    <a:pt x="227525" y="1338185"/>
                    <a:pt x="208264" y="1325345"/>
                  </a:cubicBezTo>
                  <a:cubicBezTo>
                    <a:pt x="163324" y="1293245"/>
                    <a:pt x="150484" y="1222625"/>
                    <a:pt x="182584" y="1177685"/>
                  </a:cubicBezTo>
                  <a:lnTo>
                    <a:pt x="503587" y="741124"/>
                  </a:lnTo>
                  <a:lnTo>
                    <a:pt x="73443" y="221103"/>
                  </a:lnTo>
                  <a:cubicBezTo>
                    <a:pt x="34923" y="176163"/>
                    <a:pt x="41343" y="105543"/>
                    <a:pt x="86284" y="73443"/>
                  </a:cubicBezTo>
                  <a:cubicBezTo>
                    <a:pt x="131224" y="34923"/>
                    <a:pt x="201844" y="41343"/>
                    <a:pt x="233945" y="86283"/>
                  </a:cubicBezTo>
                  <a:lnTo>
                    <a:pt x="715448" y="670504"/>
                  </a:lnTo>
                  <a:cubicBezTo>
                    <a:pt x="747548" y="709024"/>
                    <a:pt x="747548" y="760384"/>
                    <a:pt x="721868" y="798904"/>
                  </a:cubicBezTo>
                  <a:lnTo>
                    <a:pt x="349505" y="1306085"/>
                  </a:lnTo>
                  <a:cubicBezTo>
                    <a:pt x="336665" y="1331765"/>
                    <a:pt x="304565" y="1344605"/>
                    <a:pt x="272465" y="1344605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:a16="http://schemas.microsoft.com/office/drawing/2014/main" xmlns="" id="{BDF8BE2E-9D9D-4F01-8CF3-C12B44AD6985}"/>
                </a:ext>
              </a:extLst>
            </p:cNvPr>
            <p:cNvSpPr/>
            <p:nvPr/>
          </p:nvSpPr>
          <p:spPr>
            <a:xfrm>
              <a:off x="5823148" y="2051538"/>
              <a:ext cx="706205" cy="642001"/>
            </a:xfrm>
            <a:custGeom>
              <a:avLst/>
              <a:gdLst>
                <a:gd name="connsiteX0" fmla="*/ 48150 w 706205"/>
                <a:gd name="connsiteY0" fmla="*/ 292480 h 642000"/>
                <a:gd name="connsiteX1" fmla="*/ 356313 w 706205"/>
                <a:gd name="connsiteY1" fmla="*/ 600641 h 642000"/>
                <a:gd name="connsiteX2" fmla="*/ 664475 w 706205"/>
                <a:gd name="connsiteY2" fmla="*/ 292480 h 642000"/>
                <a:gd name="connsiteX3" fmla="*/ 356313 w 706205"/>
                <a:gd name="connsiteY3" fmla="*/ 48520 h 642000"/>
                <a:gd name="connsiteX4" fmla="*/ 48150 w 706205"/>
                <a:gd name="connsiteY4" fmla="*/ 292480 h 6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6205" h="642000">
                  <a:moveTo>
                    <a:pt x="48150" y="292480"/>
                  </a:moveTo>
                  <a:cubicBezTo>
                    <a:pt x="48150" y="459400"/>
                    <a:pt x="182971" y="600641"/>
                    <a:pt x="356313" y="600641"/>
                  </a:cubicBezTo>
                  <a:cubicBezTo>
                    <a:pt x="523234" y="600641"/>
                    <a:pt x="664475" y="465820"/>
                    <a:pt x="664475" y="292480"/>
                  </a:cubicBezTo>
                  <a:cubicBezTo>
                    <a:pt x="664475" y="125560"/>
                    <a:pt x="529654" y="48520"/>
                    <a:pt x="356313" y="48520"/>
                  </a:cubicBezTo>
                  <a:cubicBezTo>
                    <a:pt x="189391" y="42100"/>
                    <a:pt x="48150" y="119140"/>
                    <a:pt x="48150" y="292480"/>
                  </a:cubicBezTo>
                  <a:close/>
                </a:path>
              </a:pathLst>
            </a:custGeom>
            <a:solidFill>
              <a:srgbClr val="121F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:a16="http://schemas.microsoft.com/office/drawing/2014/main" xmlns="" id="{18AA7759-7E5D-4AC2-928E-77A0173DD356}"/>
                </a:ext>
              </a:extLst>
            </p:cNvPr>
            <p:cNvSpPr/>
            <p:nvPr/>
          </p:nvSpPr>
          <p:spPr>
            <a:xfrm>
              <a:off x="6022169" y="2552669"/>
              <a:ext cx="321002" cy="642001"/>
            </a:xfrm>
            <a:custGeom>
              <a:avLst/>
              <a:gdLst>
                <a:gd name="connsiteX0" fmla="*/ 48150 w 321002"/>
                <a:gd name="connsiteY0" fmla="*/ 170130 h 642000"/>
                <a:gd name="connsiteX1" fmla="*/ 48150 w 321002"/>
                <a:gd name="connsiteY1" fmla="*/ 459031 h 642000"/>
                <a:gd name="connsiteX2" fmla="*/ 48150 w 321002"/>
                <a:gd name="connsiteY2" fmla="*/ 651631 h 642000"/>
                <a:gd name="connsiteX3" fmla="*/ 272852 w 321002"/>
                <a:gd name="connsiteY3" fmla="*/ 651631 h 642000"/>
                <a:gd name="connsiteX4" fmla="*/ 260012 w 321002"/>
                <a:gd name="connsiteY4" fmla="*/ 182970 h 642000"/>
                <a:gd name="connsiteX5" fmla="*/ 253592 w 321002"/>
                <a:gd name="connsiteY5" fmla="*/ 48150 h 64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1002" h="642000">
                  <a:moveTo>
                    <a:pt x="48150" y="170130"/>
                  </a:moveTo>
                  <a:lnTo>
                    <a:pt x="48150" y="459031"/>
                  </a:lnTo>
                  <a:lnTo>
                    <a:pt x="48150" y="651631"/>
                  </a:lnTo>
                  <a:lnTo>
                    <a:pt x="272852" y="651631"/>
                  </a:lnTo>
                  <a:lnTo>
                    <a:pt x="260012" y="182970"/>
                  </a:lnTo>
                  <a:lnTo>
                    <a:pt x="253592" y="48150"/>
                  </a:lnTo>
                  <a:close/>
                </a:path>
              </a:pathLst>
            </a:custGeom>
            <a:solidFill>
              <a:srgbClr val="F99A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:a16="http://schemas.microsoft.com/office/drawing/2014/main" xmlns="" id="{140BE229-E0EA-4C59-9170-A7D6195428F8}"/>
                </a:ext>
              </a:extLst>
            </p:cNvPr>
            <p:cNvSpPr/>
            <p:nvPr/>
          </p:nvSpPr>
          <p:spPr>
            <a:xfrm>
              <a:off x="5752528" y="2873471"/>
              <a:ext cx="770405" cy="1091402"/>
            </a:xfrm>
            <a:custGeom>
              <a:avLst/>
              <a:gdLst>
                <a:gd name="connsiteX0" fmla="*/ 80251 w 770405"/>
                <a:gd name="connsiteY0" fmla="*/ 305148 h 1091401"/>
                <a:gd name="connsiteX1" fmla="*/ 240752 w 770405"/>
                <a:gd name="connsiteY1" fmla="*/ 80448 h 1091401"/>
                <a:gd name="connsiteX2" fmla="*/ 613114 w 770405"/>
                <a:gd name="connsiteY2" fmla="*/ 99708 h 1091401"/>
                <a:gd name="connsiteX3" fmla="*/ 767196 w 770405"/>
                <a:gd name="connsiteY3" fmla="*/ 414288 h 1091401"/>
                <a:gd name="connsiteX4" fmla="*/ 773616 w 770405"/>
                <a:gd name="connsiteY4" fmla="*/ 1094809 h 1091401"/>
                <a:gd name="connsiteX5" fmla="*/ 48150 w 770405"/>
                <a:gd name="connsiteY5" fmla="*/ 1094809 h 1091401"/>
                <a:gd name="connsiteX6" fmla="*/ 80251 w 770405"/>
                <a:gd name="connsiteY6" fmla="*/ 305148 h 109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0405" h="1091401">
                  <a:moveTo>
                    <a:pt x="80251" y="305148"/>
                  </a:moveTo>
                  <a:cubicBezTo>
                    <a:pt x="80251" y="215268"/>
                    <a:pt x="157291" y="125388"/>
                    <a:pt x="240752" y="80448"/>
                  </a:cubicBezTo>
                  <a:cubicBezTo>
                    <a:pt x="362733" y="16248"/>
                    <a:pt x="548914" y="61188"/>
                    <a:pt x="613114" y="99708"/>
                  </a:cubicBezTo>
                  <a:cubicBezTo>
                    <a:pt x="715835" y="157488"/>
                    <a:pt x="773616" y="285888"/>
                    <a:pt x="767196" y="414288"/>
                  </a:cubicBezTo>
                  <a:lnTo>
                    <a:pt x="773616" y="1094809"/>
                  </a:lnTo>
                  <a:lnTo>
                    <a:pt x="48150" y="1094809"/>
                  </a:lnTo>
                  <a:cubicBezTo>
                    <a:pt x="48150" y="1094809"/>
                    <a:pt x="80251" y="510589"/>
                    <a:pt x="80251" y="305148"/>
                  </a:cubicBezTo>
                  <a:close/>
                </a:path>
              </a:pathLst>
            </a:custGeom>
            <a:solidFill>
              <a:srgbClr val="2143A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:a16="http://schemas.microsoft.com/office/drawing/2014/main" xmlns="" id="{DF3F12F2-81CC-45B2-BB14-BB7ED70BA948}"/>
                </a:ext>
              </a:extLst>
            </p:cNvPr>
            <p:cNvSpPr/>
            <p:nvPr/>
          </p:nvSpPr>
          <p:spPr>
            <a:xfrm>
              <a:off x="5961466" y="2869292"/>
              <a:ext cx="385203" cy="192600"/>
            </a:xfrm>
            <a:custGeom>
              <a:avLst/>
              <a:gdLst>
                <a:gd name="connsiteX0" fmla="*/ 362733 w 385202"/>
                <a:gd name="connsiteY0" fmla="*/ 83068 h 192600"/>
                <a:gd name="connsiteX1" fmla="*/ 48150 w 385202"/>
                <a:gd name="connsiteY1" fmla="*/ 76648 h 192600"/>
                <a:gd name="connsiteX2" fmla="*/ 125191 w 385202"/>
                <a:gd name="connsiteY2" fmla="*/ 153688 h 192600"/>
                <a:gd name="connsiteX3" fmla="*/ 298532 w 385202"/>
                <a:gd name="connsiteY3" fmla="*/ 153688 h 192600"/>
                <a:gd name="connsiteX4" fmla="*/ 362733 w 385202"/>
                <a:gd name="connsiteY4" fmla="*/ 83068 h 19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202" h="192600">
                  <a:moveTo>
                    <a:pt x="362733" y="83068"/>
                  </a:moveTo>
                  <a:cubicBezTo>
                    <a:pt x="272852" y="44548"/>
                    <a:pt x="150871" y="31708"/>
                    <a:pt x="48150" y="76648"/>
                  </a:cubicBezTo>
                  <a:lnTo>
                    <a:pt x="125191" y="153688"/>
                  </a:lnTo>
                  <a:cubicBezTo>
                    <a:pt x="170131" y="198628"/>
                    <a:pt x="247172" y="198628"/>
                    <a:pt x="298532" y="153688"/>
                  </a:cubicBezTo>
                  <a:cubicBezTo>
                    <a:pt x="317792" y="128008"/>
                    <a:pt x="337052" y="108748"/>
                    <a:pt x="362733" y="83068"/>
                  </a:cubicBezTo>
                  <a:close/>
                </a:path>
              </a:pathLst>
            </a:custGeom>
            <a:solidFill>
              <a:srgbClr val="F99A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:a16="http://schemas.microsoft.com/office/drawing/2014/main" xmlns="" id="{59D504F7-C892-47C3-9AAF-EEAF414C9180}"/>
                </a:ext>
              </a:extLst>
            </p:cNvPr>
            <p:cNvSpPr/>
            <p:nvPr/>
          </p:nvSpPr>
          <p:spPr>
            <a:xfrm>
              <a:off x="5886194" y="2122528"/>
              <a:ext cx="577804" cy="770401"/>
            </a:xfrm>
            <a:custGeom>
              <a:avLst/>
              <a:gdLst>
                <a:gd name="connsiteX0" fmla="*/ 235486 w 577804"/>
                <a:gd name="connsiteY0" fmla="*/ 48150 h 770401"/>
                <a:gd name="connsiteX1" fmla="*/ 351047 w 577804"/>
                <a:gd name="connsiteY1" fmla="*/ 48150 h 770401"/>
                <a:gd name="connsiteX2" fmla="*/ 537229 w 577804"/>
                <a:gd name="connsiteY2" fmla="*/ 234330 h 770401"/>
                <a:gd name="connsiteX3" fmla="*/ 537229 w 577804"/>
                <a:gd name="connsiteY3" fmla="*/ 471871 h 770401"/>
                <a:gd name="connsiteX4" fmla="*/ 338207 w 577804"/>
                <a:gd name="connsiteY4" fmla="*/ 741511 h 770401"/>
                <a:gd name="connsiteX5" fmla="*/ 248327 w 577804"/>
                <a:gd name="connsiteY5" fmla="*/ 741511 h 770401"/>
                <a:gd name="connsiteX6" fmla="*/ 49305 w 577804"/>
                <a:gd name="connsiteY6" fmla="*/ 471871 h 770401"/>
                <a:gd name="connsiteX7" fmla="*/ 49305 w 577804"/>
                <a:gd name="connsiteY7" fmla="*/ 234330 h 770401"/>
                <a:gd name="connsiteX8" fmla="*/ 235486 w 577804"/>
                <a:gd name="connsiteY8" fmla="*/ 48150 h 770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7804" h="770401">
                  <a:moveTo>
                    <a:pt x="235486" y="48150"/>
                  </a:moveTo>
                  <a:lnTo>
                    <a:pt x="351047" y="48150"/>
                  </a:lnTo>
                  <a:cubicBezTo>
                    <a:pt x="453768" y="48150"/>
                    <a:pt x="550069" y="131610"/>
                    <a:pt x="537229" y="234330"/>
                  </a:cubicBezTo>
                  <a:cubicBezTo>
                    <a:pt x="530809" y="311370"/>
                    <a:pt x="537229" y="362731"/>
                    <a:pt x="537229" y="471871"/>
                  </a:cubicBezTo>
                  <a:cubicBezTo>
                    <a:pt x="537229" y="561751"/>
                    <a:pt x="428088" y="741511"/>
                    <a:pt x="338207" y="741511"/>
                  </a:cubicBezTo>
                  <a:lnTo>
                    <a:pt x="248327" y="741511"/>
                  </a:lnTo>
                  <a:cubicBezTo>
                    <a:pt x="158446" y="741511"/>
                    <a:pt x="49305" y="561751"/>
                    <a:pt x="49305" y="471871"/>
                  </a:cubicBezTo>
                  <a:cubicBezTo>
                    <a:pt x="49305" y="362731"/>
                    <a:pt x="55725" y="304950"/>
                    <a:pt x="49305" y="234330"/>
                  </a:cubicBezTo>
                  <a:cubicBezTo>
                    <a:pt x="36465" y="131610"/>
                    <a:pt x="132766" y="48150"/>
                    <a:pt x="235486" y="48150"/>
                  </a:cubicBezTo>
                  <a:close/>
                </a:path>
              </a:pathLst>
            </a:custGeom>
            <a:solidFill>
              <a:srgbClr val="F99A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:a16="http://schemas.microsoft.com/office/drawing/2014/main" xmlns="" id="{E627093A-AB4A-4EE4-9413-76F7A0E82107}"/>
                </a:ext>
              </a:extLst>
            </p:cNvPr>
            <p:cNvSpPr/>
            <p:nvPr/>
          </p:nvSpPr>
          <p:spPr>
            <a:xfrm>
              <a:off x="6035010" y="2655389"/>
              <a:ext cx="256802" cy="128400"/>
            </a:xfrm>
            <a:custGeom>
              <a:avLst/>
              <a:gdLst>
                <a:gd name="connsiteX0" fmla="*/ 240752 w 256801"/>
                <a:gd name="connsiteY0" fmla="*/ 48150 h 128400"/>
                <a:gd name="connsiteX1" fmla="*/ 144451 w 256801"/>
                <a:gd name="connsiteY1" fmla="*/ 125190 h 128400"/>
                <a:gd name="connsiteX2" fmla="*/ 48150 w 256801"/>
                <a:gd name="connsiteY2" fmla="*/ 48150 h 128400"/>
                <a:gd name="connsiteX3" fmla="*/ 240752 w 256801"/>
                <a:gd name="connsiteY3" fmla="*/ 48150 h 12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6801" h="128400">
                  <a:moveTo>
                    <a:pt x="240752" y="48150"/>
                  </a:moveTo>
                  <a:cubicBezTo>
                    <a:pt x="234332" y="93090"/>
                    <a:pt x="195811" y="125190"/>
                    <a:pt x="144451" y="125190"/>
                  </a:cubicBezTo>
                  <a:cubicBezTo>
                    <a:pt x="99511" y="125190"/>
                    <a:pt x="60990" y="93090"/>
                    <a:pt x="48150" y="48150"/>
                  </a:cubicBezTo>
                  <a:lnTo>
                    <a:pt x="240752" y="48150"/>
                  </a:lnTo>
                  <a:close/>
                </a:path>
              </a:pathLst>
            </a:custGeom>
            <a:solidFill>
              <a:srgbClr val="FFFE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:a16="http://schemas.microsoft.com/office/drawing/2014/main" xmlns="" id="{79E692C4-FB99-438B-864F-1B00FDC1AF2C}"/>
                </a:ext>
              </a:extLst>
            </p:cNvPr>
            <p:cNvSpPr/>
            <p:nvPr/>
          </p:nvSpPr>
          <p:spPr>
            <a:xfrm>
              <a:off x="5739229" y="3920131"/>
              <a:ext cx="834606" cy="706201"/>
            </a:xfrm>
            <a:custGeom>
              <a:avLst/>
              <a:gdLst>
                <a:gd name="connsiteX0" fmla="*/ 542952 w 834605"/>
                <a:gd name="connsiteY0" fmla="*/ 696571 h 706201"/>
                <a:gd name="connsiteX1" fmla="*/ 311831 w 834605"/>
                <a:gd name="connsiteY1" fmla="*/ 696571 h 706201"/>
                <a:gd name="connsiteX2" fmla="*/ 55029 w 834605"/>
                <a:gd name="connsiteY2" fmla="*/ 381990 h 706201"/>
                <a:gd name="connsiteX3" fmla="*/ 67869 w 834605"/>
                <a:gd name="connsiteY3" fmla="*/ 48150 h 706201"/>
                <a:gd name="connsiteX4" fmla="*/ 793334 w 834605"/>
                <a:gd name="connsiteY4" fmla="*/ 48150 h 706201"/>
                <a:gd name="connsiteX5" fmla="*/ 806174 w 834605"/>
                <a:gd name="connsiteY5" fmla="*/ 381990 h 706201"/>
                <a:gd name="connsiteX6" fmla="*/ 542952 w 834605"/>
                <a:gd name="connsiteY6" fmla="*/ 696571 h 70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4605" h="706201">
                  <a:moveTo>
                    <a:pt x="542952" y="696571"/>
                  </a:moveTo>
                  <a:lnTo>
                    <a:pt x="311831" y="696571"/>
                  </a:lnTo>
                  <a:cubicBezTo>
                    <a:pt x="144910" y="696571"/>
                    <a:pt x="16509" y="542491"/>
                    <a:pt x="55029" y="381990"/>
                  </a:cubicBezTo>
                  <a:lnTo>
                    <a:pt x="67869" y="48150"/>
                  </a:lnTo>
                  <a:lnTo>
                    <a:pt x="793334" y="48150"/>
                  </a:lnTo>
                  <a:lnTo>
                    <a:pt x="806174" y="381990"/>
                  </a:lnTo>
                  <a:cubicBezTo>
                    <a:pt x="831855" y="542491"/>
                    <a:pt x="709874" y="696571"/>
                    <a:pt x="542952" y="696571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:a16="http://schemas.microsoft.com/office/drawing/2014/main" xmlns="" id="{4C2B4D3B-978B-4771-82A5-C0ED1B9D0024}"/>
                </a:ext>
              </a:extLst>
            </p:cNvPr>
            <p:cNvSpPr/>
            <p:nvPr/>
          </p:nvSpPr>
          <p:spPr>
            <a:xfrm>
              <a:off x="4923855" y="4099891"/>
              <a:ext cx="1219809" cy="449401"/>
            </a:xfrm>
            <a:custGeom>
              <a:avLst/>
              <a:gdLst>
                <a:gd name="connsiteX0" fmla="*/ 183458 w 1219808"/>
                <a:gd name="connsiteY0" fmla="*/ 144450 h 449400"/>
                <a:gd name="connsiteX1" fmla="*/ 1172145 w 1219808"/>
                <a:gd name="connsiteY1" fmla="*/ 48150 h 449400"/>
                <a:gd name="connsiteX2" fmla="*/ 1197825 w 1219808"/>
                <a:gd name="connsiteY2" fmla="*/ 343470 h 449400"/>
                <a:gd name="connsiteX3" fmla="*/ 209138 w 1219808"/>
                <a:gd name="connsiteY3" fmla="*/ 439771 h 449400"/>
                <a:gd name="connsiteX4" fmla="*/ 48637 w 1219808"/>
                <a:gd name="connsiteY4" fmla="*/ 304950 h 449400"/>
                <a:gd name="connsiteX5" fmla="*/ 48637 w 1219808"/>
                <a:gd name="connsiteY5" fmla="*/ 304950 h 449400"/>
                <a:gd name="connsiteX6" fmla="*/ 183458 w 1219808"/>
                <a:gd name="connsiteY6" fmla="*/ 144450 h 4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808" h="449400">
                  <a:moveTo>
                    <a:pt x="183458" y="144450"/>
                  </a:moveTo>
                  <a:lnTo>
                    <a:pt x="1172145" y="48150"/>
                  </a:lnTo>
                  <a:lnTo>
                    <a:pt x="1197825" y="343470"/>
                  </a:lnTo>
                  <a:lnTo>
                    <a:pt x="209138" y="439771"/>
                  </a:lnTo>
                  <a:cubicBezTo>
                    <a:pt x="132097" y="446191"/>
                    <a:pt x="55057" y="388411"/>
                    <a:pt x="48637" y="304950"/>
                  </a:cubicBezTo>
                  <a:lnTo>
                    <a:pt x="48637" y="304950"/>
                  </a:lnTo>
                  <a:cubicBezTo>
                    <a:pt x="42217" y="221490"/>
                    <a:pt x="99997" y="150870"/>
                    <a:pt x="183458" y="144450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:a16="http://schemas.microsoft.com/office/drawing/2014/main" xmlns="" id="{197EFD50-19DF-4395-8789-34423E806D78}"/>
                </a:ext>
              </a:extLst>
            </p:cNvPr>
            <p:cNvSpPr/>
            <p:nvPr/>
          </p:nvSpPr>
          <p:spPr>
            <a:xfrm>
              <a:off x="6015749" y="4099891"/>
              <a:ext cx="1219809" cy="449401"/>
            </a:xfrm>
            <a:custGeom>
              <a:avLst/>
              <a:gdLst>
                <a:gd name="connsiteX0" fmla="*/ 1062518 w 1219808"/>
                <a:gd name="connsiteY0" fmla="*/ 144450 h 449400"/>
                <a:gd name="connsiteX1" fmla="*/ 73831 w 1219808"/>
                <a:gd name="connsiteY1" fmla="*/ 48150 h 449400"/>
                <a:gd name="connsiteX2" fmla="*/ 48150 w 1219808"/>
                <a:gd name="connsiteY2" fmla="*/ 343470 h 449400"/>
                <a:gd name="connsiteX3" fmla="*/ 1036838 w 1219808"/>
                <a:gd name="connsiteY3" fmla="*/ 439771 h 449400"/>
                <a:gd name="connsiteX4" fmla="*/ 1197339 w 1219808"/>
                <a:gd name="connsiteY4" fmla="*/ 304950 h 449400"/>
                <a:gd name="connsiteX5" fmla="*/ 1197339 w 1219808"/>
                <a:gd name="connsiteY5" fmla="*/ 304950 h 449400"/>
                <a:gd name="connsiteX6" fmla="*/ 1062518 w 1219808"/>
                <a:gd name="connsiteY6" fmla="*/ 144450 h 4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808" h="449400">
                  <a:moveTo>
                    <a:pt x="1062518" y="144450"/>
                  </a:moveTo>
                  <a:lnTo>
                    <a:pt x="73831" y="48150"/>
                  </a:lnTo>
                  <a:lnTo>
                    <a:pt x="48150" y="343470"/>
                  </a:lnTo>
                  <a:lnTo>
                    <a:pt x="1036838" y="439771"/>
                  </a:lnTo>
                  <a:cubicBezTo>
                    <a:pt x="1120298" y="446191"/>
                    <a:pt x="1190918" y="388411"/>
                    <a:pt x="1197339" y="304950"/>
                  </a:cubicBezTo>
                  <a:lnTo>
                    <a:pt x="1197339" y="304950"/>
                  </a:lnTo>
                  <a:cubicBezTo>
                    <a:pt x="1203759" y="221490"/>
                    <a:pt x="1145978" y="150870"/>
                    <a:pt x="1062518" y="144450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:a16="http://schemas.microsoft.com/office/drawing/2014/main" xmlns="" id="{1490D70E-0A45-413C-9DEC-830D30E96D71}"/>
                </a:ext>
              </a:extLst>
            </p:cNvPr>
            <p:cNvSpPr/>
            <p:nvPr/>
          </p:nvSpPr>
          <p:spPr>
            <a:xfrm>
              <a:off x="5662647" y="3740370"/>
              <a:ext cx="963007" cy="706201"/>
            </a:xfrm>
            <a:custGeom>
              <a:avLst/>
              <a:gdLst>
                <a:gd name="connsiteX0" fmla="*/ 889176 w 963006"/>
                <a:gd name="connsiteY0" fmla="*/ 702991 h 706201"/>
                <a:gd name="connsiteX1" fmla="*/ 118771 w 963006"/>
                <a:gd name="connsiteY1" fmla="*/ 702991 h 706201"/>
                <a:gd name="connsiteX2" fmla="*/ 48150 w 963006"/>
                <a:gd name="connsiteY2" fmla="*/ 632371 h 706201"/>
                <a:gd name="connsiteX3" fmla="*/ 48150 w 963006"/>
                <a:gd name="connsiteY3" fmla="*/ 118770 h 706201"/>
                <a:gd name="connsiteX4" fmla="*/ 118771 w 963006"/>
                <a:gd name="connsiteY4" fmla="*/ 48150 h 706201"/>
                <a:gd name="connsiteX5" fmla="*/ 889176 w 963006"/>
                <a:gd name="connsiteY5" fmla="*/ 48150 h 706201"/>
                <a:gd name="connsiteX6" fmla="*/ 959797 w 963006"/>
                <a:gd name="connsiteY6" fmla="*/ 118770 h 706201"/>
                <a:gd name="connsiteX7" fmla="*/ 959797 w 963006"/>
                <a:gd name="connsiteY7" fmla="*/ 632371 h 706201"/>
                <a:gd name="connsiteX8" fmla="*/ 889176 w 963006"/>
                <a:gd name="connsiteY8" fmla="*/ 702991 h 70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3006" h="706201">
                  <a:moveTo>
                    <a:pt x="889176" y="702991"/>
                  </a:moveTo>
                  <a:lnTo>
                    <a:pt x="118771" y="702991"/>
                  </a:lnTo>
                  <a:cubicBezTo>
                    <a:pt x="80251" y="702991"/>
                    <a:pt x="48150" y="670891"/>
                    <a:pt x="48150" y="632371"/>
                  </a:cubicBezTo>
                  <a:lnTo>
                    <a:pt x="48150" y="118770"/>
                  </a:lnTo>
                  <a:cubicBezTo>
                    <a:pt x="48150" y="80250"/>
                    <a:pt x="80251" y="48150"/>
                    <a:pt x="118771" y="48150"/>
                  </a:cubicBezTo>
                  <a:lnTo>
                    <a:pt x="889176" y="48150"/>
                  </a:lnTo>
                  <a:cubicBezTo>
                    <a:pt x="927697" y="48150"/>
                    <a:pt x="959797" y="80250"/>
                    <a:pt x="959797" y="118770"/>
                  </a:cubicBezTo>
                  <a:lnTo>
                    <a:pt x="959797" y="632371"/>
                  </a:lnTo>
                  <a:cubicBezTo>
                    <a:pt x="959797" y="670891"/>
                    <a:pt x="927697" y="702991"/>
                    <a:pt x="889176" y="70299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:a16="http://schemas.microsoft.com/office/drawing/2014/main" xmlns="" id="{0C421D20-427C-4DED-8BCE-DFA42749AAD0}"/>
                </a:ext>
              </a:extLst>
            </p:cNvPr>
            <p:cNvSpPr/>
            <p:nvPr/>
          </p:nvSpPr>
          <p:spPr>
            <a:xfrm>
              <a:off x="5662647" y="3772471"/>
              <a:ext cx="963007" cy="706201"/>
            </a:xfrm>
            <a:custGeom>
              <a:avLst/>
              <a:gdLst>
                <a:gd name="connsiteX0" fmla="*/ 889176 w 963006"/>
                <a:gd name="connsiteY0" fmla="*/ 702991 h 706201"/>
                <a:gd name="connsiteX1" fmla="*/ 118771 w 963006"/>
                <a:gd name="connsiteY1" fmla="*/ 702991 h 706201"/>
                <a:gd name="connsiteX2" fmla="*/ 48150 w 963006"/>
                <a:gd name="connsiteY2" fmla="*/ 632371 h 706201"/>
                <a:gd name="connsiteX3" fmla="*/ 48150 w 963006"/>
                <a:gd name="connsiteY3" fmla="*/ 118770 h 706201"/>
                <a:gd name="connsiteX4" fmla="*/ 118771 w 963006"/>
                <a:gd name="connsiteY4" fmla="*/ 48150 h 706201"/>
                <a:gd name="connsiteX5" fmla="*/ 889176 w 963006"/>
                <a:gd name="connsiteY5" fmla="*/ 48150 h 706201"/>
                <a:gd name="connsiteX6" fmla="*/ 959797 w 963006"/>
                <a:gd name="connsiteY6" fmla="*/ 118770 h 706201"/>
                <a:gd name="connsiteX7" fmla="*/ 959797 w 963006"/>
                <a:gd name="connsiteY7" fmla="*/ 632371 h 706201"/>
                <a:gd name="connsiteX8" fmla="*/ 889176 w 963006"/>
                <a:gd name="connsiteY8" fmla="*/ 702991 h 70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3006" h="706201">
                  <a:moveTo>
                    <a:pt x="889176" y="702991"/>
                  </a:moveTo>
                  <a:lnTo>
                    <a:pt x="118771" y="702991"/>
                  </a:lnTo>
                  <a:cubicBezTo>
                    <a:pt x="80251" y="702991"/>
                    <a:pt x="48150" y="670891"/>
                    <a:pt x="48150" y="632371"/>
                  </a:cubicBezTo>
                  <a:lnTo>
                    <a:pt x="48150" y="118770"/>
                  </a:lnTo>
                  <a:cubicBezTo>
                    <a:pt x="48150" y="80250"/>
                    <a:pt x="80251" y="48150"/>
                    <a:pt x="118771" y="48150"/>
                  </a:cubicBezTo>
                  <a:lnTo>
                    <a:pt x="889176" y="48150"/>
                  </a:lnTo>
                  <a:cubicBezTo>
                    <a:pt x="927697" y="48150"/>
                    <a:pt x="959797" y="80250"/>
                    <a:pt x="959797" y="118770"/>
                  </a:cubicBezTo>
                  <a:lnTo>
                    <a:pt x="959797" y="632371"/>
                  </a:lnTo>
                  <a:cubicBezTo>
                    <a:pt x="959797" y="670891"/>
                    <a:pt x="927697" y="702991"/>
                    <a:pt x="889176" y="702991"/>
                  </a:cubicBezTo>
                  <a:close/>
                </a:path>
              </a:pathLst>
            </a:custGeom>
            <a:solidFill>
              <a:srgbClr val="B9B8F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:a16="http://schemas.microsoft.com/office/drawing/2014/main" xmlns="" id="{3D7D5B76-0444-41C2-8A05-81855D9D2154}"/>
                </a:ext>
              </a:extLst>
            </p:cNvPr>
            <p:cNvSpPr/>
            <p:nvPr/>
          </p:nvSpPr>
          <p:spPr>
            <a:xfrm>
              <a:off x="5957969" y="4048531"/>
              <a:ext cx="385203" cy="192600"/>
            </a:xfrm>
            <a:custGeom>
              <a:avLst/>
              <a:gdLst>
                <a:gd name="connsiteX0" fmla="*/ 311372 w 385202"/>
                <a:gd name="connsiteY0" fmla="*/ 150870 h 192600"/>
                <a:gd name="connsiteX1" fmla="*/ 99511 w 385202"/>
                <a:gd name="connsiteY1" fmla="*/ 150870 h 192600"/>
                <a:gd name="connsiteX2" fmla="*/ 48150 w 385202"/>
                <a:gd name="connsiteY2" fmla="*/ 99510 h 192600"/>
                <a:gd name="connsiteX3" fmla="*/ 48150 w 385202"/>
                <a:gd name="connsiteY3" fmla="*/ 99510 h 192600"/>
                <a:gd name="connsiteX4" fmla="*/ 99511 w 385202"/>
                <a:gd name="connsiteY4" fmla="*/ 48150 h 192600"/>
                <a:gd name="connsiteX5" fmla="*/ 311372 w 385202"/>
                <a:gd name="connsiteY5" fmla="*/ 48150 h 192600"/>
                <a:gd name="connsiteX6" fmla="*/ 362733 w 385202"/>
                <a:gd name="connsiteY6" fmla="*/ 99510 h 192600"/>
                <a:gd name="connsiteX7" fmla="*/ 362733 w 385202"/>
                <a:gd name="connsiteY7" fmla="*/ 99510 h 192600"/>
                <a:gd name="connsiteX8" fmla="*/ 311372 w 385202"/>
                <a:gd name="connsiteY8" fmla="*/ 150870 h 19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5202" h="192600">
                  <a:moveTo>
                    <a:pt x="311372" y="150870"/>
                  </a:moveTo>
                  <a:lnTo>
                    <a:pt x="99511" y="150870"/>
                  </a:lnTo>
                  <a:cubicBezTo>
                    <a:pt x="67410" y="150870"/>
                    <a:pt x="48150" y="125190"/>
                    <a:pt x="48150" y="99510"/>
                  </a:cubicBezTo>
                  <a:lnTo>
                    <a:pt x="48150" y="99510"/>
                  </a:lnTo>
                  <a:cubicBezTo>
                    <a:pt x="48150" y="67410"/>
                    <a:pt x="73831" y="48150"/>
                    <a:pt x="99511" y="48150"/>
                  </a:cubicBezTo>
                  <a:lnTo>
                    <a:pt x="311372" y="48150"/>
                  </a:lnTo>
                  <a:cubicBezTo>
                    <a:pt x="343472" y="48150"/>
                    <a:pt x="362733" y="73830"/>
                    <a:pt x="362733" y="99510"/>
                  </a:cubicBezTo>
                  <a:lnTo>
                    <a:pt x="362733" y="99510"/>
                  </a:lnTo>
                  <a:cubicBezTo>
                    <a:pt x="369153" y="131610"/>
                    <a:pt x="343472" y="150870"/>
                    <a:pt x="311372" y="15087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:a16="http://schemas.microsoft.com/office/drawing/2014/main" xmlns="" id="{CE8A00B8-12C6-44F5-A125-ABD773A6809A}"/>
                </a:ext>
              </a:extLst>
            </p:cNvPr>
            <p:cNvSpPr/>
            <p:nvPr/>
          </p:nvSpPr>
          <p:spPr>
            <a:xfrm>
              <a:off x="5644486" y="4327021"/>
              <a:ext cx="898806" cy="449401"/>
            </a:xfrm>
            <a:custGeom>
              <a:avLst/>
              <a:gdLst>
                <a:gd name="connsiteX0" fmla="*/ 130511 w 898806"/>
                <a:gd name="connsiteY0" fmla="*/ 418081 h 449400"/>
                <a:gd name="connsiteX1" fmla="*/ 419413 w 898806"/>
                <a:gd name="connsiteY1" fmla="*/ 398821 h 449400"/>
                <a:gd name="connsiteX2" fmla="*/ 419413 w 898806"/>
                <a:gd name="connsiteY2" fmla="*/ 405240 h 449400"/>
                <a:gd name="connsiteX3" fmla="*/ 445093 w 898806"/>
                <a:gd name="connsiteY3" fmla="*/ 437341 h 449400"/>
                <a:gd name="connsiteX4" fmla="*/ 470774 w 898806"/>
                <a:gd name="connsiteY4" fmla="*/ 411661 h 449400"/>
                <a:gd name="connsiteX5" fmla="*/ 470774 w 898806"/>
                <a:gd name="connsiteY5" fmla="*/ 392400 h 449400"/>
                <a:gd name="connsiteX6" fmla="*/ 502874 w 898806"/>
                <a:gd name="connsiteY6" fmla="*/ 392400 h 449400"/>
                <a:gd name="connsiteX7" fmla="*/ 502874 w 898806"/>
                <a:gd name="connsiteY7" fmla="*/ 398821 h 449400"/>
                <a:gd name="connsiteX8" fmla="*/ 528554 w 898806"/>
                <a:gd name="connsiteY8" fmla="*/ 430921 h 449400"/>
                <a:gd name="connsiteX9" fmla="*/ 554234 w 898806"/>
                <a:gd name="connsiteY9" fmla="*/ 405240 h 449400"/>
                <a:gd name="connsiteX10" fmla="*/ 560654 w 898806"/>
                <a:gd name="connsiteY10" fmla="*/ 385981 h 449400"/>
                <a:gd name="connsiteX11" fmla="*/ 740416 w 898806"/>
                <a:gd name="connsiteY11" fmla="*/ 373140 h 449400"/>
                <a:gd name="connsiteX12" fmla="*/ 753256 w 898806"/>
                <a:gd name="connsiteY12" fmla="*/ 366721 h 449400"/>
                <a:gd name="connsiteX13" fmla="*/ 772516 w 898806"/>
                <a:gd name="connsiteY13" fmla="*/ 360300 h 449400"/>
                <a:gd name="connsiteX14" fmla="*/ 868817 w 898806"/>
                <a:gd name="connsiteY14" fmla="*/ 154860 h 449400"/>
                <a:gd name="connsiteX15" fmla="*/ 663375 w 898806"/>
                <a:gd name="connsiteY15" fmla="*/ 58560 h 449400"/>
                <a:gd name="connsiteX16" fmla="*/ 663375 w 898806"/>
                <a:gd name="connsiteY16" fmla="*/ 58560 h 449400"/>
                <a:gd name="connsiteX17" fmla="*/ 663375 w 898806"/>
                <a:gd name="connsiteY17" fmla="*/ 58560 h 449400"/>
                <a:gd name="connsiteX18" fmla="*/ 91991 w 898806"/>
                <a:gd name="connsiteY18" fmla="*/ 264000 h 449400"/>
                <a:gd name="connsiteX19" fmla="*/ 66311 w 898806"/>
                <a:gd name="connsiteY19" fmla="*/ 283260 h 449400"/>
                <a:gd name="connsiteX20" fmla="*/ 130511 w 898806"/>
                <a:gd name="connsiteY20" fmla="*/ 418081 h 4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8806" h="449400">
                  <a:moveTo>
                    <a:pt x="130511" y="418081"/>
                  </a:moveTo>
                  <a:lnTo>
                    <a:pt x="419413" y="398821"/>
                  </a:lnTo>
                  <a:lnTo>
                    <a:pt x="419413" y="405240"/>
                  </a:lnTo>
                  <a:cubicBezTo>
                    <a:pt x="419413" y="424500"/>
                    <a:pt x="432253" y="437341"/>
                    <a:pt x="445093" y="437341"/>
                  </a:cubicBezTo>
                  <a:cubicBezTo>
                    <a:pt x="457934" y="437341"/>
                    <a:pt x="470774" y="424500"/>
                    <a:pt x="470774" y="411661"/>
                  </a:cubicBezTo>
                  <a:lnTo>
                    <a:pt x="470774" y="392400"/>
                  </a:lnTo>
                  <a:lnTo>
                    <a:pt x="502874" y="392400"/>
                  </a:lnTo>
                  <a:lnTo>
                    <a:pt x="502874" y="398821"/>
                  </a:lnTo>
                  <a:cubicBezTo>
                    <a:pt x="502874" y="418081"/>
                    <a:pt x="515714" y="430921"/>
                    <a:pt x="528554" y="430921"/>
                  </a:cubicBezTo>
                  <a:cubicBezTo>
                    <a:pt x="541394" y="430921"/>
                    <a:pt x="554234" y="418081"/>
                    <a:pt x="554234" y="405240"/>
                  </a:cubicBezTo>
                  <a:lnTo>
                    <a:pt x="560654" y="385981"/>
                  </a:lnTo>
                  <a:lnTo>
                    <a:pt x="740416" y="373140"/>
                  </a:lnTo>
                  <a:cubicBezTo>
                    <a:pt x="746836" y="373140"/>
                    <a:pt x="746836" y="366721"/>
                    <a:pt x="753256" y="366721"/>
                  </a:cubicBezTo>
                  <a:cubicBezTo>
                    <a:pt x="759676" y="366721"/>
                    <a:pt x="766096" y="360300"/>
                    <a:pt x="772516" y="360300"/>
                  </a:cubicBezTo>
                  <a:cubicBezTo>
                    <a:pt x="855976" y="328200"/>
                    <a:pt x="900917" y="238320"/>
                    <a:pt x="868817" y="154860"/>
                  </a:cubicBezTo>
                  <a:cubicBezTo>
                    <a:pt x="836716" y="71400"/>
                    <a:pt x="746836" y="26460"/>
                    <a:pt x="663375" y="58560"/>
                  </a:cubicBezTo>
                  <a:cubicBezTo>
                    <a:pt x="663375" y="58560"/>
                    <a:pt x="663375" y="58560"/>
                    <a:pt x="663375" y="58560"/>
                  </a:cubicBezTo>
                  <a:cubicBezTo>
                    <a:pt x="663375" y="58560"/>
                    <a:pt x="663375" y="58560"/>
                    <a:pt x="663375" y="58560"/>
                  </a:cubicBezTo>
                  <a:lnTo>
                    <a:pt x="91991" y="264000"/>
                  </a:lnTo>
                  <a:cubicBezTo>
                    <a:pt x="85571" y="270420"/>
                    <a:pt x="72731" y="270420"/>
                    <a:pt x="66311" y="283260"/>
                  </a:cubicBezTo>
                  <a:cubicBezTo>
                    <a:pt x="21370" y="341040"/>
                    <a:pt x="66311" y="424500"/>
                    <a:pt x="130511" y="4180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:a16="http://schemas.microsoft.com/office/drawing/2014/main" xmlns="" id="{07EC91A0-A263-4ACB-995C-3A33C0DB1782}"/>
                </a:ext>
              </a:extLst>
            </p:cNvPr>
            <p:cNvSpPr/>
            <p:nvPr/>
          </p:nvSpPr>
          <p:spPr>
            <a:xfrm>
              <a:off x="6159420" y="4378381"/>
              <a:ext cx="385203" cy="385201"/>
            </a:xfrm>
            <a:custGeom>
              <a:avLst/>
              <a:gdLst>
                <a:gd name="connsiteX0" fmla="*/ 58560 w 385202"/>
                <a:gd name="connsiteY0" fmla="*/ 264000 h 385200"/>
                <a:gd name="connsiteX1" fmla="*/ 154861 w 385202"/>
                <a:gd name="connsiteY1" fmla="*/ 58560 h 385200"/>
                <a:gd name="connsiteX2" fmla="*/ 360303 w 385202"/>
                <a:gd name="connsiteY2" fmla="*/ 154860 h 385200"/>
                <a:gd name="connsiteX3" fmla="*/ 264002 w 385202"/>
                <a:gd name="connsiteY3" fmla="*/ 360301 h 385200"/>
                <a:gd name="connsiteX4" fmla="*/ 58560 w 385202"/>
                <a:gd name="connsiteY4" fmla="*/ 264000 h 38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202" h="385200">
                  <a:moveTo>
                    <a:pt x="58560" y="264000"/>
                  </a:moveTo>
                  <a:cubicBezTo>
                    <a:pt x="26460" y="180540"/>
                    <a:pt x="71401" y="90660"/>
                    <a:pt x="154861" y="58560"/>
                  </a:cubicBezTo>
                  <a:cubicBezTo>
                    <a:pt x="238322" y="26460"/>
                    <a:pt x="328202" y="71400"/>
                    <a:pt x="360303" y="154860"/>
                  </a:cubicBezTo>
                  <a:cubicBezTo>
                    <a:pt x="392403" y="238320"/>
                    <a:pt x="347462" y="328201"/>
                    <a:pt x="264002" y="360301"/>
                  </a:cubicBezTo>
                  <a:cubicBezTo>
                    <a:pt x="180541" y="392401"/>
                    <a:pt x="84241" y="347461"/>
                    <a:pt x="58560" y="264000"/>
                  </a:cubicBezTo>
                  <a:close/>
                </a:path>
              </a:pathLst>
            </a:custGeom>
            <a:solidFill>
              <a:srgbClr val="F7B7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:a16="http://schemas.microsoft.com/office/drawing/2014/main" xmlns="" id="{BF0A885B-68EA-4440-88CF-CA851453201A}"/>
                </a:ext>
              </a:extLst>
            </p:cNvPr>
            <p:cNvSpPr/>
            <p:nvPr/>
          </p:nvSpPr>
          <p:spPr>
            <a:xfrm>
              <a:off x="5643345" y="4382536"/>
              <a:ext cx="834606" cy="449401"/>
            </a:xfrm>
            <a:custGeom>
              <a:avLst/>
              <a:gdLst>
                <a:gd name="connsiteX0" fmla="*/ 93132 w 834605"/>
                <a:gd name="connsiteY0" fmla="*/ 259846 h 449400"/>
                <a:gd name="connsiteX1" fmla="*/ 664516 w 834605"/>
                <a:gd name="connsiteY1" fmla="*/ 54405 h 449400"/>
                <a:gd name="connsiteX2" fmla="*/ 812177 w 834605"/>
                <a:gd name="connsiteY2" fmla="*/ 125025 h 449400"/>
                <a:gd name="connsiteX3" fmla="*/ 812177 w 834605"/>
                <a:gd name="connsiteY3" fmla="*/ 125025 h 449400"/>
                <a:gd name="connsiteX4" fmla="*/ 741557 w 834605"/>
                <a:gd name="connsiteY4" fmla="*/ 368986 h 449400"/>
                <a:gd name="connsiteX5" fmla="*/ 131652 w 834605"/>
                <a:gd name="connsiteY5" fmla="*/ 407506 h 449400"/>
                <a:gd name="connsiteX6" fmla="*/ 67452 w 834605"/>
                <a:gd name="connsiteY6" fmla="*/ 279106 h 449400"/>
                <a:gd name="connsiteX7" fmla="*/ 93132 w 834605"/>
                <a:gd name="connsiteY7" fmla="*/ 259846 h 4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4605" h="449400">
                  <a:moveTo>
                    <a:pt x="93132" y="259846"/>
                  </a:moveTo>
                  <a:lnTo>
                    <a:pt x="664516" y="54405"/>
                  </a:lnTo>
                  <a:cubicBezTo>
                    <a:pt x="722297" y="35145"/>
                    <a:pt x="792917" y="60825"/>
                    <a:pt x="812177" y="125025"/>
                  </a:cubicBezTo>
                  <a:lnTo>
                    <a:pt x="812177" y="125025"/>
                  </a:lnTo>
                  <a:cubicBezTo>
                    <a:pt x="831437" y="182806"/>
                    <a:pt x="805757" y="343306"/>
                    <a:pt x="741557" y="368986"/>
                  </a:cubicBezTo>
                  <a:lnTo>
                    <a:pt x="131652" y="407506"/>
                  </a:lnTo>
                  <a:cubicBezTo>
                    <a:pt x="61032" y="413926"/>
                    <a:pt x="22512" y="330466"/>
                    <a:pt x="67452" y="279106"/>
                  </a:cubicBezTo>
                  <a:cubicBezTo>
                    <a:pt x="73872" y="272686"/>
                    <a:pt x="86712" y="266266"/>
                    <a:pt x="93132" y="259846"/>
                  </a:cubicBezTo>
                  <a:close/>
                </a:path>
              </a:pathLst>
            </a:custGeom>
            <a:solidFill>
              <a:srgbClr val="F7B7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:a16="http://schemas.microsoft.com/office/drawing/2014/main" xmlns="" id="{CAF69CBC-56E8-451F-971B-B68FA3F21562}"/>
                </a:ext>
              </a:extLst>
            </p:cNvPr>
            <p:cNvSpPr/>
            <p:nvPr/>
          </p:nvSpPr>
          <p:spPr>
            <a:xfrm>
              <a:off x="6097540" y="4639172"/>
              <a:ext cx="128401" cy="192600"/>
            </a:xfrm>
            <a:custGeom>
              <a:avLst/>
              <a:gdLst>
                <a:gd name="connsiteX0" fmla="*/ 88341 w 128400"/>
                <a:gd name="connsiteY0" fmla="*/ 48150 h 192600"/>
                <a:gd name="connsiteX1" fmla="*/ 88341 w 128400"/>
                <a:gd name="connsiteY1" fmla="*/ 48150 h 192600"/>
                <a:gd name="connsiteX2" fmla="*/ 114021 w 128400"/>
                <a:gd name="connsiteY2" fmla="*/ 80250 h 192600"/>
                <a:gd name="connsiteX3" fmla="*/ 101181 w 128400"/>
                <a:gd name="connsiteY3" fmla="*/ 144450 h 192600"/>
                <a:gd name="connsiteX4" fmla="*/ 75501 w 128400"/>
                <a:gd name="connsiteY4" fmla="*/ 170130 h 192600"/>
                <a:gd name="connsiteX5" fmla="*/ 75501 w 128400"/>
                <a:gd name="connsiteY5" fmla="*/ 170130 h 192600"/>
                <a:gd name="connsiteX6" fmla="*/ 49820 w 128400"/>
                <a:gd name="connsiteY6" fmla="*/ 138030 h 192600"/>
                <a:gd name="connsiteX7" fmla="*/ 62660 w 128400"/>
                <a:gd name="connsiteY7" fmla="*/ 73830 h 192600"/>
                <a:gd name="connsiteX8" fmla="*/ 88341 w 128400"/>
                <a:gd name="connsiteY8" fmla="*/ 48150 h 19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400" h="192600">
                  <a:moveTo>
                    <a:pt x="88341" y="48150"/>
                  </a:moveTo>
                  <a:lnTo>
                    <a:pt x="88341" y="48150"/>
                  </a:lnTo>
                  <a:cubicBezTo>
                    <a:pt x="107601" y="48150"/>
                    <a:pt x="120441" y="60990"/>
                    <a:pt x="114021" y="80250"/>
                  </a:cubicBezTo>
                  <a:lnTo>
                    <a:pt x="101181" y="144450"/>
                  </a:lnTo>
                  <a:cubicBezTo>
                    <a:pt x="101181" y="157290"/>
                    <a:pt x="88341" y="163710"/>
                    <a:pt x="75501" y="170130"/>
                  </a:cubicBezTo>
                  <a:lnTo>
                    <a:pt x="75501" y="170130"/>
                  </a:lnTo>
                  <a:cubicBezTo>
                    <a:pt x="56240" y="170130"/>
                    <a:pt x="43400" y="157290"/>
                    <a:pt x="49820" y="138030"/>
                  </a:cubicBezTo>
                  <a:lnTo>
                    <a:pt x="62660" y="73830"/>
                  </a:lnTo>
                  <a:cubicBezTo>
                    <a:pt x="62660" y="60990"/>
                    <a:pt x="75501" y="48150"/>
                    <a:pt x="88341" y="481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:a16="http://schemas.microsoft.com/office/drawing/2014/main" xmlns="" id="{3E8C9E36-3A24-4155-BEE7-4FC81BB61F2B}"/>
                </a:ext>
              </a:extLst>
            </p:cNvPr>
            <p:cNvSpPr/>
            <p:nvPr/>
          </p:nvSpPr>
          <p:spPr>
            <a:xfrm>
              <a:off x="6014079" y="4639172"/>
              <a:ext cx="128401" cy="192600"/>
            </a:xfrm>
            <a:custGeom>
              <a:avLst/>
              <a:gdLst>
                <a:gd name="connsiteX0" fmla="*/ 88341 w 128400"/>
                <a:gd name="connsiteY0" fmla="*/ 48150 h 192600"/>
                <a:gd name="connsiteX1" fmla="*/ 88341 w 128400"/>
                <a:gd name="connsiteY1" fmla="*/ 48150 h 192600"/>
                <a:gd name="connsiteX2" fmla="*/ 114021 w 128400"/>
                <a:gd name="connsiteY2" fmla="*/ 80250 h 192600"/>
                <a:gd name="connsiteX3" fmla="*/ 101181 w 128400"/>
                <a:gd name="connsiteY3" fmla="*/ 144450 h 192600"/>
                <a:gd name="connsiteX4" fmla="*/ 75501 w 128400"/>
                <a:gd name="connsiteY4" fmla="*/ 170130 h 192600"/>
                <a:gd name="connsiteX5" fmla="*/ 75501 w 128400"/>
                <a:gd name="connsiteY5" fmla="*/ 170130 h 192600"/>
                <a:gd name="connsiteX6" fmla="*/ 49820 w 128400"/>
                <a:gd name="connsiteY6" fmla="*/ 138030 h 192600"/>
                <a:gd name="connsiteX7" fmla="*/ 62661 w 128400"/>
                <a:gd name="connsiteY7" fmla="*/ 73830 h 192600"/>
                <a:gd name="connsiteX8" fmla="*/ 88341 w 128400"/>
                <a:gd name="connsiteY8" fmla="*/ 48150 h 19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400" h="192600">
                  <a:moveTo>
                    <a:pt x="88341" y="48150"/>
                  </a:moveTo>
                  <a:lnTo>
                    <a:pt x="88341" y="48150"/>
                  </a:lnTo>
                  <a:cubicBezTo>
                    <a:pt x="107601" y="48150"/>
                    <a:pt x="120441" y="60990"/>
                    <a:pt x="114021" y="80250"/>
                  </a:cubicBezTo>
                  <a:lnTo>
                    <a:pt x="101181" y="144450"/>
                  </a:lnTo>
                  <a:cubicBezTo>
                    <a:pt x="101181" y="157290"/>
                    <a:pt x="88341" y="163710"/>
                    <a:pt x="75501" y="170130"/>
                  </a:cubicBezTo>
                  <a:lnTo>
                    <a:pt x="75501" y="170130"/>
                  </a:lnTo>
                  <a:cubicBezTo>
                    <a:pt x="56240" y="170130"/>
                    <a:pt x="43400" y="157290"/>
                    <a:pt x="49820" y="138030"/>
                  </a:cubicBezTo>
                  <a:lnTo>
                    <a:pt x="62661" y="73830"/>
                  </a:lnTo>
                  <a:cubicBezTo>
                    <a:pt x="62661" y="60990"/>
                    <a:pt x="69080" y="48150"/>
                    <a:pt x="88341" y="481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:a16="http://schemas.microsoft.com/office/drawing/2014/main" xmlns="" id="{144A049D-B049-4E74-99E2-BC9EE428AA69}"/>
                </a:ext>
              </a:extLst>
            </p:cNvPr>
            <p:cNvSpPr/>
            <p:nvPr/>
          </p:nvSpPr>
          <p:spPr>
            <a:xfrm>
              <a:off x="6216216" y="4255416"/>
              <a:ext cx="963007" cy="513601"/>
            </a:xfrm>
            <a:custGeom>
              <a:avLst/>
              <a:gdLst>
                <a:gd name="connsiteX0" fmla="*/ 804271 w 963006"/>
                <a:gd name="connsiteY0" fmla="*/ 53125 h 513600"/>
                <a:gd name="connsiteX1" fmla="*/ 136586 w 963006"/>
                <a:gd name="connsiteY1" fmla="*/ 232885 h 513600"/>
                <a:gd name="connsiteX2" fmla="*/ 53125 w 963006"/>
                <a:gd name="connsiteY2" fmla="*/ 380545 h 513600"/>
                <a:gd name="connsiteX3" fmla="*/ 53125 w 963006"/>
                <a:gd name="connsiteY3" fmla="*/ 380545 h 513600"/>
                <a:gd name="connsiteX4" fmla="*/ 200786 w 963006"/>
                <a:gd name="connsiteY4" fmla="*/ 464006 h 513600"/>
                <a:gd name="connsiteX5" fmla="*/ 868471 w 963006"/>
                <a:gd name="connsiteY5" fmla="*/ 284245 h 513600"/>
                <a:gd name="connsiteX6" fmla="*/ 951932 w 963006"/>
                <a:gd name="connsiteY6" fmla="*/ 136585 h 513600"/>
                <a:gd name="connsiteX7" fmla="*/ 951932 w 963006"/>
                <a:gd name="connsiteY7" fmla="*/ 136585 h 513600"/>
                <a:gd name="connsiteX8" fmla="*/ 804271 w 963006"/>
                <a:gd name="connsiteY8" fmla="*/ 53125 h 51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3006" h="513600">
                  <a:moveTo>
                    <a:pt x="804271" y="53125"/>
                  </a:moveTo>
                  <a:lnTo>
                    <a:pt x="136586" y="232885"/>
                  </a:lnTo>
                  <a:cubicBezTo>
                    <a:pt x="72386" y="252145"/>
                    <a:pt x="33865" y="316345"/>
                    <a:pt x="53125" y="380545"/>
                  </a:cubicBezTo>
                  <a:lnTo>
                    <a:pt x="53125" y="380545"/>
                  </a:lnTo>
                  <a:cubicBezTo>
                    <a:pt x="72386" y="444746"/>
                    <a:pt x="136586" y="483266"/>
                    <a:pt x="200786" y="464006"/>
                  </a:cubicBezTo>
                  <a:lnTo>
                    <a:pt x="868471" y="284245"/>
                  </a:lnTo>
                  <a:cubicBezTo>
                    <a:pt x="932672" y="264985"/>
                    <a:pt x="971192" y="200785"/>
                    <a:pt x="951932" y="136585"/>
                  </a:cubicBezTo>
                  <a:lnTo>
                    <a:pt x="951932" y="136585"/>
                  </a:lnTo>
                  <a:cubicBezTo>
                    <a:pt x="932672" y="72385"/>
                    <a:pt x="868471" y="33865"/>
                    <a:pt x="804271" y="53125"/>
                  </a:cubicBezTo>
                  <a:close/>
                </a:path>
              </a:pathLst>
            </a:custGeom>
            <a:solidFill>
              <a:srgbClr val="F99A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:a16="http://schemas.microsoft.com/office/drawing/2014/main" xmlns="" id="{D11DCC29-3263-4EBF-806C-762CE04DEDF7}"/>
                </a:ext>
              </a:extLst>
            </p:cNvPr>
            <p:cNvSpPr/>
            <p:nvPr/>
          </p:nvSpPr>
          <p:spPr>
            <a:xfrm>
              <a:off x="5613717" y="4327021"/>
              <a:ext cx="898806" cy="449401"/>
            </a:xfrm>
            <a:custGeom>
              <a:avLst/>
              <a:gdLst>
                <a:gd name="connsiteX0" fmla="*/ 796866 w 898806"/>
                <a:gd name="connsiteY0" fmla="*/ 418081 h 449400"/>
                <a:gd name="connsiteX1" fmla="*/ 507964 w 898806"/>
                <a:gd name="connsiteY1" fmla="*/ 398821 h 449400"/>
                <a:gd name="connsiteX2" fmla="*/ 507964 w 898806"/>
                <a:gd name="connsiteY2" fmla="*/ 405240 h 449400"/>
                <a:gd name="connsiteX3" fmla="*/ 482283 w 898806"/>
                <a:gd name="connsiteY3" fmla="*/ 437341 h 449400"/>
                <a:gd name="connsiteX4" fmla="*/ 456603 w 898806"/>
                <a:gd name="connsiteY4" fmla="*/ 411661 h 449400"/>
                <a:gd name="connsiteX5" fmla="*/ 456603 w 898806"/>
                <a:gd name="connsiteY5" fmla="*/ 392400 h 449400"/>
                <a:gd name="connsiteX6" fmla="*/ 424503 w 898806"/>
                <a:gd name="connsiteY6" fmla="*/ 392400 h 449400"/>
                <a:gd name="connsiteX7" fmla="*/ 424503 w 898806"/>
                <a:gd name="connsiteY7" fmla="*/ 398821 h 449400"/>
                <a:gd name="connsiteX8" fmla="*/ 398823 w 898806"/>
                <a:gd name="connsiteY8" fmla="*/ 430921 h 449400"/>
                <a:gd name="connsiteX9" fmla="*/ 373143 w 898806"/>
                <a:gd name="connsiteY9" fmla="*/ 405240 h 449400"/>
                <a:gd name="connsiteX10" fmla="*/ 366723 w 898806"/>
                <a:gd name="connsiteY10" fmla="*/ 385981 h 449400"/>
                <a:gd name="connsiteX11" fmla="*/ 186961 w 898806"/>
                <a:gd name="connsiteY11" fmla="*/ 373140 h 449400"/>
                <a:gd name="connsiteX12" fmla="*/ 174121 w 898806"/>
                <a:gd name="connsiteY12" fmla="*/ 366721 h 449400"/>
                <a:gd name="connsiteX13" fmla="*/ 154861 w 898806"/>
                <a:gd name="connsiteY13" fmla="*/ 360300 h 449400"/>
                <a:gd name="connsiteX14" fmla="*/ 58560 w 898806"/>
                <a:gd name="connsiteY14" fmla="*/ 154860 h 449400"/>
                <a:gd name="connsiteX15" fmla="*/ 264002 w 898806"/>
                <a:gd name="connsiteY15" fmla="*/ 58560 h 449400"/>
                <a:gd name="connsiteX16" fmla="*/ 264002 w 898806"/>
                <a:gd name="connsiteY16" fmla="*/ 58560 h 449400"/>
                <a:gd name="connsiteX17" fmla="*/ 264002 w 898806"/>
                <a:gd name="connsiteY17" fmla="*/ 58560 h 449400"/>
                <a:gd name="connsiteX18" fmla="*/ 835386 w 898806"/>
                <a:gd name="connsiteY18" fmla="*/ 264000 h 449400"/>
                <a:gd name="connsiteX19" fmla="*/ 861066 w 898806"/>
                <a:gd name="connsiteY19" fmla="*/ 283260 h 449400"/>
                <a:gd name="connsiteX20" fmla="*/ 796866 w 898806"/>
                <a:gd name="connsiteY20" fmla="*/ 418081 h 4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98806" h="449400">
                  <a:moveTo>
                    <a:pt x="796866" y="418081"/>
                  </a:moveTo>
                  <a:lnTo>
                    <a:pt x="507964" y="398821"/>
                  </a:lnTo>
                  <a:lnTo>
                    <a:pt x="507964" y="405240"/>
                  </a:lnTo>
                  <a:cubicBezTo>
                    <a:pt x="507964" y="424500"/>
                    <a:pt x="495124" y="437341"/>
                    <a:pt x="482283" y="437341"/>
                  </a:cubicBezTo>
                  <a:cubicBezTo>
                    <a:pt x="469443" y="437341"/>
                    <a:pt x="456603" y="424500"/>
                    <a:pt x="456603" y="411661"/>
                  </a:cubicBezTo>
                  <a:lnTo>
                    <a:pt x="456603" y="392400"/>
                  </a:lnTo>
                  <a:lnTo>
                    <a:pt x="424503" y="392400"/>
                  </a:lnTo>
                  <a:lnTo>
                    <a:pt x="424503" y="398821"/>
                  </a:lnTo>
                  <a:cubicBezTo>
                    <a:pt x="424503" y="418081"/>
                    <a:pt x="411663" y="430921"/>
                    <a:pt x="398823" y="430921"/>
                  </a:cubicBezTo>
                  <a:cubicBezTo>
                    <a:pt x="385983" y="430921"/>
                    <a:pt x="373143" y="418081"/>
                    <a:pt x="373143" y="405240"/>
                  </a:cubicBezTo>
                  <a:lnTo>
                    <a:pt x="366723" y="385981"/>
                  </a:lnTo>
                  <a:lnTo>
                    <a:pt x="186961" y="373140"/>
                  </a:lnTo>
                  <a:cubicBezTo>
                    <a:pt x="180541" y="373140"/>
                    <a:pt x="180541" y="366721"/>
                    <a:pt x="174121" y="366721"/>
                  </a:cubicBezTo>
                  <a:cubicBezTo>
                    <a:pt x="167701" y="366721"/>
                    <a:pt x="161281" y="360300"/>
                    <a:pt x="154861" y="360300"/>
                  </a:cubicBezTo>
                  <a:cubicBezTo>
                    <a:pt x="71401" y="328200"/>
                    <a:pt x="26460" y="238320"/>
                    <a:pt x="58560" y="154860"/>
                  </a:cubicBezTo>
                  <a:cubicBezTo>
                    <a:pt x="90661" y="71400"/>
                    <a:pt x="180541" y="26460"/>
                    <a:pt x="264002" y="58560"/>
                  </a:cubicBezTo>
                  <a:cubicBezTo>
                    <a:pt x="264002" y="58560"/>
                    <a:pt x="264002" y="58560"/>
                    <a:pt x="264002" y="58560"/>
                  </a:cubicBezTo>
                  <a:cubicBezTo>
                    <a:pt x="264002" y="58560"/>
                    <a:pt x="264002" y="58560"/>
                    <a:pt x="264002" y="58560"/>
                  </a:cubicBezTo>
                  <a:lnTo>
                    <a:pt x="835386" y="264000"/>
                  </a:lnTo>
                  <a:cubicBezTo>
                    <a:pt x="841806" y="270420"/>
                    <a:pt x="854646" y="270420"/>
                    <a:pt x="861066" y="283260"/>
                  </a:cubicBezTo>
                  <a:cubicBezTo>
                    <a:pt x="906007" y="341040"/>
                    <a:pt x="861066" y="424500"/>
                    <a:pt x="796866" y="41808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:a16="http://schemas.microsoft.com/office/drawing/2014/main" xmlns="" id="{1C3977D8-5440-4DC5-9841-41CE41373095}"/>
                </a:ext>
              </a:extLst>
            </p:cNvPr>
            <p:cNvSpPr/>
            <p:nvPr/>
          </p:nvSpPr>
          <p:spPr>
            <a:xfrm>
              <a:off x="5607297" y="4378381"/>
              <a:ext cx="385203" cy="385201"/>
            </a:xfrm>
            <a:custGeom>
              <a:avLst/>
              <a:gdLst>
                <a:gd name="connsiteX0" fmla="*/ 360303 w 385202"/>
                <a:gd name="connsiteY0" fmla="*/ 264000 h 385200"/>
                <a:gd name="connsiteX1" fmla="*/ 264002 w 385202"/>
                <a:gd name="connsiteY1" fmla="*/ 58560 h 385200"/>
                <a:gd name="connsiteX2" fmla="*/ 58560 w 385202"/>
                <a:gd name="connsiteY2" fmla="*/ 154860 h 385200"/>
                <a:gd name="connsiteX3" fmla="*/ 154861 w 385202"/>
                <a:gd name="connsiteY3" fmla="*/ 360301 h 385200"/>
                <a:gd name="connsiteX4" fmla="*/ 360303 w 385202"/>
                <a:gd name="connsiteY4" fmla="*/ 264000 h 38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202" h="385200">
                  <a:moveTo>
                    <a:pt x="360303" y="264000"/>
                  </a:moveTo>
                  <a:cubicBezTo>
                    <a:pt x="392403" y="180540"/>
                    <a:pt x="347462" y="90660"/>
                    <a:pt x="264002" y="58560"/>
                  </a:cubicBezTo>
                  <a:cubicBezTo>
                    <a:pt x="180541" y="26460"/>
                    <a:pt x="90661" y="71400"/>
                    <a:pt x="58560" y="154860"/>
                  </a:cubicBezTo>
                  <a:cubicBezTo>
                    <a:pt x="26460" y="238320"/>
                    <a:pt x="71401" y="328201"/>
                    <a:pt x="154861" y="360301"/>
                  </a:cubicBezTo>
                  <a:cubicBezTo>
                    <a:pt x="238322" y="392401"/>
                    <a:pt x="328202" y="347461"/>
                    <a:pt x="360303" y="264000"/>
                  </a:cubicBezTo>
                  <a:close/>
                </a:path>
              </a:pathLst>
            </a:custGeom>
            <a:solidFill>
              <a:srgbClr val="F7B7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:a16="http://schemas.microsoft.com/office/drawing/2014/main" xmlns="" id="{E38E8A9B-0A81-442B-AEEC-AB4D7CF21AE0}"/>
                </a:ext>
              </a:extLst>
            </p:cNvPr>
            <p:cNvSpPr/>
            <p:nvPr/>
          </p:nvSpPr>
          <p:spPr>
            <a:xfrm>
              <a:off x="5675652" y="4382536"/>
              <a:ext cx="834606" cy="449401"/>
            </a:xfrm>
            <a:custGeom>
              <a:avLst/>
              <a:gdLst>
                <a:gd name="connsiteX0" fmla="*/ 773451 w 834605"/>
                <a:gd name="connsiteY0" fmla="*/ 259846 h 449400"/>
                <a:gd name="connsiteX1" fmla="*/ 202067 w 834605"/>
                <a:gd name="connsiteY1" fmla="*/ 54405 h 449400"/>
                <a:gd name="connsiteX2" fmla="*/ 54406 w 834605"/>
                <a:gd name="connsiteY2" fmla="*/ 125025 h 449400"/>
                <a:gd name="connsiteX3" fmla="*/ 54406 w 834605"/>
                <a:gd name="connsiteY3" fmla="*/ 125025 h 449400"/>
                <a:gd name="connsiteX4" fmla="*/ 125026 w 834605"/>
                <a:gd name="connsiteY4" fmla="*/ 368986 h 449400"/>
                <a:gd name="connsiteX5" fmla="*/ 734931 w 834605"/>
                <a:gd name="connsiteY5" fmla="*/ 407506 h 449400"/>
                <a:gd name="connsiteX6" fmla="*/ 799131 w 834605"/>
                <a:gd name="connsiteY6" fmla="*/ 279106 h 449400"/>
                <a:gd name="connsiteX7" fmla="*/ 773451 w 834605"/>
                <a:gd name="connsiteY7" fmla="*/ 259846 h 44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4605" h="449400">
                  <a:moveTo>
                    <a:pt x="773451" y="259846"/>
                  </a:moveTo>
                  <a:lnTo>
                    <a:pt x="202067" y="54405"/>
                  </a:lnTo>
                  <a:cubicBezTo>
                    <a:pt x="144286" y="35145"/>
                    <a:pt x="73666" y="60825"/>
                    <a:pt x="54406" y="125025"/>
                  </a:cubicBezTo>
                  <a:lnTo>
                    <a:pt x="54406" y="125025"/>
                  </a:lnTo>
                  <a:cubicBezTo>
                    <a:pt x="35146" y="182806"/>
                    <a:pt x="60826" y="343306"/>
                    <a:pt x="125026" y="368986"/>
                  </a:cubicBezTo>
                  <a:lnTo>
                    <a:pt x="734931" y="407506"/>
                  </a:lnTo>
                  <a:cubicBezTo>
                    <a:pt x="805551" y="413926"/>
                    <a:pt x="844071" y="330466"/>
                    <a:pt x="799131" y="279106"/>
                  </a:cubicBezTo>
                  <a:cubicBezTo>
                    <a:pt x="786291" y="272686"/>
                    <a:pt x="779871" y="266266"/>
                    <a:pt x="773451" y="259846"/>
                  </a:cubicBezTo>
                  <a:close/>
                </a:path>
              </a:pathLst>
            </a:custGeom>
            <a:solidFill>
              <a:srgbClr val="F7B75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:a16="http://schemas.microsoft.com/office/drawing/2014/main" xmlns="" id="{A8FED121-4BBC-4002-A56B-CED3252A509D}"/>
                </a:ext>
              </a:extLst>
            </p:cNvPr>
            <p:cNvSpPr/>
            <p:nvPr/>
          </p:nvSpPr>
          <p:spPr>
            <a:xfrm>
              <a:off x="5924199" y="4639172"/>
              <a:ext cx="128401" cy="192600"/>
            </a:xfrm>
            <a:custGeom>
              <a:avLst/>
              <a:gdLst>
                <a:gd name="connsiteX0" fmla="*/ 75501 w 128400"/>
                <a:gd name="connsiteY0" fmla="*/ 48150 h 192600"/>
                <a:gd name="connsiteX1" fmla="*/ 75501 w 128400"/>
                <a:gd name="connsiteY1" fmla="*/ 48150 h 192600"/>
                <a:gd name="connsiteX2" fmla="*/ 49820 w 128400"/>
                <a:gd name="connsiteY2" fmla="*/ 80250 h 192600"/>
                <a:gd name="connsiteX3" fmla="*/ 62660 w 128400"/>
                <a:gd name="connsiteY3" fmla="*/ 144450 h 192600"/>
                <a:gd name="connsiteX4" fmla="*/ 88341 w 128400"/>
                <a:gd name="connsiteY4" fmla="*/ 170130 h 192600"/>
                <a:gd name="connsiteX5" fmla="*/ 88341 w 128400"/>
                <a:gd name="connsiteY5" fmla="*/ 170130 h 192600"/>
                <a:gd name="connsiteX6" fmla="*/ 114021 w 128400"/>
                <a:gd name="connsiteY6" fmla="*/ 138030 h 192600"/>
                <a:gd name="connsiteX7" fmla="*/ 101181 w 128400"/>
                <a:gd name="connsiteY7" fmla="*/ 73830 h 192600"/>
                <a:gd name="connsiteX8" fmla="*/ 75501 w 128400"/>
                <a:gd name="connsiteY8" fmla="*/ 48150 h 19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400" h="192600">
                  <a:moveTo>
                    <a:pt x="75501" y="48150"/>
                  </a:moveTo>
                  <a:lnTo>
                    <a:pt x="75501" y="48150"/>
                  </a:lnTo>
                  <a:cubicBezTo>
                    <a:pt x="56240" y="48150"/>
                    <a:pt x="43400" y="60990"/>
                    <a:pt x="49820" y="80250"/>
                  </a:cubicBezTo>
                  <a:lnTo>
                    <a:pt x="62660" y="144450"/>
                  </a:lnTo>
                  <a:cubicBezTo>
                    <a:pt x="62660" y="157290"/>
                    <a:pt x="75501" y="163710"/>
                    <a:pt x="88341" y="170130"/>
                  </a:cubicBezTo>
                  <a:lnTo>
                    <a:pt x="88341" y="170130"/>
                  </a:lnTo>
                  <a:cubicBezTo>
                    <a:pt x="107601" y="170130"/>
                    <a:pt x="120441" y="157290"/>
                    <a:pt x="114021" y="138030"/>
                  </a:cubicBezTo>
                  <a:lnTo>
                    <a:pt x="101181" y="73830"/>
                  </a:lnTo>
                  <a:cubicBezTo>
                    <a:pt x="94761" y="60990"/>
                    <a:pt x="88341" y="48150"/>
                    <a:pt x="75501" y="481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:a16="http://schemas.microsoft.com/office/drawing/2014/main" xmlns="" id="{245AD280-9228-455E-AECC-D7D52EDDE718}"/>
                </a:ext>
              </a:extLst>
            </p:cNvPr>
            <p:cNvSpPr/>
            <p:nvPr/>
          </p:nvSpPr>
          <p:spPr>
            <a:xfrm>
              <a:off x="6007659" y="4639172"/>
              <a:ext cx="128401" cy="192600"/>
            </a:xfrm>
            <a:custGeom>
              <a:avLst/>
              <a:gdLst>
                <a:gd name="connsiteX0" fmla="*/ 75501 w 128400"/>
                <a:gd name="connsiteY0" fmla="*/ 48150 h 192600"/>
                <a:gd name="connsiteX1" fmla="*/ 75501 w 128400"/>
                <a:gd name="connsiteY1" fmla="*/ 48150 h 192600"/>
                <a:gd name="connsiteX2" fmla="*/ 49820 w 128400"/>
                <a:gd name="connsiteY2" fmla="*/ 80250 h 192600"/>
                <a:gd name="connsiteX3" fmla="*/ 62661 w 128400"/>
                <a:gd name="connsiteY3" fmla="*/ 144450 h 192600"/>
                <a:gd name="connsiteX4" fmla="*/ 88341 w 128400"/>
                <a:gd name="connsiteY4" fmla="*/ 170130 h 192600"/>
                <a:gd name="connsiteX5" fmla="*/ 88341 w 128400"/>
                <a:gd name="connsiteY5" fmla="*/ 170130 h 192600"/>
                <a:gd name="connsiteX6" fmla="*/ 114021 w 128400"/>
                <a:gd name="connsiteY6" fmla="*/ 138030 h 192600"/>
                <a:gd name="connsiteX7" fmla="*/ 101181 w 128400"/>
                <a:gd name="connsiteY7" fmla="*/ 73830 h 192600"/>
                <a:gd name="connsiteX8" fmla="*/ 75501 w 128400"/>
                <a:gd name="connsiteY8" fmla="*/ 48150 h 19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8400" h="192600">
                  <a:moveTo>
                    <a:pt x="75501" y="48150"/>
                  </a:moveTo>
                  <a:lnTo>
                    <a:pt x="75501" y="48150"/>
                  </a:lnTo>
                  <a:cubicBezTo>
                    <a:pt x="56240" y="48150"/>
                    <a:pt x="43400" y="60990"/>
                    <a:pt x="49820" y="80250"/>
                  </a:cubicBezTo>
                  <a:lnTo>
                    <a:pt x="62661" y="144450"/>
                  </a:lnTo>
                  <a:cubicBezTo>
                    <a:pt x="62661" y="157290"/>
                    <a:pt x="75501" y="163710"/>
                    <a:pt x="88341" y="170130"/>
                  </a:cubicBezTo>
                  <a:lnTo>
                    <a:pt x="88341" y="170130"/>
                  </a:lnTo>
                  <a:cubicBezTo>
                    <a:pt x="107601" y="170130"/>
                    <a:pt x="120441" y="157290"/>
                    <a:pt x="114021" y="138030"/>
                  </a:cubicBezTo>
                  <a:lnTo>
                    <a:pt x="101181" y="73830"/>
                  </a:lnTo>
                  <a:cubicBezTo>
                    <a:pt x="101181" y="60990"/>
                    <a:pt x="88341" y="48150"/>
                    <a:pt x="75501" y="4815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:a16="http://schemas.microsoft.com/office/drawing/2014/main" xmlns="" id="{2F7BB269-CCBF-47FC-ABF0-E06F51A50C8D}"/>
                </a:ext>
              </a:extLst>
            </p:cNvPr>
            <p:cNvSpPr/>
            <p:nvPr/>
          </p:nvSpPr>
          <p:spPr>
            <a:xfrm>
              <a:off x="4964307" y="4255416"/>
              <a:ext cx="963007" cy="513601"/>
            </a:xfrm>
            <a:custGeom>
              <a:avLst/>
              <a:gdLst>
                <a:gd name="connsiteX0" fmla="*/ 200786 w 963006"/>
                <a:gd name="connsiteY0" fmla="*/ 53125 h 513600"/>
                <a:gd name="connsiteX1" fmla="*/ 868471 w 963006"/>
                <a:gd name="connsiteY1" fmla="*/ 232885 h 513600"/>
                <a:gd name="connsiteX2" fmla="*/ 951932 w 963006"/>
                <a:gd name="connsiteY2" fmla="*/ 380545 h 513600"/>
                <a:gd name="connsiteX3" fmla="*/ 951932 w 963006"/>
                <a:gd name="connsiteY3" fmla="*/ 380545 h 513600"/>
                <a:gd name="connsiteX4" fmla="*/ 804271 w 963006"/>
                <a:gd name="connsiteY4" fmla="*/ 464006 h 513600"/>
                <a:gd name="connsiteX5" fmla="*/ 136586 w 963006"/>
                <a:gd name="connsiteY5" fmla="*/ 284245 h 513600"/>
                <a:gd name="connsiteX6" fmla="*/ 53125 w 963006"/>
                <a:gd name="connsiteY6" fmla="*/ 136585 h 513600"/>
                <a:gd name="connsiteX7" fmla="*/ 53125 w 963006"/>
                <a:gd name="connsiteY7" fmla="*/ 136585 h 513600"/>
                <a:gd name="connsiteX8" fmla="*/ 200786 w 963006"/>
                <a:gd name="connsiteY8" fmla="*/ 53125 h 51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3006" h="513600">
                  <a:moveTo>
                    <a:pt x="200786" y="53125"/>
                  </a:moveTo>
                  <a:lnTo>
                    <a:pt x="868471" y="232885"/>
                  </a:lnTo>
                  <a:cubicBezTo>
                    <a:pt x="932672" y="252145"/>
                    <a:pt x="971192" y="316345"/>
                    <a:pt x="951932" y="380545"/>
                  </a:cubicBezTo>
                  <a:lnTo>
                    <a:pt x="951932" y="380545"/>
                  </a:lnTo>
                  <a:cubicBezTo>
                    <a:pt x="932672" y="444746"/>
                    <a:pt x="868471" y="483266"/>
                    <a:pt x="804271" y="464006"/>
                  </a:cubicBezTo>
                  <a:lnTo>
                    <a:pt x="136586" y="284245"/>
                  </a:lnTo>
                  <a:cubicBezTo>
                    <a:pt x="72386" y="264985"/>
                    <a:pt x="33865" y="200785"/>
                    <a:pt x="53125" y="136585"/>
                  </a:cubicBezTo>
                  <a:lnTo>
                    <a:pt x="53125" y="136585"/>
                  </a:lnTo>
                  <a:cubicBezTo>
                    <a:pt x="72386" y="72385"/>
                    <a:pt x="136586" y="33865"/>
                    <a:pt x="200786" y="53125"/>
                  </a:cubicBezTo>
                  <a:close/>
                </a:path>
              </a:pathLst>
            </a:custGeom>
            <a:solidFill>
              <a:srgbClr val="F99AB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>
              <a:extLst>
                <a:ext uri="{FF2B5EF4-FFF2-40B4-BE49-F238E27FC236}">
                  <a16:creationId xmlns:a16="http://schemas.microsoft.com/office/drawing/2014/main" xmlns="" id="{C542502F-7653-4CD9-B299-9075E3BBCF6A}"/>
                </a:ext>
              </a:extLst>
            </p:cNvPr>
            <p:cNvSpPr/>
            <p:nvPr/>
          </p:nvSpPr>
          <p:spPr>
            <a:xfrm>
              <a:off x="6022169" y="2000548"/>
              <a:ext cx="449403" cy="385201"/>
            </a:xfrm>
            <a:custGeom>
              <a:avLst/>
              <a:gdLst>
                <a:gd name="connsiteX0" fmla="*/ 176551 w 449403"/>
                <a:gd name="connsiteY0" fmla="*/ 48150 h 385200"/>
                <a:gd name="connsiteX1" fmla="*/ 452613 w 449403"/>
                <a:gd name="connsiteY1" fmla="*/ 349891 h 385200"/>
                <a:gd name="connsiteX2" fmla="*/ 48150 w 449403"/>
                <a:gd name="connsiteY2" fmla="*/ 157290 h 385200"/>
                <a:gd name="connsiteX3" fmla="*/ 176551 w 449403"/>
                <a:gd name="connsiteY3" fmla="*/ 48150 h 38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9403" h="385200">
                  <a:moveTo>
                    <a:pt x="176551" y="48150"/>
                  </a:moveTo>
                  <a:cubicBezTo>
                    <a:pt x="459033" y="48150"/>
                    <a:pt x="452613" y="349891"/>
                    <a:pt x="452613" y="349891"/>
                  </a:cubicBezTo>
                  <a:cubicBezTo>
                    <a:pt x="157291" y="407671"/>
                    <a:pt x="48150" y="195810"/>
                    <a:pt x="48150" y="157290"/>
                  </a:cubicBezTo>
                  <a:cubicBezTo>
                    <a:pt x="48150" y="157290"/>
                    <a:pt x="73831" y="48150"/>
                    <a:pt x="176551" y="48150"/>
                  </a:cubicBezTo>
                  <a:close/>
                </a:path>
              </a:pathLst>
            </a:custGeom>
            <a:solidFill>
              <a:srgbClr val="121F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xmlns="" id="{8CCB5B8D-7C65-47C8-A7D1-84AB17A3C4D4}"/>
                </a:ext>
              </a:extLst>
            </p:cNvPr>
            <p:cNvSpPr/>
            <p:nvPr/>
          </p:nvSpPr>
          <p:spPr>
            <a:xfrm>
              <a:off x="5824513" y="2062309"/>
              <a:ext cx="321002" cy="321000"/>
            </a:xfrm>
            <a:custGeom>
              <a:avLst/>
              <a:gdLst>
                <a:gd name="connsiteX0" fmla="*/ 226547 w 321002"/>
                <a:gd name="connsiteY0" fmla="*/ 50589 h 321000"/>
                <a:gd name="connsiteX1" fmla="*/ 53205 w 321002"/>
                <a:gd name="connsiteY1" fmla="*/ 313810 h 321000"/>
                <a:gd name="connsiteX2" fmla="*/ 284327 w 321002"/>
                <a:gd name="connsiteY2" fmla="*/ 140470 h 321000"/>
                <a:gd name="connsiteX3" fmla="*/ 226547 w 321002"/>
                <a:gd name="connsiteY3" fmla="*/ 50589 h 32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1002" h="321000">
                  <a:moveTo>
                    <a:pt x="226547" y="50589"/>
                  </a:moveTo>
                  <a:cubicBezTo>
                    <a:pt x="1845" y="18489"/>
                    <a:pt x="53205" y="313810"/>
                    <a:pt x="53205" y="313810"/>
                  </a:cubicBezTo>
                  <a:cubicBezTo>
                    <a:pt x="200866" y="288130"/>
                    <a:pt x="290747" y="166150"/>
                    <a:pt x="284327" y="140470"/>
                  </a:cubicBezTo>
                  <a:lnTo>
                    <a:pt x="226547" y="50589"/>
                  </a:lnTo>
                  <a:close/>
                </a:path>
              </a:pathLst>
            </a:custGeom>
            <a:solidFill>
              <a:srgbClr val="121F5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46" name="组合 245">
            <a:extLst>
              <a:ext uri="{FF2B5EF4-FFF2-40B4-BE49-F238E27FC236}">
                <a16:creationId xmlns:a16="http://schemas.microsoft.com/office/drawing/2014/main" xmlns="" id="{DE9D137F-C24C-4054-9284-0D5A0297D0B9}"/>
              </a:ext>
            </a:extLst>
          </p:cNvPr>
          <p:cNvGrpSpPr/>
          <p:nvPr/>
        </p:nvGrpSpPr>
        <p:grpSpPr>
          <a:xfrm>
            <a:off x="7317784" y="2612465"/>
            <a:ext cx="524237" cy="526508"/>
            <a:chOff x="4086952" y="2166332"/>
            <a:chExt cx="795938" cy="799386"/>
          </a:xfrm>
        </p:grpSpPr>
        <p:sp>
          <p:nvSpPr>
            <p:cNvPr id="247" name="任意多边形: 形状 246">
              <a:extLst>
                <a:ext uri="{FF2B5EF4-FFF2-40B4-BE49-F238E27FC236}">
                  <a16:creationId xmlns:a16="http://schemas.microsoft.com/office/drawing/2014/main" xmlns="" id="{EA66E35B-2432-4D56-9D96-1C5FFB116CBF}"/>
                </a:ext>
              </a:extLst>
            </p:cNvPr>
            <p:cNvSpPr/>
            <p:nvPr/>
          </p:nvSpPr>
          <p:spPr>
            <a:xfrm>
              <a:off x="4086952" y="2352663"/>
              <a:ext cx="276048" cy="356561"/>
            </a:xfrm>
            <a:custGeom>
              <a:avLst/>
              <a:gdLst>
                <a:gd name="connsiteX0" fmla="*/ 268572 w 276048"/>
                <a:gd name="connsiteY0" fmla="*/ 351385 h 356561"/>
                <a:gd name="connsiteX1" fmla="*/ 31631 w 276048"/>
                <a:gd name="connsiteY1" fmla="*/ 351385 h 356561"/>
                <a:gd name="connsiteX2" fmla="*/ 8627 w 276048"/>
                <a:gd name="connsiteY2" fmla="*/ 217962 h 356561"/>
                <a:gd name="connsiteX3" fmla="*/ 68437 w 276048"/>
                <a:gd name="connsiteY3" fmla="*/ 8626 h 356561"/>
                <a:gd name="connsiteX4" fmla="*/ 268572 w 276048"/>
                <a:gd name="connsiteY4" fmla="*/ 351385 h 35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048" h="356561">
                  <a:moveTo>
                    <a:pt x="268572" y="351385"/>
                  </a:moveTo>
                  <a:lnTo>
                    <a:pt x="31631" y="351385"/>
                  </a:lnTo>
                  <a:cubicBezTo>
                    <a:pt x="16678" y="309978"/>
                    <a:pt x="8627" y="265120"/>
                    <a:pt x="8627" y="217962"/>
                  </a:cubicBezTo>
                  <a:cubicBezTo>
                    <a:pt x="8627" y="140899"/>
                    <a:pt x="30480" y="69587"/>
                    <a:pt x="68437" y="8626"/>
                  </a:cubicBezTo>
                  <a:lnTo>
                    <a:pt x="268572" y="35138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>
              <a:extLst>
                <a:ext uri="{FF2B5EF4-FFF2-40B4-BE49-F238E27FC236}">
                  <a16:creationId xmlns:a16="http://schemas.microsoft.com/office/drawing/2014/main" xmlns="" id="{E7F510A1-A1D9-4B50-9FA2-125413FE0860}"/>
                </a:ext>
              </a:extLst>
            </p:cNvPr>
            <p:cNvSpPr/>
            <p:nvPr/>
          </p:nvSpPr>
          <p:spPr>
            <a:xfrm>
              <a:off x="4181268" y="2166332"/>
              <a:ext cx="333558" cy="356561"/>
            </a:xfrm>
            <a:custGeom>
              <a:avLst/>
              <a:gdLst>
                <a:gd name="connsiteX0" fmla="*/ 130548 w 333558"/>
                <a:gd name="connsiteY0" fmla="*/ 355986 h 356561"/>
                <a:gd name="connsiteX1" fmla="*/ 8627 w 333558"/>
                <a:gd name="connsiteY1" fmla="*/ 147800 h 356561"/>
                <a:gd name="connsiteX2" fmla="*/ 308829 w 333558"/>
                <a:gd name="connsiteY2" fmla="*/ 8626 h 356561"/>
                <a:gd name="connsiteX3" fmla="*/ 326082 w 333558"/>
                <a:gd name="connsiteY3" fmla="*/ 8626 h 356561"/>
                <a:gd name="connsiteX4" fmla="*/ 130548 w 333558"/>
                <a:gd name="connsiteY4" fmla="*/ 355986 h 35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558" h="356561">
                  <a:moveTo>
                    <a:pt x="130548" y="355986"/>
                  </a:moveTo>
                  <a:lnTo>
                    <a:pt x="8627" y="147800"/>
                  </a:lnTo>
                  <a:cubicBezTo>
                    <a:pt x="81089" y="62686"/>
                    <a:pt x="189208" y="8626"/>
                    <a:pt x="308829" y="8626"/>
                  </a:cubicBezTo>
                  <a:cubicBezTo>
                    <a:pt x="314580" y="8626"/>
                    <a:pt x="320331" y="8626"/>
                    <a:pt x="326082" y="8626"/>
                  </a:cubicBezTo>
                  <a:lnTo>
                    <a:pt x="130548" y="355986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>
              <a:extLst>
                <a:ext uri="{FF2B5EF4-FFF2-40B4-BE49-F238E27FC236}">
                  <a16:creationId xmlns:a16="http://schemas.microsoft.com/office/drawing/2014/main" xmlns="" id="{D3C06718-8F4C-4D25-A9E7-CA347A45D900}"/>
                </a:ext>
              </a:extLst>
            </p:cNvPr>
            <p:cNvSpPr/>
            <p:nvPr/>
          </p:nvSpPr>
          <p:spPr>
            <a:xfrm>
              <a:off x="4132960" y="2747181"/>
              <a:ext cx="414072" cy="218537"/>
            </a:xfrm>
            <a:custGeom>
              <a:avLst/>
              <a:gdLst>
                <a:gd name="connsiteX0" fmla="*/ 405446 w 414072"/>
                <a:gd name="connsiteY0" fmla="*/ 8626 h 218537"/>
                <a:gd name="connsiteX1" fmla="*/ 289275 w 414072"/>
                <a:gd name="connsiteY1" fmla="*/ 212211 h 218537"/>
                <a:gd name="connsiteX2" fmla="*/ 8627 w 414072"/>
                <a:gd name="connsiteY2" fmla="*/ 8626 h 218537"/>
                <a:gd name="connsiteX3" fmla="*/ 405446 w 414072"/>
                <a:gd name="connsiteY3" fmla="*/ 8626 h 2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072" h="218537">
                  <a:moveTo>
                    <a:pt x="405446" y="8626"/>
                  </a:moveTo>
                  <a:lnTo>
                    <a:pt x="289275" y="212211"/>
                  </a:lnTo>
                  <a:cubicBezTo>
                    <a:pt x="167354" y="191508"/>
                    <a:pt x="64986" y="114445"/>
                    <a:pt x="8627" y="8626"/>
                  </a:cubicBezTo>
                  <a:lnTo>
                    <a:pt x="405446" y="8626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>
              <a:extLst>
                <a:ext uri="{FF2B5EF4-FFF2-40B4-BE49-F238E27FC236}">
                  <a16:creationId xmlns:a16="http://schemas.microsoft.com/office/drawing/2014/main" xmlns="" id="{AAE81E26-4F85-4897-A8BC-A0CB366DDCAF}"/>
                </a:ext>
              </a:extLst>
            </p:cNvPr>
            <p:cNvSpPr/>
            <p:nvPr/>
          </p:nvSpPr>
          <p:spPr>
            <a:xfrm>
              <a:off x="4472269" y="2618359"/>
              <a:ext cx="322056" cy="345059"/>
            </a:xfrm>
            <a:custGeom>
              <a:avLst/>
              <a:gdLst>
                <a:gd name="connsiteX0" fmla="*/ 200710 w 322056"/>
                <a:gd name="connsiteY0" fmla="*/ 8626 h 345059"/>
                <a:gd name="connsiteX1" fmla="*/ 318030 w 322056"/>
                <a:gd name="connsiteY1" fmla="*/ 209911 h 345059"/>
                <a:gd name="connsiteX2" fmla="*/ 18978 w 322056"/>
                <a:gd name="connsiteY2" fmla="*/ 346784 h 345059"/>
                <a:gd name="connsiteX3" fmla="*/ 8627 w 322056"/>
                <a:gd name="connsiteY3" fmla="*/ 346784 h 345059"/>
                <a:gd name="connsiteX4" fmla="*/ 128247 w 322056"/>
                <a:gd name="connsiteY4" fmla="*/ 137449 h 345059"/>
                <a:gd name="connsiteX5" fmla="*/ 129398 w 322056"/>
                <a:gd name="connsiteY5" fmla="*/ 137449 h 345059"/>
                <a:gd name="connsiteX6" fmla="*/ 129398 w 322056"/>
                <a:gd name="connsiteY6" fmla="*/ 133998 h 345059"/>
                <a:gd name="connsiteX7" fmla="*/ 200710 w 322056"/>
                <a:gd name="connsiteY7" fmla="*/ 8626 h 34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056" h="345059">
                  <a:moveTo>
                    <a:pt x="200710" y="8626"/>
                  </a:moveTo>
                  <a:lnTo>
                    <a:pt x="318030" y="209911"/>
                  </a:lnTo>
                  <a:cubicBezTo>
                    <a:pt x="245568" y="293875"/>
                    <a:pt x="138599" y="346784"/>
                    <a:pt x="18978" y="346784"/>
                  </a:cubicBezTo>
                  <a:cubicBezTo>
                    <a:pt x="15528" y="346784"/>
                    <a:pt x="12077" y="346784"/>
                    <a:pt x="8627" y="346784"/>
                  </a:cubicBezTo>
                  <a:lnTo>
                    <a:pt x="128247" y="137449"/>
                  </a:lnTo>
                  <a:lnTo>
                    <a:pt x="129398" y="137449"/>
                  </a:lnTo>
                  <a:lnTo>
                    <a:pt x="129398" y="133998"/>
                  </a:lnTo>
                  <a:lnTo>
                    <a:pt x="200710" y="8626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>
              <a:extLst>
                <a:ext uri="{FF2B5EF4-FFF2-40B4-BE49-F238E27FC236}">
                  <a16:creationId xmlns:a16="http://schemas.microsoft.com/office/drawing/2014/main" xmlns="" id="{F51A95BD-8A83-44F8-9F5D-9A10B4D9B413}"/>
                </a:ext>
              </a:extLst>
            </p:cNvPr>
            <p:cNvSpPr/>
            <p:nvPr/>
          </p:nvSpPr>
          <p:spPr>
            <a:xfrm>
              <a:off x="4437763" y="2173233"/>
              <a:ext cx="414072" cy="218537"/>
            </a:xfrm>
            <a:custGeom>
              <a:avLst/>
              <a:gdLst>
                <a:gd name="connsiteX0" fmla="*/ 8627 w 414072"/>
                <a:gd name="connsiteY0" fmla="*/ 219113 h 218537"/>
                <a:gd name="connsiteX1" fmla="*/ 127097 w 414072"/>
                <a:gd name="connsiteY1" fmla="*/ 8626 h 218537"/>
                <a:gd name="connsiteX2" fmla="*/ 405446 w 414072"/>
                <a:gd name="connsiteY2" fmla="*/ 219113 h 218537"/>
                <a:gd name="connsiteX3" fmla="*/ 8627 w 414072"/>
                <a:gd name="connsiteY3" fmla="*/ 219113 h 2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072" h="218537">
                  <a:moveTo>
                    <a:pt x="8627" y="219113"/>
                  </a:moveTo>
                  <a:lnTo>
                    <a:pt x="127097" y="8626"/>
                  </a:lnTo>
                  <a:cubicBezTo>
                    <a:pt x="249018" y="31630"/>
                    <a:pt x="351386" y="110994"/>
                    <a:pt x="405446" y="219113"/>
                  </a:cubicBezTo>
                  <a:lnTo>
                    <a:pt x="8627" y="219113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>
              <a:extLst>
                <a:ext uri="{FF2B5EF4-FFF2-40B4-BE49-F238E27FC236}">
                  <a16:creationId xmlns:a16="http://schemas.microsoft.com/office/drawing/2014/main" xmlns="" id="{92543D61-7125-4C3F-BE9D-1D5953C80ACC}"/>
                </a:ext>
              </a:extLst>
            </p:cNvPr>
            <p:cNvSpPr/>
            <p:nvPr/>
          </p:nvSpPr>
          <p:spPr>
            <a:xfrm>
              <a:off x="4618344" y="2435478"/>
              <a:ext cx="264546" cy="345059"/>
            </a:xfrm>
            <a:custGeom>
              <a:avLst/>
              <a:gdLst>
                <a:gd name="connsiteX0" fmla="*/ 267421 w 264546"/>
                <a:gd name="connsiteY0" fmla="*/ 133998 h 345059"/>
                <a:gd name="connsiteX1" fmla="*/ 205311 w 264546"/>
                <a:gd name="connsiteY1" fmla="*/ 345634 h 345059"/>
                <a:gd name="connsiteX2" fmla="*/ 8627 w 264546"/>
                <a:gd name="connsiteY2" fmla="*/ 8626 h 345059"/>
                <a:gd name="connsiteX3" fmla="*/ 246718 w 264546"/>
                <a:gd name="connsiteY3" fmla="*/ 8626 h 345059"/>
                <a:gd name="connsiteX4" fmla="*/ 267421 w 264546"/>
                <a:gd name="connsiteY4" fmla="*/ 133998 h 34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546" h="345059">
                  <a:moveTo>
                    <a:pt x="267421" y="133998"/>
                  </a:moveTo>
                  <a:cubicBezTo>
                    <a:pt x="267421" y="212211"/>
                    <a:pt x="244417" y="284674"/>
                    <a:pt x="205311" y="345634"/>
                  </a:cubicBezTo>
                  <a:lnTo>
                    <a:pt x="8627" y="8626"/>
                  </a:lnTo>
                  <a:lnTo>
                    <a:pt x="246718" y="8626"/>
                  </a:lnTo>
                  <a:cubicBezTo>
                    <a:pt x="260520" y="47733"/>
                    <a:pt x="267421" y="90290"/>
                    <a:pt x="267421" y="133998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>
              <a:extLst>
                <a:ext uri="{FF2B5EF4-FFF2-40B4-BE49-F238E27FC236}">
                  <a16:creationId xmlns:a16="http://schemas.microsoft.com/office/drawing/2014/main" xmlns="" id="{09B47752-9DA0-4A64-9EBD-5C5029D93EDA}"/>
                </a:ext>
              </a:extLst>
            </p:cNvPr>
            <p:cNvSpPr/>
            <p:nvPr/>
          </p:nvSpPr>
          <p:spPr>
            <a:xfrm>
              <a:off x="4086952" y="2352663"/>
              <a:ext cx="276048" cy="356561"/>
            </a:xfrm>
            <a:custGeom>
              <a:avLst/>
              <a:gdLst>
                <a:gd name="connsiteX0" fmla="*/ 268572 w 276048"/>
                <a:gd name="connsiteY0" fmla="*/ 351385 h 356561"/>
                <a:gd name="connsiteX1" fmla="*/ 31631 w 276048"/>
                <a:gd name="connsiteY1" fmla="*/ 351385 h 356561"/>
                <a:gd name="connsiteX2" fmla="*/ 8627 w 276048"/>
                <a:gd name="connsiteY2" fmla="*/ 217962 h 356561"/>
                <a:gd name="connsiteX3" fmla="*/ 68437 w 276048"/>
                <a:gd name="connsiteY3" fmla="*/ 8626 h 356561"/>
                <a:gd name="connsiteX4" fmla="*/ 268572 w 276048"/>
                <a:gd name="connsiteY4" fmla="*/ 351385 h 35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048" h="356561">
                  <a:moveTo>
                    <a:pt x="268572" y="351385"/>
                  </a:moveTo>
                  <a:lnTo>
                    <a:pt x="31631" y="351385"/>
                  </a:lnTo>
                  <a:cubicBezTo>
                    <a:pt x="16678" y="309978"/>
                    <a:pt x="8627" y="265120"/>
                    <a:pt x="8627" y="217962"/>
                  </a:cubicBezTo>
                  <a:cubicBezTo>
                    <a:pt x="8627" y="140899"/>
                    <a:pt x="30480" y="69587"/>
                    <a:pt x="68437" y="8626"/>
                  </a:cubicBezTo>
                  <a:lnTo>
                    <a:pt x="268572" y="351385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>
              <a:extLst>
                <a:ext uri="{FF2B5EF4-FFF2-40B4-BE49-F238E27FC236}">
                  <a16:creationId xmlns:a16="http://schemas.microsoft.com/office/drawing/2014/main" xmlns="" id="{89B81A77-1D18-4689-B2C7-2EA33DDA4BE2}"/>
                </a:ext>
              </a:extLst>
            </p:cNvPr>
            <p:cNvSpPr/>
            <p:nvPr/>
          </p:nvSpPr>
          <p:spPr>
            <a:xfrm>
              <a:off x="4181268" y="2166332"/>
              <a:ext cx="333558" cy="356561"/>
            </a:xfrm>
            <a:custGeom>
              <a:avLst/>
              <a:gdLst>
                <a:gd name="connsiteX0" fmla="*/ 130548 w 333558"/>
                <a:gd name="connsiteY0" fmla="*/ 355986 h 356561"/>
                <a:gd name="connsiteX1" fmla="*/ 8627 w 333558"/>
                <a:gd name="connsiteY1" fmla="*/ 147800 h 356561"/>
                <a:gd name="connsiteX2" fmla="*/ 308829 w 333558"/>
                <a:gd name="connsiteY2" fmla="*/ 8626 h 356561"/>
                <a:gd name="connsiteX3" fmla="*/ 326082 w 333558"/>
                <a:gd name="connsiteY3" fmla="*/ 8626 h 356561"/>
                <a:gd name="connsiteX4" fmla="*/ 130548 w 333558"/>
                <a:gd name="connsiteY4" fmla="*/ 355986 h 35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3558" h="356561">
                  <a:moveTo>
                    <a:pt x="130548" y="355986"/>
                  </a:moveTo>
                  <a:lnTo>
                    <a:pt x="8627" y="147800"/>
                  </a:lnTo>
                  <a:cubicBezTo>
                    <a:pt x="81089" y="62686"/>
                    <a:pt x="189208" y="8626"/>
                    <a:pt x="308829" y="8626"/>
                  </a:cubicBezTo>
                  <a:cubicBezTo>
                    <a:pt x="314580" y="8626"/>
                    <a:pt x="320331" y="8626"/>
                    <a:pt x="326082" y="8626"/>
                  </a:cubicBezTo>
                  <a:lnTo>
                    <a:pt x="130548" y="355986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>
              <a:extLst>
                <a:ext uri="{FF2B5EF4-FFF2-40B4-BE49-F238E27FC236}">
                  <a16:creationId xmlns:a16="http://schemas.microsoft.com/office/drawing/2014/main" xmlns="" id="{CB85B617-EE5B-4932-82C9-D27961DE0463}"/>
                </a:ext>
              </a:extLst>
            </p:cNvPr>
            <p:cNvSpPr/>
            <p:nvPr/>
          </p:nvSpPr>
          <p:spPr>
            <a:xfrm>
              <a:off x="4132960" y="2747181"/>
              <a:ext cx="414072" cy="218537"/>
            </a:xfrm>
            <a:custGeom>
              <a:avLst/>
              <a:gdLst>
                <a:gd name="connsiteX0" fmla="*/ 405446 w 414072"/>
                <a:gd name="connsiteY0" fmla="*/ 8626 h 218537"/>
                <a:gd name="connsiteX1" fmla="*/ 289275 w 414072"/>
                <a:gd name="connsiteY1" fmla="*/ 212211 h 218537"/>
                <a:gd name="connsiteX2" fmla="*/ 8627 w 414072"/>
                <a:gd name="connsiteY2" fmla="*/ 8626 h 218537"/>
                <a:gd name="connsiteX3" fmla="*/ 405446 w 414072"/>
                <a:gd name="connsiteY3" fmla="*/ 8626 h 2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072" h="218537">
                  <a:moveTo>
                    <a:pt x="405446" y="8626"/>
                  </a:moveTo>
                  <a:lnTo>
                    <a:pt x="289275" y="212211"/>
                  </a:lnTo>
                  <a:cubicBezTo>
                    <a:pt x="167354" y="191508"/>
                    <a:pt x="64986" y="114445"/>
                    <a:pt x="8627" y="8626"/>
                  </a:cubicBezTo>
                  <a:lnTo>
                    <a:pt x="405446" y="8626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>
              <a:extLst>
                <a:ext uri="{FF2B5EF4-FFF2-40B4-BE49-F238E27FC236}">
                  <a16:creationId xmlns:a16="http://schemas.microsoft.com/office/drawing/2014/main" xmlns="" id="{91936DDD-62A1-4504-94E6-C23E52437AAD}"/>
                </a:ext>
              </a:extLst>
            </p:cNvPr>
            <p:cNvSpPr/>
            <p:nvPr/>
          </p:nvSpPr>
          <p:spPr>
            <a:xfrm>
              <a:off x="4472269" y="2618359"/>
              <a:ext cx="322056" cy="345059"/>
            </a:xfrm>
            <a:custGeom>
              <a:avLst/>
              <a:gdLst>
                <a:gd name="connsiteX0" fmla="*/ 200710 w 322056"/>
                <a:gd name="connsiteY0" fmla="*/ 8626 h 345059"/>
                <a:gd name="connsiteX1" fmla="*/ 318030 w 322056"/>
                <a:gd name="connsiteY1" fmla="*/ 209911 h 345059"/>
                <a:gd name="connsiteX2" fmla="*/ 18978 w 322056"/>
                <a:gd name="connsiteY2" fmla="*/ 346784 h 345059"/>
                <a:gd name="connsiteX3" fmla="*/ 8627 w 322056"/>
                <a:gd name="connsiteY3" fmla="*/ 346784 h 345059"/>
                <a:gd name="connsiteX4" fmla="*/ 128247 w 322056"/>
                <a:gd name="connsiteY4" fmla="*/ 137449 h 345059"/>
                <a:gd name="connsiteX5" fmla="*/ 129398 w 322056"/>
                <a:gd name="connsiteY5" fmla="*/ 137449 h 345059"/>
                <a:gd name="connsiteX6" fmla="*/ 129398 w 322056"/>
                <a:gd name="connsiteY6" fmla="*/ 133998 h 345059"/>
                <a:gd name="connsiteX7" fmla="*/ 200710 w 322056"/>
                <a:gd name="connsiteY7" fmla="*/ 8626 h 34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056" h="345059">
                  <a:moveTo>
                    <a:pt x="200710" y="8626"/>
                  </a:moveTo>
                  <a:lnTo>
                    <a:pt x="318030" y="209911"/>
                  </a:lnTo>
                  <a:cubicBezTo>
                    <a:pt x="245568" y="293875"/>
                    <a:pt x="138599" y="346784"/>
                    <a:pt x="18978" y="346784"/>
                  </a:cubicBezTo>
                  <a:cubicBezTo>
                    <a:pt x="15528" y="346784"/>
                    <a:pt x="12077" y="346784"/>
                    <a:pt x="8627" y="346784"/>
                  </a:cubicBezTo>
                  <a:lnTo>
                    <a:pt x="128247" y="137449"/>
                  </a:lnTo>
                  <a:lnTo>
                    <a:pt x="129398" y="137449"/>
                  </a:lnTo>
                  <a:lnTo>
                    <a:pt x="129398" y="133998"/>
                  </a:lnTo>
                  <a:lnTo>
                    <a:pt x="200710" y="8626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>
              <a:extLst>
                <a:ext uri="{FF2B5EF4-FFF2-40B4-BE49-F238E27FC236}">
                  <a16:creationId xmlns:a16="http://schemas.microsoft.com/office/drawing/2014/main" xmlns="" id="{D37B9211-8107-457D-9345-9F29E9566602}"/>
                </a:ext>
              </a:extLst>
            </p:cNvPr>
            <p:cNvSpPr/>
            <p:nvPr/>
          </p:nvSpPr>
          <p:spPr>
            <a:xfrm>
              <a:off x="4437763" y="2173233"/>
              <a:ext cx="414072" cy="218537"/>
            </a:xfrm>
            <a:custGeom>
              <a:avLst/>
              <a:gdLst>
                <a:gd name="connsiteX0" fmla="*/ 8627 w 414072"/>
                <a:gd name="connsiteY0" fmla="*/ 219113 h 218537"/>
                <a:gd name="connsiteX1" fmla="*/ 127097 w 414072"/>
                <a:gd name="connsiteY1" fmla="*/ 8626 h 218537"/>
                <a:gd name="connsiteX2" fmla="*/ 405446 w 414072"/>
                <a:gd name="connsiteY2" fmla="*/ 219113 h 218537"/>
                <a:gd name="connsiteX3" fmla="*/ 8627 w 414072"/>
                <a:gd name="connsiteY3" fmla="*/ 219113 h 2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4072" h="218537">
                  <a:moveTo>
                    <a:pt x="8627" y="219113"/>
                  </a:moveTo>
                  <a:lnTo>
                    <a:pt x="127097" y="8626"/>
                  </a:lnTo>
                  <a:cubicBezTo>
                    <a:pt x="249018" y="31630"/>
                    <a:pt x="351386" y="110994"/>
                    <a:pt x="405446" y="219113"/>
                  </a:cubicBezTo>
                  <a:lnTo>
                    <a:pt x="8627" y="219113"/>
                  </a:ln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>
              <a:extLst>
                <a:ext uri="{FF2B5EF4-FFF2-40B4-BE49-F238E27FC236}">
                  <a16:creationId xmlns:a16="http://schemas.microsoft.com/office/drawing/2014/main" xmlns="" id="{EB30E5CE-8164-4718-A3BA-FBF59ED8A9EB}"/>
                </a:ext>
              </a:extLst>
            </p:cNvPr>
            <p:cNvSpPr/>
            <p:nvPr/>
          </p:nvSpPr>
          <p:spPr>
            <a:xfrm>
              <a:off x="4618344" y="2435478"/>
              <a:ext cx="264546" cy="345059"/>
            </a:xfrm>
            <a:custGeom>
              <a:avLst/>
              <a:gdLst>
                <a:gd name="connsiteX0" fmla="*/ 267421 w 264546"/>
                <a:gd name="connsiteY0" fmla="*/ 133998 h 345059"/>
                <a:gd name="connsiteX1" fmla="*/ 205311 w 264546"/>
                <a:gd name="connsiteY1" fmla="*/ 345634 h 345059"/>
                <a:gd name="connsiteX2" fmla="*/ 8627 w 264546"/>
                <a:gd name="connsiteY2" fmla="*/ 8626 h 345059"/>
                <a:gd name="connsiteX3" fmla="*/ 246718 w 264546"/>
                <a:gd name="connsiteY3" fmla="*/ 8626 h 345059"/>
                <a:gd name="connsiteX4" fmla="*/ 267421 w 264546"/>
                <a:gd name="connsiteY4" fmla="*/ 133998 h 345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546" h="345059">
                  <a:moveTo>
                    <a:pt x="267421" y="133998"/>
                  </a:moveTo>
                  <a:cubicBezTo>
                    <a:pt x="267421" y="212211"/>
                    <a:pt x="244417" y="284674"/>
                    <a:pt x="205311" y="345634"/>
                  </a:cubicBezTo>
                  <a:lnTo>
                    <a:pt x="8627" y="8626"/>
                  </a:lnTo>
                  <a:lnTo>
                    <a:pt x="246718" y="8626"/>
                  </a:lnTo>
                  <a:cubicBezTo>
                    <a:pt x="260520" y="47733"/>
                    <a:pt x="267421" y="90290"/>
                    <a:pt x="267421" y="133998"/>
                  </a:cubicBezTo>
                  <a:close/>
                </a:path>
              </a:pathLst>
            </a:custGeom>
            <a:solidFill>
              <a:srgbClr val="566CD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83" name="图形 195">
            <a:extLst>
              <a:ext uri="{FF2B5EF4-FFF2-40B4-BE49-F238E27FC236}">
                <a16:creationId xmlns:a16="http://schemas.microsoft.com/office/drawing/2014/main" xmlns="" id="{60A0E507-7B1B-4268-BB2A-FD030039FA67}"/>
              </a:ext>
            </a:extLst>
          </p:cNvPr>
          <p:cNvSpPr/>
          <p:nvPr/>
        </p:nvSpPr>
        <p:spPr>
          <a:xfrm>
            <a:off x="7044401" y="1435082"/>
            <a:ext cx="1402051" cy="605429"/>
          </a:xfrm>
          <a:custGeom>
            <a:avLst/>
            <a:gdLst>
              <a:gd name="connsiteX0" fmla="*/ 536151 w 2688391"/>
              <a:gd name="connsiteY0" fmla="*/ 643073 h 1160891"/>
              <a:gd name="connsiteX1" fmla="*/ 826375 w 2688391"/>
              <a:gd name="connsiteY1" fmla="*/ 731667 h 1160891"/>
              <a:gd name="connsiteX2" fmla="*/ 1046334 w 2688391"/>
              <a:gd name="connsiteY2" fmla="*/ 609468 h 1160891"/>
              <a:gd name="connsiteX3" fmla="*/ 1040224 w 2688391"/>
              <a:gd name="connsiteY3" fmla="*/ 533094 h 1160891"/>
              <a:gd name="connsiteX4" fmla="*/ 1550408 w 2688391"/>
              <a:gd name="connsiteY4" fmla="*/ 22912 h 1160891"/>
              <a:gd name="connsiteX5" fmla="*/ 2063646 w 2688391"/>
              <a:gd name="connsiteY5" fmla="*/ 533094 h 1160891"/>
              <a:gd name="connsiteX6" fmla="*/ 2048371 w 2688391"/>
              <a:gd name="connsiteY6" fmla="*/ 655293 h 1160891"/>
              <a:gd name="connsiteX7" fmla="*/ 2167516 w 2688391"/>
              <a:gd name="connsiteY7" fmla="*/ 643073 h 1160891"/>
              <a:gd name="connsiteX8" fmla="*/ 2677700 w 2688391"/>
              <a:gd name="connsiteY8" fmla="*/ 1156309 h 1160891"/>
              <a:gd name="connsiteX9" fmla="*/ 22912 w 2688391"/>
              <a:gd name="connsiteY9" fmla="*/ 1156309 h 1160891"/>
              <a:gd name="connsiteX10" fmla="*/ 536151 w 2688391"/>
              <a:gd name="connsiteY10" fmla="*/ 643073 h 1160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88391" h="1160891">
                <a:moveTo>
                  <a:pt x="536151" y="643073"/>
                </a:moveTo>
                <a:cubicBezTo>
                  <a:pt x="643076" y="643073"/>
                  <a:pt x="743890" y="673623"/>
                  <a:pt x="826375" y="731667"/>
                </a:cubicBezTo>
                <a:cubicBezTo>
                  <a:pt x="881365" y="667513"/>
                  <a:pt x="960795" y="621688"/>
                  <a:pt x="1046334" y="609468"/>
                </a:cubicBezTo>
                <a:cubicBezTo>
                  <a:pt x="1043279" y="585028"/>
                  <a:pt x="1040224" y="560589"/>
                  <a:pt x="1040224" y="533094"/>
                </a:cubicBezTo>
                <a:cubicBezTo>
                  <a:pt x="1040224" y="252036"/>
                  <a:pt x="1269349" y="22912"/>
                  <a:pt x="1550408" y="22912"/>
                </a:cubicBezTo>
                <a:cubicBezTo>
                  <a:pt x="1831467" y="22912"/>
                  <a:pt x="2063646" y="252036"/>
                  <a:pt x="2063646" y="533094"/>
                </a:cubicBezTo>
                <a:cubicBezTo>
                  <a:pt x="2063646" y="575863"/>
                  <a:pt x="2057536" y="615578"/>
                  <a:pt x="2048371" y="655293"/>
                </a:cubicBezTo>
                <a:cubicBezTo>
                  <a:pt x="2085031" y="646128"/>
                  <a:pt x="2124746" y="643073"/>
                  <a:pt x="2167516" y="643073"/>
                </a:cubicBezTo>
                <a:cubicBezTo>
                  <a:pt x="2451630" y="643073"/>
                  <a:pt x="2677700" y="878306"/>
                  <a:pt x="2677700" y="1156309"/>
                </a:cubicBezTo>
                <a:lnTo>
                  <a:pt x="22912" y="1156309"/>
                </a:lnTo>
                <a:cubicBezTo>
                  <a:pt x="22912" y="878306"/>
                  <a:pt x="252037" y="643073"/>
                  <a:pt x="536151" y="643073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70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918D79B2-8583-4053-A5F2-6F0708C4D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 descr="图片包含 人员, 男士, 西装, 领带&#10;&#10;描述已自动生成">
            <a:extLst>
              <a:ext uri="{FF2B5EF4-FFF2-40B4-BE49-F238E27FC236}">
                <a16:creationId xmlns:a16="http://schemas.microsoft.com/office/drawing/2014/main" xmlns="" id="{10C3A4FE-5811-43A2-9FA9-2FF04C83B3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" b="421"/>
          <a:stretch>
            <a:fillRect/>
          </a:stretch>
        </p:blipFill>
        <p:spPr/>
      </p:pic>
      <p:pic>
        <p:nvPicPr>
          <p:cNvPr id="5" name="图片占位符 4" descr="图片包含 男士, 天空, 人员, 西装&#10;&#10;描述已自动生成">
            <a:extLst>
              <a:ext uri="{FF2B5EF4-FFF2-40B4-BE49-F238E27FC236}">
                <a16:creationId xmlns:a16="http://schemas.microsoft.com/office/drawing/2014/main" xmlns="" id="{DC6EC8D5-E392-4248-BFD8-E91CEB3DC79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" b="421"/>
          <a:stretch>
            <a:fillRect/>
          </a:stretch>
        </p:blipFill>
        <p:spPr/>
      </p:pic>
      <p:pic>
        <p:nvPicPr>
          <p:cNvPr id="8" name="图片占位符 7" descr="图片包含 男士, 人员, 餐桌, 电子产品&#10;&#10;描述已自动生成">
            <a:extLst>
              <a:ext uri="{FF2B5EF4-FFF2-40B4-BE49-F238E27FC236}">
                <a16:creationId xmlns:a16="http://schemas.microsoft.com/office/drawing/2014/main" xmlns="" id="{FBDDE452-29A8-47C8-B37C-1E5AB7FF3A7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" b="421"/>
          <a:stretch>
            <a:fillRect/>
          </a:stretch>
        </p:blipFill>
        <p:spPr/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450CCAB-E9A2-420E-8044-759EAA3406C1}"/>
              </a:ext>
            </a:extLst>
          </p:cNvPr>
          <p:cNvSpPr/>
          <p:nvPr/>
        </p:nvSpPr>
        <p:spPr>
          <a:xfrm>
            <a:off x="542832" y="1274446"/>
            <a:ext cx="3243194" cy="467325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C71C9C7-6E61-473F-B9D1-50F02F2C2197}"/>
              </a:ext>
            </a:extLst>
          </p:cNvPr>
          <p:cNvSpPr/>
          <p:nvPr/>
        </p:nvSpPr>
        <p:spPr>
          <a:xfrm>
            <a:off x="4466145" y="1274446"/>
            <a:ext cx="3243194" cy="4673254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7D2CF3D-BA9F-47DA-BA4A-90CE64371341}"/>
              </a:ext>
            </a:extLst>
          </p:cNvPr>
          <p:cNvSpPr/>
          <p:nvPr/>
        </p:nvSpPr>
        <p:spPr>
          <a:xfrm>
            <a:off x="8389458" y="1274446"/>
            <a:ext cx="3243194" cy="4673254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D6122904-3E72-44EC-BDA1-15EF46E88BFA}"/>
              </a:ext>
            </a:extLst>
          </p:cNvPr>
          <p:cNvSpPr txBox="1"/>
          <p:nvPr/>
        </p:nvSpPr>
        <p:spPr>
          <a:xfrm>
            <a:off x="622051" y="4529511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A1346AE1-4161-4626-9B88-0D80BAF1CCF3}"/>
              </a:ext>
            </a:extLst>
          </p:cNvPr>
          <p:cNvSpPr txBox="1"/>
          <p:nvPr/>
        </p:nvSpPr>
        <p:spPr>
          <a:xfrm>
            <a:off x="904073" y="406541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63467257-E552-4115-B681-E4B272068A03}"/>
              </a:ext>
            </a:extLst>
          </p:cNvPr>
          <p:cNvSpPr/>
          <p:nvPr/>
        </p:nvSpPr>
        <p:spPr>
          <a:xfrm flipV="1">
            <a:off x="2071841" y="3632504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2D11E8A-7C0D-4492-BD02-2E8BB424CF93}"/>
              </a:ext>
            </a:extLst>
          </p:cNvPr>
          <p:cNvSpPr txBox="1"/>
          <p:nvPr/>
        </p:nvSpPr>
        <p:spPr>
          <a:xfrm>
            <a:off x="4565563" y="4529511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313E2703-C322-46B3-95A9-BBA4BB0F509A}"/>
              </a:ext>
            </a:extLst>
          </p:cNvPr>
          <p:cNvSpPr txBox="1"/>
          <p:nvPr/>
        </p:nvSpPr>
        <p:spPr>
          <a:xfrm>
            <a:off x="4847585" y="406541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4A63F02C-6385-452B-B27B-3DFF7C032411}"/>
              </a:ext>
            </a:extLst>
          </p:cNvPr>
          <p:cNvSpPr/>
          <p:nvPr/>
        </p:nvSpPr>
        <p:spPr>
          <a:xfrm flipV="1">
            <a:off x="6015353" y="3632504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0D3BAA6E-E215-48A5-95E2-AFEA31BD2ECC}"/>
              </a:ext>
            </a:extLst>
          </p:cNvPr>
          <p:cNvSpPr txBox="1"/>
          <p:nvPr/>
        </p:nvSpPr>
        <p:spPr>
          <a:xfrm>
            <a:off x="8465695" y="4529511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65B3FF6B-C6AF-43CE-BC9D-4FCE04B410BE}"/>
              </a:ext>
            </a:extLst>
          </p:cNvPr>
          <p:cNvSpPr txBox="1"/>
          <p:nvPr/>
        </p:nvSpPr>
        <p:spPr>
          <a:xfrm>
            <a:off x="8747717" y="406541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57D9822B-E2DA-4BCF-B75C-ECE4994D008A}"/>
              </a:ext>
            </a:extLst>
          </p:cNvPr>
          <p:cNvSpPr/>
          <p:nvPr/>
        </p:nvSpPr>
        <p:spPr>
          <a:xfrm flipV="1">
            <a:off x="9915485" y="3632504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37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918D79B2-8583-4053-A5F2-6F0708C4D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2" name="图片占位符 1">
            <a:extLst>
              <a:ext uri="{FF2B5EF4-FFF2-40B4-BE49-F238E27FC236}">
                <a16:creationId xmlns:a16="http://schemas.microsoft.com/office/drawing/2014/main" xmlns="" id="{E84F2F89-6229-4BD4-B99F-A9CFA4A398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8E2F5F6-E0EC-4EEB-BE18-909A9374E18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98B4E468-87AA-4FB8-ACCF-54871F1B96C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450CCAB-E9A2-420E-8044-759EAA3406C1}"/>
              </a:ext>
            </a:extLst>
          </p:cNvPr>
          <p:cNvSpPr/>
          <p:nvPr/>
        </p:nvSpPr>
        <p:spPr>
          <a:xfrm>
            <a:off x="542832" y="1274446"/>
            <a:ext cx="3243194" cy="467325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CC71C9C7-6E61-473F-B9D1-50F02F2C2197}"/>
              </a:ext>
            </a:extLst>
          </p:cNvPr>
          <p:cNvSpPr/>
          <p:nvPr/>
        </p:nvSpPr>
        <p:spPr>
          <a:xfrm>
            <a:off x="4466145" y="1274446"/>
            <a:ext cx="3243194" cy="4673254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7D2CF3D-BA9F-47DA-BA4A-90CE64371341}"/>
              </a:ext>
            </a:extLst>
          </p:cNvPr>
          <p:cNvSpPr/>
          <p:nvPr/>
        </p:nvSpPr>
        <p:spPr>
          <a:xfrm>
            <a:off x="8389458" y="1274446"/>
            <a:ext cx="3243194" cy="4673254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D6122904-3E72-44EC-BDA1-15EF46E88BFA}"/>
              </a:ext>
            </a:extLst>
          </p:cNvPr>
          <p:cNvSpPr txBox="1"/>
          <p:nvPr/>
        </p:nvSpPr>
        <p:spPr>
          <a:xfrm>
            <a:off x="622051" y="4529511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A1346AE1-4161-4626-9B88-0D80BAF1CCF3}"/>
              </a:ext>
            </a:extLst>
          </p:cNvPr>
          <p:cNvSpPr txBox="1"/>
          <p:nvPr/>
        </p:nvSpPr>
        <p:spPr>
          <a:xfrm>
            <a:off x="904073" y="406541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1" name="等腰三角形 10">
            <a:extLst>
              <a:ext uri="{FF2B5EF4-FFF2-40B4-BE49-F238E27FC236}">
                <a16:creationId xmlns:a16="http://schemas.microsoft.com/office/drawing/2014/main" xmlns="" id="{63467257-E552-4115-B681-E4B272068A03}"/>
              </a:ext>
            </a:extLst>
          </p:cNvPr>
          <p:cNvSpPr/>
          <p:nvPr/>
        </p:nvSpPr>
        <p:spPr>
          <a:xfrm flipV="1">
            <a:off x="2071841" y="3632504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82D11E8A-7C0D-4492-BD02-2E8BB424CF93}"/>
              </a:ext>
            </a:extLst>
          </p:cNvPr>
          <p:cNvSpPr txBox="1"/>
          <p:nvPr/>
        </p:nvSpPr>
        <p:spPr>
          <a:xfrm>
            <a:off x="4565563" y="4529511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313E2703-C322-46B3-95A9-BBA4BB0F509A}"/>
              </a:ext>
            </a:extLst>
          </p:cNvPr>
          <p:cNvSpPr txBox="1"/>
          <p:nvPr/>
        </p:nvSpPr>
        <p:spPr>
          <a:xfrm>
            <a:off x="4847585" y="406541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4" name="等腰三角形 13">
            <a:extLst>
              <a:ext uri="{FF2B5EF4-FFF2-40B4-BE49-F238E27FC236}">
                <a16:creationId xmlns:a16="http://schemas.microsoft.com/office/drawing/2014/main" xmlns="" id="{4A63F02C-6385-452B-B27B-3DFF7C032411}"/>
              </a:ext>
            </a:extLst>
          </p:cNvPr>
          <p:cNvSpPr/>
          <p:nvPr/>
        </p:nvSpPr>
        <p:spPr>
          <a:xfrm flipV="1">
            <a:off x="6015353" y="3632504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0D3BAA6E-E215-48A5-95E2-AFEA31BD2ECC}"/>
              </a:ext>
            </a:extLst>
          </p:cNvPr>
          <p:cNvSpPr txBox="1"/>
          <p:nvPr/>
        </p:nvSpPr>
        <p:spPr>
          <a:xfrm>
            <a:off x="8465695" y="4529511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65B3FF6B-C6AF-43CE-BC9D-4FCE04B410BE}"/>
              </a:ext>
            </a:extLst>
          </p:cNvPr>
          <p:cNvSpPr txBox="1"/>
          <p:nvPr/>
        </p:nvSpPr>
        <p:spPr>
          <a:xfrm>
            <a:off x="8747717" y="406541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57D9822B-E2DA-4BCF-B75C-ECE4994D008A}"/>
              </a:ext>
            </a:extLst>
          </p:cNvPr>
          <p:cNvSpPr/>
          <p:nvPr/>
        </p:nvSpPr>
        <p:spPr>
          <a:xfrm flipV="1">
            <a:off x="9915485" y="3632504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14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F8E875EB-2F7F-4826-A307-49B22BA9D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 descr="图片包含 墙壁&#10;&#10;描述已自动生成">
            <a:extLst>
              <a:ext uri="{FF2B5EF4-FFF2-40B4-BE49-F238E27FC236}">
                <a16:creationId xmlns:a16="http://schemas.microsoft.com/office/drawing/2014/main" xmlns="" id="{FA1882E8-5837-4B57-B95F-699F8665D4D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33" t="26276" r="13829" b="15679"/>
          <a:stretch/>
        </p:blipFill>
        <p:spPr>
          <a:xfrm>
            <a:off x="263526" y="908050"/>
            <a:ext cx="3863974" cy="2557463"/>
          </a:xfrm>
        </p:spPr>
      </p:pic>
      <p:pic>
        <p:nvPicPr>
          <p:cNvPr id="8" name="图片占位符 7" descr="图片包含 墙壁, 人员, 餐桌, 室内&#10;&#10;描述已自动生成">
            <a:extLst>
              <a:ext uri="{FF2B5EF4-FFF2-40B4-BE49-F238E27FC236}">
                <a16:creationId xmlns:a16="http://schemas.microsoft.com/office/drawing/2014/main" xmlns="" id="{298813DA-686B-4D7A-881C-C5AF1603E6F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80" b="40886"/>
          <a:stretch/>
        </p:blipFill>
        <p:spPr>
          <a:xfrm>
            <a:off x="4330700" y="913856"/>
            <a:ext cx="7581258" cy="2557463"/>
          </a:xfrm>
        </p:spPr>
      </p:pic>
      <p:pic>
        <p:nvPicPr>
          <p:cNvPr id="5" name="图片占位符 4" descr="图片包含 墙壁, 男士, 人员&#10;&#10;描述已自动生成">
            <a:extLst>
              <a:ext uri="{FF2B5EF4-FFF2-40B4-BE49-F238E27FC236}">
                <a16:creationId xmlns:a16="http://schemas.microsoft.com/office/drawing/2014/main" xmlns="" id="{53E3FAB3-F852-46FD-AFC7-534D0EBAEA1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9" t="26490" r="24217" b="16182"/>
          <a:stretch/>
        </p:blipFill>
        <p:spPr>
          <a:xfrm>
            <a:off x="263525" y="3629007"/>
            <a:ext cx="3863974" cy="2557463"/>
          </a:xfrm>
        </p:spPr>
      </p:pic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5F3ACECE-1DBF-4920-89BA-EC52B00E3ED3}"/>
              </a:ext>
            </a:extLst>
          </p:cNvPr>
          <p:cNvSpPr/>
          <p:nvPr/>
        </p:nvSpPr>
        <p:spPr>
          <a:xfrm>
            <a:off x="533400" y="1130300"/>
            <a:ext cx="11112500" cy="4813843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DBD6DC9-BAEA-46FA-8AAD-0355F98B34AC}"/>
              </a:ext>
            </a:extLst>
          </p:cNvPr>
          <p:cNvSpPr/>
          <p:nvPr/>
        </p:nvSpPr>
        <p:spPr>
          <a:xfrm>
            <a:off x="4330701" y="3640619"/>
            <a:ext cx="4218213" cy="10546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544ABB7C-FA44-4C7B-8D06-CD86E1D80FDD}"/>
              </a:ext>
            </a:extLst>
          </p:cNvPr>
          <p:cNvSpPr txBox="1"/>
          <p:nvPr/>
        </p:nvSpPr>
        <p:spPr>
          <a:xfrm>
            <a:off x="4524380" y="3495542"/>
            <a:ext cx="5044876" cy="108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4800" spc="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3A169448-D053-4B79-ACCC-8FBEFE70081D}"/>
              </a:ext>
            </a:extLst>
          </p:cNvPr>
          <p:cNvSpPr txBox="1"/>
          <p:nvPr/>
        </p:nvSpPr>
        <p:spPr>
          <a:xfrm>
            <a:off x="4548188" y="5270466"/>
            <a:ext cx="6346824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96552826-A50B-4E27-9163-E06E8E385706}"/>
              </a:ext>
            </a:extLst>
          </p:cNvPr>
          <p:cNvSpPr txBox="1"/>
          <p:nvPr/>
        </p:nvSpPr>
        <p:spPr>
          <a:xfrm>
            <a:off x="4548188" y="484031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372163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F8E875EB-2F7F-4826-A307-49B22BA9D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5F3ACECE-1DBF-4920-89BA-EC52B00E3ED3}"/>
              </a:ext>
            </a:extLst>
          </p:cNvPr>
          <p:cNvSpPr/>
          <p:nvPr/>
        </p:nvSpPr>
        <p:spPr>
          <a:xfrm>
            <a:off x="533400" y="1130300"/>
            <a:ext cx="11112500" cy="4813843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0DBD6DC9-BAEA-46FA-8AAD-0355F98B34AC}"/>
              </a:ext>
            </a:extLst>
          </p:cNvPr>
          <p:cNvSpPr/>
          <p:nvPr/>
        </p:nvSpPr>
        <p:spPr>
          <a:xfrm>
            <a:off x="4330701" y="3640619"/>
            <a:ext cx="4218213" cy="10546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544ABB7C-FA44-4C7B-8D06-CD86E1D80FDD}"/>
              </a:ext>
            </a:extLst>
          </p:cNvPr>
          <p:cNvSpPr txBox="1"/>
          <p:nvPr/>
        </p:nvSpPr>
        <p:spPr>
          <a:xfrm>
            <a:off x="4524380" y="3495542"/>
            <a:ext cx="5044876" cy="108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4800" spc="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3A169448-D053-4B79-ACCC-8FBEFE70081D}"/>
              </a:ext>
            </a:extLst>
          </p:cNvPr>
          <p:cNvSpPr txBox="1"/>
          <p:nvPr/>
        </p:nvSpPr>
        <p:spPr>
          <a:xfrm>
            <a:off x="4548188" y="5270466"/>
            <a:ext cx="6346824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96552826-A50B-4E27-9163-E06E8E385706}"/>
              </a:ext>
            </a:extLst>
          </p:cNvPr>
          <p:cNvSpPr txBox="1"/>
          <p:nvPr/>
        </p:nvSpPr>
        <p:spPr>
          <a:xfrm>
            <a:off x="4548188" y="484031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AEC2DB14-EFAE-4BFD-83F2-C7F0F56ADB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xmlns="" id="{66AA6D1D-A50C-46FE-A2BF-9C362B4B30D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xmlns="" id="{0BF87FBC-470F-4CFF-B580-75344F5686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00705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6EF861F5-4FF2-40C9-97AB-EB81D615D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 descr="图片包含 人员, 妇女, 墙壁&#10;&#10;描述已自动生成">
            <a:extLst>
              <a:ext uri="{FF2B5EF4-FFF2-40B4-BE49-F238E27FC236}">
                <a16:creationId xmlns:a16="http://schemas.microsoft.com/office/drawing/2014/main" xmlns="" id="{98D45613-7ECE-419F-8A98-8F35AEBB497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80" r="8938"/>
          <a:stretch/>
        </p:blipFill>
        <p:spPr>
          <a:xfrm>
            <a:off x="263524" y="908051"/>
            <a:ext cx="4284663" cy="5278420"/>
          </a:xfrm>
        </p:spPr>
      </p:pic>
      <p:pic>
        <p:nvPicPr>
          <p:cNvPr id="5" name="图片占位符 4" descr="图片包含 墙壁, 妇女, 室内&#10;&#10;描述已自动生成">
            <a:extLst>
              <a:ext uri="{FF2B5EF4-FFF2-40B4-BE49-F238E27FC236}">
                <a16:creationId xmlns:a16="http://schemas.microsoft.com/office/drawing/2014/main" xmlns="" id="{378F2325-142A-485D-AA30-81E73B16B09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" t="28080" r="8752" b="24773"/>
          <a:stretch/>
        </p:blipFill>
        <p:spPr>
          <a:xfrm>
            <a:off x="4691063" y="908051"/>
            <a:ext cx="7220895" cy="2557462"/>
          </a:xfrm>
        </p:spPr>
      </p:pic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D04EB742-FAE7-462F-9338-507ED6D7844E}"/>
              </a:ext>
            </a:extLst>
          </p:cNvPr>
          <p:cNvSpPr txBox="1"/>
          <p:nvPr/>
        </p:nvSpPr>
        <p:spPr>
          <a:xfrm>
            <a:off x="4691063" y="4236719"/>
            <a:ext cx="6346824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0BAEC5BA-3289-46E2-8FD9-08537625097B}"/>
              </a:ext>
            </a:extLst>
          </p:cNvPr>
          <p:cNvSpPr txBox="1"/>
          <p:nvPr/>
        </p:nvSpPr>
        <p:spPr>
          <a:xfrm>
            <a:off x="4691063" y="380657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D3791793-6704-4B14-ACA8-EC7787277A22}"/>
              </a:ext>
            </a:extLst>
          </p:cNvPr>
          <p:cNvSpPr txBox="1"/>
          <p:nvPr/>
        </p:nvSpPr>
        <p:spPr>
          <a:xfrm>
            <a:off x="4691063" y="5559324"/>
            <a:ext cx="6346824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4BA7FBD5-35D3-4979-B351-B9DE40A58270}"/>
              </a:ext>
            </a:extLst>
          </p:cNvPr>
          <p:cNvSpPr txBox="1"/>
          <p:nvPr/>
        </p:nvSpPr>
        <p:spPr>
          <a:xfrm>
            <a:off x="4691063" y="5129175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7C36291-7DFB-40CD-9C3E-6A47AB30A5F2}"/>
              </a:ext>
            </a:extLst>
          </p:cNvPr>
          <p:cNvSpPr/>
          <p:nvPr/>
        </p:nvSpPr>
        <p:spPr>
          <a:xfrm rot="18900000">
            <a:off x="11189749" y="2442224"/>
            <a:ext cx="2004500" cy="2004500"/>
          </a:xfrm>
          <a:custGeom>
            <a:avLst/>
            <a:gdLst>
              <a:gd name="connsiteX0" fmla="*/ 2990850 w 2990850"/>
              <a:gd name="connsiteY0" fmla="*/ 0 h 2990850"/>
              <a:gd name="connsiteX1" fmla="*/ 2990850 w 2990850"/>
              <a:gd name="connsiteY1" fmla="*/ 2 h 2990850"/>
              <a:gd name="connsiteX2" fmla="*/ 2807481 w 2990850"/>
              <a:gd name="connsiteY2" fmla="*/ 183371 h 2990850"/>
              <a:gd name="connsiteX3" fmla="*/ 2807481 w 2990850"/>
              <a:gd name="connsiteY3" fmla="*/ 183369 h 2990850"/>
              <a:gd name="connsiteX4" fmla="*/ 183369 w 2990850"/>
              <a:gd name="connsiteY4" fmla="*/ 183369 h 2990850"/>
              <a:gd name="connsiteX5" fmla="*/ 183369 w 2990850"/>
              <a:gd name="connsiteY5" fmla="*/ 2807481 h 2990850"/>
              <a:gd name="connsiteX6" fmla="*/ 183370 w 2990850"/>
              <a:gd name="connsiteY6" fmla="*/ 2807481 h 2990850"/>
              <a:gd name="connsiteX7" fmla="*/ 1 w 2990850"/>
              <a:gd name="connsiteY7" fmla="*/ 2990850 h 2990850"/>
              <a:gd name="connsiteX8" fmla="*/ 0 w 2990850"/>
              <a:gd name="connsiteY8" fmla="*/ 2990850 h 2990850"/>
              <a:gd name="connsiteX9" fmla="*/ 0 w 2990850"/>
              <a:gd name="connsiteY9" fmla="*/ 0 h 299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90850" h="2990850">
                <a:moveTo>
                  <a:pt x="2990850" y="0"/>
                </a:moveTo>
                <a:lnTo>
                  <a:pt x="2990850" y="2"/>
                </a:lnTo>
                <a:lnTo>
                  <a:pt x="2807481" y="183371"/>
                </a:lnTo>
                <a:lnTo>
                  <a:pt x="2807481" y="183369"/>
                </a:lnTo>
                <a:lnTo>
                  <a:pt x="183369" y="183369"/>
                </a:lnTo>
                <a:lnTo>
                  <a:pt x="183369" y="2807481"/>
                </a:lnTo>
                <a:lnTo>
                  <a:pt x="183370" y="2807481"/>
                </a:lnTo>
                <a:lnTo>
                  <a:pt x="1" y="2990850"/>
                </a:lnTo>
                <a:lnTo>
                  <a:pt x="0" y="2990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9140217-3091-4EEC-9A0D-59A451580BF0}"/>
              </a:ext>
            </a:extLst>
          </p:cNvPr>
          <p:cNvSpPr/>
          <p:nvPr/>
        </p:nvSpPr>
        <p:spPr>
          <a:xfrm>
            <a:off x="4548186" y="3419494"/>
            <a:ext cx="6305171" cy="45719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F2AECBD1-E5B9-45BA-A64E-5148DF981E1C}"/>
              </a:ext>
            </a:extLst>
          </p:cNvPr>
          <p:cNvSpPr/>
          <p:nvPr/>
        </p:nvSpPr>
        <p:spPr>
          <a:xfrm rot="2700000">
            <a:off x="11581432" y="2799346"/>
            <a:ext cx="1221136" cy="1221136"/>
          </a:xfrm>
          <a:custGeom>
            <a:avLst/>
            <a:gdLst>
              <a:gd name="connsiteX0" fmla="*/ 0 w 1221136"/>
              <a:gd name="connsiteY0" fmla="*/ 0 h 1221136"/>
              <a:gd name="connsiteX1" fmla="*/ 1221136 w 1221136"/>
              <a:gd name="connsiteY1" fmla="*/ 1221136 h 1221136"/>
              <a:gd name="connsiteX2" fmla="*/ 0 w 1221136"/>
              <a:gd name="connsiteY2" fmla="*/ 1221136 h 122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1136" h="1221136">
                <a:moveTo>
                  <a:pt x="0" y="0"/>
                </a:moveTo>
                <a:lnTo>
                  <a:pt x="1221136" y="1221136"/>
                </a:lnTo>
                <a:lnTo>
                  <a:pt x="0" y="12211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27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6EF861F5-4FF2-40C9-97AB-EB81D615D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0042" y="214667"/>
            <a:ext cx="10515600" cy="529889"/>
          </a:xfrm>
        </p:spPr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D04EB742-FAE7-462F-9338-507ED6D7844E}"/>
              </a:ext>
            </a:extLst>
          </p:cNvPr>
          <p:cNvSpPr txBox="1"/>
          <p:nvPr/>
        </p:nvSpPr>
        <p:spPr>
          <a:xfrm>
            <a:off x="4691063" y="4236719"/>
            <a:ext cx="6346824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0BAEC5BA-3289-46E2-8FD9-08537625097B}"/>
              </a:ext>
            </a:extLst>
          </p:cNvPr>
          <p:cNvSpPr txBox="1"/>
          <p:nvPr/>
        </p:nvSpPr>
        <p:spPr>
          <a:xfrm>
            <a:off x="4691063" y="380657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D3791793-6704-4B14-ACA8-EC7787277A22}"/>
              </a:ext>
            </a:extLst>
          </p:cNvPr>
          <p:cNvSpPr txBox="1"/>
          <p:nvPr/>
        </p:nvSpPr>
        <p:spPr>
          <a:xfrm>
            <a:off x="4691063" y="5559324"/>
            <a:ext cx="6346824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4BA7FBD5-35D3-4979-B351-B9DE40A58270}"/>
              </a:ext>
            </a:extLst>
          </p:cNvPr>
          <p:cNvSpPr txBox="1"/>
          <p:nvPr/>
        </p:nvSpPr>
        <p:spPr>
          <a:xfrm>
            <a:off x="4691063" y="5129175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47C36291-7DFB-40CD-9C3E-6A47AB30A5F2}"/>
              </a:ext>
            </a:extLst>
          </p:cNvPr>
          <p:cNvSpPr/>
          <p:nvPr/>
        </p:nvSpPr>
        <p:spPr>
          <a:xfrm rot="18900000">
            <a:off x="11189749" y="2442224"/>
            <a:ext cx="2004500" cy="2004500"/>
          </a:xfrm>
          <a:custGeom>
            <a:avLst/>
            <a:gdLst>
              <a:gd name="connsiteX0" fmla="*/ 2990850 w 2990850"/>
              <a:gd name="connsiteY0" fmla="*/ 0 h 2990850"/>
              <a:gd name="connsiteX1" fmla="*/ 2990850 w 2990850"/>
              <a:gd name="connsiteY1" fmla="*/ 2 h 2990850"/>
              <a:gd name="connsiteX2" fmla="*/ 2807481 w 2990850"/>
              <a:gd name="connsiteY2" fmla="*/ 183371 h 2990850"/>
              <a:gd name="connsiteX3" fmla="*/ 2807481 w 2990850"/>
              <a:gd name="connsiteY3" fmla="*/ 183369 h 2990850"/>
              <a:gd name="connsiteX4" fmla="*/ 183369 w 2990850"/>
              <a:gd name="connsiteY4" fmla="*/ 183369 h 2990850"/>
              <a:gd name="connsiteX5" fmla="*/ 183369 w 2990850"/>
              <a:gd name="connsiteY5" fmla="*/ 2807481 h 2990850"/>
              <a:gd name="connsiteX6" fmla="*/ 183370 w 2990850"/>
              <a:gd name="connsiteY6" fmla="*/ 2807481 h 2990850"/>
              <a:gd name="connsiteX7" fmla="*/ 1 w 2990850"/>
              <a:gd name="connsiteY7" fmla="*/ 2990850 h 2990850"/>
              <a:gd name="connsiteX8" fmla="*/ 0 w 2990850"/>
              <a:gd name="connsiteY8" fmla="*/ 2990850 h 2990850"/>
              <a:gd name="connsiteX9" fmla="*/ 0 w 2990850"/>
              <a:gd name="connsiteY9" fmla="*/ 0 h 299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90850" h="2990850">
                <a:moveTo>
                  <a:pt x="2990850" y="0"/>
                </a:moveTo>
                <a:lnTo>
                  <a:pt x="2990850" y="2"/>
                </a:lnTo>
                <a:lnTo>
                  <a:pt x="2807481" y="183371"/>
                </a:lnTo>
                <a:lnTo>
                  <a:pt x="2807481" y="183369"/>
                </a:lnTo>
                <a:lnTo>
                  <a:pt x="183369" y="183369"/>
                </a:lnTo>
                <a:lnTo>
                  <a:pt x="183369" y="2807481"/>
                </a:lnTo>
                <a:lnTo>
                  <a:pt x="183370" y="2807481"/>
                </a:lnTo>
                <a:lnTo>
                  <a:pt x="1" y="2990850"/>
                </a:lnTo>
                <a:lnTo>
                  <a:pt x="0" y="2990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49140217-3091-4EEC-9A0D-59A451580BF0}"/>
              </a:ext>
            </a:extLst>
          </p:cNvPr>
          <p:cNvSpPr/>
          <p:nvPr/>
        </p:nvSpPr>
        <p:spPr>
          <a:xfrm>
            <a:off x="4548186" y="3419494"/>
            <a:ext cx="6305171" cy="45719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xmlns="" id="{F2AECBD1-E5B9-45BA-A64E-5148DF981E1C}"/>
              </a:ext>
            </a:extLst>
          </p:cNvPr>
          <p:cNvSpPr/>
          <p:nvPr/>
        </p:nvSpPr>
        <p:spPr>
          <a:xfrm rot="2700000">
            <a:off x="11581432" y="2799346"/>
            <a:ext cx="1221136" cy="1221136"/>
          </a:xfrm>
          <a:custGeom>
            <a:avLst/>
            <a:gdLst>
              <a:gd name="connsiteX0" fmla="*/ 0 w 1221136"/>
              <a:gd name="connsiteY0" fmla="*/ 0 h 1221136"/>
              <a:gd name="connsiteX1" fmla="*/ 1221136 w 1221136"/>
              <a:gd name="connsiteY1" fmla="*/ 1221136 h 1221136"/>
              <a:gd name="connsiteX2" fmla="*/ 0 w 1221136"/>
              <a:gd name="connsiteY2" fmla="*/ 1221136 h 122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21136" h="1221136">
                <a:moveTo>
                  <a:pt x="0" y="0"/>
                </a:moveTo>
                <a:lnTo>
                  <a:pt x="1221136" y="1221136"/>
                </a:lnTo>
                <a:lnTo>
                  <a:pt x="0" y="12211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34D4DEBE-BB1E-4501-99AA-F19EBC1EBE1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xmlns="" id="{D1ECA764-A317-4055-93F3-98B296209C6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90220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xmlns="" id="{823BFDE9-8172-4002-8EB1-DB81290CC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667F1042-6CEF-4E94-9A39-754870D022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5" r="33872" b="24638"/>
          <a:stretch/>
        </p:blipFill>
        <p:spPr>
          <a:xfrm>
            <a:off x="263524" y="908051"/>
            <a:ext cx="4284663" cy="5278420"/>
          </a:xfrm>
        </p:spPr>
      </p:pic>
      <p:pic>
        <p:nvPicPr>
          <p:cNvPr id="6" name="图片占位符 5" descr="图片包含 墙壁, 人员, 室内, 男士&#10;&#10;描述已自动生成">
            <a:extLst>
              <a:ext uri="{FF2B5EF4-FFF2-40B4-BE49-F238E27FC236}">
                <a16:creationId xmlns:a16="http://schemas.microsoft.com/office/drawing/2014/main" xmlns="" id="{1306A9A3-A588-45E6-A3B2-254A925352A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6" b="12440"/>
          <a:stretch/>
        </p:blipFill>
        <p:spPr>
          <a:xfrm>
            <a:off x="4691063" y="908050"/>
            <a:ext cx="7220895" cy="3925887"/>
          </a:xfrm>
        </p:spPr>
      </p:pic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048D1B8C-DD77-4DAB-9847-83FC584DF7FC}"/>
              </a:ext>
            </a:extLst>
          </p:cNvPr>
          <p:cNvSpPr txBox="1"/>
          <p:nvPr/>
        </p:nvSpPr>
        <p:spPr>
          <a:xfrm>
            <a:off x="4691063" y="5559324"/>
            <a:ext cx="6346824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7A824625-CB5F-4F29-8B88-7BFC98C207B6}"/>
              </a:ext>
            </a:extLst>
          </p:cNvPr>
          <p:cNvSpPr txBox="1"/>
          <p:nvPr/>
        </p:nvSpPr>
        <p:spPr>
          <a:xfrm>
            <a:off x="4691063" y="5129175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58572DEC-7D70-4BB1-87D5-C71CCD08CF62}"/>
              </a:ext>
            </a:extLst>
          </p:cNvPr>
          <p:cNvSpPr txBox="1"/>
          <p:nvPr/>
        </p:nvSpPr>
        <p:spPr>
          <a:xfrm>
            <a:off x="4682831" y="1039794"/>
            <a:ext cx="6355056" cy="1579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2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72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33D91C6-543B-42F2-A39E-94A79FE7F59D}"/>
              </a:ext>
            </a:extLst>
          </p:cNvPr>
          <p:cNvSpPr/>
          <p:nvPr/>
        </p:nvSpPr>
        <p:spPr>
          <a:xfrm>
            <a:off x="551544" y="1312847"/>
            <a:ext cx="11065140" cy="3816327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802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xmlns="" id="{823BFDE9-8172-4002-8EB1-DB81290CC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048D1B8C-DD77-4DAB-9847-83FC584DF7FC}"/>
              </a:ext>
            </a:extLst>
          </p:cNvPr>
          <p:cNvSpPr txBox="1"/>
          <p:nvPr/>
        </p:nvSpPr>
        <p:spPr>
          <a:xfrm>
            <a:off x="4691063" y="5559324"/>
            <a:ext cx="6346824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7A824625-CB5F-4F29-8B88-7BFC98C207B6}"/>
              </a:ext>
            </a:extLst>
          </p:cNvPr>
          <p:cNvSpPr txBox="1"/>
          <p:nvPr/>
        </p:nvSpPr>
        <p:spPr>
          <a:xfrm>
            <a:off x="4691063" y="5129175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58572DEC-7D70-4BB1-87D5-C71CCD08CF62}"/>
              </a:ext>
            </a:extLst>
          </p:cNvPr>
          <p:cNvSpPr txBox="1"/>
          <p:nvPr/>
        </p:nvSpPr>
        <p:spPr>
          <a:xfrm>
            <a:off x="4682831" y="1039794"/>
            <a:ext cx="6355056" cy="1579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2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72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33D91C6-543B-42F2-A39E-94A79FE7F59D}"/>
              </a:ext>
            </a:extLst>
          </p:cNvPr>
          <p:cNvSpPr/>
          <p:nvPr/>
        </p:nvSpPr>
        <p:spPr>
          <a:xfrm>
            <a:off x="551544" y="1312847"/>
            <a:ext cx="11065140" cy="3816327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28038C12-BFCE-4E90-9F95-E6B156E69E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xmlns="" id="{9EE931EC-7172-402B-A34E-9907532A042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73673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8E85AEA-699C-4085-8083-36E972466B8A}"/>
              </a:ext>
            </a:extLst>
          </p:cNvPr>
          <p:cNvSpPr/>
          <p:nvPr/>
        </p:nvSpPr>
        <p:spPr>
          <a:xfrm>
            <a:off x="0" y="3057768"/>
            <a:ext cx="4579937" cy="1029802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xmlns="" id="{963B165D-6D6C-479A-A74E-8CC145490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 descr="图片包含 天空, 餐桌, 人员, 男士&#10;&#10;描述已自动生成">
            <a:extLst>
              <a:ext uri="{FF2B5EF4-FFF2-40B4-BE49-F238E27FC236}">
                <a16:creationId xmlns:a16="http://schemas.microsoft.com/office/drawing/2014/main" xmlns="" id="{05673358-53BC-4E9B-87DE-DF01FC6C095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55" t="6496" r="20855" b="12700"/>
          <a:stretch/>
        </p:blipFill>
        <p:spPr>
          <a:xfrm>
            <a:off x="3216275" y="908050"/>
            <a:ext cx="5759450" cy="5329238"/>
          </a:xfr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735E0BB-A1C4-4935-B7B1-5B49EF11827B}"/>
              </a:ext>
            </a:extLst>
          </p:cNvPr>
          <p:cNvSpPr/>
          <p:nvPr/>
        </p:nvSpPr>
        <p:spPr>
          <a:xfrm>
            <a:off x="7348538" y="2097088"/>
            <a:ext cx="4579937" cy="2951162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02B7DACF-6CCB-4855-B36E-1C8F22122DC9}"/>
              </a:ext>
            </a:extLst>
          </p:cNvPr>
          <p:cNvSpPr txBox="1"/>
          <p:nvPr/>
        </p:nvSpPr>
        <p:spPr>
          <a:xfrm>
            <a:off x="9194997" y="3562043"/>
            <a:ext cx="2514206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2B09133D-A19C-404E-83F5-5F3F22A05D71}"/>
              </a:ext>
            </a:extLst>
          </p:cNvPr>
          <p:cNvSpPr txBox="1"/>
          <p:nvPr/>
        </p:nvSpPr>
        <p:spPr>
          <a:xfrm>
            <a:off x="9194997" y="305776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E1302E4-0C02-4253-898F-4B2865688BB9}"/>
              </a:ext>
            </a:extLst>
          </p:cNvPr>
          <p:cNvSpPr txBox="1"/>
          <p:nvPr/>
        </p:nvSpPr>
        <p:spPr>
          <a:xfrm>
            <a:off x="7462838" y="1883829"/>
            <a:ext cx="5044876" cy="108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48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49BF5FBB-D6A0-4BA3-B101-406F55C8F095}"/>
              </a:ext>
            </a:extLst>
          </p:cNvPr>
          <p:cNvSpPr txBox="1"/>
          <p:nvPr/>
        </p:nvSpPr>
        <p:spPr>
          <a:xfrm>
            <a:off x="315217" y="3299586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304140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8E85AEA-699C-4085-8083-36E972466B8A}"/>
              </a:ext>
            </a:extLst>
          </p:cNvPr>
          <p:cNvSpPr/>
          <p:nvPr/>
        </p:nvSpPr>
        <p:spPr>
          <a:xfrm>
            <a:off x="0" y="3057768"/>
            <a:ext cx="4579937" cy="1029802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xmlns="" id="{963B165D-6D6C-479A-A74E-8CC1454900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735E0BB-A1C4-4935-B7B1-5B49EF11827B}"/>
              </a:ext>
            </a:extLst>
          </p:cNvPr>
          <p:cNvSpPr/>
          <p:nvPr/>
        </p:nvSpPr>
        <p:spPr>
          <a:xfrm>
            <a:off x="7348538" y="2097088"/>
            <a:ext cx="4579937" cy="2951162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02B7DACF-6CCB-4855-B36E-1C8F22122DC9}"/>
              </a:ext>
            </a:extLst>
          </p:cNvPr>
          <p:cNvSpPr txBox="1"/>
          <p:nvPr/>
        </p:nvSpPr>
        <p:spPr>
          <a:xfrm>
            <a:off x="9194997" y="3562043"/>
            <a:ext cx="2514206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2B09133D-A19C-404E-83F5-5F3F22A05D71}"/>
              </a:ext>
            </a:extLst>
          </p:cNvPr>
          <p:cNvSpPr txBox="1"/>
          <p:nvPr/>
        </p:nvSpPr>
        <p:spPr>
          <a:xfrm>
            <a:off x="9194997" y="305776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7E1302E4-0C02-4253-898F-4B2865688BB9}"/>
              </a:ext>
            </a:extLst>
          </p:cNvPr>
          <p:cNvSpPr txBox="1"/>
          <p:nvPr/>
        </p:nvSpPr>
        <p:spPr>
          <a:xfrm>
            <a:off x="7462838" y="1883829"/>
            <a:ext cx="5044876" cy="108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48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49BF5FBB-D6A0-4BA3-B101-406F55C8F095}"/>
              </a:ext>
            </a:extLst>
          </p:cNvPr>
          <p:cNvSpPr txBox="1"/>
          <p:nvPr/>
        </p:nvSpPr>
        <p:spPr>
          <a:xfrm>
            <a:off x="315217" y="3299586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8C5DCB3E-6263-48CB-B73E-205C5C0C709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4375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1627340D-6AF4-4E92-B0FD-847785D7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/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 descr="图片包含 竞技运动, 运动, 人员, 年轻&#10;&#10;描述已自动生成">
            <a:extLst>
              <a:ext uri="{FF2B5EF4-FFF2-40B4-BE49-F238E27FC236}">
                <a16:creationId xmlns:a16="http://schemas.microsoft.com/office/drawing/2014/main" xmlns="" id="{5A5FCA17-1B45-4FD3-ADBD-16697EE347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5" r="10775"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E16131D2-6C87-41FD-B264-13435617EFD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5" r="10775"/>
          <a:stretch>
            <a:fillRect/>
          </a:stretch>
        </p:blipFill>
        <p:spPr/>
      </p:pic>
      <p:pic>
        <p:nvPicPr>
          <p:cNvPr id="8" name="图片占位符 7" descr="图片包含 竞技运动, 运动&#10;&#10;描述已自动生成">
            <a:extLst>
              <a:ext uri="{FF2B5EF4-FFF2-40B4-BE49-F238E27FC236}">
                <a16:creationId xmlns:a16="http://schemas.microsoft.com/office/drawing/2014/main" xmlns="" id="{3E548DBB-60E6-4326-B27E-7D6E2810D89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5" r="10775"/>
          <a:stretch>
            <a:fillRect/>
          </a:stretch>
        </p:blipFill>
        <p:spPr/>
      </p:pic>
      <p:pic>
        <p:nvPicPr>
          <p:cNvPr id="10" name="图片占位符 9" descr="图片包含 人员, 运动, 墙壁, 竞技运动&#10;&#10;描述已自动生成">
            <a:extLst>
              <a:ext uri="{FF2B5EF4-FFF2-40B4-BE49-F238E27FC236}">
                <a16:creationId xmlns:a16="http://schemas.microsoft.com/office/drawing/2014/main" xmlns="" id="{E96DBB65-1D28-4E61-A9C3-9E2CB74DE05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75" r="10775"/>
          <a:stretch>
            <a:fillRect/>
          </a:stretch>
        </p:blipFill>
        <p:spPr/>
      </p:pic>
      <p:sp>
        <p:nvSpPr>
          <p:cNvPr id="57" name="平行四边形 56">
            <a:extLst>
              <a:ext uri="{FF2B5EF4-FFF2-40B4-BE49-F238E27FC236}">
                <a16:creationId xmlns:a16="http://schemas.microsoft.com/office/drawing/2014/main" xmlns="" id="{09A30AF6-C443-43AE-A790-601F029C2912}"/>
              </a:ext>
            </a:extLst>
          </p:cNvPr>
          <p:cNvSpPr/>
          <p:nvPr/>
        </p:nvSpPr>
        <p:spPr>
          <a:xfrm rot="5400000">
            <a:off x="816662" y="2721662"/>
            <a:ext cx="1717890" cy="2792412"/>
          </a:xfrm>
          <a:prstGeom prst="parallelogram">
            <a:avLst>
              <a:gd name="adj" fmla="val 656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57">
            <a:extLst>
              <a:ext uri="{FF2B5EF4-FFF2-40B4-BE49-F238E27FC236}">
                <a16:creationId xmlns:a16="http://schemas.microsoft.com/office/drawing/2014/main" xmlns="" id="{56A3651A-D877-4E64-83CD-DCA2166860D0}"/>
              </a:ext>
            </a:extLst>
          </p:cNvPr>
          <p:cNvSpPr/>
          <p:nvPr/>
        </p:nvSpPr>
        <p:spPr>
          <a:xfrm rot="5400000">
            <a:off x="3753536" y="2721662"/>
            <a:ext cx="1717890" cy="2792412"/>
          </a:xfrm>
          <a:prstGeom prst="parallelogram">
            <a:avLst>
              <a:gd name="adj" fmla="val 656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58">
            <a:extLst>
              <a:ext uri="{FF2B5EF4-FFF2-40B4-BE49-F238E27FC236}">
                <a16:creationId xmlns:a16="http://schemas.microsoft.com/office/drawing/2014/main" xmlns="" id="{8890E611-0EB1-4183-B69E-E3493AF824BC}"/>
              </a:ext>
            </a:extLst>
          </p:cNvPr>
          <p:cNvSpPr/>
          <p:nvPr/>
        </p:nvSpPr>
        <p:spPr>
          <a:xfrm rot="5400000">
            <a:off x="6690410" y="2721662"/>
            <a:ext cx="1717890" cy="2792412"/>
          </a:xfrm>
          <a:prstGeom prst="parallelogram">
            <a:avLst>
              <a:gd name="adj" fmla="val 6561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xmlns="" id="{24456B7F-B663-44CD-AF1A-C56310E3BBA0}"/>
              </a:ext>
            </a:extLst>
          </p:cNvPr>
          <p:cNvSpPr/>
          <p:nvPr/>
        </p:nvSpPr>
        <p:spPr>
          <a:xfrm rot="5400000">
            <a:off x="9673323" y="2721662"/>
            <a:ext cx="1717890" cy="2792412"/>
          </a:xfrm>
          <a:prstGeom prst="parallelogram">
            <a:avLst>
              <a:gd name="adj" fmla="val 6561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BD7A5C-8B60-4148-85EA-B3F637E60EBC}"/>
              </a:ext>
            </a:extLst>
          </p:cNvPr>
          <p:cNvSpPr txBox="1"/>
          <p:nvPr/>
        </p:nvSpPr>
        <p:spPr>
          <a:xfrm rot="1335743">
            <a:off x="418503" y="3891035"/>
            <a:ext cx="2514206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C8BA0231-0D25-4A33-A9FD-74291EBE8F0F}"/>
              </a:ext>
            </a:extLst>
          </p:cNvPr>
          <p:cNvSpPr txBox="1"/>
          <p:nvPr/>
        </p:nvSpPr>
        <p:spPr>
          <a:xfrm rot="1335743">
            <a:off x="3291085" y="3891035"/>
            <a:ext cx="2514206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A381D000-2FD0-4087-A475-FC342AF8073C}"/>
              </a:ext>
            </a:extLst>
          </p:cNvPr>
          <p:cNvSpPr txBox="1"/>
          <p:nvPr/>
        </p:nvSpPr>
        <p:spPr>
          <a:xfrm rot="1335743">
            <a:off x="6243835" y="3891035"/>
            <a:ext cx="2514206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6DC0AF4F-51D5-455B-981D-1EDEFD404467}"/>
              </a:ext>
            </a:extLst>
          </p:cNvPr>
          <p:cNvSpPr txBox="1"/>
          <p:nvPr/>
        </p:nvSpPr>
        <p:spPr>
          <a:xfrm rot="1335743">
            <a:off x="9194997" y="3891035"/>
            <a:ext cx="2514206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EFBF5C3-E79F-4F3A-84E1-18A3223E434F}"/>
              </a:ext>
            </a:extLst>
          </p:cNvPr>
          <p:cNvSpPr/>
          <p:nvPr/>
        </p:nvSpPr>
        <p:spPr>
          <a:xfrm>
            <a:off x="439953" y="1071296"/>
            <a:ext cx="2471306" cy="4885004"/>
          </a:xfrm>
          <a:prstGeom prst="rect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32EF20C-856B-4B83-ADA4-B3FFC091E9C2}"/>
              </a:ext>
            </a:extLst>
          </p:cNvPr>
          <p:cNvSpPr/>
          <p:nvPr/>
        </p:nvSpPr>
        <p:spPr>
          <a:xfrm>
            <a:off x="6313702" y="1071296"/>
            <a:ext cx="2471306" cy="4885004"/>
          </a:xfrm>
          <a:prstGeom prst="rect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C16C6EB-6EE8-45E7-A28E-54CC4E1FF7C3}"/>
              </a:ext>
            </a:extLst>
          </p:cNvPr>
          <p:cNvSpPr/>
          <p:nvPr/>
        </p:nvSpPr>
        <p:spPr>
          <a:xfrm>
            <a:off x="3405403" y="1071296"/>
            <a:ext cx="2471306" cy="4885004"/>
          </a:xfrm>
          <a:prstGeom prst="rect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46C6A2C-7876-4DC0-BFDE-6D13AFBAE50B}"/>
              </a:ext>
            </a:extLst>
          </p:cNvPr>
          <p:cNvSpPr/>
          <p:nvPr/>
        </p:nvSpPr>
        <p:spPr>
          <a:xfrm>
            <a:off x="9298997" y="1071296"/>
            <a:ext cx="2471306" cy="4885004"/>
          </a:xfrm>
          <a:prstGeom prst="rect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85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33103E71-5CF0-4EE0-BA23-A0A81F488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6" name="图片占位符 5" descr="图片包含 餐桌, 室内, 就坐&#10;&#10;描述已自动生成">
            <a:extLst>
              <a:ext uri="{FF2B5EF4-FFF2-40B4-BE49-F238E27FC236}">
                <a16:creationId xmlns:a16="http://schemas.microsoft.com/office/drawing/2014/main" xmlns="" id="{F5B391F6-BC3A-41AB-9686-7B6A14AAC35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71" b="13139"/>
          <a:stretch/>
        </p:blipFill>
        <p:spPr>
          <a:xfrm>
            <a:off x="263525" y="908050"/>
            <a:ext cx="11649075" cy="2557463"/>
          </a:xfr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8484756A-7C96-4291-B12C-48475D40BC7A}"/>
              </a:ext>
            </a:extLst>
          </p:cNvPr>
          <p:cNvSpPr txBox="1"/>
          <p:nvPr/>
        </p:nvSpPr>
        <p:spPr>
          <a:xfrm>
            <a:off x="6167438" y="4093108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10B8E5CB-CCCE-40E2-B762-9D5BD2C5B3EC}"/>
              </a:ext>
            </a:extLst>
          </p:cNvPr>
          <p:cNvSpPr txBox="1"/>
          <p:nvPr/>
        </p:nvSpPr>
        <p:spPr>
          <a:xfrm>
            <a:off x="6167438" y="362900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0FB0D44C-C57C-4F37-9B5D-F25E2CCD239C}"/>
              </a:ext>
            </a:extLst>
          </p:cNvPr>
          <p:cNvSpPr txBox="1"/>
          <p:nvPr/>
        </p:nvSpPr>
        <p:spPr>
          <a:xfrm>
            <a:off x="6167438" y="5570358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4925E92A-8705-4AA9-8CFB-8130CF3FF5D3}"/>
              </a:ext>
            </a:extLst>
          </p:cNvPr>
          <p:cNvSpPr txBox="1"/>
          <p:nvPr/>
        </p:nvSpPr>
        <p:spPr>
          <a:xfrm>
            <a:off x="6167438" y="510625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D7A9E0F0-5EA0-4CC3-A2A1-20F00DF07E7F}"/>
              </a:ext>
            </a:extLst>
          </p:cNvPr>
          <p:cNvSpPr txBox="1"/>
          <p:nvPr/>
        </p:nvSpPr>
        <p:spPr>
          <a:xfrm>
            <a:off x="338335" y="4093108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C616B5EE-DE71-4338-9190-5DEA85D52C68}"/>
              </a:ext>
            </a:extLst>
          </p:cNvPr>
          <p:cNvSpPr txBox="1"/>
          <p:nvPr/>
        </p:nvSpPr>
        <p:spPr>
          <a:xfrm>
            <a:off x="338335" y="362900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54D7ED0-0DDB-474B-89F3-E052CC7CB0BB}"/>
              </a:ext>
            </a:extLst>
          </p:cNvPr>
          <p:cNvSpPr txBox="1"/>
          <p:nvPr/>
        </p:nvSpPr>
        <p:spPr>
          <a:xfrm>
            <a:off x="338335" y="5570358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28FFFC32-F1EB-4936-964F-D6B464ED0104}"/>
              </a:ext>
            </a:extLst>
          </p:cNvPr>
          <p:cNvSpPr txBox="1"/>
          <p:nvPr/>
        </p:nvSpPr>
        <p:spPr>
          <a:xfrm>
            <a:off x="338335" y="510625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824F700-192C-4F7F-B3C5-7E7C14A5FAD7}"/>
              </a:ext>
            </a:extLst>
          </p:cNvPr>
          <p:cNvSpPr/>
          <p:nvPr/>
        </p:nvSpPr>
        <p:spPr>
          <a:xfrm>
            <a:off x="5783263" y="2241550"/>
            <a:ext cx="5903912" cy="2592388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D0D38E50-405B-44F4-8E57-B8D06E55600F}"/>
              </a:ext>
            </a:extLst>
          </p:cNvPr>
          <p:cNvSpPr txBox="1"/>
          <p:nvPr/>
        </p:nvSpPr>
        <p:spPr>
          <a:xfrm>
            <a:off x="6024564" y="1947654"/>
            <a:ext cx="6355056" cy="1579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2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72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568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33103E71-5CF0-4EE0-BA23-A0A81F488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8484756A-7C96-4291-B12C-48475D40BC7A}"/>
              </a:ext>
            </a:extLst>
          </p:cNvPr>
          <p:cNvSpPr txBox="1"/>
          <p:nvPr/>
        </p:nvSpPr>
        <p:spPr>
          <a:xfrm>
            <a:off x="6167438" y="4093108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10B8E5CB-CCCE-40E2-B762-9D5BD2C5B3EC}"/>
              </a:ext>
            </a:extLst>
          </p:cNvPr>
          <p:cNvSpPr txBox="1"/>
          <p:nvPr/>
        </p:nvSpPr>
        <p:spPr>
          <a:xfrm>
            <a:off x="6167438" y="362900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0FB0D44C-C57C-4F37-9B5D-F25E2CCD239C}"/>
              </a:ext>
            </a:extLst>
          </p:cNvPr>
          <p:cNvSpPr txBox="1"/>
          <p:nvPr/>
        </p:nvSpPr>
        <p:spPr>
          <a:xfrm>
            <a:off x="6167438" y="5570358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4925E92A-8705-4AA9-8CFB-8130CF3FF5D3}"/>
              </a:ext>
            </a:extLst>
          </p:cNvPr>
          <p:cNvSpPr txBox="1"/>
          <p:nvPr/>
        </p:nvSpPr>
        <p:spPr>
          <a:xfrm>
            <a:off x="6167438" y="510625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D7A9E0F0-5EA0-4CC3-A2A1-20F00DF07E7F}"/>
              </a:ext>
            </a:extLst>
          </p:cNvPr>
          <p:cNvSpPr txBox="1"/>
          <p:nvPr/>
        </p:nvSpPr>
        <p:spPr>
          <a:xfrm>
            <a:off x="338335" y="4093108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C616B5EE-DE71-4338-9190-5DEA85D52C68}"/>
              </a:ext>
            </a:extLst>
          </p:cNvPr>
          <p:cNvSpPr txBox="1"/>
          <p:nvPr/>
        </p:nvSpPr>
        <p:spPr>
          <a:xfrm>
            <a:off x="338335" y="362900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54D7ED0-0DDB-474B-89F3-E052CC7CB0BB}"/>
              </a:ext>
            </a:extLst>
          </p:cNvPr>
          <p:cNvSpPr txBox="1"/>
          <p:nvPr/>
        </p:nvSpPr>
        <p:spPr>
          <a:xfrm>
            <a:off x="338335" y="5570358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28FFFC32-F1EB-4936-964F-D6B464ED0104}"/>
              </a:ext>
            </a:extLst>
          </p:cNvPr>
          <p:cNvSpPr txBox="1"/>
          <p:nvPr/>
        </p:nvSpPr>
        <p:spPr>
          <a:xfrm>
            <a:off x="338335" y="510625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824F700-192C-4F7F-B3C5-7E7C14A5FAD7}"/>
              </a:ext>
            </a:extLst>
          </p:cNvPr>
          <p:cNvSpPr/>
          <p:nvPr/>
        </p:nvSpPr>
        <p:spPr>
          <a:xfrm>
            <a:off x="5783263" y="2241550"/>
            <a:ext cx="5903912" cy="2592388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D0D38E50-405B-44F4-8E57-B8D06E55600F}"/>
              </a:ext>
            </a:extLst>
          </p:cNvPr>
          <p:cNvSpPr txBox="1"/>
          <p:nvPr/>
        </p:nvSpPr>
        <p:spPr>
          <a:xfrm>
            <a:off x="6024564" y="1947654"/>
            <a:ext cx="6355056" cy="1579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72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72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8C083BC9-F04E-480C-889D-0700421855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8528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36988AB2-8D49-4D10-BFD1-F2FCECBF1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 descr="图片包含 室内, 人员, 餐桌, 就坐&#10;&#10;描述已自动生成">
            <a:extLst>
              <a:ext uri="{FF2B5EF4-FFF2-40B4-BE49-F238E27FC236}">
                <a16:creationId xmlns:a16="http://schemas.microsoft.com/office/drawing/2014/main" xmlns="" id="{AC90C4DB-4CE1-430C-A882-AB54E4DB720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5" t="21376" r="10985" b="25071"/>
          <a:stretch/>
        </p:blipFill>
        <p:spPr>
          <a:xfrm>
            <a:off x="279400" y="908050"/>
            <a:ext cx="11633200" cy="5329238"/>
          </a:xfr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xmlns="" id="{4DF3FA22-5A0E-4F26-B883-5BB28B5F3815}"/>
              </a:ext>
            </a:extLst>
          </p:cNvPr>
          <p:cNvSpPr/>
          <p:nvPr/>
        </p:nvSpPr>
        <p:spPr>
          <a:xfrm>
            <a:off x="8839200" y="2222273"/>
            <a:ext cx="2772229" cy="2772229"/>
          </a:xfrm>
          <a:prstGeom prst="ellipse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F760BC0-EC8C-4C0E-8F20-F99232A0C1DB}"/>
              </a:ext>
            </a:extLst>
          </p:cNvPr>
          <p:cNvSpPr/>
          <p:nvPr/>
        </p:nvSpPr>
        <p:spPr>
          <a:xfrm>
            <a:off x="664671" y="2222273"/>
            <a:ext cx="2772229" cy="2772229"/>
          </a:xfrm>
          <a:prstGeom prst="ellipse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BAA63885-D43E-449C-BA93-403FF44696D4}"/>
              </a:ext>
            </a:extLst>
          </p:cNvPr>
          <p:cNvSpPr txBox="1"/>
          <p:nvPr/>
        </p:nvSpPr>
        <p:spPr>
          <a:xfrm>
            <a:off x="9013123" y="3298371"/>
            <a:ext cx="2371331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225253D1-15DD-414F-B3FB-9A5CCE8FB1CB}"/>
              </a:ext>
            </a:extLst>
          </p:cNvPr>
          <p:cNvSpPr txBox="1"/>
          <p:nvPr/>
        </p:nvSpPr>
        <p:spPr>
          <a:xfrm>
            <a:off x="9013123" y="283427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878E22F6-86C0-448F-8068-C57F93045888}"/>
              </a:ext>
            </a:extLst>
          </p:cNvPr>
          <p:cNvSpPr txBox="1"/>
          <p:nvPr/>
        </p:nvSpPr>
        <p:spPr>
          <a:xfrm>
            <a:off x="843063" y="3298371"/>
            <a:ext cx="2371331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B0C9F741-34E8-40EB-85EA-C676ADD02F71}"/>
              </a:ext>
            </a:extLst>
          </p:cNvPr>
          <p:cNvSpPr txBox="1"/>
          <p:nvPr/>
        </p:nvSpPr>
        <p:spPr>
          <a:xfrm>
            <a:off x="843063" y="283427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CAFCEEF2-883E-441D-87BD-84A51486C0EE}"/>
              </a:ext>
            </a:extLst>
          </p:cNvPr>
          <p:cNvSpPr/>
          <p:nvPr/>
        </p:nvSpPr>
        <p:spPr>
          <a:xfrm>
            <a:off x="767405" y="2325008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C1CEB4CF-2F71-4F83-989A-198D1A09557C}"/>
              </a:ext>
            </a:extLst>
          </p:cNvPr>
          <p:cNvSpPr/>
          <p:nvPr/>
        </p:nvSpPr>
        <p:spPr>
          <a:xfrm>
            <a:off x="8941934" y="2325008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01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36988AB2-8D49-4D10-BFD1-F2FCECBF1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4DF3FA22-5A0E-4F26-B883-5BB28B5F3815}"/>
              </a:ext>
            </a:extLst>
          </p:cNvPr>
          <p:cNvSpPr/>
          <p:nvPr/>
        </p:nvSpPr>
        <p:spPr>
          <a:xfrm>
            <a:off x="8839200" y="2222273"/>
            <a:ext cx="2772229" cy="2772229"/>
          </a:xfrm>
          <a:prstGeom prst="ellipse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F760BC0-EC8C-4C0E-8F20-F99232A0C1DB}"/>
              </a:ext>
            </a:extLst>
          </p:cNvPr>
          <p:cNvSpPr/>
          <p:nvPr/>
        </p:nvSpPr>
        <p:spPr>
          <a:xfrm>
            <a:off x="664671" y="2222273"/>
            <a:ext cx="2772229" cy="2772229"/>
          </a:xfrm>
          <a:prstGeom prst="ellipse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BAA63885-D43E-449C-BA93-403FF44696D4}"/>
              </a:ext>
            </a:extLst>
          </p:cNvPr>
          <p:cNvSpPr txBox="1"/>
          <p:nvPr/>
        </p:nvSpPr>
        <p:spPr>
          <a:xfrm>
            <a:off x="9013123" y="3298371"/>
            <a:ext cx="2371331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225253D1-15DD-414F-B3FB-9A5CCE8FB1CB}"/>
              </a:ext>
            </a:extLst>
          </p:cNvPr>
          <p:cNvSpPr txBox="1"/>
          <p:nvPr/>
        </p:nvSpPr>
        <p:spPr>
          <a:xfrm>
            <a:off x="9013123" y="283427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878E22F6-86C0-448F-8068-C57F93045888}"/>
              </a:ext>
            </a:extLst>
          </p:cNvPr>
          <p:cNvSpPr txBox="1"/>
          <p:nvPr/>
        </p:nvSpPr>
        <p:spPr>
          <a:xfrm>
            <a:off x="843063" y="3298371"/>
            <a:ext cx="2371331" cy="1171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B0C9F741-34E8-40EB-85EA-C676ADD02F71}"/>
              </a:ext>
            </a:extLst>
          </p:cNvPr>
          <p:cNvSpPr txBox="1"/>
          <p:nvPr/>
        </p:nvSpPr>
        <p:spPr>
          <a:xfrm>
            <a:off x="843063" y="283427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CAFCEEF2-883E-441D-87BD-84A51486C0EE}"/>
              </a:ext>
            </a:extLst>
          </p:cNvPr>
          <p:cNvSpPr/>
          <p:nvPr/>
        </p:nvSpPr>
        <p:spPr>
          <a:xfrm>
            <a:off x="767405" y="2325008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C1CEB4CF-2F71-4F83-989A-198D1A09557C}"/>
              </a:ext>
            </a:extLst>
          </p:cNvPr>
          <p:cNvSpPr/>
          <p:nvPr/>
        </p:nvSpPr>
        <p:spPr>
          <a:xfrm>
            <a:off x="8941934" y="2325008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1F631331-7770-4A1E-B440-165BAE7FF9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8911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E42ACB32-7F2A-4B1A-8626-DBFDB289E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 descr="图片包含 人员, 就坐, 男士, 餐桌&#10;&#10;描述已自动生成">
            <a:extLst>
              <a:ext uri="{FF2B5EF4-FFF2-40B4-BE49-F238E27FC236}">
                <a16:creationId xmlns:a16="http://schemas.microsoft.com/office/drawing/2014/main" xmlns="" id="{EABA54C6-230B-43FF-9B47-2278896D854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4" t="5151" r="16130" b="13980"/>
          <a:stretch/>
        </p:blipFill>
        <p:spPr>
          <a:xfrm>
            <a:off x="6389461" y="908051"/>
            <a:ext cx="2566760" cy="2566760"/>
          </a:xfrm>
        </p:spPr>
      </p:pic>
      <p:pic>
        <p:nvPicPr>
          <p:cNvPr id="6" name="图片占位符 5" descr="图片包含 男士, 西装, 人员&#10;&#10;描述已自动生成">
            <a:extLst>
              <a:ext uri="{FF2B5EF4-FFF2-40B4-BE49-F238E27FC236}">
                <a16:creationId xmlns:a16="http://schemas.microsoft.com/office/drawing/2014/main" xmlns="" id="{15B0F28B-E929-46CB-8BE9-883706122C3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99" t="-310" r="27383" b="31819"/>
          <a:stretch/>
        </p:blipFill>
        <p:spPr>
          <a:xfrm>
            <a:off x="9155114" y="908051"/>
            <a:ext cx="2566760" cy="2566760"/>
          </a:xfrm>
        </p:spPr>
      </p:pic>
      <p:pic>
        <p:nvPicPr>
          <p:cNvPr id="10" name="图片占位符 9" descr="图片包含 人员, 服装, 墙壁, 掌握&#10;&#10;描述已自动生成">
            <a:extLst>
              <a:ext uri="{FF2B5EF4-FFF2-40B4-BE49-F238E27FC236}">
                <a16:creationId xmlns:a16="http://schemas.microsoft.com/office/drawing/2014/main" xmlns="" id="{1D1ED1BE-929D-4EEE-83D1-0C9092D99F3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29" t="3657" r="19464" b="28618"/>
          <a:stretch/>
        </p:blipFill>
        <p:spPr>
          <a:xfrm>
            <a:off x="9155114" y="3688029"/>
            <a:ext cx="2566760" cy="2566760"/>
          </a:xfrm>
        </p:spPr>
      </p:pic>
      <p:pic>
        <p:nvPicPr>
          <p:cNvPr id="8" name="图片占位符 7" descr="图片包含 人员, 墙壁, 服装, 室内&#10;&#10;描述已自动生成">
            <a:extLst>
              <a:ext uri="{FF2B5EF4-FFF2-40B4-BE49-F238E27FC236}">
                <a16:creationId xmlns:a16="http://schemas.microsoft.com/office/drawing/2014/main" xmlns="" id="{CA77E773-ED7E-4A58-B9C7-5629FD5EEFF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35" t="1449" r="9367" b="8966"/>
          <a:stretch/>
        </p:blipFill>
        <p:spPr>
          <a:xfrm>
            <a:off x="6389461" y="3649929"/>
            <a:ext cx="2566760" cy="2566760"/>
          </a:xfrm>
        </p:spPr>
      </p:pic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E01DE797-BF80-49B1-AEC8-0674DDBC6427}"/>
              </a:ext>
            </a:extLst>
          </p:cNvPr>
          <p:cNvSpPr txBox="1"/>
          <p:nvPr/>
        </p:nvSpPr>
        <p:spPr>
          <a:xfrm>
            <a:off x="338335" y="1471279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71BE38A-D4EF-40AA-AAC3-E78E9F1C7B3A}"/>
              </a:ext>
            </a:extLst>
          </p:cNvPr>
          <p:cNvSpPr txBox="1"/>
          <p:nvPr/>
        </p:nvSpPr>
        <p:spPr>
          <a:xfrm>
            <a:off x="338335" y="100717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3F1D6C5F-A42B-44A8-A10A-43FACF59421F}"/>
              </a:ext>
            </a:extLst>
          </p:cNvPr>
          <p:cNvSpPr txBox="1"/>
          <p:nvPr/>
        </p:nvSpPr>
        <p:spPr>
          <a:xfrm>
            <a:off x="338335" y="2847214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D9C36DB3-B83F-4698-9A1C-C39D0CFA49EB}"/>
              </a:ext>
            </a:extLst>
          </p:cNvPr>
          <p:cNvSpPr txBox="1"/>
          <p:nvPr/>
        </p:nvSpPr>
        <p:spPr>
          <a:xfrm>
            <a:off x="338335" y="2383113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56376B87-3C1F-44E7-80B6-37A690399A91}"/>
              </a:ext>
            </a:extLst>
          </p:cNvPr>
          <p:cNvSpPr txBox="1"/>
          <p:nvPr/>
        </p:nvSpPr>
        <p:spPr>
          <a:xfrm>
            <a:off x="338335" y="4223149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2727DCE5-D414-4EE4-870F-F0FF46146E2F}"/>
              </a:ext>
            </a:extLst>
          </p:cNvPr>
          <p:cNvSpPr txBox="1"/>
          <p:nvPr/>
        </p:nvSpPr>
        <p:spPr>
          <a:xfrm>
            <a:off x="338335" y="375904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16A581D4-FC41-4496-9163-0EDF9C0D1FD7}"/>
              </a:ext>
            </a:extLst>
          </p:cNvPr>
          <p:cNvSpPr txBox="1"/>
          <p:nvPr/>
        </p:nvSpPr>
        <p:spPr>
          <a:xfrm>
            <a:off x="338335" y="5599084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xmlns="" id="{0002929C-9DDC-49EF-AE30-AB5054ECBB14}"/>
              </a:ext>
            </a:extLst>
          </p:cNvPr>
          <p:cNvSpPr txBox="1"/>
          <p:nvPr/>
        </p:nvSpPr>
        <p:spPr>
          <a:xfrm>
            <a:off x="338335" y="5134983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98571694-3E61-4F5D-85E5-BDE1A53D3D5C}"/>
              </a:ext>
            </a:extLst>
          </p:cNvPr>
          <p:cNvSpPr/>
          <p:nvPr/>
        </p:nvSpPr>
        <p:spPr>
          <a:xfrm>
            <a:off x="6347728" y="846308"/>
            <a:ext cx="2485154" cy="2485152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3E4FE7E-34FC-46D9-94BA-84DF884E56A8}"/>
              </a:ext>
            </a:extLst>
          </p:cNvPr>
          <p:cNvSpPr/>
          <p:nvPr/>
        </p:nvSpPr>
        <p:spPr>
          <a:xfrm>
            <a:off x="9120188" y="846308"/>
            <a:ext cx="2485154" cy="2485152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4388DAE9-59C4-4999-82C4-A3A6B0968F5F}"/>
              </a:ext>
            </a:extLst>
          </p:cNvPr>
          <p:cNvSpPr/>
          <p:nvPr/>
        </p:nvSpPr>
        <p:spPr>
          <a:xfrm>
            <a:off x="6347728" y="3566601"/>
            <a:ext cx="2485154" cy="2485152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5EBCFD6-1FB3-467A-96F7-98A74C2F36EF}"/>
              </a:ext>
            </a:extLst>
          </p:cNvPr>
          <p:cNvSpPr/>
          <p:nvPr/>
        </p:nvSpPr>
        <p:spPr>
          <a:xfrm>
            <a:off x="9120188" y="3566601"/>
            <a:ext cx="2485154" cy="2485152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C57F5C2-54A3-4FBD-AC65-0939191D122B}"/>
              </a:ext>
            </a:extLst>
          </p:cNvPr>
          <p:cNvSpPr/>
          <p:nvPr/>
        </p:nvSpPr>
        <p:spPr>
          <a:xfrm>
            <a:off x="7734073" y="2222273"/>
            <a:ext cx="2772229" cy="2772229"/>
          </a:xfrm>
          <a:prstGeom prst="ellipse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6CBA11A8-5746-42BA-B123-F1A25EA59585}"/>
              </a:ext>
            </a:extLst>
          </p:cNvPr>
          <p:cNvSpPr txBox="1"/>
          <p:nvPr/>
        </p:nvSpPr>
        <p:spPr>
          <a:xfrm>
            <a:off x="6676998" y="2660495"/>
            <a:ext cx="5044876" cy="184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</a:t>
            </a:r>
          </a:p>
          <a:p>
            <a:pPr algn="ctr">
              <a:lnSpc>
                <a:spcPct val="150000"/>
              </a:lnSpc>
            </a:pPr>
            <a:r>
              <a:rPr lang="en-US" altLang="zh-CN" sz="40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endParaRPr lang="zh-CN" altLang="en-US" sz="4000" spc="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7169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xmlns="" id="{E42ACB32-7F2A-4B1A-8626-DBFDB289E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E01DE797-BF80-49B1-AEC8-0674DDBC6427}"/>
              </a:ext>
            </a:extLst>
          </p:cNvPr>
          <p:cNvSpPr txBox="1"/>
          <p:nvPr/>
        </p:nvSpPr>
        <p:spPr>
          <a:xfrm>
            <a:off x="338335" y="1471279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71BE38A-D4EF-40AA-AAC3-E78E9F1C7B3A}"/>
              </a:ext>
            </a:extLst>
          </p:cNvPr>
          <p:cNvSpPr txBox="1"/>
          <p:nvPr/>
        </p:nvSpPr>
        <p:spPr>
          <a:xfrm>
            <a:off x="338335" y="100717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3F1D6C5F-A42B-44A8-A10A-43FACF59421F}"/>
              </a:ext>
            </a:extLst>
          </p:cNvPr>
          <p:cNvSpPr txBox="1"/>
          <p:nvPr/>
        </p:nvSpPr>
        <p:spPr>
          <a:xfrm>
            <a:off x="338335" y="2847214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D9C36DB3-B83F-4698-9A1C-C39D0CFA49EB}"/>
              </a:ext>
            </a:extLst>
          </p:cNvPr>
          <p:cNvSpPr txBox="1"/>
          <p:nvPr/>
        </p:nvSpPr>
        <p:spPr>
          <a:xfrm>
            <a:off x="338335" y="2383113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56376B87-3C1F-44E7-80B6-37A690399A91}"/>
              </a:ext>
            </a:extLst>
          </p:cNvPr>
          <p:cNvSpPr txBox="1"/>
          <p:nvPr/>
        </p:nvSpPr>
        <p:spPr>
          <a:xfrm>
            <a:off x="338335" y="4223149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2727DCE5-D414-4EE4-870F-F0FF46146E2F}"/>
              </a:ext>
            </a:extLst>
          </p:cNvPr>
          <p:cNvSpPr txBox="1"/>
          <p:nvPr/>
        </p:nvSpPr>
        <p:spPr>
          <a:xfrm>
            <a:off x="338335" y="375904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16A581D4-FC41-4496-9163-0EDF9C0D1FD7}"/>
              </a:ext>
            </a:extLst>
          </p:cNvPr>
          <p:cNvSpPr txBox="1"/>
          <p:nvPr/>
        </p:nvSpPr>
        <p:spPr>
          <a:xfrm>
            <a:off x="338335" y="5599084"/>
            <a:ext cx="5135562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xmlns="" id="{0002929C-9DDC-49EF-AE30-AB5054ECBB14}"/>
              </a:ext>
            </a:extLst>
          </p:cNvPr>
          <p:cNvSpPr txBox="1"/>
          <p:nvPr/>
        </p:nvSpPr>
        <p:spPr>
          <a:xfrm>
            <a:off x="338335" y="5134983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98571694-3E61-4F5D-85E5-BDE1A53D3D5C}"/>
              </a:ext>
            </a:extLst>
          </p:cNvPr>
          <p:cNvSpPr/>
          <p:nvPr/>
        </p:nvSpPr>
        <p:spPr>
          <a:xfrm>
            <a:off x="6347728" y="846308"/>
            <a:ext cx="2485154" cy="2485152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F3E4FE7E-34FC-46D9-94BA-84DF884E56A8}"/>
              </a:ext>
            </a:extLst>
          </p:cNvPr>
          <p:cNvSpPr/>
          <p:nvPr/>
        </p:nvSpPr>
        <p:spPr>
          <a:xfrm>
            <a:off x="9120188" y="846308"/>
            <a:ext cx="2485154" cy="2485152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4388DAE9-59C4-4999-82C4-A3A6B0968F5F}"/>
              </a:ext>
            </a:extLst>
          </p:cNvPr>
          <p:cNvSpPr/>
          <p:nvPr/>
        </p:nvSpPr>
        <p:spPr>
          <a:xfrm>
            <a:off x="6347728" y="3566601"/>
            <a:ext cx="2485154" cy="2485152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35EBCFD6-1FB3-467A-96F7-98A74C2F36EF}"/>
              </a:ext>
            </a:extLst>
          </p:cNvPr>
          <p:cNvSpPr/>
          <p:nvPr/>
        </p:nvSpPr>
        <p:spPr>
          <a:xfrm>
            <a:off x="9120188" y="3566601"/>
            <a:ext cx="2485154" cy="2485152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9C57F5C2-54A3-4FBD-AC65-0939191D122B}"/>
              </a:ext>
            </a:extLst>
          </p:cNvPr>
          <p:cNvSpPr/>
          <p:nvPr/>
        </p:nvSpPr>
        <p:spPr>
          <a:xfrm>
            <a:off x="7734073" y="2222273"/>
            <a:ext cx="2772229" cy="2772229"/>
          </a:xfrm>
          <a:prstGeom prst="ellipse">
            <a:avLst/>
          </a:prstGeom>
          <a:solidFill>
            <a:schemeClr val="accent2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6CBA11A8-5746-42BA-B123-F1A25EA59585}"/>
              </a:ext>
            </a:extLst>
          </p:cNvPr>
          <p:cNvSpPr txBox="1"/>
          <p:nvPr/>
        </p:nvSpPr>
        <p:spPr>
          <a:xfrm>
            <a:off x="6676998" y="2660495"/>
            <a:ext cx="5044876" cy="184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</a:t>
            </a:r>
          </a:p>
          <a:p>
            <a:pPr algn="ctr">
              <a:lnSpc>
                <a:spcPct val="150000"/>
              </a:lnSpc>
            </a:pPr>
            <a:r>
              <a:rPr lang="en-US" altLang="zh-CN" sz="40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endParaRPr lang="zh-CN" altLang="en-US" sz="4000" spc="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5" name="图片占位符 4">
            <a:extLst>
              <a:ext uri="{FF2B5EF4-FFF2-40B4-BE49-F238E27FC236}">
                <a16:creationId xmlns:a16="http://schemas.microsoft.com/office/drawing/2014/main" xmlns="" id="{F2E611B7-B05D-4A88-95AF-B59F4E2B74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4" name="图片占位符 23">
            <a:extLst>
              <a:ext uri="{FF2B5EF4-FFF2-40B4-BE49-F238E27FC236}">
                <a16:creationId xmlns:a16="http://schemas.microsoft.com/office/drawing/2014/main" xmlns="" id="{914A170E-E513-4C54-8F9E-B36E585F51B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6" name="图片占位符 25">
            <a:extLst>
              <a:ext uri="{FF2B5EF4-FFF2-40B4-BE49-F238E27FC236}">
                <a16:creationId xmlns:a16="http://schemas.microsoft.com/office/drawing/2014/main" xmlns="" id="{85706EF2-A6E0-45AB-8FD2-EBF30B3D4CE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8" name="图片占位符 27">
            <a:extLst>
              <a:ext uri="{FF2B5EF4-FFF2-40B4-BE49-F238E27FC236}">
                <a16:creationId xmlns:a16="http://schemas.microsoft.com/office/drawing/2014/main" xmlns="" id="{E97DD949-2468-4467-9C35-FE046E009C4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81458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D364766F-1C7E-4340-B6E1-983A46743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AAD67C92-BBF5-4D67-86AC-F6DC3B2B53A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50" r="11300"/>
          <a:stretch/>
        </p:blipFill>
        <p:spPr>
          <a:xfrm>
            <a:off x="372867" y="1384682"/>
            <a:ext cx="2566760" cy="2566760"/>
          </a:xfrm>
        </p:spPr>
      </p:pic>
      <p:pic>
        <p:nvPicPr>
          <p:cNvPr id="8" name="图片占位符 7" descr="图片包含 电子产品, 计算机, 餐桌, 办公桌&#10;&#10;描述已自动生成">
            <a:extLst>
              <a:ext uri="{FF2B5EF4-FFF2-40B4-BE49-F238E27FC236}">
                <a16:creationId xmlns:a16="http://schemas.microsoft.com/office/drawing/2014/main" xmlns="" id="{36DD78CF-4CFE-4815-86E7-B2CE2EB45ED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r="16625"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42986D16-410E-43E2-B5A7-0F514A7FB21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324FDDF2-512C-4691-AA08-59606093761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r="16625"/>
          <a:stretch>
            <a:fillRect/>
          </a:stretch>
        </p:blipFill>
        <p:spPr/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5D494C7C-835C-41E1-9258-859A98DD33ED}"/>
              </a:ext>
            </a:extLst>
          </p:cNvPr>
          <p:cNvSpPr txBox="1"/>
          <p:nvPr/>
        </p:nvSpPr>
        <p:spPr>
          <a:xfrm>
            <a:off x="404134" y="5065988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64AF67DD-1706-4D5D-A7B9-48AA0E6EA716}"/>
              </a:ext>
            </a:extLst>
          </p:cNvPr>
          <p:cNvSpPr txBox="1"/>
          <p:nvPr/>
        </p:nvSpPr>
        <p:spPr>
          <a:xfrm>
            <a:off x="404134" y="46018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D8475CB6-9739-440C-84A4-3A247A626EB2}"/>
              </a:ext>
            </a:extLst>
          </p:cNvPr>
          <p:cNvSpPr/>
          <p:nvPr/>
        </p:nvSpPr>
        <p:spPr>
          <a:xfrm flipV="1">
            <a:off x="1571902" y="4168981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F916B5D2-6D8B-46DD-B50E-9AF64A4C097D}"/>
              </a:ext>
            </a:extLst>
          </p:cNvPr>
          <p:cNvSpPr txBox="1"/>
          <p:nvPr/>
        </p:nvSpPr>
        <p:spPr>
          <a:xfrm>
            <a:off x="3374150" y="5065988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8E2E058A-4A3B-4952-AE53-692EB2A33BEF}"/>
              </a:ext>
            </a:extLst>
          </p:cNvPr>
          <p:cNvSpPr txBox="1"/>
          <p:nvPr/>
        </p:nvSpPr>
        <p:spPr>
          <a:xfrm>
            <a:off x="3374150" y="46018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17FD2F1E-C1CB-4577-AABA-C965B9DD0170}"/>
              </a:ext>
            </a:extLst>
          </p:cNvPr>
          <p:cNvSpPr/>
          <p:nvPr/>
        </p:nvSpPr>
        <p:spPr>
          <a:xfrm flipV="1">
            <a:off x="4541918" y="4168981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2E27A197-4639-4EEB-85A6-E8A6CC2835F6}"/>
              </a:ext>
            </a:extLst>
          </p:cNvPr>
          <p:cNvSpPr txBox="1"/>
          <p:nvPr/>
        </p:nvSpPr>
        <p:spPr>
          <a:xfrm>
            <a:off x="6319303" y="5065988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5CA39C36-2AC8-46D7-A569-C1FD23A141DA}"/>
              </a:ext>
            </a:extLst>
          </p:cNvPr>
          <p:cNvSpPr txBox="1"/>
          <p:nvPr/>
        </p:nvSpPr>
        <p:spPr>
          <a:xfrm>
            <a:off x="6319303" y="46018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D174D8C5-CBCD-4228-AFAC-F329D6B4363D}"/>
              </a:ext>
            </a:extLst>
          </p:cNvPr>
          <p:cNvSpPr/>
          <p:nvPr/>
        </p:nvSpPr>
        <p:spPr>
          <a:xfrm flipV="1">
            <a:off x="7487071" y="4168981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930130BE-ACFA-4A30-8EE0-A2F549736BCE}"/>
              </a:ext>
            </a:extLst>
          </p:cNvPr>
          <p:cNvSpPr txBox="1"/>
          <p:nvPr/>
        </p:nvSpPr>
        <p:spPr>
          <a:xfrm>
            <a:off x="9264456" y="5065988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90F40878-785F-4086-8CC0-992C5CA71D09}"/>
              </a:ext>
            </a:extLst>
          </p:cNvPr>
          <p:cNvSpPr txBox="1"/>
          <p:nvPr/>
        </p:nvSpPr>
        <p:spPr>
          <a:xfrm>
            <a:off x="9264456" y="46018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AE258270-D7CD-42B0-86B4-7CC3E939CD52}"/>
              </a:ext>
            </a:extLst>
          </p:cNvPr>
          <p:cNvSpPr/>
          <p:nvPr/>
        </p:nvSpPr>
        <p:spPr>
          <a:xfrm flipV="1">
            <a:off x="10432224" y="4168981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2AFC760-8003-45EF-BCDF-1F96F31B1541}"/>
              </a:ext>
            </a:extLst>
          </p:cNvPr>
          <p:cNvSpPr/>
          <p:nvPr/>
        </p:nvSpPr>
        <p:spPr>
          <a:xfrm>
            <a:off x="393427" y="1208657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AC2CEE9E-34F5-40BE-A6B8-62ACC0D8B52F}"/>
              </a:ext>
            </a:extLst>
          </p:cNvPr>
          <p:cNvSpPr/>
          <p:nvPr/>
        </p:nvSpPr>
        <p:spPr>
          <a:xfrm>
            <a:off x="3354508" y="1208657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C118533E-0F42-44A6-B497-E65A3080CA8E}"/>
              </a:ext>
            </a:extLst>
          </p:cNvPr>
          <p:cNvSpPr/>
          <p:nvPr/>
        </p:nvSpPr>
        <p:spPr>
          <a:xfrm>
            <a:off x="6315589" y="1208657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F3751E5C-AF38-4422-BD07-4A881B6AD4FE}"/>
              </a:ext>
            </a:extLst>
          </p:cNvPr>
          <p:cNvSpPr/>
          <p:nvPr/>
        </p:nvSpPr>
        <p:spPr>
          <a:xfrm>
            <a:off x="9276670" y="1208657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26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D364766F-1C7E-4340-B6E1-983A46743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5D494C7C-835C-41E1-9258-859A98DD33ED}"/>
              </a:ext>
            </a:extLst>
          </p:cNvPr>
          <p:cNvSpPr txBox="1"/>
          <p:nvPr/>
        </p:nvSpPr>
        <p:spPr>
          <a:xfrm>
            <a:off x="404134" y="5065988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64AF67DD-1706-4D5D-A7B9-48AA0E6EA716}"/>
              </a:ext>
            </a:extLst>
          </p:cNvPr>
          <p:cNvSpPr txBox="1"/>
          <p:nvPr/>
        </p:nvSpPr>
        <p:spPr>
          <a:xfrm>
            <a:off x="404134" y="46018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D8475CB6-9739-440C-84A4-3A247A626EB2}"/>
              </a:ext>
            </a:extLst>
          </p:cNvPr>
          <p:cNvSpPr/>
          <p:nvPr/>
        </p:nvSpPr>
        <p:spPr>
          <a:xfrm flipV="1">
            <a:off x="1571902" y="4168981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F916B5D2-6D8B-46DD-B50E-9AF64A4C097D}"/>
              </a:ext>
            </a:extLst>
          </p:cNvPr>
          <p:cNvSpPr txBox="1"/>
          <p:nvPr/>
        </p:nvSpPr>
        <p:spPr>
          <a:xfrm>
            <a:off x="3374150" y="5065988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8E2E058A-4A3B-4952-AE53-692EB2A33BEF}"/>
              </a:ext>
            </a:extLst>
          </p:cNvPr>
          <p:cNvSpPr txBox="1"/>
          <p:nvPr/>
        </p:nvSpPr>
        <p:spPr>
          <a:xfrm>
            <a:off x="3374150" y="46018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17FD2F1E-C1CB-4577-AABA-C965B9DD0170}"/>
              </a:ext>
            </a:extLst>
          </p:cNvPr>
          <p:cNvSpPr/>
          <p:nvPr/>
        </p:nvSpPr>
        <p:spPr>
          <a:xfrm flipV="1">
            <a:off x="4541918" y="4168981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2E27A197-4639-4EEB-85A6-E8A6CC2835F6}"/>
              </a:ext>
            </a:extLst>
          </p:cNvPr>
          <p:cNvSpPr txBox="1"/>
          <p:nvPr/>
        </p:nvSpPr>
        <p:spPr>
          <a:xfrm>
            <a:off x="6319303" y="5065988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5CA39C36-2AC8-46D7-A569-C1FD23A141DA}"/>
              </a:ext>
            </a:extLst>
          </p:cNvPr>
          <p:cNvSpPr txBox="1"/>
          <p:nvPr/>
        </p:nvSpPr>
        <p:spPr>
          <a:xfrm>
            <a:off x="6319303" y="46018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D174D8C5-CBCD-4228-AFAC-F329D6B4363D}"/>
              </a:ext>
            </a:extLst>
          </p:cNvPr>
          <p:cNvSpPr/>
          <p:nvPr/>
        </p:nvSpPr>
        <p:spPr>
          <a:xfrm flipV="1">
            <a:off x="7487071" y="4168981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930130BE-ACFA-4A30-8EE0-A2F549736BCE}"/>
              </a:ext>
            </a:extLst>
          </p:cNvPr>
          <p:cNvSpPr txBox="1"/>
          <p:nvPr/>
        </p:nvSpPr>
        <p:spPr>
          <a:xfrm>
            <a:off x="9264456" y="5065988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90F40878-785F-4086-8CC0-992C5CA71D09}"/>
              </a:ext>
            </a:extLst>
          </p:cNvPr>
          <p:cNvSpPr txBox="1"/>
          <p:nvPr/>
        </p:nvSpPr>
        <p:spPr>
          <a:xfrm>
            <a:off x="9264456" y="46018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AE258270-D7CD-42B0-86B4-7CC3E939CD52}"/>
              </a:ext>
            </a:extLst>
          </p:cNvPr>
          <p:cNvSpPr/>
          <p:nvPr/>
        </p:nvSpPr>
        <p:spPr>
          <a:xfrm flipV="1">
            <a:off x="10432224" y="4168981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A2AFC760-8003-45EF-BCDF-1F96F31B1541}"/>
              </a:ext>
            </a:extLst>
          </p:cNvPr>
          <p:cNvSpPr/>
          <p:nvPr/>
        </p:nvSpPr>
        <p:spPr>
          <a:xfrm>
            <a:off x="393427" y="1208657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AC2CEE9E-34F5-40BE-A6B8-62ACC0D8B52F}"/>
              </a:ext>
            </a:extLst>
          </p:cNvPr>
          <p:cNvSpPr/>
          <p:nvPr/>
        </p:nvSpPr>
        <p:spPr>
          <a:xfrm>
            <a:off x="3354508" y="1208657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C118533E-0F42-44A6-B497-E65A3080CA8E}"/>
              </a:ext>
            </a:extLst>
          </p:cNvPr>
          <p:cNvSpPr/>
          <p:nvPr/>
        </p:nvSpPr>
        <p:spPr>
          <a:xfrm>
            <a:off x="6315589" y="1208657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F3751E5C-AF38-4422-BD07-4A881B6AD4FE}"/>
              </a:ext>
            </a:extLst>
          </p:cNvPr>
          <p:cNvSpPr/>
          <p:nvPr/>
        </p:nvSpPr>
        <p:spPr>
          <a:xfrm>
            <a:off x="9276670" y="1208657"/>
            <a:ext cx="2566760" cy="2566760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B096FA17-3934-49DD-BA86-B1A62AF736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6" name="图片占位符 25">
            <a:extLst>
              <a:ext uri="{FF2B5EF4-FFF2-40B4-BE49-F238E27FC236}">
                <a16:creationId xmlns:a16="http://schemas.microsoft.com/office/drawing/2014/main" xmlns="" id="{AD977941-A364-4C6F-9339-F62C948C2B9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8" name="图片占位符 27">
            <a:extLst>
              <a:ext uri="{FF2B5EF4-FFF2-40B4-BE49-F238E27FC236}">
                <a16:creationId xmlns:a16="http://schemas.microsoft.com/office/drawing/2014/main" xmlns="" id="{C5341B82-CE27-436F-A94D-C939AD070AE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7A3BBF20-3D06-4A4B-84E8-718D727ADB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78193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ACFE0EDE-E99D-42EE-8E93-9BEAD22B9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 descr="图片包含 笔记本电脑, 人员, 室内, 男士&#10;&#10;描述已自动生成">
            <a:extLst>
              <a:ext uri="{FF2B5EF4-FFF2-40B4-BE49-F238E27FC236}">
                <a16:creationId xmlns:a16="http://schemas.microsoft.com/office/drawing/2014/main" xmlns="" id="{6FC4AE43-79CD-4E64-8974-1EB530FC68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6" r="16646"/>
          <a:stretch>
            <a:fillRect/>
          </a:stretch>
        </p:blipFill>
        <p:spPr/>
      </p:pic>
      <p:pic>
        <p:nvPicPr>
          <p:cNvPr id="8" name="图片占位符 7" descr="图片包含 人员, 服装, 站立, 墙壁&#10;&#10;描述已自动生成">
            <a:extLst>
              <a:ext uri="{FF2B5EF4-FFF2-40B4-BE49-F238E27FC236}">
                <a16:creationId xmlns:a16="http://schemas.microsoft.com/office/drawing/2014/main" xmlns="" id="{FE10D3E2-68DE-4930-A062-D7B7FF56CE3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0" r="16590"/>
          <a:stretch>
            <a:fillRect/>
          </a:stretch>
        </p:blipFill>
        <p:spPr/>
      </p:pic>
      <p:pic>
        <p:nvPicPr>
          <p:cNvPr id="5" name="图片占位符 4" descr="图片包含 人员, 服装, 电话, 手机&#10;&#10;描述已自动生成">
            <a:extLst>
              <a:ext uri="{FF2B5EF4-FFF2-40B4-BE49-F238E27FC236}">
                <a16:creationId xmlns:a16="http://schemas.microsoft.com/office/drawing/2014/main" xmlns="" id="{9A374C93-DE79-4DE1-811F-77A62990DB2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0" r="16590"/>
          <a:stretch>
            <a:fillRect/>
          </a:stretch>
        </p:blipFill>
        <p:spPr/>
      </p:pic>
      <p:pic>
        <p:nvPicPr>
          <p:cNvPr id="10" name="图片占位符 9" descr="图片包含 人员, 墙壁, 妇女&#10;&#10;描述已自动生成">
            <a:extLst>
              <a:ext uri="{FF2B5EF4-FFF2-40B4-BE49-F238E27FC236}">
                <a16:creationId xmlns:a16="http://schemas.microsoft.com/office/drawing/2014/main" xmlns="" id="{72AAC8EA-7019-483A-B088-8BFC36114B0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r="16625"/>
          <a:stretch>
            <a:fillRect/>
          </a:stretch>
        </p:blipFill>
        <p:spPr/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5D2B4A29-2FEC-431B-AFB4-595A43A5BFDE}"/>
              </a:ext>
            </a:extLst>
          </p:cNvPr>
          <p:cNvSpPr txBox="1"/>
          <p:nvPr/>
        </p:nvSpPr>
        <p:spPr>
          <a:xfrm>
            <a:off x="6879775" y="1780446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82F76848-E391-45BC-B75C-C9ED0067BD4A}"/>
              </a:ext>
            </a:extLst>
          </p:cNvPr>
          <p:cNvSpPr txBox="1"/>
          <p:nvPr/>
        </p:nvSpPr>
        <p:spPr>
          <a:xfrm>
            <a:off x="6879775" y="135029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B1E57E-2EE9-4243-B834-F888FB237A7C}"/>
              </a:ext>
            </a:extLst>
          </p:cNvPr>
          <p:cNvSpPr txBox="1"/>
          <p:nvPr/>
        </p:nvSpPr>
        <p:spPr>
          <a:xfrm>
            <a:off x="7479029" y="3574436"/>
            <a:ext cx="43401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BFD2C953-CAD0-4846-9666-5CD557F7BF78}"/>
              </a:ext>
            </a:extLst>
          </p:cNvPr>
          <p:cNvSpPr txBox="1"/>
          <p:nvPr/>
        </p:nvSpPr>
        <p:spPr>
          <a:xfrm>
            <a:off x="7479028" y="31442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3685F82A-3620-4EDA-A74A-0FA3C09D1239}"/>
              </a:ext>
            </a:extLst>
          </p:cNvPr>
          <p:cNvSpPr txBox="1"/>
          <p:nvPr/>
        </p:nvSpPr>
        <p:spPr>
          <a:xfrm>
            <a:off x="6879775" y="5386467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F69E57C5-45F4-4957-BCF6-48101E74AFF2}"/>
              </a:ext>
            </a:extLst>
          </p:cNvPr>
          <p:cNvSpPr txBox="1"/>
          <p:nvPr/>
        </p:nvSpPr>
        <p:spPr>
          <a:xfrm>
            <a:off x="6879775" y="495631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80E4A0AE-FF94-4F4B-8152-384768C133C4}"/>
              </a:ext>
            </a:extLst>
          </p:cNvPr>
          <p:cNvSpPr/>
          <p:nvPr/>
        </p:nvSpPr>
        <p:spPr>
          <a:xfrm>
            <a:off x="419197" y="1251409"/>
            <a:ext cx="4795415" cy="479541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2437DD1-3D25-4A2D-9C92-D59C95ACB9DF}"/>
              </a:ext>
            </a:extLst>
          </p:cNvPr>
          <p:cNvSpPr/>
          <p:nvPr/>
        </p:nvSpPr>
        <p:spPr>
          <a:xfrm>
            <a:off x="5214612" y="1123131"/>
            <a:ext cx="1502086" cy="1502086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B38369F9-B182-4DE5-9896-9F38F2BABABA}"/>
              </a:ext>
            </a:extLst>
          </p:cNvPr>
          <p:cNvSpPr/>
          <p:nvPr/>
        </p:nvSpPr>
        <p:spPr>
          <a:xfrm>
            <a:off x="5737265" y="2867195"/>
            <a:ext cx="1502086" cy="1502086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CB869DC-1D66-411F-830B-CD678D1BCFA4}"/>
              </a:ext>
            </a:extLst>
          </p:cNvPr>
          <p:cNvSpPr/>
          <p:nvPr/>
        </p:nvSpPr>
        <p:spPr>
          <a:xfrm>
            <a:off x="5312521" y="4635424"/>
            <a:ext cx="1502086" cy="1502086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388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ACFE0EDE-E99D-42EE-8E93-9BEAD22B9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5D2B4A29-2FEC-431B-AFB4-595A43A5BFDE}"/>
              </a:ext>
            </a:extLst>
          </p:cNvPr>
          <p:cNvSpPr txBox="1"/>
          <p:nvPr/>
        </p:nvSpPr>
        <p:spPr>
          <a:xfrm>
            <a:off x="6879775" y="1780446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82F76848-E391-45BC-B75C-C9ED0067BD4A}"/>
              </a:ext>
            </a:extLst>
          </p:cNvPr>
          <p:cNvSpPr txBox="1"/>
          <p:nvPr/>
        </p:nvSpPr>
        <p:spPr>
          <a:xfrm>
            <a:off x="6879775" y="135029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B1E57E-2EE9-4243-B834-F888FB237A7C}"/>
              </a:ext>
            </a:extLst>
          </p:cNvPr>
          <p:cNvSpPr txBox="1"/>
          <p:nvPr/>
        </p:nvSpPr>
        <p:spPr>
          <a:xfrm>
            <a:off x="7479029" y="3574436"/>
            <a:ext cx="43401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BFD2C953-CAD0-4846-9666-5CD557F7BF78}"/>
              </a:ext>
            </a:extLst>
          </p:cNvPr>
          <p:cNvSpPr txBox="1"/>
          <p:nvPr/>
        </p:nvSpPr>
        <p:spPr>
          <a:xfrm>
            <a:off x="7479028" y="31442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3685F82A-3620-4EDA-A74A-0FA3C09D1239}"/>
              </a:ext>
            </a:extLst>
          </p:cNvPr>
          <p:cNvSpPr txBox="1"/>
          <p:nvPr/>
        </p:nvSpPr>
        <p:spPr>
          <a:xfrm>
            <a:off x="6879775" y="5386467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F69E57C5-45F4-4957-BCF6-48101E74AFF2}"/>
              </a:ext>
            </a:extLst>
          </p:cNvPr>
          <p:cNvSpPr txBox="1"/>
          <p:nvPr/>
        </p:nvSpPr>
        <p:spPr>
          <a:xfrm>
            <a:off x="6879775" y="495631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80E4A0AE-FF94-4F4B-8152-384768C133C4}"/>
              </a:ext>
            </a:extLst>
          </p:cNvPr>
          <p:cNvSpPr/>
          <p:nvPr/>
        </p:nvSpPr>
        <p:spPr>
          <a:xfrm>
            <a:off x="419197" y="1251409"/>
            <a:ext cx="4795415" cy="479541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xmlns="" id="{D2437DD1-3D25-4A2D-9C92-D59C95ACB9DF}"/>
              </a:ext>
            </a:extLst>
          </p:cNvPr>
          <p:cNvSpPr/>
          <p:nvPr/>
        </p:nvSpPr>
        <p:spPr>
          <a:xfrm>
            <a:off x="5214612" y="1123131"/>
            <a:ext cx="1502086" cy="1502086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xmlns="" id="{B38369F9-B182-4DE5-9896-9F38F2BABABA}"/>
              </a:ext>
            </a:extLst>
          </p:cNvPr>
          <p:cNvSpPr/>
          <p:nvPr/>
        </p:nvSpPr>
        <p:spPr>
          <a:xfrm>
            <a:off x="5737265" y="2867195"/>
            <a:ext cx="1502086" cy="1502086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xmlns="" id="{CCB869DC-1D66-411F-830B-CD678D1BCFA4}"/>
              </a:ext>
            </a:extLst>
          </p:cNvPr>
          <p:cNvSpPr/>
          <p:nvPr/>
        </p:nvSpPr>
        <p:spPr>
          <a:xfrm>
            <a:off x="5312521" y="4635424"/>
            <a:ext cx="1502086" cy="1502086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1DAEBA16-50C3-40CF-8BBE-039A6AA2B7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xmlns="" id="{4A90DF1F-2447-4932-A97E-2E7E603E94E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xmlns="" id="{011586F9-1A12-40EF-A712-FB2A74258C8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4" name="图片占位符 23">
            <a:extLst>
              <a:ext uri="{FF2B5EF4-FFF2-40B4-BE49-F238E27FC236}">
                <a16:creationId xmlns:a16="http://schemas.microsoft.com/office/drawing/2014/main" xmlns="" id="{4D2F6003-9C71-4C02-87AB-4553221739E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216952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:a16="http://schemas.microsoft.com/office/drawing/2014/main" xmlns="" id="{1627340D-6AF4-4E92-B0FD-847785D79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57" name="平行四边形 56">
            <a:extLst>
              <a:ext uri="{FF2B5EF4-FFF2-40B4-BE49-F238E27FC236}">
                <a16:creationId xmlns:a16="http://schemas.microsoft.com/office/drawing/2014/main" xmlns="" id="{09A30AF6-C443-43AE-A790-601F029C2912}"/>
              </a:ext>
            </a:extLst>
          </p:cNvPr>
          <p:cNvSpPr/>
          <p:nvPr/>
        </p:nvSpPr>
        <p:spPr>
          <a:xfrm rot="5400000">
            <a:off x="816662" y="2721662"/>
            <a:ext cx="1717890" cy="2792412"/>
          </a:xfrm>
          <a:prstGeom prst="parallelogram">
            <a:avLst>
              <a:gd name="adj" fmla="val 6561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57">
            <a:extLst>
              <a:ext uri="{FF2B5EF4-FFF2-40B4-BE49-F238E27FC236}">
                <a16:creationId xmlns:a16="http://schemas.microsoft.com/office/drawing/2014/main" xmlns="" id="{56A3651A-D877-4E64-83CD-DCA2166860D0}"/>
              </a:ext>
            </a:extLst>
          </p:cNvPr>
          <p:cNvSpPr/>
          <p:nvPr/>
        </p:nvSpPr>
        <p:spPr>
          <a:xfrm rot="5400000">
            <a:off x="3753536" y="2721662"/>
            <a:ext cx="1717890" cy="2792412"/>
          </a:xfrm>
          <a:prstGeom prst="parallelogram">
            <a:avLst>
              <a:gd name="adj" fmla="val 65615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平行四边形 58">
            <a:extLst>
              <a:ext uri="{FF2B5EF4-FFF2-40B4-BE49-F238E27FC236}">
                <a16:creationId xmlns:a16="http://schemas.microsoft.com/office/drawing/2014/main" xmlns="" id="{8890E611-0EB1-4183-B69E-E3493AF824BC}"/>
              </a:ext>
            </a:extLst>
          </p:cNvPr>
          <p:cNvSpPr/>
          <p:nvPr/>
        </p:nvSpPr>
        <p:spPr>
          <a:xfrm rot="5400000">
            <a:off x="6690410" y="2721662"/>
            <a:ext cx="1717890" cy="2792412"/>
          </a:xfrm>
          <a:prstGeom prst="parallelogram">
            <a:avLst>
              <a:gd name="adj" fmla="val 6561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59">
            <a:extLst>
              <a:ext uri="{FF2B5EF4-FFF2-40B4-BE49-F238E27FC236}">
                <a16:creationId xmlns:a16="http://schemas.microsoft.com/office/drawing/2014/main" xmlns="" id="{24456B7F-B663-44CD-AF1A-C56310E3BBA0}"/>
              </a:ext>
            </a:extLst>
          </p:cNvPr>
          <p:cNvSpPr/>
          <p:nvPr/>
        </p:nvSpPr>
        <p:spPr>
          <a:xfrm rot="5400000">
            <a:off x="9673323" y="2721662"/>
            <a:ext cx="1717890" cy="2792412"/>
          </a:xfrm>
          <a:prstGeom prst="parallelogram">
            <a:avLst>
              <a:gd name="adj" fmla="val 6561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CBD7A5C-8B60-4148-85EA-B3F637E60EBC}"/>
              </a:ext>
            </a:extLst>
          </p:cNvPr>
          <p:cNvSpPr txBox="1"/>
          <p:nvPr/>
        </p:nvSpPr>
        <p:spPr>
          <a:xfrm rot="1335743">
            <a:off x="418503" y="3891035"/>
            <a:ext cx="2514206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C8BA0231-0D25-4A33-A9FD-74291EBE8F0F}"/>
              </a:ext>
            </a:extLst>
          </p:cNvPr>
          <p:cNvSpPr txBox="1"/>
          <p:nvPr/>
        </p:nvSpPr>
        <p:spPr>
          <a:xfrm rot="1335743">
            <a:off x="3291085" y="3891035"/>
            <a:ext cx="2514206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A381D000-2FD0-4087-A475-FC342AF8073C}"/>
              </a:ext>
            </a:extLst>
          </p:cNvPr>
          <p:cNvSpPr txBox="1"/>
          <p:nvPr/>
        </p:nvSpPr>
        <p:spPr>
          <a:xfrm rot="1335743">
            <a:off x="6243835" y="3891035"/>
            <a:ext cx="2514206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6DC0AF4F-51D5-455B-981D-1EDEFD404467}"/>
              </a:ext>
            </a:extLst>
          </p:cNvPr>
          <p:cNvSpPr txBox="1"/>
          <p:nvPr/>
        </p:nvSpPr>
        <p:spPr>
          <a:xfrm rot="1335743">
            <a:off x="9194997" y="3891035"/>
            <a:ext cx="2514206" cy="3814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z="14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1EFBF5C3-E79F-4F3A-84E1-18A3223E434F}"/>
              </a:ext>
            </a:extLst>
          </p:cNvPr>
          <p:cNvSpPr/>
          <p:nvPr/>
        </p:nvSpPr>
        <p:spPr>
          <a:xfrm>
            <a:off x="439953" y="1071296"/>
            <a:ext cx="2471306" cy="4885004"/>
          </a:xfrm>
          <a:prstGeom prst="rect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C32EF20C-856B-4B83-ADA4-B3FFC091E9C2}"/>
              </a:ext>
            </a:extLst>
          </p:cNvPr>
          <p:cNvSpPr/>
          <p:nvPr/>
        </p:nvSpPr>
        <p:spPr>
          <a:xfrm>
            <a:off x="6313702" y="1071296"/>
            <a:ext cx="2471306" cy="4885004"/>
          </a:xfrm>
          <a:prstGeom prst="rect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C16C6EB-6EE8-45E7-A28E-54CC4E1FF7C3}"/>
              </a:ext>
            </a:extLst>
          </p:cNvPr>
          <p:cNvSpPr/>
          <p:nvPr/>
        </p:nvSpPr>
        <p:spPr>
          <a:xfrm>
            <a:off x="3405403" y="1071296"/>
            <a:ext cx="2471306" cy="4885004"/>
          </a:xfrm>
          <a:prstGeom prst="rect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46C6A2C-7876-4DC0-BFDE-6D13AFBAE50B}"/>
              </a:ext>
            </a:extLst>
          </p:cNvPr>
          <p:cNvSpPr/>
          <p:nvPr/>
        </p:nvSpPr>
        <p:spPr>
          <a:xfrm>
            <a:off x="9298997" y="1071296"/>
            <a:ext cx="2471306" cy="4885004"/>
          </a:xfrm>
          <a:prstGeom prst="rect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图片占位符 12">
            <a:extLst>
              <a:ext uri="{FF2B5EF4-FFF2-40B4-BE49-F238E27FC236}">
                <a16:creationId xmlns:a16="http://schemas.microsoft.com/office/drawing/2014/main" xmlns="" id="{BFC0DFFA-20F5-4F18-81E6-88E06A22F0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xmlns="" id="{B422EC27-9309-4EAC-8E4D-9964602F7A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73108710-9352-481C-8640-4C558A47D9F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xmlns="" id="{722D94E9-B4FD-4D16-839D-CBB9BEE0081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57651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人员, 墙壁, 就坐, 室内&#10;&#10;描述已自动生成">
            <a:extLst>
              <a:ext uri="{FF2B5EF4-FFF2-40B4-BE49-F238E27FC236}">
                <a16:creationId xmlns:a16="http://schemas.microsoft.com/office/drawing/2014/main" xmlns="" id="{67B92BF5-C837-417F-ABF0-9AF2E302DB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0" t="1415" r="10839" b="2896"/>
          <a:stretch/>
        </p:blipFill>
        <p:spPr>
          <a:xfrm>
            <a:off x="372865" y="1239536"/>
            <a:ext cx="4953878" cy="4953878"/>
          </a:xfrm>
        </p:spPr>
      </p:pic>
      <p:pic>
        <p:nvPicPr>
          <p:cNvPr id="8" name="图片占位符 7" descr="图片包含 人员, 男士, 墙壁, 年轻&#10;&#10;描述已自动生成">
            <a:extLst>
              <a:ext uri="{FF2B5EF4-FFF2-40B4-BE49-F238E27FC236}">
                <a16:creationId xmlns:a16="http://schemas.microsoft.com/office/drawing/2014/main" xmlns="" id="{FA29EEC0-3A21-4E81-B7CC-58C5CCAC898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0" r="16590"/>
          <a:stretch>
            <a:fillRect/>
          </a:stretch>
        </p:blipFill>
        <p:spPr/>
      </p:pic>
      <p:pic>
        <p:nvPicPr>
          <p:cNvPr id="12" name="图片占位符 11" descr="图片包含 人员, 站立, 掌握, 墙壁&#10;&#10;描述已自动生成">
            <a:extLst>
              <a:ext uri="{FF2B5EF4-FFF2-40B4-BE49-F238E27FC236}">
                <a16:creationId xmlns:a16="http://schemas.microsoft.com/office/drawing/2014/main" xmlns="" id="{56439B5B-CF64-4F39-9EF7-075C03AC450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r="16625"/>
          <a:stretch>
            <a:fillRect/>
          </a:stretch>
        </p:blipFill>
        <p:spPr/>
      </p:pic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EA68448C-E80F-454C-90D2-A4ABC51BED8B}"/>
              </a:ext>
            </a:extLst>
          </p:cNvPr>
          <p:cNvSpPr txBox="1"/>
          <p:nvPr/>
        </p:nvSpPr>
        <p:spPr>
          <a:xfrm>
            <a:off x="7479029" y="3574436"/>
            <a:ext cx="43401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D281F07B-F26B-4CFD-A4B3-24F1D0A4BE0A}"/>
              </a:ext>
            </a:extLst>
          </p:cNvPr>
          <p:cNvSpPr txBox="1"/>
          <p:nvPr/>
        </p:nvSpPr>
        <p:spPr>
          <a:xfrm>
            <a:off x="7479028" y="31442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61C9E8B6-C955-4124-81F3-EC0B8E0024DB}"/>
              </a:ext>
            </a:extLst>
          </p:cNvPr>
          <p:cNvSpPr txBox="1"/>
          <p:nvPr/>
        </p:nvSpPr>
        <p:spPr>
          <a:xfrm>
            <a:off x="6879775" y="5386467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7B8F2CB4-AA22-44B6-B1D9-DD0B8898D492}"/>
              </a:ext>
            </a:extLst>
          </p:cNvPr>
          <p:cNvSpPr txBox="1"/>
          <p:nvPr/>
        </p:nvSpPr>
        <p:spPr>
          <a:xfrm>
            <a:off x="6879775" y="495631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C16246FE-ECD0-49EC-AB8F-7BEECC3C7406}"/>
              </a:ext>
            </a:extLst>
          </p:cNvPr>
          <p:cNvSpPr/>
          <p:nvPr/>
        </p:nvSpPr>
        <p:spPr>
          <a:xfrm>
            <a:off x="419197" y="1251409"/>
            <a:ext cx="4795415" cy="479541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D478DCFD-3F94-464F-986F-A7DC71CD8F7B}"/>
              </a:ext>
            </a:extLst>
          </p:cNvPr>
          <p:cNvSpPr/>
          <p:nvPr/>
        </p:nvSpPr>
        <p:spPr>
          <a:xfrm>
            <a:off x="1844194" y="2625217"/>
            <a:ext cx="1880659" cy="1880659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11">
            <a:extLst>
              <a:ext uri="{FF2B5EF4-FFF2-40B4-BE49-F238E27FC236}">
                <a16:creationId xmlns:a16="http://schemas.microsoft.com/office/drawing/2014/main" xmlns="" id="{7B4D07B5-4F93-4289-BEB7-710E1ACE49F8}"/>
              </a:ext>
            </a:extLst>
          </p:cNvPr>
          <p:cNvSpPr txBox="1"/>
          <p:nvPr/>
        </p:nvSpPr>
        <p:spPr>
          <a:xfrm>
            <a:off x="-421966" y="-6779686"/>
            <a:ext cx="6792828" cy="12298775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1555509"/>
              </a:avLst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54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xmlns="" id="{A3802E42-B488-49DC-99F3-BC632B4E9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10" name="图片占位符 9" descr="图片包含 人员, 墙壁, 计算机, 男士&#10;&#10;描述已自动生成">
            <a:extLst>
              <a:ext uri="{FF2B5EF4-FFF2-40B4-BE49-F238E27FC236}">
                <a16:creationId xmlns:a16="http://schemas.microsoft.com/office/drawing/2014/main" xmlns="" id="{75D67244-6D9D-4EE9-AABE-1817FB934D0A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0" r="16590"/>
          <a:stretch>
            <a:fillRect/>
          </a:stretch>
        </p:blipFill>
        <p:spPr/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0292CB79-6FBA-4EEB-8A5E-45D05897724C}"/>
              </a:ext>
            </a:extLst>
          </p:cNvPr>
          <p:cNvSpPr txBox="1"/>
          <p:nvPr/>
        </p:nvSpPr>
        <p:spPr>
          <a:xfrm>
            <a:off x="6879775" y="1780446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C2797E2F-4287-403E-8CAD-3FBE333C7423}"/>
              </a:ext>
            </a:extLst>
          </p:cNvPr>
          <p:cNvSpPr txBox="1"/>
          <p:nvPr/>
        </p:nvSpPr>
        <p:spPr>
          <a:xfrm>
            <a:off x="6879775" y="135029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242033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EA68448C-E80F-454C-90D2-A4ABC51BED8B}"/>
              </a:ext>
            </a:extLst>
          </p:cNvPr>
          <p:cNvSpPr txBox="1"/>
          <p:nvPr/>
        </p:nvSpPr>
        <p:spPr>
          <a:xfrm>
            <a:off x="7479029" y="3574436"/>
            <a:ext cx="43401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61C9E8B6-C955-4124-81F3-EC0B8E0024DB}"/>
              </a:ext>
            </a:extLst>
          </p:cNvPr>
          <p:cNvSpPr txBox="1"/>
          <p:nvPr/>
        </p:nvSpPr>
        <p:spPr>
          <a:xfrm>
            <a:off x="6879775" y="5386467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7B8F2CB4-AA22-44B6-B1D9-DD0B8898D492}"/>
              </a:ext>
            </a:extLst>
          </p:cNvPr>
          <p:cNvSpPr txBox="1"/>
          <p:nvPr/>
        </p:nvSpPr>
        <p:spPr>
          <a:xfrm>
            <a:off x="6879775" y="495631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C16246FE-ECD0-49EC-AB8F-7BEECC3C7406}"/>
              </a:ext>
            </a:extLst>
          </p:cNvPr>
          <p:cNvSpPr/>
          <p:nvPr/>
        </p:nvSpPr>
        <p:spPr>
          <a:xfrm>
            <a:off x="419197" y="1251409"/>
            <a:ext cx="4795415" cy="4795415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D478DCFD-3F94-464F-986F-A7DC71CD8F7B}"/>
              </a:ext>
            </a:extLst>
          </p:cNvPr>
          <p:cNvSpPr/>
          <p:nvPr/>
        </p:nvSpPr>
        <p:spPr>
          <a:xfrm>
            <a:off x="1844194" y="2625217"/>
            <a:ext cx="1880659" cy="1880659"/>
          </a:xfrm>
          <a:prstGeom prst="ellipse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11">
            <a:extLst>
              <a:ext uri="{FF2B5EF4-FFF2-40B4-BE49-F238E27FC236}">
                <a16:creationId xmlns:a16="http://schemas.microsoft.com/office/drawing/2014/main" xmlns="" id="{7B4D07B5-4F93-4289-BEB7-710E1ACE49F8}"/>
              </a:ext>
            </a:extLst>
          </p:cNvPr>
          <p:cNvSpPr txBox="1"/>
          <p:nvPr/>
        </p:nvSpPr>
        <p:spPr>
          <a:xfrm>
            <a:off x="-421966" y="-6779686"/>
            <a:ext cx="6792828" cy="12298775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1555509"/>
              </a:avLst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54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54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4869D053-4F80-43B3-BC50-71AAE1D884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图片占位符 19">
            <a:extLst>
              <a:ext uri="{FF2B5EF4-FFF2-40B4-BE49-F238E27FC236}">
                <a16:creationId xmlns:a16="http://schemas.microsoft.com/office/drawing/2014/main" xmlns="" id="{425380AC-DB60-4FB5-8EAE-AD3180071AB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图片占位符 22">
            <a:extLst>
              <a:ext uri="{FF2B5EF4-FFF2-40B4-BE49-F238E27FC236}">
                <a16:creationId xmlns:a16="http://schemas.microsoft.com/office/drawing/2014/main" xmlns="" id="{73E7F2C1-564D-4FB4-9621-9A07C59831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标题 6">
            <a:extLst>
              <a:ext uri="{FF2B5EF4-FFF2-40B4-BE49-F238E27FC236}">
                <a16:creationId xmlns:a16="http://schemas.microsoft.com/office/drawing/2014/main" xmlns="" id="{A3802E42-B488-49DC-99F3-BC632B4E9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0292CB79-6FBA-4EEB-8A5E-45D05897724C}"/>
              </a:ext>
            </a:extLst>
          </p:cNvPr>
          <p:cNvSpPr txBox="1"/>
          <p:nvPr/>
        </p:nvSpPr>
        <p:spPr>
          <a:xfrm>
            <a:off x="6879775" y="1780446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C2797E2F-4287-403E-8CAD-3FBE333C7423}"/>
              </a:ext>
            </a:extLst>
          </p:cNvPr>
          <p:cNvSpPr txBox="1"/>
          <p:nvPr/>
        </p:nvSpPr>
        <p:spPr>
          <a:xfrm>
            <a:off x="6879775" y="135029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D281F07B-F26B-4CFD-A4B3-24F1D0A4BE0A}"/>
              </a:ext>
            </a:extLst>
          </p:cNvPr>
          <p:cNvSpPr txBox="1"/>
          <p:nvPr/>
        </p:nvSpPr>
        <p:spPr>
          <a:xfrm>
            <a:off x="7479028" y="314428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8" name="图片占位符 17">
            <a:extLst>
              <a:ext uri="{FF2B5EF4-FFF2-40B4-BE49-F238E27FC236}">
                <a16:creationId xmlns:a16="http://schemas.microsoft.com/office/drawing/2014/main" xmlns="" id="{97D6FA99-9E43-4281-8AFA-49D0895C95B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72130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F0A13F26-AC6C-417F-BED2-46578895C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>
            <a:extLst>
              <a:ext uri="{FF2B5EF4-FFF2-40B4-BE49-F238E27FC236}">
                <a16:creationId xmlns:a16="http://schemas.microsoft.com/office/drawing/2014/main" xmlns="" id="{DDD5A7FF-7AF9-4FE6-B0E6-F6FAF0CFDAB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1" r="13031"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BB314499-920F-4464-8E5F-3DBEDA0EFD5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1" r="13031"/>
          <a:stretch>
            <a:fillRect/>
          </a:stretch>
        </p:blipFill>
        <p:spPr/>
      </p:pic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C35197BE-52EF-43CE-95DA-37508E1EBB82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1" r="13031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BFCF2E54-1870-4C94-91F7-9773B04B9D5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1" r="13031"/>
          <a:stretch>
            <a:fillRect/>
          </a:stretch>
        </p:blipFill>
        <p:spPr/>
      </p:pic>
      <p:sp>
        <p:nvSpPr>
          <p:cNvPr id="2" name="矩形: 剪去单角 1">
            <a:extLst>
              <a:ext uri="{FF2B5EF4-FFF2-40B4-BE49-F238E27FC236}">
                <a16:creationId xmlns:a16="http://schemas.microsoft.com/office/drawing/2014/main" xmlns="" id="{CCCB0222-6803-433A-AAB6-17A35FE073CF}"/>
              </a:ext>
            </a:extLst>
          </p:cNvPr>
          <p:cNvSpPr/>
          <p:nvPr/>
        </p:nvSpPr>
        <p:spPr>
          <a:xfrm>
            <a:off x="279400" y="2241550"/>
            <a:ext cx="2654300" cy="2520950"/>
          </a:xfrm>
          <a:prstGeom prst="snip1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剪去单角 8">
            <a:extLst>
              <a:ext uri="{FF2B5EF4-FFF2-40B4-BE49-F238E27FC236}">
                <a16:creationId xmlns:a16="http://schemas.microsoft.com/office/drawing/2014/main" xmlns="" id="{F3FD81F7-A869-402C-86B5-E6AEB79FF19F}"/>
              </a:ext>
            </a:extLst>
          </p:cNvPr>
          <p:cNvSpPr/>
          <p:nvPr/>
        </p:nvSpPr>
        <p:spPr>
          <a:xfrm>
            <a:off x="3216275" y="2241550"/>
            <a:ext cx="2654300" cy="2520950"/>
          </a:xfrm>
          <a:prstGeom prst="snip1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剪去单角 10">
            <a:extLst>
              <a:ext uri="{FF2B5EF4-FFF2-40B4-BE49-F238E27FC236}">
                <a16:creationId xmlns:a16="http://schemas.microsoft.com/office/drawing/2014/main" xmlns="" id="{C680BD6A-69EA-4790-B966-28E42E941D2B}"/>
              </a:ext>
            </a:extLst>
          </p:cNvPr>
          <p:cNvSpPr/>
          <p:nvPr/>
        </p:nvSpPr>
        <p:spPr>
          <a:xfrm>
            <a:off x="6153150" y="2241550"/>
            <a:ext cx="2654300" cy="2520950"/>
          </a:xfrm>
          <a:prstGeom prst="snip1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剪去单角 11">
            <a:extLst>
              <a:ext uri="{FF2B5EF4-FFF2-40B4-BE49-F238E27FC236}">
                <a16:creationId xmlns:a16="http://schemas.microsoft.com/office/drawing/2014/main" xmlns="" id="{B8799C0D-A964-4F5A-86D6-FC63A7179109}"/>
              </a:ext>
            </a:extLst>
          </p:cNvPr>
          <p:cNvSpPr/>
          <p:nvPr/>
        </p:nvSpPr>
        <p:spPr>
          <a:xfrm>
            <a:off x="9090025" y="2241550"/>
            <a:ext cx="2654300" cy="2520950"/>
          </a:xfrm>
          <a:prstGeom prst="snip1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F0F9273D-0C50-4025-B292-C93899255F3D}"/>
              </a:ext>
            </a:extLst>
          </p:cNvPr>
          <p:cNvSpPr txBox="1"/>
          <p:nvPr/>
        </p:nvSpPr>
        <p:spPr>
          <a:xfrm>
            <a:off x="404134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79FB4572-52C8-49F7-A759-93392A91426D}"/>
              </a:ext>
            </a:extLst>
          </p:cNvPr>
          <p:cNvSpPr txBox="1"/>
          <p:nvPr/>
        </p:nvSpPr>
        <p:spPr>
          <a:xfrm>
            <a:off x="404134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C990F33C-5C0A-45B5-A2AF-9E6695D62E42}"/>
              </a:ext>
            </a:extLst>
          </p:cNvPr>
          <p:cNvSpPr/>
          <p:nvPr/>
        </p:nvSpPr>
        <p:spPr>
          <a:xfrm flipV="1">
            <a:off x="1571902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19F5A5CA-299A-46BF-92B5-404A8427260D}"/>
              </a:ext>
            </a:extLst>
          </p:cNvPr>
          <p:cNvSpPr txBox="1"/>
          <p:nvPr/>
        </p:nvSpPr>
        <p:spPr>
          <a:xfrm>
            <a:off x="3316485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43D91D4F-8513-4F07-B39E-B5EF23C51617}"/>
              </a:ext>
            </a:extLst>
          </p:cNvPr>
          <p:cNvSpPr txBox="1"/>
          <p:nvPr/>
        </p:nvSpPr>
        <p:spPr>
          <a:xfrm>
            <a:off x="3316485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CB53D2CF-5421-4606-8F46-E7DB2501CBAF}"/>
              </a:ext>
            </a:extLst>
          </p:cNvPr>
          <p:cNvSpPr/>
          <p:nvPr/>
        </p:nvSpPr>
        <p:spPr>
          <a:xfrm flipV="1">
            <a:off x="4484253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BEA9FAD4-AA70-4A45-8E15-BCDA7D5DC247}"/>
              </a:ext>
            </a:extLst>
          </p:cNvPr>
          <p:cNvSpPr txBox="1"/>
          <p:nvPr/>
        </p:nvSpPr>
        <p:spPr>
          <a:xfrm>
            <a:off x="6243835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01015683-E361-4CCE-A00D-F72300FE35FF}"/>
              </a:ext>
            </a:extLst>
          </p:cNvPr>
          <p:cNvSpPr txBox="1"/>
          <p:nvPr/>
        </p:nvSpPr>
        <p:spPr>
          <a:xfrm>
            <a:off x="6243835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0520E512-7C43-44FE-B42E-5BC2EDA988A8}"/>
              </a:ext>
            </a:extLst>
          </p:cNvPr>
          <p:cNvSpPr/>
          <p:nvPr/>
        </p:nvSpPr>
        <p:spPr>
          <a:xfrm flipV="1">
            <a:off x="7411603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xmlns="" id="{7A92DFF4-3142-4886-9523-EDBC3A8A9589}"/>
              </a:ext>
            </a:extLst>
          </p:cNvPr>
          <p:cNvSpPr txBox="1"/>
          <p:nvPr/>
        </p:nvSpPr>
        <p:spPr>
          <a:xfrm>
            <a:off x="9230119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23" name="TextBox 11">
            <a:extLst>
              <a:ext uri="{FF2B5EF4-FFF2-40B4-BE49-F238E27FC236}">
                <a16:creationId xmlns:a16="http://schemas.microsoft.com/office/drawing/2014/main" xmlns="" id="{DC352EB4-85DE-4F79-9A3F-BC557331A151}"/>
              </a:ext>
            </a:extLst>
          </p:cNvPr>
          <p:cNvSpPr txBox="1"/>
          <p:nvPr/>
        </p:nvSpPr>
        <p:spPr>
          <a:xfrm>
            <a:off x="9230119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xmlns="" id="{C2C5C934-62D6-4020-8435-E8284FAA4F6D}"/>
              </a:ext>
            </a:extLst>
          </p:cNvPr>
          <p:cNvSpPr/>
          <p:nvPr/>
        </p:nvSpPr>
        <p:spPr>
          <a:xfrm flipV="1">
            <a:off x="10397887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04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F0A13F26-AC6C-417F-BED2-46578895C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2" name="矩形: 剪去单角 1">
            <a:extLst>
              <a:ext uri="{FF2B5EF4-FFF2-40B4-BE49-F238E27FC236}">
                <a16:creationId xmlns:a16="http://schemas.microsoft.com/office/drawing/2014/main" xmlns="" id="{CCCB0222-6803-433A-AAB6-17A35FE073CF}"/>
              </a:ext>
            </a:extLst>
          </p:cNvPr>
          <p:cNvSpPr/>
          <p:nvPr/>
        </p:nvSpPr>
        <p:spPr>
          <a:xfrm>
            <a:off x="279400" y="2241550"/>
            <a:ext cx="2654300" cy="2520950"/>
          </a:xfrm>
          <a:prstGeom prst="snip1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剪去单角 8">
            <a:extLst>
              <a:ext uri="{FF2B5EF4-FFF2-40B4-BE49-F238E27FC236}">
                <a16:creationId xmlns:a16="http://schemas.microsoft.com/office/drawing/2014/main" xmlns="" id="{F3FD81F7-A869-402C-86B5-E6AEB79FF19F}"/>
              </a:ext>
            </a:extLst>
          </p:cNvPr>
          <p:cNvSpPr/>
          <p:nvPr/>
        </p:nvSpPr>
        <p:spPr>
          <a:xfrm>
            <a:off x="3216275" y="2241550"/>
            <a:ext cx="2654300" cy="2520950"/>
          </a:xfrm>
          <a:prstGeom prst="snip1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剪去单角 10">
            <a:extLst>
              <a:ext uri="{FF2B5EF4-FFF2-40B4-BE49-F238E27FC236}">
                <a16:creationId xmlns:a16="http://schemas.microsoft.com/office/drawing/2014/main" xmlns="" id="{C680BD6A-69EA-4790-B966-28E42E941D2B}"/>
              </a:ext>
            </a:extLst>
          </p:cNvPr>
          <p:cNvSpPr/>
          <p:nvPr/>
        </p:nvSpPr>
        <p:spPr>
          <a:xfrm>
            <a:off x="6153150" y="2241550"/>
            <a:ext cx="2654300" cy="2520950"/>
          </a:xfrm>
          <a:prstGeom prst="snip1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剪去单角 11">
            <a:extLst>
              <a:ext uri="{FF2B5EF4-FFF2-40B4-BE49-F238E27FC236}">
                <a16:creationId xmlns:a16="http://schemas.microsoft.com/office/drawing/2014/main" xmlns="" id="{B8799C0D-A964-4F5A-86D6-FC63A7179109}"/>
              </a:ext>
            </a:extLst>
          </p:cNvPr>
          <p:cNvSpPr/>
          <p:nvPr/>
        </p:nvSpPr>
        <p:spPr>
          <a:xfrm>
            <a:off x="9090025" y="2241550"/>
            <a:ext cx="2654300" cy="2520950"/>
          </a:xfrm>
          <a:prstGeom prst="snip1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F0F9273D-0C50-4025-B292-C93899255F3D}"/>
              </a:ext>
            </a:extLst>
          </p:cNvPr>
          <p:cNvSpPr txBox="1"/>
          <p:nvPr/>
        </p:nvSpPr>
        <p:spPr>
          <a:xfrm>
            <a:off x="404134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79FB4572-52C8-49F7-A759-93392A91426D}"/>
              </a:ext>
            </a:extLst>
          </p:cNvPr>
          <p:cNvSpPr txBox="1"/>
          <p:nvPr/>
        </p:nvSpPr>
        <p:spPr>
          <a:xfrm>
            <a:off x="404134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C990F33C-5C0A-45B5-A2AF-9E6695D62E42}"/>
              </a:ext>
            </a:extLst>
          </p:cNvPr>
          <p:cNvSpPr/>
          <p:nvPr/>
        </p:nvSpPr>
        <p:spPr>
          <a:xfrm flipV="1">
            <a:off x="1571902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19F5A5CA-299A-46BF-92B5-404A8427260D}"/>
              </a:ext>
            </a:extLst>
          </p:cNvPr>
          <p:cNvSpPr txBox="1"/>
          <p:nvPr/>
        </p:nvSpPr>
        <p:spPr>
          <a:xfrm>
            <a:off x="3316485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43D91D4F-8513-4F07-B39E-B5EF23C51617}"/>
              </a:ext>
            </a:extLst>
          </p:cNvPr>
          <p:cNvSpPr txBox="1"/>
          <p:nvPr/>
        </p:nvSpPr>
        <p:spPr>
          <a:xfrm>
            <a:off x="3316485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CB53D2CF-5421-4606-8F46-E7DB2501CBAF}"/>
              </a:ext>
            </a:extLst>
          </p:cNvPr>
          <p:cNvSpPr/>
          <p:nvPr/>
        </p:nvSpPr>
        <p:spPr>
          <a:xfrm flipV="1">
            <a:off x="4484253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BEA9FAD4-AA70-4A45-8E15-BCDA7D5DC247}"/>
              </a:ext>
            </a:extLst>
          </p:cNvPr>
          <p:cNvSpPr txBox="1"/>
          <p:nvPr/>
        </p:nvSpPr>
        <p:spPr>
          <a:xfrm>
            <a:off x="6243835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01015683-E361-4CCE-A00D-F72300FE35FF}"/>
              </a:ext>
            </a:extLst>
          </p:cNvPr>
          <p:cNvSpPr txBox="1"/>
          <p:nvPr/>
        </p:nvSpPr>
        <p:spPr>
          <a:xfrm>
            <a:off x="6243835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0520E512-7C43-44FE-B42E-5BC2EDA988A8}"/>
              </a:ext>
            </a:extLst>
          </p:cNvPr>
          <p:cNvSpPr/>
          <p:nvPr/>
        </p:nvSpPr>
        <p:spPr>
          <a:xfrm flipV="1">
            <a:off x="7411603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1">
            <a:extLst>
              <a:ext uri="{FF2B5EF4-FFF2-40B4-BE49-F238E27FC236}">
                <a16:creationId xmlns:a16="http://schemas.microsoft.com/office/drawing/2014/main" xmlns="" id="{7A92DFF4-3142-4886-9523-EDBC3A8A9589}"/>
              </a:ext>
            </a:extLst>
          </p:cNvPr>
          <p:cNvSpPr txBox="1"/>
          <p:nvPr/>
        </p:nvSpPr>
        <p:spPr>
          <a:xfrm>
            <a:off x="9230119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23" name="TextBox 11">
            <a:extLst>
              <a:ext uri="{FF2B5EF4-FFF2-40B4-BE49-F238E27FC236}">
                <a16:creationId xmlns:a16="http://schemas.microsoft.com/office/drawing/2014/main" xmlns="" id="{DC352EB4-85DE-4F79-9A3F-BC557331A151}"/>
              </a:ext>
            </a:extLst>
          </p:cNvPr>
          <p:cNvSpPr txBox="1"/>
          <p:nvPr/>
        </p:nvSpPr>
        <p:spPr>
          <a:xfrm>
            <a:off x="9230119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4" name="等腰三角形 23">
            <a:extLst>
              <a:ext uri="{FF2B5EF4-FFF2-40B4-BE49-F238E27FC236}">
                <a16:creationId xmlns:a16="http://schemas.microsoft.com/office/drawing/2014/main" xmlns="" id="{C2C5C934-62D6-4020-8435-E8284FAA4F6D}"/>
              </a:ext>
            </a:extLst>
          </p:cNvPr>
          <p:cNvSpPr/>
          <p:nvPr/>
        </p:nvSpPr>
        <p:spPr>
          <a:xfrm flipV="1">
            <a:off x="10397887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F6F37F96-5E0A-487C-86A7-43B7AB50686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6" name="图片占位符 25">
            <a:extLst>
              <a:ext uri="{FF2B5EF4-FFF2-40B4-BE49-F238E27FC236}">
                <a16:creationId xmlns:a16="http://schemas.microsoft.com/office/drawing/2014/main" xmlns="" id="{299FAB99-51F6-4643-8B44-F4E0F2BE39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8" name="图片占位符 27">
            <a:extLst>
              <a:ext uri="{FF2B5EF4-FFF2-40B4-BE49-F238E27FC236}">
                <a16:creationId xmlns:a16="http://schemas.microsoft.com/office/drawing/2014/main" xmlns="" id="{505B7401-039A-4CBA-B5EF-D845C081FEC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6821B4D8-8488-4702-ADD7-1636CF6B08F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64552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6DE01F36-34AA-46FC-9F19-66DBA4249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 descr="图片包含 武器, 室内&#10;&#10;描述已自动生成">
            <a:extLst>
              <a:ext uri="{FF2B5EF4-FFF2-40B4-BE49-F238E27FC236}">
                <a16:creationId xmlns:a16="http://schemas.microsoft.com/office/drawing/2014/main" xmlns="" id="{3A255661-7F29-42F5-91D5-B2B5CFFE379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2" r="15532"/>
          <a:stretch>
            <a:fillRect/>
          </a:stretch>
        </p:blipFill>
        <p:spPr/>
      </p:pic>
      <p:pic>
        <p:nvPicPr>
          <p:cNvPr id="5" name="图片占位符 4">
            <a:extLst>
              <a:ext uri="{FF2B5EF4-FFF2-40B4-BE49-F238E27FC236}">
                <a16:creationId xmlns:a16="http://schemas.microsoft.com/office/drawing/2014/main" xmlns="" id="{DDCF3D8E-6E26-4395-96E6-357AEA56779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2" r="15532"/>
          <a:stretch>
            <a:fillRect/>
          </a:stretch>
        </p:blipFill>
        <p:spPr/>
      </p:pic>
      <p:pic>
        <p:nvPicPr>
          <p:cNvPr id="8" name="图片占位符 7" descr="图片包含 配件, 包&#10;&#10;描述已自动生成">
            <a:extLst>
              <a:ext uri="{FF2B5EF4-FFF2-40B4-BE49-F238E27FC236}">
                <a16:creationId xmlns:a16="http://schemas.microsoft.com/office/drawing/2014/main" xmlns="" id="{3D712E0A-ABBA-4D84-A292-39D1CDF3D69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2" r="15532"/>
          <a:stretch>
            <a:fillRect/>
          </a:stretch>
        </p:blipFill>
        <p:spPr/>
      </p:pic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61BE4DD4-C377-4C4D-BDD0-F461B646073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2" r="15532"/>
          <a:stretch>
            <a:fillRect/>
          </a:stretch>
        </p:blipFill>
        <p:spPr/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8E6D5125-FE3A-4F19-B865-C49D9A681CC4}"/>
              </a:ext>
            </a:extLst>
          </p:cNvPr>
          <p:cNvSpPr txBox="1"/>
          <p:nvPr/>
        </p:nvSpPr>
        <p:spPr>
          <a:xfrm>
            <a:off x="368695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4634E6A8-181A-47DA-A87F-49118DD6778A}"/>
              </a:ext>
            </a:extLst>
          </p:cNvPr>
          <p:cNvSpPr txBox="1"/>
          <p:nvPr/>
        </p:nvSpPr>
        <p:spPr>
          <a:xfrm>
            <a:off x="368695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F25E5691-88DB-4320-AEFA-E381222DC363}"/>
              </a:ext>
            </a:extLst>
          </p:cNvPr>
          <p:cNvSpPr/>
          <p:nvPr/>
        </p:nvSpPr>
        <p:spPr>
          <a:xfrm flipV="1">
            <a:off x="1536463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681CA0D2-45EB-4004-90C0-400B2CD51AD9}"/>
              </a:ext>
            </a:extLst>
          </p:cNvPr>
          <p:cNvSpPr txBox="1"/>
          <p:nvPr/>
        </p:nvSpPr>
        <p:spPr>
          <a:xfrm>
            <a:off x="3368574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F9747A10-E413-4485-8E31-F4FDA2B5F1FC}"/>
              </a:ext>
            </a:extLst>
          </p:cNvPr>
          <p:cNvSpPr txBox="1"/>
          <p:nvPr/>
        </p:nvSpPr>
        <p:spPr>
          <a:xfrm>
            <a:off x="3368574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CF2E6BC2-B057-401D-856D-82BAABCF6E3C}"/>
              </a:ext>
            </a:extLst>
          </p:cNvPr>
          <p:cNvSpPr/>
          <p:nvPr/>
        </p:nvSpPr>
        <p:spPr>
          <a:xfrm flipV="1">
            <a:off x="4536342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052C6F75-0456-46D4-BC71-DF0CC52C7F14}"/>
              </a:ext>
            </a:extLst>
          </p:cNvPr>
          <p:cNvSpPr txBox="1"/>
          <p:nvPr/>
        </p:nvSpPr>
        <p:spPr>
          <a:xfrm>
            <a:off x="6368453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E261B46E-7843-4896-8CF4-88B484B4BFED}"/>
              </a:ext>
            </a:extLst>
          </p:cNvPr>
          <p:cNvSpPr txBox="1"/>
          <p:nvPr/>
        </p:nvSpPr>
        <p:spPr>
          <a:xfrm>
            <a:off x="6368453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248AC408-7D05-4C3C-A251-7574BA4CC2FF}"/>
              </a:ext>
            </a:extLst>
          </p:cNvPr>
          <p:cNvSpPr/>
          <p:nvPr/>
        </p:nvSpPr>
        <p:spPr>
          <a:xfrm flipV="1">
            <a:off x="7536221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B2BAB36E-6170-489F-837D-4FF6238A4595}"/>
              </a:ext>
            </a:extLst>
          </p:cNvPr>
          <p:cNvSpPr txBox="1"/>
          <p:nvPr/>
        </p:nvSpPr>
        <p:spPr>
          <a:xfrm>
            <a:off x="9302947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84ED0FD8-58C9-4DC9-9566-A9ECB51BF91D}"/>
              </a:ext>
            </a:extLst>
          </p:cNvPr>
          <p:cNvSpPr txBox="1"/>
          <p:nvPr/>
        </p:nvSpPr>
        <p:spPr>
          <a:xfrm>
            <a:off x="9302947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9E792BFE-2CCC-4F9A-860E-6BFD238CD48C}"/>
              </a:ext>
            </a:extLst>
          </p:cNvPr>
          <p:cNvSpPr/>
          <p:nvPr/>
        </p:nvSpPr>
        <p:spPr>
          <a:xfrm flipV="1">
            <a:off x="10470715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1">
            <a:extLst>
              <a:ext uri="{FF2B5EF4-FFF2-40B4-BE49-F238E27FC236}">
                <a16:creationId xmlns:a16="http://schemas.microsoft.com/office/drawing/2014/main" xmlns="" id="{6435A195-6DB2-4EC4-96A7-95320791B034}"/>
              </a:ext>
            </a:extLst>
          </p:cNvPr>
          <p:cNvSpPr/>
          <p:nvPr/>
        </p:nvSpPr>
        <p:spPr>
          <a:xfrm>
            <a:off x="1391596" y="4142466"/>
            <a:ext cx="493408" cy="452668"/>
          </a:xfrm>
          <a:custGeom>
            <a:avLst/>
            <a:gdLst>
              <a:gd name="connsiteX0" fmla="*/ 303857 w 607639"/>
              <a:gd name="connsiteY0" fmla="*/ 303714 h 557467"/>
              <a:gd name="connsiteX1" fmla="*/ 352986 w 607639"/>
              <a:gd name="connsiteY1" fmla="*/ 309132 h 557467"/>
              <a:gd name="connsiteX2" fmla="*/ 514597 w 607639"/>
              <a:gd name="connsiteY2" fmla="*/ 449845 h 557467"/>
              <a:gd name="connsiteX3" fmla="*/ 528676 w 607639"/>
              <a:gd name="connsiteY3" fmla="*/ 528182 h 557467"/>
              <a:gd name="connsiteX4" fmla="*/ 499345 w 607639"/>
              <a:gd name="connsiteY4" fmla="*/ 557467 h 557467"/>
              <a:gd name="connsiteX5" fmla="*/ 108223 w 607639"/>
              <a:gd name="connsiteY5" fmla="*/ 557467 h 557467"/>
              <a:gd name="connsiteX6" fmla="*/ 78892 w 607639"/>
              <a:gd name="connsiteY6" fmla="*/ 528182 h 557467"/>
              <a:gd name="connsiteX7" fmla="*/ 303857 w 607639"/>
              <a:gd name="connsiteY7" fmla="*/ 303714 h 557467"/>
              <a:gd name="connsiteX8" fmla="*/ 455825 w 607639"/>
              <a:gd name="connsiteY8" fmla="*/ 268995 h 557467"/>
              <a:gd name="connsiteX9" fmla="*/ 607639 w 607639"/>
              <a:gd name="connsiteY9" fmla="*/ 420565 h 557467"/>
              <a:gd name="connsiteX10" fmla="*/ 578303 w 607639"/>
              <a:gd name="connsiteY10" fmla="*/ 449854 h 557467"/>
              <a:gd name="connsiteX11" fmla="*/ 576396 w 607639"/>
              <a:gd name="connsiteY11" fmla="*/ 449854 h 557467"/>
              <a:gd name="connsiteX12" fmla="*/ 424875 w 607639"/>
              <a:gd name="connsiteY12" fmla="*/ 272217 h 557467"/>
              <a:gd name="connsiteX13" fmla="*/ 455825 w 607639"/>
              <a:gd name="connsiteY13" fmla="*/ 268995 h 557467"/>
              <a:gd name="connsiteX14" fmla="*/ 151811 w 607639"/>
              <a:gd name="connsiteY14" fmla="*/ 268995 h 557467"/>
              <a:gd name="connsiteX15" fmla="*/ 182906 w 607639"/>
              <a:gd name="connsiteY15" fmla="*/ 272217 h 557467"/>
              <a:gd name="connsiteX16" fmla="*/ 31389 w 607639"/>
              <a:gd name="connsiteY16" fmla="*/ 449854 h 557467"/>
              <a:gd name="connsiteX17" fmla="*/ 29335 w 607639"/>
              <a:gd name="connsiteY17" fmla="*/ 449854 h 557467"/>
              <a:gd name="connsiteX18" fmla="*/ 0 w 607639"/>
              <a:gd name="connsiteY18" fmla="*/ 420565 h 557467"/>
              <a:gd name="connsiteX19" fmla="*/ 151811 w 607639"/>
              <a:gd name="connsiteY19" fmla="*/ 268995 h 557467"/>
              <a:gd name="connsiteX20" fmla="*/ 462556 w 607639"/>
              <a:gd name="connsiteY20" fmla="*/ 35000 h 557467"/>
              <a:gd name="connsiteX21" fmla="*/ 543847 w 607639"/>
              <a:gd name="connsiteY21" fmla="*/ 122571 h 557467"/>
              <a:gd name="connsiteX22" fmla="*/ 462556 w 607639"/>
              <a:gd name="connsiteY22" fmla="*/ 210143 h 557467"/>
              <a:gd name="connsiteX23" fmla="*/ 485153 w 607639"/>
              <a:gd name="connsiteY23" fmla="*/ 122571 h 557467"/>
              <a:gd name="connsiteX24" fmla="*/ 462556 w 607639"/>
              <a:gd name="connsiteY24" fmla="*/ 35000 h 557467"/>
              <a:gd name="connsiteX25" fmla="*/ 145224 w 607639"/>
              <a:gd name="connsiteY25" fmla="*/ 35000 h 557467"/>
              <a:gd name="connsiteX26" fmla="*/ 122481 w 607639"/>
              <a:gd name="connsiteY26" fmla="*/ 122571 h 557467"/>
              <a:gd name="connsiteX27" fmla="*/ 145224 w 607639"/>
              <a:gd name="connsiteY27" fmla="*/ 210143 h 557467"/>
              <a:gd name="connsiteX28" fmla="*/ 63791 w 607639"/>
              <a:gd name="connsiteY28" fmla="*/ 122571 h 557467"/>
              <a:gd name="connsiteX29" fmla="*/ 145224 w 607639"/>
              <a:gd name="connsiteY29" fmla="*/ 35000 h 557467"/>
              <a:gd name="connsiteX30" fmla="*/ 303892 w 607639"/>
              <a:gd name="connsiteY30" fmla="*/ 0 h 557467"/>
              <a:gd name="connsiteX31" fmla="*/ 403912 w 607639"/>
              <a:gd name="connsiteY31" fmla="*/ 51694 h 557467"/>
              <a:gd name="connsiteX32" fmla="*/ 426497 w 607639"/>
              <a:gd name="connsiteY32" fmla="*/ 122572 h 557467"/>
              <a:gd name="connsiteX33" fmla="*/ 403912 w 607639"/>
              <a:gd name="connsiteY33" fmla="*/ 193450 h 557467"/>
              <a:gd name="connsiteX34" fmla="*/ 303892 w 607639"/>
              <a:gd name="connsiteY34" fmla="*/ 245144 h 557467"/>
              <a:gd name="connsiteX35" fmla="*/ 181141 w 607639"/>
              <a:gd name="connsiteY35" fmla="*/ 122572 h 557467"/>
              <a:gd name="connsiteX36" fmla="*/ 303892 w 607639"/>
              <a:gd name="connsiteY36" fmla="*/ 0 h 55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639" h="557467">
                <a:moveTo>
                  <a:pt x="303857" y="303714"/>
                </a:moveTo>
                <a:cubicBezTo>
                  <a:pt x="320722" y="303714"/>
                  <a:pt x="337148" y="305618"/>
                  <a:pt x="352986" y="309132"/>
                </a:cubicBezTo>
                <a:cubicBezTo>
                  <a:pt x="427486" y="325824"/>
                  <a:pt x="488200" y="379562"/>
                  <a:pt x="514597" y="449845"/>
                </a:cubicBezTo>
                <a:cubicBezTo>
                  <a:pt x="523690" y="474298"/>
                  <a:pt x="528676" y="500655"/>
                  <a:pt x="528676" y="528182"/>
                </a:cubicBezTo>
                <a:cubicBezTo>
                  <a:pt x="528676" y="544289"/>
                  <a:pt x="515477" y="557467"/>
                  <a:pt x="499345" y="557467"/>
                </a:cubicBezTo>
                <a:lnTo>
                  <a:pt x="108223" y="557467"/>
                </a:lnTo>
                <a:cubicBezTo>
                  <a:pt x="92091" y="557467"/>
                  <a:pt x="78892" y="544289"/>
                  <a:pt x="78892" y="528182"/>
                </a:cubicBezTo>
                <a:cubicBezTo>
                  <a:pt x="78892" y="404307"/>
                  <a:pt x="179789" y="303714"/>
                  <a:pt x="303857" y="303714"/>
                </a:cubicBezTo>
                <a:close/>
                <a:moveTo>
                  <a:pt x="455825" y="268995"/>
                </a:moveTo>
                <a:cubicBezTo>
                  <a:pt x="539579" y="268995"/>
                  <a:pt x="607639" y="336945"/>
                  <a:pt x="607639" y="420565"/>
                </a:cubicBezTo>
                <a:cubicBezTo>
                  <a:pt x="607639" y="436674"/>
                  <a:pt x="594584" y="449854"/>
                  <a:pt x="578303" y="449854"/>
                </a:cubicBezTo>
                <a:lnTo>
                  <a:pt x="576396" y="449854"/>
                </a:lnTo>
                <a:cubicBezTo>
                  <a:pt x="553661" y="371360"/>
                  <a:pt x="497775" y="306631"/>
                  <a:pt x="424875" y="272217"/>
                </a:cubicBezTo>
                <a:cubicBezTo>
                  <a:pt x="434996" y="270020"/>
                  <a:pt x="445410" y="268995"/>
                  <a:pt x="455825" y="268995"/>
                </a:cubicBezTo>
                <a:close/>
                <a:moveTo>
                  <a:pt x="151811" y="268995"/>
                </a:moveTo>
                <a:cubicBezTo>
                  <a:pt x="162371" y="268995"/>
                  <a:pt x="172785" y="270020"/>
                  <a:pt x="182906" y="272217"/>
                </a:cubicBezTo>
                <a:cubicBezTo>
                  <a:pt x="110008" y="306631"/>
                  <a:pt x="53977" y="371360"/>
                  <a:pt x="31389" y="449854"/>
                </a:cubicBezTo>
                <a:lnTo>
                  <a:pt x="29335" y="449854"/>
                </a:lnTo>
                <a:cubicBezTo>
                  <a:pt x="13201" y="449854"/>
                  <a:pt x="0" y="436674"/>
                  <a:pt x="0" y="420565"/>
                </a:cubicBezTo>
                <a:cubicBezTo>
                  <a:pt x="0" y="336945"/>
                  <a:pt x="68058" y="268995"/>
                  <a:pt x="151811" y="268995"/>
                </a:cubicBezTo>
                <a:close/>
                <a:moveTo>
                  <a:pt x="462556" y="35000"/>
                </a:moveTo>
                <a:cubicBezTo>
                  <a:pt x="507897" y="38368"/>
                  <a:pt x="543847" y="76296"/>
                  <a:pt x="543847" y="122571"/>
                </a:cubicBezTo>
                <a:cubicBezTo>
                  <a:pt x="543847" y="168847"/>
                  <a:pt x="507897" y="206775"/>
                  <a:pt x="462556" y="210143"/>
                </a:cubicBezTo>
                <a:cubicBezTo>
                  <a:pt x="476936" y="184223"/>
                  <a:pt x="485153" y="154349"/>
                  <a:pt x="485153" y="122571"/>
                </a:cubicBezTo>
                <a:cubicBezTo>
                  <a:pt x="485153" y="90794"/>
                  <a:pt x="476936" y="60920"/>
                  <a:pt x="462556" y="35000"/>
                </a:cubicBezTo>
                <a:close/>
                <a:moveTo>
                  <a:pt x="145224" y="35000"/>
                </a:moveTo>
                <a:cubicBezTo>
                  <a:pt x="130698" y="60920"/>
                  <a:pt x="122481" y="90794"/>
                  <a:pt x="122481" y="122571"/>
                </a:cubicBezTo>
                <a:cubicBezTo>
                  <a:pt x="122481" y="154349"/>
                  <a:pt x="130698" y="184223"/>
                  <a:pt x="145224" y="210143"/>
                </a:cubicBezTo>
                <a:cubicBezTo>
                  <a:pt x="99739" y="206775"/>
                  <a:pt x="63791" y="168847"/>
                  <a:pt x="63791" y="122571"/>
                </a:cubicBezTo>
                <a:cubicBezTo>
                  <a:pt x="63791" y="76296"/>
                  <a:pt x="99739" y="38368"/>
                  <a:pt x="145224" y="35000"/>
                </a:cubicBezTo>
                <a:close/>
                <a:moveTo>
                  <a:pt x="303892" y="0"/>
                </a:moveTo>
                <a:cubicBezTo>
                  <a:pt x="345103" y="0"/>
                  <a:pt x="381620" y="20502"/>
                  <a:pt x="403912" y="51694"/>
                </a:cubicBezTo>
                <a:cubicBezTo>
                  <a:pt x="418138" y="71756"/>
                  <a:pt x="426497" y="96212"/>
                  <a:pt x="426497" y="122572"/>
                </a:cubicBezTo>
                <a:cubicBezTo>
                  <a:pt x="426497" y="148931"/>
                  <a:pt x="418138" y="173387"/>
                  <a:pt x="403912" y="193450"/>
                </a:cubicBezTo>
                <a:cubicBezTo>
                  <a:pt x="381620" y="224642"/>
                  <a:pt x="345103" y="245144"/>
                  <a:pt x="303892" y="245144"/>
                </a:cubicBezTo>
                <a:cubicBezTo>
                  <a:pt x="236137" y="245144"/>
                  <a:pt x="181141" y="190082"/>
                  <a:pt x="181141" y="122572"/>
                </a:cubicBezTo>
                <a:cubicBezTo>
                  <a:pt x="181141" y="55062"/>
                  <a:pt x="236137" y="0"/>
                  <a:pt x="3038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Rectangle 21">
            <a:extLst>
              <a:ext uri="{FF2B5EF4-FFF2-40B4-BE49-F238E27FC236}">
                <a16:creationId xmlns:a16="http://schemas.microsoft.com/office/drawing/2014/main" xmlns="" id="{7C332E7B-35EF-4D7F-831A-87DEC6D34384}"/>
              </a:ext>
            </a:extLst>
          </p:cNvPr>
          <p:cNvSpPr/>
          <p:nvPr/>
        </p:nvSpPr>
        <p:spPr>
          <a:xfrm>
            <a:off x="4378973" y="4122440"/>
            <a:ext cx="493408" cy="492722"/>
          </a:xfrm>
          <a:custGeom>
            <a:avLst/>
            <a:gdLst>
              <a:gd name="T0" fmla="*/ 5110 w 8160"/>
              <a:gd name="T1" fmla="*/ 4617 h 8160"/>
              <a:gd name="T2" fmla="*/ 4329 w 8160"/>
              <a:gd name="T3" fmla="*/ 5605 h 8160"/>
              <a:gd name="T4" fmla="*/ 3830 w 8160"/>
              <a:gd name="T5" fmla="*/ 5605 h 8160"/>
              <a:gd name="T6" fmla="*/ 3159 w 8160"/>
              <a:gd name="T7" fmla="*/ 5116 h 8160"/>
              <a:gd name="T8" fmla="*/ 3319 w 8160"/>
              <a:gd name="T9" fmla="*/ 4632 h 8160"/>
              <a:gd name="T10" fmla="*/ 4156 w 8160"/>
              <a:gd name="T11" fmla="*/ 4921 h 8160"/>
              <a:gd name="T12" fmla="*/ 4536 w 8160"/>
              <a:gd name="T13" fmla="*/ 4666 h 8160"/>
              <a:gd name="T14" fmla="*/ 3136 w 8160"/>
              <a:gd name="T15" fmla="*/ 3528 h 8160"/>
              <a:gd name="T16" fmla="*/ 3829 w 8160"/>
              <a:gd name="T17" fmla="*/ 2750 h 8160"/>
              <a:gd name="T18" fmla="*/ 4080 w 8160"/>
              <a:gd name="T19" fmla="*/ 2305 h 8160"/>
              <a:gd name="T20" fmla="*/ 4329 w 8160"/>
              <a:gd name="T21" fmla="*/ 2752 h 8160"/>
              <a:gd name="T22" fmla="*/ 5016 w 8160"/>
              <a:gd name="T23" fmla="*/ 3190 h 8160"/>
              <a:gd name="T24" fmla="*/ 4600 w 8160"/>
              <a:gd name="T25" fmla="*/ 3415 h 8160"/>
              <a:gd name="T26" fmla="*/ 3710 w 8160"/>
              <a:gd name="T27" fmla="*/ 3468 h 8160"/>
              <a:gd name="T28" fmla="*/ 4277 w 8160"/>
              <a:gd name="T29" fmla="*/ 3821 h 8160"/>
              <a:gd name="T30" fmla="*/ 8160 w 8160"/>
              <a:gd name="T31" fmla="*/ 3610 h 8160"/>
              <a:gd name="T32" fmla="*/ 7638 w 8160"/>
              <a:gd name="T33" fmla="*/ 5072 h 8160"/>
              <a:gd name="T34" fmla="*/ 6853 w 8160"/>
              <a:gd name="T35" fmla="*/ 5450 h 8160"/>
              <a:gd name="T36" fmla="*/ 7297 w 8160"/>
              <a:gd name="T37" fmla="*/ 6633 h 8160"/>
              <a:gd name="T38" fmla="*/ 6264 w 8160"/>
              <a:gd name="T39" fmla="*/ 7450 h 8160"/>
              <a:gd name="T40" fmla="*/ 5451 w 8160"/>
              <a:gd name="T41" fmla="*/ 6853 h 8160"/>
              <a:gd name="T42" fmla="*/ 5072 w 8160"/>
              <a:gd name="T43" fmla="*/ 7638 h 8160"/>
              <a:gd name="T44" fmla="*/ 3610 w 8160"/>
              <a:gd name="T45" fmla="*/ 8160 h 8160"/>
              <a:gd name="T46" fmla="*/ 3088 w 8160"/>
              <a:gd name="T47" fmla="*/ 7011 h 8160"/>
              <a:gd name="T48" fmla="*/ 2265 w 8160"/>
              <a:gd name="T49" fmla="*/ 7297 h 8160"/>
              <a:gd name="T50" fmla="*/ 1527 w 8160"/>
              <a:gd name="T51" fmla="*/ 7297 h 8160"/>
              <a:gd name="T52" fmla="*/ 710 w 8160"/>
              <a:gd name="T53" fmla="*/ 6263 h 8160"/>
              <a:gd name="T54" fmla="*/ 1307 w 8160"/>
              <a:gd name="T55" fmla="*/ 5450 h 8160"/>
              <a:gd name="T56" fmla="*/ 522 w 8160"/>
              <a:gd name="T57" fmla="*/ 5071 h 8160"/>
              <a:gd name="T58" fmla="*/ 0 w 8160"/>
              <a:gd name="T59" fmla="*/ 3610 h 8160"/>
              <a:gd name="T60" fmla="*/ 1149 w 8160"/>
              <a:gd name="T61" fmla="*/ 3088 h 8160"/>
              <a:gd name="T62" fmla="*/ 863 w 8160"/>
              <a:gd name="T63" fmla="*/ 2265 h 8160"/>
              <a:gd name="T64" fmla="*/ 1527 w 8160"/>
              <a:gd name="T65" fmla="*/ 862 h 8160"/>
              <a:gd name="T66" fmla="*/ 2709 w 8160"/>
              <a:gd name="T67" fmla="*/ 1307 h 8160"/>
              <a:gd name="T68" fmla="*/ 3088 w 8160"/>
              <a:gd name="T69" fmla="*/ 522 h 8160"/>
              <a:gd name="T70" fmla="*/ 4550 w 8160"/>
              <a:gd name="T71" fmla="*/ 0 h 8160"/>
              <a:gd name="T72" fmla="*/ 5071 w 8160"/>
              <a:gd name="T73" fmla="*/ 1149 h 8160"/>
              <a:gd name="T74" fmla="*/ 5894 w 8160"/>
              <a:gd name="T75" fmla="*/ 863 h 8160"/>
              <a:gd name="T76" fmla="*/ 7297 w 8160"/>
              <a:gd name="T77" fmla="*/ 1527 h 8160"/>
              <a:gd name="T78" fmla="*/ 7297 w 8160"/>
              <a:gd name="T79" fmla="*/ 2266 h 8160"/>
              <a:gd name="T80" fmla="*/ 7011 w 8160"/>
              <a:gd name="T81" fmla="*/ 3088 h 8160"/>
              <a:gd name="T82" fmla="*/ 8160 w 8160"/>
              <a:gd name="T83" fmla="*/ 3610 h 8160"/>
              <a:gd name="T84" fmla="*/ 4080 w 8160"/>
              <a:gd name="T85" fmla="*/ 2027 h 8160"/>
              <a:gd name="T86" fmla="*/ 4080 w 8160"/>
              <a:gd name="T87" fmla="*/ 6133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160" h="8160">
                <a:moveTo>
                  <a:pt x="5110" y="4609"/>
                </a:moveTo>
                <a:lnTo>
                  <a:pt x="5110" y="4617"/>
                </a:lnTo>
                <a:cubicBezTo>
                  <a:pt x="5110" y="5079"/>
                  <a:pt x="4796" y="5361"/>
                  <a:pt x="4329" y="5419"/>
                </a:cubicBezTo>
                <a:lnTo>
                  <a:pt x="4329" y="5605"/>
                </a:lnTo>
                <a:cubicBezTo>
                  <a:pt x="4329" y="5743"/>
                  <a:pt x="4218" y="5855"/>
                  <a:pt x="4080" y="5855"/>
                </a:cubicBezTo>
                <a:cubicBezTo>
                  <a:pt x="3942" y="5855"/>
                  <a:pt x="3830" y="5743"/>
                  <a:pt x="3830" y="5605"/>
                </a:cubicBezTo>
                <a:lnTo>
                  <a:pt x="3830" y="5398"/>
                </a:lnTo>
                <a:cubicBezTo>
                  <a:pt x="3593" y="5354"/>
                  <a:pt x="3362" y="5262"/>
                  <a:pt x="3159" y="5116"/>
                </a:cubicBezTo>
                <a:cubicBezTo>
                  <a:pt x="3095" y="5071"/>
                  <a:pt x="3049" y="4988"/>
                  <a:pt x="3049" y="4898"/>
                </a:cubicBezTo>
                <a:cubicBezTo>
                  <a:pt x="3049" y="4748"/>
                  <a:pt x="3170" y="4632"/>
                  <a:pt x="3319" y="4632"/>
                </a:cubicBezTo>
                <a:cubicBezTo>
                  <a:pt x="3394" y="4632"/>
                  <a:pt x="3447" y="4658"/>
                  <a:pt x="3485" y="4684"/>
                </a:cubicBezTo>
                <a:cubicBezTo>
                  <a:pt x="3683" y="4831"/>
                  <a:pt x="3901" y="4921"/>
                  <a:pt x="4156" y="4921"/>
                </a:cubicBezTo>
                <a:cubicBezTo>
                  <a:pt x="4393" y="4921"/>
                  <a:pt x="4536" y="4827"/>
                  <a:pt x="4536" y="4673"/>
                </a:cubicBezTo>
                <a:lnTo>
                  <a:pt x="4536" y="4666"/>
                </a:lnTo>
                <a:cubicBezTo>
                  <a:pt x="4536" y="4519"/>
                  <a:pt x="4445" y="4444"/>
                  <a:pt x="4006" y="4331"/>
                </a:cubicBezTo>
                <a:cubicBezTo>
                  <a:pt x="3478" y="4196"/>
                  <a:pt x="3136" y="4050"/>
                  <a:pt x="3136" y="3528"/>
                </a:cubicBezTo>
                <a:lnTo>
                  <a:pt x="3136" y="3520"/>
                </a:lnTo>
                <a:cubicBezTo>
                  <a:pt x="3136" y="3114"/>
                  <a:pt x="3415" y="2827"/>
                  <a:pt x="3829" y="2750"/>
                </a:cubicBezTo>
                <a:lnTo>
                  <a:pt x="3829" y="2554"/>
                </a:lnTo>
                <a:cubicBezTo>
                  <a:pt x="3829" y="2417"/>
                  <a:pt x="3942" y="2305"/>
                  <a:pt x="4080" y="2305"/>
                </a:cubicBezTo>
                <a:cubicBezTo>
                  <a:pt x="4218" y="2305"/>
                  <a:pt x="4329" y="2417"/>
                  <a:pt x="4329" y="2554"/>
                </a:cubicBezTo>
                <a:lnTo>
                  <a:pt x="4329" y="2752"/>
                </a:lnTo>
                <a:cubicBezTo>
                  <a:pt x="4536" y="2786"/>
                  <a:pt x="4723" y="2856"/>
                  <a:pt x="4889" y="2961"/>
                </a:cubicBezTo>
                <a:cubicBezTo>
                  <a:pt x="4952" y="2998"/>
                  <a:pt x="5016" y="3077"/>
                  <a:pt x="5016" y="3190"/>
                </a:cubicBezTo>
                <a:cubicBezTo>
                  <a:pt x="5016" y="3340"/>
                  <a:pt x="4896" y="3457"/>
                  <a:pt x="4746" y="3457"/>
                </a:cubicBezTo>
                <a:cubicBezTo>
                  <a:pt x="4689" y="3457"/>
                  <a:pt x="4645" y="3442"/>
                  <a:pt x="4600" y="3415"/>
                </a:cubicBezTo>
                <a:cubicBezTo>
                  <a:pt x="4409" y="3303"/>
                  <a:pt x="4228" y="3239"/>
                  <a:pt x="4047" y="3239"/>
                </a:cubicBezTo>
                <a:cubicBezTo>
                  <a:pt x="3826" y="3239"/>
                  <a:pt x="3710" y="3340"/>
                  <a:pt x="3710" y="3468"/>
                </a:cubicBezTo>
                <a:lnTo>
                  <a:pt x="3710" y="3475"/>
                </a:lnTo>
                <a:cubicBezTo>
                  <a:pt x="3710" y="3648"/>
                  <a:pt x="3822" y="3704"/>
                  <a:pt x="4277" y="3821"/>
                </a:cubicBezTo>
                <a:cubicBezTo>
                  <a:pt x="4810" y="3960"/>
                  <a:pt x="5110" y="4151"/>
                  <a:pt x="5110" y="4609"/>
                </a:cubicBezTo>
                <a:close/>
                <a:moveTo>
                  <a:pt x="8160" y="3610"/>
                </a:moveTo>
                <a:lnTo>
                  <a:pt x="8160" y="4550"/>
                </a:lnTo>
                <a:cubicBezTo>
                  <a:pt x="8160" y="4838"/>
                  <a:pt x="7926" y="5072"/>
                  <a:pt x="7638" y="5072"/>
                </a:cubicBezTo>
                <a:lnTo>
                  <a:pt x="7011" y="5072"/>
                </a:lnTo>
                <a:cubicBezTo>
                  <a:pt x="6967" y="5202"/>
                  <a:pt x="6914" y="5328"/>
                  <a:pt x="6853" y="5450"/>
                </a:cubicBezTo>
                <a:lnTo>
                  <a:pt x="7297" y="5895"/>
                </a:lnTo>
                <a:cubicBezTo>
                  <a:pt x="7501" y="6099"/>
                  <a:pt x="7501" y="6429"/>
                  <a:pt x="7297" y="6633"/>
                </a:cubicBezTo>
                <a:lnTo>
                  <a:pt x="6633" y="7297"/>
                </a:lnTo>
                <a:cubicBezTo>
                  <a:pt x="6531" y="7399"/>
                  <a:pt x="6397" y="7450"/>
                  <a:pt x="6264" y="7450"/>
                </a:cubicBezTo>
                <a:cubicBezTo>
                  <a:pt x="6130" y="7450"/>
                  <a:pt x="5997" y="7399"/>
                  <a:pt x="5895" y="7297"/>
                </a:cubicBezTo>
                <a:lnTo>
                  <a:pt x="5451" y="6853"/>
                </a:lnTo>
                <a:cubicBezTo>
                  <a:pt x="5328" y="6914"/>
                  <a:pt x="5202" y="6967"/>
                  <a:pt x="5072" y="7011"/>
                </a:cubicBezTo>
                <a:lnTo>
                  <a:pt x="5072" y="7638"/>
                </a:lnTo>
                <a:cubicBezTo>
                  <a:pt x="5072" y="7926"/>
                  <a:pt x="4838" y="8160"/>
                  <a:pt x="4550" y="8160"/>
                </a:cubicBezTo>
                <a:lnTo>
                  <a:pt x="3610" y="8160"/>
                </a:lnTo>
                <a:cubicBezTo>
                  <a:pt x="3322" y="8160"/>
                  <a:pt x="3088" y="7926"/>
                  <a:pt x="3088" y="7638"/>
                </a:cubicBezTo>
                <a:lnTo>
                  <a:pt x="3088" y="7011"/>
                </a:lnTo>
                <a:cubicBezTo>
                  <a:pt x="2958" y="6967"/>
                  <a:pt x="2832" y="6913"/>
                  <a:pt x="2709" y="6853"/>
                </a:cubicBezTo>
                <a:lnTo>
                  <a:pt x="2265" y="7297"/>
                </a:lnTo>
                <a:cubicBezTo>
                  <a:pt x="2163" y="7399"/>
                  <a:pt x="2030" y="7450"/>
                  <a:pt x="1896" y="7450"/>
                </a:cubicBezTo>
                <a:cubicBezTo>
                  <a:pt x="1763" y="7450"/>
                  <a:pt x="1629" y="7399"/>
                  <a:pt x="1527" y="7297"/>
                </a:cubicBezTo>
                <a:lnTo>
                  <a:pt x="863" y="6633"/>
                </a:lnTo>
                <a:cubicBezTo>
                  <a:pt x="765" y="6535"/>
                  <a:pt x="710" y="6402"/>
                  <a:pt x="710" y="6263"/>
                </a:cubicBezTo>
                <a:cubicBezTo>
                  <a:pt x="710" y="6125"/>
                  <a:pt x="765" y="5992"/>
                  <a:pt x="863" y="5894"/>
                </a:cubicBezTo>
                <a:lnTo>
                  <a:pt x="1307" y="5450"/>
                </a:lnTo>
                <a:cubicBezTo>
                  <a:pt x="1246" y="5328"/>
                  <a:pt x="1193" y="5202"/>
                  <a:pt x="1149" y="5071"/>
                </a:cubicBezTo>
                <a:lnTo>
                  <a:pt x="522" y="5071"/>
                </a:lnTo>
                <a:cubicBezTo>
                  <a:pt x="234" y="5071"/>
                  <a:pt x="0" y="4838"/>
                  <a:pt x="0" y="4549"/>
                </a:cubicBezTo>
                <a:lnTo>
                  <a:pt x="0" y="3610"/>
                </a:lnTo>
                <a:cubicBezTo>
                  <a:pt x="0" y="3321"/>
                  <a:pt x="234" y="3088"/>
                  <a:pt x="522" y="3088"/>
                </a:cubicBezTo>
                <a:lnTo>
                  <a:pt x="1149" y="3088"/>
                </a:lnTo>
                <a:cubicBezTo>
                  <a:pt x="1193" y="2957"/>
                  <a:pt x="1247" y="2831"/>
                  <a:pt x="1307" y="2709"/>
                </a:cubicBezTo>
                <a:lnTo>
                  <a:pt x="863" y="2265"/>
                </a:lnTo>
                <a:cubicBezTo>
                  <a:pt x="659" y="2061"/>
                  <a:pt x="659" y="1731"/>
                  <a:pt x="863" y="1527"/>
                </a:cubicBezTo>
                <a:lnTo>
                  <a:pt x="1527" y="862"/>
                </a:lnTo>
                <a:cubicBezTo>
                  <a:pt x="1731" y="659"/>
                  <a:pt x="2062" y="659"/>
                  <a:pt x="2265" y="862"/>
                </a:cubicBezTo>
                <a:lnTo>
                  <a:pt x="2709" y="1307"/>
                </a:lnTo>
                <a:cubicBezTo>
                  <a:pt x="2831" y="1246"/>
                  <a:pt x="2958" y="1193"/>
                  <a:pt x="3088" y="1148"/>
                </a:cubicBezTo>
                <a:lnTo>
                  <a:pt x="3088" y="522"/>
                </a:lnTo>
                <a:cubicBezTo>
                  <a:pt x="3088" y="234"/>
                  <a:pt x="3322" y="0"/>
                  <a:pt x="3610" y="0"/>
                </a:cubicBezTo>
                <a:lnTo>
                  <a:pt x="4550" y="0"/>
                </a:lnTo>
                <a:cubicBezTo>
                  <a:pt x="4838" y="0"/>
                  <a:pt x="5071" y="234"/>
                  <a:pt x="5071" y="522"/>
                </a:cubicBezTo>
                <a:lnTo>
                  <a:pt x="5071" y="1149"/>
                </a:lnTo>
                <a:cubicBezTo>
                  <a:pt x="5202" y="1193"/>
                  <a:pt x="5328" y="1246"/>
                  <a:pt x="5450" y="1307"/>
                </a:cubicBezTo>
                <a:lnTo>
                  <a:pt x="5894" y="863"/>
                </a:lnTo>
                <a:cubicBezTo>
                  <a:pt x="6098" y="659"/>
                  <a:pt x="6429" y="659"/>
                  <a:pt x="6632" y="863"/>
                </a:cubicBezTo>
                <a:lnTo>
                  <a:pt x="7297" y="1527"/>
                </a:lnTo>
                <a:cubicBezTo>
                  <a:pt x="7395" y="1625"/>
                  <a:pt x="7449" y="1758"/>
                  <a:pt x="7449" y="1897"/>
                </a:cubicBezTo>
                <a:cubicBezTo>
                  <a:pt x="7449" y="2035"/>
                  <a:pt x="7394" y="2168"/>
                  <a:pt x="7297" y="2266"/>
                </a:cubicBezTo>
                <a:lnTo>
                  <a:pt x="6853" y="2710"/>
                </a:lnTo>
                <a:cubicBezTo>
                  <a:pt x="6913" y="2832"/>
                  <a:pt x="6966" y="2958"/>
                  <a:pt x="7011" y="3088"/>
                </a:cubicBezTo>
                <a:lnTo>
                  <a:pt x="7637" y="3088"/>
                </a:lnTo>
                <a:cubicBezTo>
                  <a:pt x="7926" y="3088"/>
                  <a:pt x="8160" y="3322"/>
                  <a:pt x="8160" y="3610"/>
                </a:cubicBezTo>
                <a:close/>
                <a:moveTo>
                  <a:pt x="6133" y="4080"/>
                </a:moveTo>
                <a:cubicBezTo>
                  <a:pt x="6133" y="2948"/>
                  <a:pt x="5212" y="2027"/>
                  <a:pt x="4080" y="2027"/>
                </a:cubicBezTo>
                <a:cubicBezTo>
                  <a:pt x="2948" y="2027"/>
                  <a:pt x="2027" y="2948"/>
                  <a:pt x="2027" y="4080"/>
                </a:cubicBezTo>
                <a:cubicBezTo>
                  <a:pt x="2027" y="5212"/>
                  <a:pt x="2948" y="6133"/>
                  <a:pt x="4080" y="6133"/>
                </a:cubicBezTo>
                <a:cubicBezTo>
                  <a:pt x="5212" y="6133"/>
                  <a:pt x="6133" y="5212"/>
                  <a:pt x="6133" y="40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Rectangle 22">
            <a:extLst>
              <a:ext uri="{FF2B5EF4-FFF2-40B4-BE49-F238E27FC236}">
                <a16:creationId xmlns:a16="http://schemas.microsoft.com/office/drawing/2014/main" xmlns="" id="{77026A9C-52FC-4C8F-A17C-744CD655792F}"/>
              </a:ext>
            </a:extLst>
          </p:cNvPr>
          <p:cNvSpPr/>
          <p:nvPr/>
        </p:nvSpPr>
        <p:spPr>
          <a:xfrm>
            <a:off x="7394728" y="4122096"/>
            <a:ext cx="436652" cy="493408"/>
          </a:xfrm>
          <a:custGeom>
            <a:avLst/>
            <a:gdLst>
              <a:gd name="connsiteX0" fmla="*/ 367406 w 536932"/>
              <a:gd name="connsiteY0" fmla="*/ 395025 h 606722"/>
              <a:gd name="connsiteX1" fmla="*/ 367406 w 536932"/>
              <a:gd name="connsiteY1" fmla="*/ 493853 h 606722"/>
              <a:gd name="connsiteX2" fmla="*/ 466274 w 536932"/>
              <a:gd name="connsiteY2" fmla="*/ 493853 h 606722"/>
              <a:gd name="connsiteX3" fmla="*/ 466274 w 536932"/>
              <a:gd name="connsiteY3" fmla="*/ 451460 h 606722"/>
              <a:gd name="connsiteX4" fmla="*/ 409765 w 536932"/>
              <a:gd name="connsiteY4" fmla="*/ 451460 h 606722"/>
              <a:gd name="connsiteX5" fmla="*/ 409765 w 536932"/>
              <a:gd name="connsiteY5" fmla="*/ 395025 h 606722"/>
              <a:gd name="connsiteX6" fmla="*/ 176569 w 536932"/>
              <a:gd name="connsiteY6" fmla="*/ 359758 h 606722"/>
              <a:gd name="connsiteX7" fmla="*/ 176569 w 536932"/>
              <a:gd name="connsiteY7" fmla="*/ 402145 h 606722"/>
              <a:gd name="connsiteX8" fmla="*/ 219021 w 536932"/>
              <a:gd name="connsiteY8" fmla="*/ 402145 h 606722"/>
              <a:gd name="connsiteX9" fmla="*/ 219021 w 536932"/>
              <a:gd name="connsiteY9" fmla="*/ 359758 h 606722"/>
              <a:gd name="connsiteX10" fmla="*/ 91845 w 536932"/>
              <a:gd name="connsiteY10" fmla="*/ 359758 h 606722"/>
              <a:gd name="connsiteX11" fmla="*/ 91845 w 536932"/>
              <a:gd name="connsiteY11" fmla="*/ 402145 h 606722"/>
              <a:gd name="connsiteX12" fmla="*/ 134207 w 536932"/>
              <a:gd name="connsiteY12" fmla="*/ 402145 h 606722"/>
              <a:gd name="connsiteX13" fmla="*/ 134207 w 536932"/>
              <a:gd name="connsiteY13" fmla="*/ 359758 h 606722"/>
              <a:gd name="connsiteX14" fmla="*/ 395615 w 536932"/>
              <a:gd name="connsiteY14" fmla="*/ 324460 h 606722"/>
              <a:gd name="connsiteX15" fmla="*/ 536932 w 536932"/>
              <a:gd name="connsiteY15" fmla="*/ 465591 h 606722"/>
              <a:gd name="connsiteX16" fmla="*/ 395615 w 536932"/>
              <a:gd name="connsiteY16" fmla="*/ 606722 h 606722"/>
              <a:gd name="connsiteX17" fmla="*/ 254388 w 536932"/>
              <a:gd name="connsiteY17" fmla="*/ 465591 h 606722"/>
              <a:gd name="connsiteX18" fmla="*/ 395615 w 536932"/>
              <a:gd name="connsiteY18" fmla="*/ 324460 h 606722"/>
              <a:gd name="connsiteX19" fmla="*/ 176569 w 536932"/>
              <a:gd name="connsiteY19" fmla="*/ 275163 h 606722"/>
              <a:gd name="connsiteX20" fmla="*/ 176569 w 536932"/>
              <a:gd name="connsiteY20" fmla="*/ 317461 h 606722"/>
              <a:gd name="connsiteX21" fmla="*/ 219021 w 536932"/>
              <a:gd name="connsiteY21" fmla="*/ 317461 h 606722"/>
              <a:gd name="connsiteX22" fmla="*/ 219021 w 536932"/>
              <a:gd name="connsiteY22" fmla="*/ 275163 h 606722"/>
              <a:gd name="connsiteX23" fmla="*/ 91845 w 536932"/>
              <a:gd name="connsiteY23" fmla="*/ 275163 h 606722"/>
              <a:gd name="connsiteX24" fmla="*/ 91845 w 536932"/>
              <a:gd name="connsiteY24" fmla="*/ 317461 h 606722"/>
              <a:gd name="connsiteX25" fmla="*/ 134207 w 536932"/>
              <a:gd name="connsiteY25" fmla="*/ 317461 h 606722"/>
              <a:gd name="connsiteX26" fmla="*/ 134207 w 536932"/>
              <a:gd name="connsiteY26" fmla="*/ 275163 h 606722"/>
              <a:gd name="connsiteX27" fmla="*/ 0 w 536932"/>
              <a:gd name="connsiteY27" fmla="*/ 232866 h 606722"/>
              <a:gd name="connsiteX28" fmla="*/ 395590 w 536932"/>
              <a:gd name="connsiteY28" fmla="*/ 232866 h 606722"/>
              <a:gd name="connsiteX29" fmla="*/ 395590 w 536932"/>
              <a:gd name="connsiteY29" fmla="*/ 282183 h 606722"/>
              <a:gd name="connsiteX30" fmla="*/ 303745 w 536932"/>
              <a:gd name="connsiteY30" fmla="*/ 306709 h 606722"/>
              <a:gd name="connsiteX31" fmla="*/ 303745 w 536932"/>
              <a:gd name="connsiteY31" fmla="*/ 275163 h 606722"/>
              <a:gd name="connsiteX32" fmla="*/ 261383 w 536932"/>
              <a:gd name="connsiteY32" fmla="*/ 275163 h 606722"/>
              <a:gd name="connsiteX33" fmla="*/ 261383 w 536932"/>
              <a:gd name="connsiteY33" fmla="*/ 317461 h 606722"/>
              <a:gd name="connsiteX34" fmla="*/ 287281 w 536932"/>
              <a:gd name="connsiteY34" fmla="*/ 317461 h 606722"/>
              <a:gd name="connsiteX35" fmla="*/ 211901 w 536932"/>
              <a:gd name="connsiteY35" fmla="*/ 465591 h 606722"/>
              <a:gd name="connsiteX36" fmla="*/ 0 w 536932"/>
              <a:gd name="connsiteY36" fmla="*/ 465591 h 606722"/>
              <a:gd name="connsiteX37" fmla="*/ 282564 w 536932"/>
              <a:gd name="connsiteY37" fmla="*/ 70565 h 606722"/>
              <a:gd name="connsiteX38" fmla="*/ 282564 w 536932"/>
              <a:gd name="connsiteY38" fmla="*/ 115446 h 606722"/>
              <a:gd name="connsiteX39" fmla="*/ 275534 w 536932"/>
              <a:gd name="connsiteY39" fmla="*/ 134021 h 606722"/>
              <a:gd name="connsiteX40" fmla="*/ 303745 w 536932"/>
              <a:gd name="connsiteY40" fmla="*/ 162283 h 606722"/>
              <a:gd name="connsiteX41" fmla="*/ 332046 w 536932"/>
              <a:gd name="connsiteY41" fmla="*/ 134021 h 606722"/>
              <a:gd name="connsiteX42" fmla="*/ 324927 w 536932"/>
              <a:gd name="connsiteY42" fmla="*/ 115446 h 606722"/>
              <a:gd name="connsiteX43" fmla="*/ 324927 w 536932"/>
              <a:gd name="connsiteY43" fmla="*/ 70565 h 606722"/>
              <a:gd name="connsiteX44" fmla="*/ 70663 w 536932"/>
              <a:gd name="connsiteY44" fmla="*/ 70565 h 606722"/>
              <a:gd name="connsiteX45" fmla="*/ 70663 w 536932"/>
              <a:gd name="connsiteY45" fmla="*/ 115446 h 606722"/>
              <a:gd name="connsiteX46" fmla="*/ 63544 w 536932"/>
              <a:gd name="connsiteY46" fmla="*/ 134021 h 606722"/>
              <a:gd name="connsiteX47" fmla="*/ 91845 w 536932"/>
              <a:gd name="connsiteY47" fmla="*/ 162283 h 606722"/>
              <a:gd name="connsiteX48" fmla="*/ 120056 w 536932"/>
              <a:gd name="connsiteY48" fmla="*/ 134021 h 606722"/>
              <a:gd name="connsiteX49" fmla="*/ 113026 w 536932"/>
              <a:gd name="connsiteY49" fmla="*/ 115446 h 606722"/>
              <a:gd name="connsiteX50" fmla="*/ 113026 w 536932"/>
              <a:gd name="connsiteY50" fmla="*/ 70565 h 606722"/>
              <a:gd name="connsiteX51" fmla="*/ 70636 w 536932"/>
              <a:gd name="connsiteY51" fmla="*/ 0 h 606722"/>
              <a:gd name="connsiteX52" fmla="*/ 113046 w 536932"/>
              <a:gd name="connsiteY52" fmla="*/ 0 h 606722"/>
              <a:gd name="connsiteX53" fmla="*/ 113046 w 536932"/>
              <a:gd name="connsiteY53" fmla="*/ 70565 h 606722"/>
              <a:gd name="connsiteX54" fmla="*/ 282544 w 536932"/>
              <a:gd name="connsiteY54" fmla="*/ 70565 h 606722"/>
              <a:gd name="connsiteX55" fmla="*/ 282544 w 536932"/>
              <a:gd name="connsiteY55" fmla="*/ 0 h 606722"/>
              <a:gd name="connsiteX56" fmla="*/ 324954 w 536932"/>
              <a:gd name="connsiteY56" fmla="*/ 0 h 606722"/>
              <a:gd name="connsiteX57" fmla="*/ 324954 w 536932"/>
              <a:gd name="connsiteY57" fmla="*/ 70565 h 606722"/>
              <a:gd name="connsiteX58" fmla="*/ 395590 w 536932"/>
              <a:gd name="connsiteY58" fmla="*/ 70565 h 606722"/>
              <a:gd name="connsiteX59" fmla="*/ 395590 w 536932"/>
              <a:gd name="connsiteY59" fmla="*/ 190456 h 606722"/>
              <a:gd name="connsiteX60" fmla="*/ 0 w 536932"/>
              <a:gd name="connsiteY60" fmla="*/ 190456 h 606722"/>
              <a:gd name="connsiteX61" fmla="*/ 0 w 536932"/>
              <a:gd name="connsiteY61" fmla="*/ 70565 h 606722"/>
              <a:gd name="connsiteX62" fmla="*/ 70636 w 536932"/>
              <a:gd name="connsiteY62" fmla="*/ 70565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36932" h="606722">
                <a:moveTo>
                  <a:pt x="367406" y="395025"/>
                </a:moveTo>
                <a:lnTo>
                  <a:pt x="367406" y="493853"/>
                </a:lnTo>
                <a:lnTo>
                  <a:pt x="466274" y="493853"/>
                </a:lnTo>
                <a:lnTo>
                  <a:pt x="466274" y="451460"/>
                </a:lnTo>
                <a:lnTo>
                  <a:pt x="409765" y="451460"/>
                </a:lnTo>
                <a:lnTo>
                  <a:pt x="409765" y="395025"/>
                </a:lnTo>
                <a:close/>
                <a:moveTo>
                  <a:pt x="176569" y="359758"/>
                </a:moveTo>
                <a:lnTo>
                  <a:pt x="176569" y="402145"/>
                </a:lnTo>
                <a:lnTo>
                  <a:pt x="219021" y="402145"/>
                </a:lnTo>
                <a:lnTo>
                  <a:pt x="219021" y="359758"/>
                </a:lnTo>
                <a:close/>
                <a:moveTo>
                  <a:pt x="91845" y="359758"/>
                </a:moveTo>
                <a:lnTo>
                  <a:pt x="91845" y="402145"/>
                </a:lnTo>
                <a:lnTo>
                  <a:pt x="134207" y="402145"/>
                </a:lnTo>
                <a:lnTo>
                  <a:pt x="134207" y="359758"/>
                </a:lnTo>
                <a:close/>
                <a:moveTo>
                  <a:pt x="395615" y="324460"/>
                </a:moveTo>
                <a:cubicBezTo>
                  <a:pt x="473660" y="324460"/>
                  <a:pt x="536932" y="387649"/>
                  <a:pt x="536932" y="465591"/>
                </a:cubicBezTo>
                <a:cubicBezTo>
                  <a:pt x="536932" y="543533"/>
                  <a:pt x="473660" y="606722"/>
                  <a:pt x="395615" y="606722"/>
                </a:cubicBezTo>
                <a:cubicBezTo>
                  <a:pt x="317571" y="606722"/>
                  <a:pt x="254388" y="543533"/>
                  <a:pt x="254388" y="465591"/>
                </a:cubicBezTo>
                <a:cubicBezTo>
                  <a:pt x="254388" y="387649"/>
                  <a:pt x="317571" y="324460"/>
                  <a:pt x="395615" y="324460"/>
                </a:cubicBezTo>
                <a:close/>
                <a:moveTo>
                  <a:pt x="176569" y="275163"/>
                </a:moveTo>
                <a:lnTo>
                  <a:pt x="176569" y="317461"/>
                </a:lnTo>
                <a:lnTo>
                  <a:pt x="219021" y="317461"/>
                </a:lnTo>
                <a:lnTo>
                  <a:pt x="219021" y="275163"/>
                </a:lnTo>
                <a:close/>
                <a:moveTo>
                  <a:pt x="91845" y="275163"/>
                </a:moveTo>
                <a:lnTo>
                  <a:pt x="91845" y="317461"/>
                </a:lnTo>
                <a:lnTo>
                  <a:pt x="134207" y="317461"/>
                </a:lnTo>
                <a:lnTo>
                  <a:pt x="134207" y="275163"/>
                </a:lnTo>
                <a:close/>
                <a:moveTo>
                  <a:pt x="0" y="232866"/>
                </a:moveTo>
                <a:lnTo>
                  <a:pt x="395590" y="232866"/>
                </a:lnTo>
                <a:lnTo>
                  <a:pt x="395590" y="282183"/>
                </a:lnTo>
                <a:cubicBezTo>
                  <a:pt x="362127" y="282183"/>
                  <a:pt x="330800" y="291158"/>
                  <a:pt x="303745" y="306709"/>
                </a:cubicBezTo>
                <a:lnTo>
                  <a:pt x="303745" y="275163"/>
                </a:lnTo>
                <a:lnTo>
                  <a:pt x="261383" y="275163"/>
                </a:lnTo>
                <a:lnTo>
                  <a:pt x="261383" y="317461"/>
                </a:lnTo>
                <a:lnTo>
                  <a:pt x="287281" y="317461"/>
                </a:lnTo>
                <a:cubicBezTo>
                  <a:pt x="241626" y="350872"/>
                  <a:pt x="211901" y="404722"/>
                  <a:pt x="211901" y="465591"/>
                </a:cubicBezTo>
                <a:lnTo>
                  <a:pt x="0" y="465591"/>
                </a:lnTo>
                <a:close/>
                <a:moveTo>
                  <a:pt x="282564" y="70565"/>
                </a:moveTo>
                <a:lnTo>
                  <a:pt x="282564" y="115446"/>
                </a:lnTo>
                <a:cubicBezTo>
                  <a:pt x="278203" y="120423"/>
                  <a:pt x="275534" y="126911"/>
                  <a:pt x="275534" y="134021"/>
                </a:cubicBezTo>
                <a:cubicBezTo>
                  <a:pt x="275534" y="149574"/>
                  <a:pt x="288171" y="162283"/>
                  <a:pt x="303745" y="162283"/>
                </a:cubicBezTo>
                <a:cubicBezTo>
                  <a:pt x="319320" y="162283"/>
                  <a:pt x="332046" y="149574"/>
                  <a:pt x="332046" y="134021"/>
                </a:cubicBezTo>
                <a:cubicBezTo>
                  <a:pt x="332046" y="126911"/>
                  <a:pt x="329377" y="120423"/>
                  <a:pt x="324927" y="115446"/>
                </a:cubicBezTo>
                <a:lnTo>
                  <a:pt x="324927" y="70565"/>
                </a:lnTo>
                <a:close/>
                <a:moveTo>
                  <a:pt x="70663" y="70565"/>
                </a:moveTo>
                <a:lnTo>
                  <a:pt x="70663" y="115446"/>
                </a:lnTo>
                <a:cubicBezTo>
                  <a:pt x="66213" y="120423"/>
                  <a:pt x="63544" y="126911"/>
                  <a:pt x="63544" y="134021"/>
                </a:cubicBezTo>
                <a:cubicBezTo>
                  <a:pt x="63544" y="149574"/>
                  <a:pt x="76270" y="162283"/>
                  <a:pt x="91845" y="162283"/>
                </a:cubicBezTo>
                <a:cubicBezTo>
                  <a:pt x="107419" y="162283"/>
                  <a:pt x="120056" y="149574"/>
                  <a:pt x="120056" y="134021"/>
                </a:cubicBezTo>
                <a:cubicBezTo>
                  <a:pt x="120056" y="126911"/>
                  <a:pt x="117387" y="120423"/>
                  <a:pt x="113026" y="115446"/>
                </a:cubicBezTo>
                <a:lnTo>
                  <a:pt x="113026" y="70565"/>
                </a:lnTo>
                <a:close/>
                <a:moveTo>
                  <a:pt x="70636" y="0"/>
                </a:moveTo>
                <a:lnTo>
                  <a:pt x="113046" y="0"/>
                </a:lnTo>
                <a:lnTo>
                  <a:pt x="113046" y="70565"/>
                </a:lnTo>
                <a:lnTo>
                  <a:pt x="282544" y="70565"/>
                </a:lnTo>
                <a:lnTo>
                  <a:pt x="282544" y="0"/>
                </a:lnTo>
                <a:lnTo>
                  <a:pt x="324954" y="0"/>
                </a:lnTo>
                <a:lnTo>
                  <a:pt x="324954" y="70565"/>
                </a:lnTo>
                <a:lnTo>
                  <a:pt x="395590" y="70565"/>
                </a:lnTo>
                <a:lnTo>
                  <a:pt x="395590" y="190456"/>
                </a:lnTo>
                <a:lnTo>
                  <a:pt x="0" y="190456"/>
                </a:lnTo>
                <a:lnTo>
                  <a:pt x="0" y="70565"/>
                </a:lnTo>
                <a:lnTo>
                  <a:pt x="70636" y="705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xmlns="" id="{47B7FB27-30B3-4353-9A78-9D512576FE33}"/>
              </a:ext>
            </a:extLst>
          </p:cNvPr>
          <p:cNvSpPr/>
          <p:nvPr/>
        </p:nvSpPr>
        <p:spPr>
          <a:xfrm>
            <a:off x="10302234" y="4167561"/>
            <a:ext cx="493408" cy="402478"/>
          </a:xfrm>
          <a:custGeom>
            <a:avLst/>
            <a:gdLst>
              <a:gd name="connsiteX0" fmla="*/ 446291 w 603828"/>
              <a:gd name="connsiteY0" fmla="*/ 342948 h 492547"/>
              <a:gd name="connsiteX1" fmla="*/ 479563 w 603828"/>
              <a:gd name="connsiteY1" fmla="*/ 376149 h 492547"/>
              <a:gd name="connsiteX2" fmla="*/ 446291 w 603828"/>
              <a:gd name="connsiteY2" fmla="*/ 409350 h 492547"/>
              <a:gd name="connsiteX3" fmla="*/ 413019 w 603828"/>
              <a:gd name="connsiteY3" fmla="*/ 376149 h 492547"/>
              <a:gd name="connsiteX4" fmla="*/ 446291 w 603828"/>
              <a:gd name="connsiteY4" fmla="*/ 342948 h 492547"/>
              <a:gd name="connsiteX5" fmla="*/ 435205 w 603828"/>
              <a:gd name="connsiteY5" fmla="*/ 302613 h 492547"/>
              <a:gd name="connsiteX6" fmla="*/ 407140 w 603828"/>
              <a:gd name="connsiteY6" fmla="*/ 312698 h 492547"/>
              <a:gd name="connsiteX7" fmla="*/ 405176 w 603828"/>
              <a:gd name="connsiteY7" fmla="*/ 317181 h 492547"/>
              <a:gd name="connsiteX8" fmla="*/ 409666 w 603828"/>
              <a:gd name="connsiteY8" fmla="*/ 329507 h 492547"/>
              <a:gd name="connsiteX9" fmla="*/ 409105 w 603828"/>
              <a:gd name="connsiteY9" fmla="*/ 333989 h 492547"/>
              <a:gd name="connsiteX10" fmla="*/ 402650 w 603828"/>
              <a:gd name="connsiteY10" fmla="*/ 335950 h 492547"/>
              <a:gd name="connsiteX11" fmla="*/ 390582 w 603828"/>
              <a:gd name="connsiteY11" fmla="*/ 330347 h 492547"/>
              <a:gd name="connsiteX12" fmla="*/ 386372 w 603828"/>
              <a:gd name="connsiteY12" fmla="*/ 332028 h 492547"/>
              <a:gd name="connsiteX13" fmla="*/ 373743 w 603828"/>
              <a:gd name="connsiteY13" fmla="*/ 359201 h 492547"/>
              <a:gd name="connsiteX14" fmla="*/ 375427 w 603828"/>
              <a:gd name="connsiteY14" fmla="*/ 363403 h 492547"/>
              <a:gd name="connsiteX15" fmla="*/ 387495 w 603828"/>
              <a:gd name="connsiteY15" fmla="*/ 369006 h 492547"/>
              <a:gd name="connsiteX16" fmla="*/ 390301 w 603828"/>
              <a:gd name="connsiteY16" fmla="*/ 372648 h 492547"/>
              <a:gd name="connsiteX17" fmla="*/ 386933 w 603828"/>
              <a:gd name="connsiteY17" fmla="*/ 378531 h 492547"/>
              <a:gd name="connsiteX18" fmla="*/ 374585 w 603828"/>
              <a:gd name="connsiteY18" fmla="*/ 383013 h 492547"/>
              <a:gd name="connsiteX19" fmla="*/ 372620 w 603828"/>
              <a:gd name="connsiteY19" fmla="*/ 387215 h 492547"/>
              <a:gd name="connsiteX20" fmla="*/ 383004 w 603828"/>
              <a:gd name="connsiteY20" fmla="*/ 415229 h 492547"/>
              <a:gd name="connsiteX21" fmla="*/ 387214 w 603828"/>
              <a:gd name="connsiteY21" fmla="*/ 417190 h 492547"/>
              <a:gd name="connsiteX22" fmla="*/ 399843 w 603828"/>
              <a:gd name="connsiteY22" fmla="*/ 412708 h 492547"/>
              <a:gd name="connsiteX23" fmla="*/ 404334 w 603828"/>
              <a:gd name="connsiteY23" fmla="*/ 413268 h 492547"/>
              <a:gd name="connsiteX24" fmla="*/ 406298 w 603828"/>
              <a:gd name="connsiteY24" fmla="*/ 419711 h 492547"/>
              <a:gd name="connsiteX25" fmla="*/ 400685 w 603828"/>
              <a:gd name="connsiteY25" fmla="*/ 431757 h 492547"/>
              <a:gd name="connsiteX26" fmla="*/ 402088 w 603828"/>
              <a:gd name="connsiteY26" fmla="*/ 435959 h 492547"/>
              <a:gd name="connsiteX27" fmla="*/ 429311 w 603828"/>
              <a:gd name="connsiteY27" fmla="*/ 448566 h 492547"/>
              <a:gd name="connsiteX28" fmla="*/ 433802 w 603828"/>
              <a:gd name="connsiteY28" fmla="*/ 446885 h 492547"/>
              <a:gd name="connsiteX29" fmla="*/ 439415 w 603828"/>
              <a:gd name="connsiteY29" fmla="*/ 434839 h 492547"/>
              <a:gd name="connsiteX30" fmla="*/ 443063 w 603828"/>
              <a:gd name="connsiteY30" fmla="*/ 432037 h 492547"/>
              <a:gd name="connsiteX31" fmla="*/ 448676 w 603828"/>
              <a:gd name="connsiteY31" fmla="*/ 435399 h 492547"/>
              <a:gd name="connsiteX32" fmla="*/ 453447 w 603828"/>
              <a:gd name="connsiteY32" fmla="*/ 447725 h 492547"/>
              <a:gd name="connsiteX33" fmla="*/ 457657 w 603828"/>
              <a:gd name="connsiteY33" fmla="*/ 449686 h 492547"/>
              <a:gd name="connsiteX34" fmla="*/ 485722 w 603828"/>
              <a:gd name="connsiteY34" fmla="*/ 439321 h 492547"/>
              <a:gd name="connsiteX35" fmla="*/ 487686 w 603828"/>
              <a:gd name="connsiteY35" fmla="*/ 435119 h 492547"/>
              <a:gd name="connsiteX36" fmla="*/ 483196 w 603828"/>
              <a:gd name="connsiteY36" fmla="*/ 422793 h 492547"/>
              <a:gd name="connsiteX37" fmla="*/ 483757 w 603828"/>
              <a:gd name="connsiteY37" fmla="*/ 418030 h 492547"/>
              <a:gd name="connsiteX38" fmla="*/ 489931 w 603828"/>
              <a:gd name="connsiteY38" fmla="*/ 416350 h 492547"/>
              <a:gd name="connsiteX39" fmla="*/ 501999 w 603828"/>
              <a:gd name="connsiteY39" fmla="*/ 421952 h 492547"/>
              <a:gd name="connsiteX40" fmla="*/ 506490 w 603828"/>
              <a:gd name="connsiteY40" fmla="*/ 420272 h 492547"/>
              <a:gd name="connsiteX41" fmla="*/ 518838 w 603828"/>
              <a:gd name="connsiteY41" fmla="*/ 393098 h 492547"/>
              <a:gd name="connsiteX42" fmla="*/ 517435 w 603828"/>
              <a:gd name="connsiteY42" fmla="*/ 388616 h 492547"/>
              <a:gd name="connsiteX43" fmla="*/ 505367 w 603828"/>
              <a:gd name="connsiteY43" fmla="*/ 383293 h 492547"/>
              <a:gd name="connsiteX44" fmla="*/ 502561 w 603828"/>
              <a:gd name="connsiteY44" fmla="*/ 377130 h 492547"/>
              <a:gd name="connsiteX45" fmla="*/ 505648 w 603828"/>
              <a:gd name="connsiteY45" fmla="*/ 373769 h 492547"/>
              <a:gd name="connsiteX46" fmla="*/ 517996 w 603828"/>
              <a:gd name="connsiteY46" fmla="*/ 369006 h 492547"/>
              <a:gd name="connsiteX47" fmla="*/ 519961 w 603828"/>
              <a:gd name="connsiteY47" fmla="*/ 364804 h 492547"/>
              <a:gd name="connsiteX48" fmla="*/ 509857 w 603828"/>
              <a:gd name="connsiteY48" fmla="*/ 336790 h 492547"/>
              <a:gd name="connsiteX49" fmla="*/ 505367 w 603828"/>
              <a:gd name="connsiteY49" fmla="*/ 334829 h 492547"/>
              <a:gd name="connsiteX50" fmla="*/ 493019 w 603828"/>
              <a:gd name="connsiteY50" fmla="*/ 339592 h 492547"/>
              <a:gd name="connsiteX51" fmla="*/ 488528 w 603828"/>
              <a:gd name="connsiteY51" fmla="*/ 338751 h 492547"/>
              <a:gd name="connsiteX52" fmla="*/ 486564 w 603828"/>
              <a:gd name="connsiteY52" fmla="*/ 332588 h 492547"/>
              <a:gd name="connsiteX53" fmla="*/ 492177 w 603828"/>
              <a:gd name="connsiteY53" fmla="*/ 320542 h 492547"/>
              <a:gd name="connsiteX54" fmla="*/ 490493 w 603828"/>
              <a:gd name="connsiteY54" fmla="*/ 316060 h 492547"/>
              <a:gd name="connsiteX55" fmla="*/ 463270 w 603828"/>
              <a:gd name="connsiteY55" fmla="*/ 303734 h 492547"/>
              <a:gd name="connsiteX56" fmla="*/ 459060 w 603828"/>
              <a:gd name="connsiteY56" fmla="*/ 305135 h 492547"/>
              <a:gd name="connsiteX57" fmla="*/ 453447 w 603828"/>
              <a:gd name="connsiteY57" fmla="*/ 317181 h 492547"/>
              <a:gd name="connsiteX58" fmla="*/ 449799 w 603828"/>
              <a:gd name="connsiteY58" fmla="*/ 319982 h 492547"/>
              <a:gd name="connsiteX59" fmla="*/ 443905 w 603828"/>
              <a:gd name="connsiteY59" fmla="*/ 316900 h 492547"/>
              <a:gd name="connsiteX60" fmla="*/ 439415 w 603828"/>
              <a:gd name="connsiteY60" fmla="*/ 304574 h 492547"/>
              <a:gd name="connsiteX61" fmla="*/ 435205 w 603828"/>
              <a:gd name="connsiteY61" fmla="*/ 302613 h 492547"/>
              <a:gd name="connsiteX62" fmla="*/ 446431 w 603828"/>
              <a:gd name="connsiteY62" fmla="*/ 259752 h 492547"/>
              <a:gd name="connsiteX63" fmla="*/ 562900 w 603828"/>
              <a:gd name="connsiteY63" fmla="*/ 376290 h 492547"/>
              <a:gd name="connsiteX64" fmla="*/ 446431 w 603828"/>
              <a:gd name="connsiteY64" fmla="*/ 492547 h 492547"/>
              <a:gd name="connsiteX65" fmla="*/ 329681 w 603828"/>
              <a:gd name="connsiteY65" fmla="*/ 376290 h 492547"/>
              <a:gd name="connsiteX66" fmla="*/ 446431 w 603828"/>
              <a:gd name="connsiteY66" fmla="*/ 259752 h 492547"/>
              <a:gd name="connsiteX67" fmla="*/ 33671 w 603828"/>
              <a:gd name="connsiteY67" fmla="*/ 0 h 492547"/>
              <a:gd name="connsiteX68" fmla="*/ 167792 w 603828"/>
              <a:gd name="connsiteY68" fmla="*/ 0 h 492547"/>
              <a:gd name="connsiteX69" fmla="*/ 201182 w 603828"/>
              <a:gd name="connsiteY69" fmla="*/ 33343 h 492547"/>
              <a:gd name="connsiteX70" fmla="*/ 201182 w 603828"/>
              <a:gd name="connsiteY70" fmla="*/ 66967 h 492547"/>
              <a:gd name="connsiteX71" fmla="*/ 234853 w 603828"/>
              <a:gd name="connsiteY71" fmla="*/ 100310 h 492547"/>
              <a:gd name="connsiteX72" fmla="*/ 570157 w 603828"/>
              <a:gd name="connsiteY72" fmla="*/ 100310 h 492547"/>
              <a:gd name="connsiteX73" fmla="*/ 603828 w 603828"/>
              <a:gd name="connsiteY73" fmla="*/ 133934 h 492547"/>
              <a:gd name="connsiteX74" fmla="*/ 603828 w 603828"/>
              <a:gd name="connsiteY74" fmla="*/ 435426 h 492547"/>
              <a:gd name="connsiteX75" fmla="*/ 570157 w 603828"/>
              <a:gd name="connsiteY75" fmla="*/ 469049 h 492547"/>
              <a:gd name="connsiteX76" fmla="*/ 550797 w 603828"/>
              <a:gd name="connsiteY76" fmla="*/ 469049 h 492547"/>
              <a:gd name="connsiteX77" fmla="*/ 586432 w 603828"/>
              <a:gd name="connsiteY77" fmla="*/ 376304 h 492547"/>
              <a:gd name="connsiteX78" fmla="*/ 446418 w 603828"/>
              <a:gd name="connsiteY78" fmla="*/ 236486 h 492547"/>
              <a:gd name="connsiteX79" fmla="*/ 306403 w 603828"/>
              <a:gd name="connsiteY79" fmla="*/ 376304 h 492547"/>
              <a:gd name="connsiteX80" fmla="*/ 341758 w 603828"/>
              <a:gd name="connsiteY80" fmla="*/ 469049 h 492547"/>
              <a:gd name="connsiteX81" fmla="*/ 33671 w 603828"/>
              <a:gd name="connsiteY81" fmla="*/ 469049 h 492547"/>
              <a:gd name="connsiteX82" fmla="*/ 0 w 603828"/>
              <a:gd name="connsiteY82" fmla="*/ 435426 h 492547"/>
              <a:gd name="connsiteX83" fmla="*/ 0 w 603828"/>
              <a:gd name="connsiteY83" fmla="*/ 33343 h 492547"/>
              <a:gd name="connsiteX84" fmla="*/ 33671 w 603828"/>
              <a:gd name="connsiteY84" fmla="*/ 0 h 492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3828" h="492547">
                <a:moveTo>
                  <a:pt x="446291" y="342948"/>
                </a:moveTo>
                <a:cubicBezTo>
                  <a:pt x="464667" y="342948"/>
                  <a:pt x="479563" y="357813"/>
                  <a:pt x="479563" y="376149"/>
                </a:cubicBezTo>
                <a:cubicBezTo>
                  <a:pt x="479563" y="394485"/>
                  <a:pt x="464667" y="409350"/>
                  <a:pt x="446291" y="409350"/>
                </a:cubicBezTo>
                <a:cubicBezTo>
                  <a:pt x="427915" y="409350"/>
                  <a:pt x="413019" y="394485"/>
                  <a:pt x="413019" y="376149"/>
                </a:cubicBezTo>
                <a:cubicBezTo>
                  <a:pt x="413019" y="357813"/>
                  <a:pt x="427915" y="342948"/>
                  <a:pt x="446291" y="342948"/>
                </a:cubicBezTo>
                <a:close/>
                <a:moveTo>
                  <a:pt x="435205" y="302613"/>
                </a:moveTo>
                <a:lnTo>
                  <a:pt x="407140" y="312698"/>
                </a:lnTo>
                <a:cubicBezTo>
                  <a:pt x="405456" y="313539"/>
                  <a:pt x="404614" y="315500"/>
                  <a:pt x="405176" y="317181"/>
                </a:cubicBezTo>
                <a:lnTo>
                  <a:pt x="409666" y="329507"/>
                </a:lnTo>
                <a:cubicBezTo>
                  <a:pt x="410227" y="331188"/>
                  <a:pt x="409947" y="333429"/>
                  <a:pt x="409105" y="333989"/>
                </a:cubicBezTo>
                <a:cubicBezTo>
                  <a:pt x="408263" y="334829"/>
                  <a:pt x="404334" y="336790"/>
                  <a:pt x="402650" y="335950"/>
                </a:cubicBezTo>
                <a:lnTo>
                  <a:pt x="390582" y="330347"/>
                </a:lnTo>
                <a:cubicBezTo>
                  <a:pt x="389179" y="329507"/>
                  <a:pt x="386933" y="330347"/>
                  <a:pt x="386372" y="332028"/>
                </a:cubicBezTo>
                <a:lnTo>
                  <a:pt x="373743" y="359201"/>
                </a:lnTo>
                <a:cubicBezTo>
                  <a:pt x="372901" y="360882"/>
                  <a:pt x="373743" y="362843"/>
                  <a:pt x="375427" y="363403"/>
                </a:cubicBezTo>
                <a:lnTo>
                  <a:pt x="387495" y="369006"/>
                </a:lnTo>
                <a:cubicBezTo>
                  <a:pt x="389179" y="369847"/>
                  <a:pt x="390301" y="371527"/>
                  <a:pt x="390301" y="372648"/>
                </a:cubicBezTo>
                <a:cubicBezTo>
                  <a:pt x="390301" y="374049"/>
                  <a:pt x="388617" y="377971"/>
                  <a:pt x="386933" y="378531"/>
                </a:cubicBezTo>
                <a:lnTo>
                  <a:pt x="374585" y="383013"/>
                </a:lnTo>
                <a:cubicBezTo>
                  <a:pt x="372901" y="383573"/>
                  <a:pt x="372059" y="385534"/>
                  <a:pt x="372620" y="387215"/>
                </a:cubicBezTo>
                <a:lnTo>
                  <a:pt x="383004" y="415229"/>
                </a:lnTo>
                <a:cubicBezTo>
                  <a:pt x="383566" y="416910"/>
                  <a:pt x="385530" y="418030"/>
                  <a:pt x="387214" y="417190"/>
                </a:cubicBezTo>
                <a:lnTo>
                  <a:pt x="399843" y="412708"/>
                </a:lnTo>
                <a:cubicBezTo>
                  <a:pt x="401527" y="412148"/>
                  <a:pt x="403492" y="412428"/>
                  <a:pt x="404334" y="413268"/>
                </a:cubicBezTo>
                <a:cubicBezTo>
                  <a:pt x="405176" y="414389"/>
                  <a:pt x="406859" y="418030"/>
                  <a:pt x="406298" y="419711"/>
                </a:cubicBezTo>
                <a:lnTo>
                  <a:pt x="400685" y="431757"/>
                </a:lnTo>
                <a:cubicBezTo>
                  <a:pt x="399843" y="433438"/>
                  <a:pt x="400685" y="435399"/>
                  <a:pt x="402088" y="435959"/>
                </a:cubicBezTo>
                <a:lnTo>
                  <a:pt x="429311" y="448566"/>
                </a:lnTo>
                <a:cubicBezTo>
                  <a:pt x="430995" y="449406"/>
                  <a:pt x="432960" y="448566"/>
                  <a:pt x="433802" y="446885"/>
                </a:cubicBezTo>
                <a:lnTo>
                  <a:pt x="439415" y="434839"/>
                </a:lnTo>
                <a:cubicBezTo>
                  <a:pt x="439976" y="433438"/>
                  <a:pt x="441660" y="432037"/>
                  <a:pt x="443063" y="432037"/>
                </a:cubicBezTo>
                <a:cubicBezTo>
                  <a:pt x="444186" y="432317"/>
                  <a:pt x="448115" y="433718"/>
                  <a:pt x="448676" y="435399"/>
                </a:cubicBezTo>
                <a:lnTo>
                  <a:pt x="453447" y="447725"/>
                </a:lnTo>
                <a:cubicBezTo>
                  <a:pt x="454008" y="449406"/>
                  <a:pt x="455973" y="450246"/>
                  <a:pt x="457657" y="449686"/>
                </a:cubicBezTo>
                <a:lnTo>
                  <a:pt x="485722" y="439321"/>
                </a:lnTo>
                <a:cubicBezTo>
                  <a:pt x="487406" y="438761"/>
                  <a:pt x="488248" y="436800"/>
                  <a:pt x="487686" y="435119"/>
                </a:cubicBezTo>
                <a:lnTo>
                  <a:pt x="483196" y="422793"/>
                </a:lnTo>
                <a:cubicBezTo>
                  <a:pt x="482354" y="421112"/>
                  <a:pt x="482635" y="418871"/>
                  <a:pt x="483757" y="418030"/>
                </a:cubicBezTo>
                <a:cubicBezTo>
                  <a:pt x="484599" y="417190"/>
                  <a:pt x="488528" y="415509"/>
                  <a:pt x="489931" y="416350"/>
                </a:cubicBezTo>
                <a:lnTo>
                  <a:pt x="501999" y="421952"/>
                </a:lnTo>
                <a:cubicBezTo>
                  <a:pt x="503683" y="422513"/>
                  <a:pt x="505648" y="421952"/>
                  <a:pt x="506490" y="420272"/>
                </a:cubicBezTo>
                <a:lnTo>
                  <a:pt x="518838" y="393098"/>
                </a:lnTo>
                <a:cubicBezTo>
                  <a:pt x="519680" y="391417"/>
                  <a:pt x="519119" y="389456"/>
                  <a:pt x="517435" y="388616"/>
                </a:cubicBezTo>
                <a:lnTo>
                  <a:pt x="505367" y="383293"/>
                </a:lnTo>
                <a:cubicBezTo>
                  <a:pt x="503683" y="382453"/>
                  <a:pt x="502561" y="378531"/>
                  <a:pt x="502561" y="377130"/>
                </a:cubicBezTo>
                <a:cubicBezTo>
                  <a:pt x="502561" y="376010"/>
                  <a:pt x="503964" y="374329"/>
                  <a:pt x="505648" y="373769"/>
                </a:cubicBezTo>
                <a:lnTo>
                  <a:pt x="517996" y="369006"/>
                </a:lnTo>
                <a:cubicBezTo>
                  <a:pt x="519961" y="368446"/>
                  <a:pt x="520803" y="366485"/>
                  <a:pt x="519961" y="364804"/>
                </a:cubicBezTo>
                <a:lnTo>
                  <a:pt x="509857" y="336790"/>
                </a:lnTo>
                <a:cubicBezTo>
                  <a:pt x="509016" y="335109"/>
                  <a:pt x="507051" y="334269"/>
                  <a:pt x="505367" y="334829"/>
                </a:cubicBezTo>
                <a:lnTo>
                  <a:pt x="493019" y="339592"/>
                </a:lnTo>
                <a:cubicBezTo>
                  <a:pt x="491335" y="340152"/>
                  <a:pt x="489370" y="339872"/>
                  <a:pt x="488528" y="338751"/>
                </a:cubicBezTo>
                <a:cubicBezTo>
                  <a:pt x="487686" y="337911"/>
                  <a:pt x="485722" y="333989"/>
                  <a:pt x="486564" y="332588"/>
                </a:cubicBezTo>
                <a:lnTo>
                  <a:pt x="492177" y="320542"/>
                </a:lnTo>
                <a:cubicBezTo>
                  <a:pt x="493019" y="318861"/>
                  <a:pt x="492177" y="316900"/>
                  <a:pt x="490493" y="316060"/>
                </a:cubicBezTo>
                <a:lnTo>
                  <a:pt x="463270" y="303734"/>
                </a:lnTo>
                <a:cubicBezTo>
                  <a:pt x="461867" y="302894"/>
                  <a:pt x="459621" y="303734"/>
                  <a:pt x="459060" y="305135"/>
                </a:cubicBezTo>
                <a:lnTo>
                  <a:pt x="453447" y="317181"/>
                </a:lnTo>
                <a:cubicBezTo>
                  <a:pt x="452605" y="318861"/>
                  <a:pt x="450921" y="320262"/>
                  <a:pt x="449799" y="319982"/>
                </a:cubicBezTo>
                <a:cubicBezTo>
                  <a:pt x="448395" y="319982"/>
                  <a:pt x="444466" y="318581"/>
                  <a:pt x="443905" y="316900"/>
                </a:cubicBezTo>
                <a:lnTo>
                  <a:pt x="439415" y="304574"/>
                </a:lnTo>
                <a:cubicBezTo>
                  <a:pt x="438853" y="302894"/>
                  <a:pt x="436889" y="302053"/>
                  <a:pt x="435205" y="302613"/>
                </a:cubicBezTo>
                <a:close/>
                <a:moveTo>
                  <a:pt x="446431" y="259752"/>
                </a:moveTo>
                <a:cubicBezTo>
                  <a:pt x="510699" y="259752"/>
                  <a:pt x="562900" y="311858"/>
                  <a:pt x="562900" y="376290"/>
                </a:cubicBezTo>
                <a:cubicBezTo>
                  <a:pt x="562900" y="440442"/>
                  <a:pt x="510699" y="492547"/>
                  <a:pt x="446431" y="492547"/>
                </a:cubicBezTo>
                <a:cubicBezTo>
                  <a:pt x="381882" y="492547"/>
                  <a:pt x="329681" y="440442"/>
                  <a:pt x="329681" y="376290"/>
                </a:cubicBezTo>
                <a:cubicBezTo>
                  <a:pt x="329681" y="311858"/>
                  <a:pt x="381882" y="259752"/>
                  <a:pt x="446431" y="259752"/>
                </a:cubicBezTo>
                <a:close/>
                <a:moveTo>
                  <a:pt x="33671" y="0"/>
                </a:moveTo>
                <a:lnTo>
                  <a:pt x="167792" y="0"/>
                </a:lnTo>
                <a:cubicBezTo>
                  <a:pt x="186311" y="0"/>
                  <a:pt x="201182" y="15130"/>
                  <a:pt x="201182" y="33343"/>
                </a:cubicBezTo>
                <a:lnTo>
                  <a:pt x="201182" y="66967"/>
                </a:lnTo>
                <a:cubicBezTo>
                  <a:pt x="201182" y="85460"/>
                  <a:pt x="216334" y="100310"/>
                  <a:pt x="234853" y="100310"/>
                </a:cubicBezTo>
                <a:lnTo>
                  <a:pt x="570157" y="100310"/>
                </a:lnTo>
                <a:cubicBezTo>
                  <a:pt x="588676" y="100310"/>
                  <a:pt x="603828" y="115441"/>
                  <a:pt x="603828" y="133934"/>
                </a:cubicBezTo>
                <a:lnTo>
                  <a:pt x="603828" y="435426"/>
                </a:lnTo>
                <a:cubicBezTo>
                  <a:pt x="603828" y="453919"/>
                  <a:pt x="588676" y="469049"/>
                  <a:pt x="570157" y="469049"/>
                </a:cubicBezTo>
                <a:lnTo>
                  <a:pt x="550797" y="469049"/>
                </a:lnTo>
                <a:cubicBezTo>
                  <a:pt x="572683" y="444112"/>
                  <a:pt x="586432" y="411889"/>
                  <a:pt x="586432" y="376304"/>
                </a:cubicBezTo>
                <a:cubicBezTo>
                  <a:pt x="586432" y="298970"/>
                  <a:pt x="523580" y="236486"/>
                  <a:pt x="446418" y="236486"/>
                </a:cubicBezTo>
                <a:cubicBezTo>
                  <a:pt x="369255" y="236486"/>
                  <a:pt x="306403" y="298970"/>
                  <a:pt x="306403" y="376304"/>
                </a:cubicBezTo>
                <a:cubicBezTo>
                  <a:pt x="306403" y="411889"/>
                  <a:pt x="319872" y="444112"/>
                  <a:pt x="341758" y="469049"/>
                </a:cubicBezTo>
                <a:lnTo>
                  <a:pt x="33671" y="469049"/>
                </a:lnTo>
                <a:cubicBezTo>
                  <a:pt x="15152" y="469049"/>
                  <a:pt x="0" y="453919"/>
                  <a:pt x="0" y="435426"/>
                </a:cubicBezTo>
                <a:lnTo>
                  <a:pt x="0" y="33343"/>
                </a:lnTo>
                <a:cubicBezTo>
                  <a:pt x="0" y="15130"/>
                  <a:pt x="15152" y="0"/>
                  <a:pt x="336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225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6DE01F36-34AA-46FC-9F19-66DBA4249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8E6D5125-FE3A-4F19-B865-C49D9A681CC4}"/>
              </a:ext>
            </a:extLst>
          </p:cNvPr>
          <p:cNvSpPr txBox="1"/>
          <p:nvPr/>
        </p:nvSpPr>
        <p:spPr>
          <a:xfrm>
            <a:off x="368695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4634E6A8-181A-47DA-A87F-49118DD6778A}"/>
              </a:ext>
            </a:extLst>
          </p:cNvPr>
          <p:cNvSpPr txBox="1"/>
          <p:nvPr/>
        </p:nvSpPr>
        <p:spPr>
          <a:xfrm>
            <a:off x="368695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xmlns="" id="{F25E5691-88DB-4320-AEFA-E381222DC363}"/>
              </a:ext>
            </a:extLst>
          </p:cNvPr>
          <p:cNvSpPr/>
          <p:nvPr/>
        </p:nvSpPr>
        <p:spPr>
          <a:xfrm flipV="1">
            <a:off x="1536463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681CA0D2-45EB-4004-90C0-400B2CD51AD9}"/>
              </a:ext>
            </a:extLst>
          </p:cNvPr>
          <p:cNvSpPr txBox="1"/>
          <p:nvPr/>
        </p:nvSpPr>
        <p:spPr>
          <a:xfrm>
            <a:off x="3368574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F9747A10-E413-4485-8E31-F4FDA2B5F1FC}"/>
              </a:ext>
            </a:extLst>
          </p:cNvPr>
          <p:cNvSpPr txBox="1"/>
          <p:nvPr/>
        </p:nvSpPr>
        <p:spPr>
          <a:xfrm>
            <a:off x="3368574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等腰三角形 14">
            <a:extLst>
              <a:ext uri="{FF2B5EF4-FFF2-40B4-BE49-F238E27FC236}">
                <a16:creationId xmlns:a16="http://schemas.microsoft.com/office/drawing/2014/main" xmlns="" id="{CF2E6BC2-B057-401D-856D-82BAABCF6E3C}"/>
              </a:ext>
            </a:extLst>
          </p:cNvPr>
          <p:cNvSpPr/>
          <p:nvPr/>
        </p:nvSpPr>
        <p:spPr>
          <a:xfrm flipV="1">
            <a:off x="4536342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052C6F75-0456-46D4-BC71-DF0CC52C7F14}"/>
              </a:ext>
            </a:extLst>
          </p:cNvPr>
          <p:cNvSpPr txBox="1"/>
          <p:nvPr/>
        </p:nvSpPr>
        <p:spPr>
          <a:xfrm>
            <a:off x="6368453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E261B46E-7843-4896-8CF4-88B484B4BFED}"/>
              </a:ext>
            </a:extLst>
          </p:cNvPr>
          <p:cNvSpPr txBox="1"/>
          <p:nvPr/>
        </p:nvSpPr>
        <p:spPr>
          <a:xfrm>
            <a:off x="6368453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8" name="等腰三角形 17">
            <a:extLst>
              <a:ext uri="{FF2B5EF4-FFF2-40B4-BE49-F238E27FC236}">
                <a16:creationId xmlns:a16="http://schemas.microsoft.com/office/drawing/2014/main" xmlns="" id="{248AC408-7D05-4C3C-A251-7574BA4CC2FF}"/>
              </a:ext>
            </a:extLst>
          </p:cNvPr>
          <p:cNvSpPr/>
          <p:nvPr/>
        </p:nvSpPr>
        <p:spPr>
          <a:xfrm flipV="1">
            <a:off x="7536221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B2BAB36E-6170-489F-837D-4FF6238A4595}"/>
              </a:ext>
            </a:extLst>
          </p:cNvPr>
          <p:cNvSpPr txBox="1"/>
          <p:nvPr/>
        </p:nvSpPr>
        <p:spPr>
          <a:xfrm>
            <a:off x="9302947" y="5619683"/>
            <a:ext cx="2514206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84ED0FD8-58C9-4DC9-9566-A9ECB51BF91D}"/>
              </a:ext>
            </a:extLst>
          </p:cNvPr>
          <p:cNvSpPr txBox="1"/>
          <p:nvPr/>
        </p:nvSpPr>
        <p:spPr>
          <a:xfrm>
            <a:off x="9302947" y="5155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1" name="等腰三角形 20">
            <a:extLst>
              <a:ext uri="{FF2B5EF4-FFF2-40B4-BE49-F238E27FC236}">
                <a16:creationId xmlns:a16="http://schemas.microsoft.com/office/drawing/2014/main" xmlns="" id="{9E792BFE-2CCC-4F9A-860E-6BFD238CD48C}"/>
              </a:ext>
            </a:extLst>
          </p:cNvPr>
          <p:cNvSpPr/>
          <p:nvPr/>
        </p:nvSpPr>
        <p:spPr>
          <a:xfrm flipV="1">
            <a:off x="10470715" y="4976813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Rectangle 1">
            <a:extLst>
              <a:ext uri="{FF2B5EF4-FFF2-40B4-BE49-F238E27FC236}">
                <a16:creationId xmlns:a16="http://schemas.microsoft.com/office/drawing/2014/main" xmlns="" id="{6435A195-6DB2-4EC4-96A7-95320791B034}"/>
              </a:ext>
            </a:extLst>
          </p:cNvPr>
          <p:cNvSpPr/>
          <p:nvPr/>
        </p:nvSpPr>
        <p:spPr>
          <a:xfrm>
            <a:off x="1391596" y="4142466"/>
            <a:ext cx="493408" cy="452668"/>
          </a:xfrm>
          <a:custGeom>
            <a:avLst/>
            <a:gdLst>
              <a:gd name="connsiteX0" fmla="*/ 303857 w 607639"/>
              <a:gd name="connsiteY0" fmla="*/ 303714 h 557467"/>
              <a:gd name="connsiteX1" fmla="*/ 352986 w 607639"/>
              <a:gd name="connsiteY1" fmla="*/ 309132 h 557467"/>
              <a:gd name="connsiteX2" fmla="*/ 514597 w 607639"/>
              <a:gd name="connsiteY2" fmla="*/ 449845 h 557467"/>
              <a:gd name="connsiteX3" fmla="*/ 528676 w 607639"/>
              <a:gd name="connsiteY3" fmla="*/ 528182 h 557467"/>
              <a:gd name="connsiteX4" fmla="*/ 499345 w 607639"/>
              <a:gd name="connsiteY4" fmla="*/ 557467 h 557467"/>
              <a:gd name="connsiteX5" fmla="*/ 108223 w 607639"/>
              <a:gd name="connsiteY5" fmla="*/ 557467 h 557467"/>
              <a:gd name="connsiteX6" fmla="*/ 78892 w 607639"/>
              <a:gd name="connsiteY6" fmla="*/ 528182 h 557467"/>
              <a:gd name="connsiteX7" fmla="*/ 303857 w 607639"/>
              <a:gd name="connsiteY7" fmla="*/ 303714 h 557467"/>
              <a:gd name="connsiteX8" fmla="*/ 455825 w 607639"/>
              <a:gd name="connsiteY8" fmla="*/ 268995 h 557467"/>
              <a:gd name="connsiteX9" fmla="*/ 607639 w 607639"/>
              <a:gd name="connsiteY9" fmla="*/ 420565 h 557467"/>
              <a:gd name="connsiteX10" fmla="*/ 578303 w 607639"/>
              <a:gd name="connsiteY10" fmla="*/ 449854 h 557467"/>
              <a:gd name="connsiteX11" fmla="*/ 576396 w 607639"/>
              <a:gd name="connsiteY11" fmla="*/ 449854 h 557467"/>
              <a:gd name="connsiteX12" fmla="*/ 424875 w 607639"/>
              <a:gd name="connsiteY12" fmla="*/ 272217 h 557467"/>
              <a:gd name="connsiteX13" fmla="*/ 455825 w 607639"/>
              <a:gd name="connsiteY13" fmla="*/ 268995 h 557467"/>
              <a:gd name="connsiteX14" fmla="*/ 151811 w 607639"/>
              <a:gd name="connsiteY14" fmla="*/ 268995 h 557467"/>
              <a:gd name="connsiteX15" fmla="*/ 182906 w 607639"/>
              <a:gd name="connsiteY15" fmla="*/ 272217 h 557467"/>
              <a:gd name="connsiteX16" fmla="*/ 31389 w 607639"/>
              <a:gd name="connsiteY16" fmla="*/ 449854 h 557467"/>
              <a:gd name="connsiteX17" fmla="*/ 29335 w 607639"/>
              <a:gd name="connsiteY17" fmla="*/ 449854 h 557467"/>
              <a:gd name="connsiteX18" fmla="*/ 0 w 607639"/>
              <a:gd name="connsiteY18" fmla="*/ 420565 h 557467"/>
              <a:gd name="connsiteX19" fmla="*/ 151811 w 607639"/>
              <a:gd name="connsiteY19" fmla="*/ 268995 h 557467"/>
              <a:gd name="connsiteX20" fmla="*/ 462556 w 607639"/>
              <a:gd name="connsiteY20" fmla="*/ 35000 h 557467"/>
              <a:gd name="connsiteX21" fmla="*/ 543847 w 607639"/>
              <a:gd name="connsiteY21" fmla="*/ 122571 h 557467"/>
              <a:gd name="connsiteX22" fmla="*/ 462556 w 607639"/>
              <a:gd name="connsiteY22" fmla="*/ 210143 h 557467"/>
              <a:gd name="connsiteX23" fmla="*/ 485153 w 607639"/>
              <a:gd name="connsiteY23" fmla="*/ 122571 h 557467"/>
              <a:gd name="connsiteX24" fmla="*/ 462556 w 607639"/>
              <a:gd name="connsiteY24" fmla="*/ 35000 h 557467"/>
              <a:gd name="connsiteX25" fmla="*/ 145224 w 607639"/>
              <a:gd name="connsiteY25" fmla="*/ 35000 h 557467"/>
              <a:gd name="connsiteX26" fmla="*/ 122481 w 607639"/>
              <a:gd name="connsiteY26" fmla="*/ 122571 h 557467"/>
              <a:gd name="connsiteX27" fmla="*/ 145224 w 607639"/>
              <a:gd name="connsiteY27" fmla="*/ 210143 h 557467"/>
              <a:gd name="connsiteX28" fmla="*/ 63791 w 607639"/>
              <a:gd name="connsiteY28" fmla="*/ 122571 h 557467"/>
              <a:gd name="connsiteX29" fmla="*/ 145224 w 607639"/>
              <a:gd name="connsiteY29" fmla="*/ 35000 h 557467"/>
              <a:gd name="connsiteX30" fmla="*/ 303892 w 607639"/>
              <a:gd name="connsiteY30" fmla="*/ 0 h 557467"/>
              <a:gd name="connsiteX31" fmla="*/ 403912 w 607639"/>
              <a:gd name="connsiteY31" fmla="*/ 51694 h 557467"/>
              <a:gd name="connsiteX32" fmla="*/ 426497 w 607639"/>
              <a:gd name="connsiteY32" fmla="*/ 122572 h 557467"/>
              <a:gd name="connsiteX33" fmla="*/ 403912 w 607639"/>
              <a:gd name="connsiteY33" fmla="*/ 193450 h 557467"/>
              <a:gd name="connsiteX34" fmla="*/ 303892 w 607639"/>
              <a:gd name="connsiteY34" fmla="*/ 245144 h 557467"/>
              <a:gd name="connsiteX35" fmla="*/ 181141 w 607639"/>
              <a:gd name="connsiteY35" fmla="*/ 122572 h 557467"/>
              <a:gd name="connsiteX36" fmla="*/ 303892 w 607639"/>
              <a:gd name="connsiteY36" fmla="*/ 0 h 55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7639" h="557467">
                <a:moveTo>
                  <a:pt x="303857" y="303714"/>
                </a:moveTo>
                <a:cubicBezTo>
                  <a:pt x="320722" y="303714"/>
                  <a:pt x="337148" y="305618"/>
                  <a:pt x="352986" y="309132"/>
                </a:cubicBezTo>
                <a:cubicBezTo>
                  <a:pt x="427486" y="325824"/>
                  <a:pt x="488200" y="379562"/>
                  <a:pt x="514597" y="449845"/>
                </a:cubicBezTo>
                <a:cubicBezTo>
                  <a:pt x="523690" y="474298"/>
                  <a:pt x="528676" y="500655"/>
                  <a:pt x="528676" y="528182"/>
                </a:cubicBezTo>
                <a:cubicBezTo>
                  <a:pt x="528676" y="544289"/>
                  <a:pt x="515477" y="557467"/>
                  <a:pt x="499345" y="557467"/>
                </a:cubicBezTo>
                <a:lnTo>
                  <a:pt x="108223" y="557467"/>
                </a:lnTo>
                <a:cubicBezTo>
                  <a:pt x="92091" y="557467"/>
                  <a:pt x="78892" y="544289"/>
                  <a:pt x="78892" y="528182"/>
                </a:cubicBezTo>
                <a:cubicBezTo>
                  <a:pt x="78892" y="404307"/>
                  <a:pt x="179789" y="303714"/>
                  <a:pt x="303857" y="303714"/>
                </a:cubicBezTo>
                <a:close/>
                <a:moveTo>
                  <a:pt x="455825" y="268995"/>
                </a:moveTo>
                <a:cubicBezTo>
                  <a:pt x="539579" y="268995"/>
                  <a:pt x="607639" y="336945"/>
                  <a:pt x="607639" y="420565"/>
                </a:cubicBezTo>
                <a:cubicBezTo>
                  <a:pt x="607639" y="436674"/>
                  <a:pt x="594584" y="449854"/>
                  <a:pt x="578303" y="449854"/>
                </a:cubicBezTo>
                <a:lnTo>
                  <a:pt x="576396" y="449854"/>
                </a:lnTo>
                <a:cubicBezTo>
                  <a:pt x="553661" y="371360"/>
                  <a:pt x="497775" y="306631"/>
                  <a:pt x="424875" y="272217"/>
                </a:cubicBezTo>
                <a:cubicBezTo>
                  <a:pt x="434996" y="270020"/>
                  <a:pt x="445410" y="268995"/>
                  <a:pt x="455825" y="268995"/>
                </a:cubicBezTo>
                <a:close/>
                <a:moveTo>
                  <a:pt x="151811" y="268995"/>
                </a:moveTo>
                <a:cubicBezTo>
                  <a:pt x="162371" y="268995"/>
                  <a:pt x="172785" y="270020"/>
                  <a:pt x="182906" y="272217"/>
                </a:cubicBezTo>
                <a:cubicBezTo>
                  <a:pt x="110008" y="306631"/>
                  <a:pt x="53977" y="371360"/>
                  <a:pt x="31389" y="449854"/>
                </a:cubicBezTo>
                <a:lnTo>
                  <a:pt x="29335" y="449854"/>
                </a:lnTo>
                <a:cubicBezTo>
                  <a:pt x="13201" y="449854"/>
                  <a:pt x="0" y="436674"/>
                  <a:pt x="0" y="420565"/>
                </a:cubicBezTo>
                <a:cubicBezTo>
                  <a:pt x="0" y="336945"/>
                  <a:pt x="68058" y="268995"/>
                  <a:pt x="151811" y="268995"/>
                </a:cubicBezTo>
                <a:close/>
                <a:moveTo>
                  <a:pt x="462556" y="35000"/>
                </a:moveTo>
                <a:cubicBezTo>
                  <a:pt x="507897" y="38368"/>
                  <a:pt x="543847" y="76296"/>
                  <a:pt x="543847" y="122571"/>
                </a:cubicBezTo>
                <a:cubicBezTo>
                  <a:pt x="543847" y="168847"/>
                  <a:pt x="507897" y="206775"/>
                  <a:pt x="462556" y="210143"/>
                </a:cubicBezTo>
                <a:cubicBezTo>
                  <a:pt x="476936" y="184223"/>
                  <a:pt x="485153" y="154349"/>
                  <a:pt x="485153" y="122571"/>
                </a:cubicBezTo>
                <a:cubicBezTo>
                  <a:pt x="485153" y="90794"/>
                  <a:pt x="476936" y="60920"/>
                  <a:pt x="462556" y="35000"/>
                </a:cubicBezTo>
                <a:close/>
                <a:moveTo>
                  <a:pt x="145224" y="35000"/>
                </a:moveTo>
                <a:cubicBezTo>
                  <a:pt x="130698" y="60920"/>
                  <a:pt x="122481" y="90794"/>
                  <a:pt x="122481" y="122571"/>
                </a:cubicBezTo>
                <a:cubicBezTo>
                  <a:pt x="122481" y="154349"/>
                  <a:pt x="130698" y="184223"/>
                  <a:pt x="145224" y="210143"/>
                </a:cubicBezTo>
                <a:cubicBezTo>
                  <a:pt x="99739" y="206775"/>
                  <a:pt x="63791" y="168847"/>
                  <a:pt x="63791" y="122571"/>
                </a:cubicBezTo>
                <a:cubicBezTo>
                  <a:pt x="63791" y="76296"/>
                  <a:pt x="99739" y="38368"/>
                  <a:pt x="145224" y="35000"/>
                </a:cubicBezTo>
                <a:close/>
                <a:moveTo>
                  <a:pt x="303892" y="0"/>
                </a:moveTo>
                <a:cubicBezTo>
                  <a:pt x="345103" y="0"/>
                  <a:pt x="381620" y="20502"/>
                  <a:pt x="403912" y="51694"/>
                </a:cubicBezTo>
                <a:cubicBezTo>
                  <a:pt x="418138" y="71756"/>
                  <a:pt x="426497" y="96212"/>
                  <a:pt x="426497" y="122572"/>
                </a:cubicBezTo>
                <a:cubicBezTo>
                  <a:pt x="426497" y="148931"/>
                  <a:pt x="418138" y="173387"/>
                  <a:pt x="403912" y="193450"/>
                </a:cubicBezTo>
                <a:cubicBezTo>
                  <a:pt x="381620" y="224642"/>
                  <a:pt x="345103" y="245144"/>
                  <a:pt x="303892" y="245144"/>
                </a:cubicBezTo>
                <a:cubicBezTo>
                  <a:pt x="236137" y="245144"/>
                  <a:pt x="181141" y="190082"/>
                  <a:pt x="181141" y="122572"/>
                </a:cubicBezTo>
                <a:cubicBezTo>
                  <a:pt x="181141" y="55062"/>
                  <a:pt x="236137" y="0"/>
                  <a:pt x="3038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Rectangle 21">
            <a:extLst>
              <a:ext uri="{FF2B5EF4-FFF2-40B4-BE49-F238E27FC236}">
                <a16:creationId xmlns:a16="http://schemas.microsoft.com/office/drawing/2014/main" xmlns="" id="{7C332E7B-35EF-4D7F-831A-87DEC6D34384}"/>
              </a:ext>
            </a:extLst>
          </p:cNvPr>
          <p:cNvSpPr/>
          <p:nvPr/>
        </p:nvSpPr>
        <p:spPr>
          <a:xfrm>
            <a:off x="4378973" y="4122440"/>
            <a:ext cx="493408" cy="492722"/>
          </a:xfrm>
          <a:custGeom>
            <a:avLst/>
            <a:gdLst>
              <a:gd name="T0" fmla="*/ 5110 w 8160"/>
              <a:gd name="T1" fmla="*/ 4617 h 8160"/>
              <a:gd name="T2" fmla="*/ 4329 w 8160"/>
              <a:gd name="T3" fmla="*/ 5605 h 8160"/>
              <a:gd name="T4" fmla="*/ 3830 w 8160"/>
              <a:gd name="T5" fmla="*/ 5605 h 8160"/>
              <a:gd name="T6" fmla="*/ 3159 w 8160"/>
              <a:gd name="T7" fmla="*/ 5116 h 8160"/>
              <a:gd name="T8" fmla="*/ 3319 w 8160"/>
              <a:gd name="T9" fmla="*/ 4632 h 8160"/>
              <a:gd name="T10" fmla="*/ 4156 w 8160"/>
              <a:gd name="T11" fmla="*/ 4921 h 8160"/>
              <a:gd name="T12" fmla="*/ 4536 w 8160"/>
              <a:gd name="T13" fmla="*/ 4666 h 8160"/>
              <a:gd name="T14" fmla="*/ 3136 w 8160"/>
              <a:gd name="T15" fmla="*/ 3528 h 8160"/>
              <a:gd name="T16" fmla="*/ 3829 w 8160"/>
              <a:gd name="T17" fmla="*/ 2750 h 8160"/>
              <a:gd name="T18" fmla="*/ 4080 w 8160"/>
              <a:gd name="T19" fmla="*/ 2305 h 8160"/>
              <a:gd name="T20" fmla="*/ 4329 w 8160"/>
              <a:gd name="T21" fmla="*/ 2752 h 8160"/>
              <a:gd name="T22" fmla="*/ 5016 w 8160"/>
              <a:gd name="T23" fmla="*/ 3190 h 8160"/>
              <a:gd name="T24" fmla="*/ 4600 w 8160"/>
              <a:gd name="T25" fmla="*/ 3415 h 8160"/>
              <a:gd name="T26" fmla="*/ 3710 w 8160"/>
              <a:gd name="T27" fmla="*/ 3468 h 8160"/>
              <a:gd name="T28" fmla="*/ 4277 w 8160"/>
              <a:gd name="T29" fmla="*/ 3821 h 8160"/>
              <a:gd name="T30" fmla="*/ 8160 w 8160"/>
              <a:gd name="T31" fmla="*/ 3610 h 8160"/>
              <a:gd name="T32" fmla="*/ 7638 w 8160"/>
              <a:gd name="T33" fmla="*/ 5072 h 8160"/>
              <a:gd name="T34" fmla="*/ 6853 w 8160"/>
              <a:gd name="T35" fmla="*/ 5450 h 8160"/>
              <a:gd name="T36" fmla="*/ 7297 w 8160"/>
              <a:gd name="T37" fmla="*/ 6633 h 8160"/>
              <a:gd name="T38" fmla="*/ 6264 w 8160"/>
              <a:gd name="T39" fmla="*/ 7450 h 8160"/>
              <a:gd name="T40" fmla="*/ 5451 w 8160"/>
              <a:gd name="T41" fmla="*/ 6853 h 8160"/>
              <a:gd name="T42" fmla="*/ 5072 w 8160"/>
              <a:gd name="T43" fmla="*/ 7638 h 8160"/>
              <a:gd name="T44" fmla="*/ 3610 w 8160"/>
              <a:gd name="T45" fmla="*/ 8160 h 8160"/>
              <a:gd name="T46" fmla="*/ 3088 w 8160"/>
              <a:gd name="T47" fmla="*/ 7011 h 8160"/>
              <a:gd name="T48" fmla="*/ 2265 w 8160"/>
              <a:gd name="T49" fmla="*/ 7297 h 8160"/>
              <a:gd name="T50" fmla="*/ 1527 w 8160"/>
              <a:gd name="T51" fmla="*/ 7297 h 8160"/>
              <a:gd name="T52" fmla="*/ 710 w 8160"/>
              <a:gd name="T53" fmla="*/ 6263 h 8160"/>
              <a:gd name="T54" fmla="*/ 1307 w 8160"/>
              <a:gd name="T55" fmla="*/ 5450 h 8160"/>
              <a:gd name="T56" fmla="*/ 522 w 8160"/>
              <a:gd name="T57" fmla="*/ 5071 h 8160"/>
              <a:gd name="T58" fmla="*/ 0 w 8160"/>
              <a:gd name="T59" fmla="*/ 3610 h 8160"/>
              <a:gd name="T60" fmla="*/ 1149 w 8160"/>
              <a:gd name="T61" fmla="*/ 3088 h 8160"/>
              <a:gd name="T62" fmla="*/ 863 w 8160"/>
              <a:gd name="T63" fmla="*/ 2265 h 8160"/>
              <a:gd name="T64" fmla="*/ 1527 w 8160"/>
              <a:gd name="T65" fmla="*/ 862 h 8160"/>
              <a:gd name="T66" fmla="*/ 2709 w 8160"/>
              <a:gd name="T67" fmla="*/ 1307 h 8160"/>
              <a:gd name="T68" fmla="*/ 3088 w 8160"/>
              <a:gd name="T69" fmla="*/ 522 h 8160"/>
              <a:gd name="T70" fmla="*/ 4550 w 8160"/>
              <a:gd name="T71" fmla="*/ 0 h 8160"/>
              <a:gd name="T72" fmla="*/ 5071 w 8160"/>
              <a:gd name="T73" fmla="*/ 1149 h 8160"/>
              <a:gd name="T74" fmla="*/ 5894 w 8160"/>
              <a:gd name="T75" fmla="*/ 863 h 8160"/>
              <a:gd name="T76" fmla="*/ 7297 w 8160"/>
              <a:gd name="T77" fmla="*/ 1527 h 8160"/>
              <a:gd name="T78" fmla="*/ 7297 w 8160"/>
              <a:gd name="T79" fmla="*/ 2266 h 8160"/>
              <a:gd name="T80" fmla="*/ 7011 w 8160"/>
              <a:gd name="T81" fmla="*/ 3088 h 8160"/>
              <a:gd name="T82" fmla="*/ 8160 w 8160"/>
              <a:gd name="T83" fmla="*/ 3610 h 8160"/>
              <a:gd name="T84" fmla="*/ 4080 w 8160"/>
              <a:gd name="T85" fmla="*/ 2027 h 8160"/>
              <a:gd name="T86" fmla="*/ 4080 w 8160"/>
              <a:gd name="T87" fmla="*/ 6133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160" h="8160">
                <a:moveTo>
                  <a:pt x="5110" y="4609"/>
                </a:moveTo>
                <a:lnTo>
                  <a:pt x="5110" y="4617"/>
                </a:lnTo>
                <a:cubicBezTo>
                  <a:pt x="5110" y="5079"/>
                  <a:pt x="4796" y="5361"/>
                  <a:pt x="4329" y="5419"/>
                </a:cubicBezTo>
                <a:lnTo>
                  <a:pt x="4329" y="5605"/>
                </a:lnTo>
                <a:cubicBezTo>
                  <a:pt x="4329" y="5743"/>
                  <a:pt x="4218" y="5855"/>
                  <a:pt x="4080" y="5855"/>
                </a:cubicBezTo>
                <a:cubicBezTo>
                  <a:pt x="3942" y="5855"/>
                  <a:pt x="3830" y="5743"/>
                  <a:pt x="3830" y="5605"/>
                </a:cubicBezTo>
                <a:lnTo>
                  <a:pt x="3830" y="5398"/>
                </a:lnTo>
                <a:cubicBezTo>
                  <a:pt x="3593" y="5354"/>
                  <a:pt x="3362" y="5262"/>
                  <a:pt x="3159" y="5116"/>
                </a:cubicBezTo>
                <a:cubicBezTo>
                  <a:pt x="3095" y="5071"/>
                  <a:pt x="3049" y="4988"/>
                  <a:pt x="3049" y="4898"/>
                </a:cubicBezTo>
                <a:cubicBezTo>
                  <a:pt x="3049" y="4748"/>
                  <a:pt x="3170" y="4632"/>
                  <a:pt x="3319" y="4632"/>
                </a:cubicBezTo>
                <a:cubicBezTo>
                  <a:pt x="3394" y="4632"/>
                  <a:pt x="3447" y="4658"/>
                  <a:pt x="3485" y="4684"/>
                </a:cubicBezTo>
                <a:cubicBezTo>
                  <a:pt x="3683" y="4831"/>
                  <a:pt x="3901" y="4921"/>
                  <a:pt x="4156" y="4921"/>
                </a:cubicBezTo>
                <a:cubicBezTo>
                  <a:pt x="4393" y="4921"/>
                  <a:pt x="4536" y="4827"/>
                  <a:pt x="4536" y="4673"/>
                </a:cubicBezTo>
                <a:lnTo>
                  <a:pt x="4536" y="4666"/>
                </a:lnTo>
                <a:cubicBezTo>
                  <a:pt x="4536" y="4519"/>
                  <a:pt x="4445" y="4444"/>
                  <a:pt x="4006" y="4331"/>
                </a:cubicBezTo>
                <a:cubicBezTo>
                  <a:pt x="3478" y="4196"/>
                  <a:pt x="3136" y="4050"/>
                  <a:pt x="3136" y="3528"/>
                </a:cubicBezTo>
                <a:lnTo>
                  <a:pt x="3136" y="3520"/>
                </a:lnTo>
                <a:cubicBezTo>
                  <a:pt x="3136" y="3114"/>
                  <a:pt x="3415" y="2827"/>
                  <a:pt x="3829" y="2750"/>
                </a:cubicBezTo>
                <a:lnTo>
                  <a:pt x="3829" y="2554"/>
                </a:lnTo>
                <a:cubicBezTo>
                  <a:pt x="3829" y="2417"/>
                  <a:pt x="3942" y="2305"/>
                  <a:pt x="4080" y="2305"/>
                </a:cubicBezTo>
                <a:cubicBezTo>
                  <a:pt x="4218" y="2305"/>
                  <a:pt x="4329" y="2417"/>
                  <a:pt x="4329" y="2554"/>
                </a:cubicBezTo>
                <a:lnTo>
                  <a:pt x="4329" y="2752"/>
                </a:lnTo>
                <a:cubicBezTo>
                  <a:pt x="4536" y="2786"/>
                  <a:pt x="4723" y="2856"/>
                  <a:pt x="4889" y="2961"/>
                </a:cubicBezTo>
                <a:cubicBezTo>
                  <a:pt x="4952" y="2998"/>
                  <a:pt x="5016" y="3077"/>
                  <a:pt x="5016" y="3190"/>
                </a:cubicBezTo>
                <a:cubicBezTo>
                  <a:pt x="5016" y="3340"/>
                  <a:pt x="4896" y="3457"/>
                  <a:pt x="4746" y="3457"/>
                </a:cubicBezTo>
                <a:cubicBezTo>
                  <a:pt x="4689" y="3457"/>
                  <a:pt x="4645" y="3442"/>
                  <a:pt x="4600" y="3415"/>
                </a:cubicBezTo>
                <a:cubicBezTo>
                  <a:pt x="4409" y="3303"/>
                  <a:pt x="4228" y="3239"/>
                  <a:pt x="4047" y="3239"/>
                </a:cubicBezTo>
                <a:cubicBezTo>
                  <a:pt x="3826" y="3239"/>
                  <a:pt x="3710" y="3340"/>
                  <a:pt x="3710" y="3468"/>
                </a:cubicBezTo>
                <a:lnTo>
                  <a:pt x="3710" y="3475"/>
                </a:lnTo>
                <a:cubicBezTo>
                  <a:pt x="3710" y="3648"/>
                  <a:pt x="3822" y="3704"/>
                  <a:pt x="4277" y="3821"/>
                </a:cubicBezTo>
                <a:cubicBezTo>
                  <a:pt x="4810" y="3960"/>
                  <a:pt x="5110" y="4151"/>
                  <a:pt x="5110" y="4609"/>
                </a:cubicBezTo>
                <a:close/>
                <a:moveTo>
                  <a:pt x="8160" y="3610"/>
                </a:moveTo>
                <a:lnTo>
                  <a:pt x="8160" y="4550"/>
                </a:lnTo>
                <a:cubicBezTo>
                  <a:pt x="8160" y="4838"/>
                  <a:pt x="7926" y="5072"/>
                  <a:pt x="7638" y="5072"/>
                </a:cubicBezTo>
                <a:lnTo>
                  <a:pt x="7011" y="5072"/>
                </a:lnTo>
                <a:cubicBezTo>
                  <a:pt x="6967" y="5202"/>
                  <a:pt x="6914" y="5328"/>
                  <a:pt x="6853" y="5450"/>
                </a:cubicBezTo>
                <a:lnTo>
                  <a:pt x="7297" y="5895"/>
                </a:lnTo>
                <a:cubicBezTo>
                  <a:pt x="7501" y="6099"/>
                  <a:pt x="7501" y="6429"/>
                  <a:pt x="7297" y="6633"/>
                </a:cubicBezTo>
                <a:lnTo>
                  <a:pt x="6633" y="7297"/>
                </a:lnTo>
                <a:cubicBezTo>
                  <a:pt x="6531" y="7399"/>
                  <a:pt x="6397" y="7450"/>
                  <a:pt x="6264" y="7450"/>
                </a:cubicBezTo>
                <a:cubicBezTo>
                  <a:pt x="6130" y="7450"/>
                  <a:pt x="5997" y="7399"/>
                  <a:pt x="5895" y="7297"/>
                </a:cubicBezTo>
                <a:lnTo>
                  <a:pt x="5451" y="6853"/>
                </a:lnTo>
                <a:cubicBezTo>
                  <a:pt x="5328" y="6914"/>
                  <a:pt x="5202" y="6967"/>
                  <a:pt x="5072" y="7011"/>
                </a:cubicBezTo>
                <a:lnTo>
                  <a:pt x="5072" y="7638"/>
                </a:lnTo>
                <a:cubicBezTo>
                  <a:pt x="5072" y="7926"/>
                  <a:pt x="4838" y="8160"/>
                  <a:pt x="4550" y="8160"/>
                </a:cubicBezTo>
                <a:lnTo>
                  <a:pt x="3610" y="8160"/>
                </a:lnTo>
                <a:cubicBezTo>
                  <a:pt x="3322" y="8160"/>
                  <a:pt x="3088" y="7926"/>
                  <a:pt x="3088" y="7638"/>
                </a:cubicBezTo>
                <a:lnTo>
                  <a:pt x="3088" y="7011"/>
                </a:lnTo>
                <a:cubicBezTo>
                  <a:pt x="2958" y="6967"/>
                  <a:pt x="2832" y="6913"/>
                  <a:pt x="2709" y="6853"/>
                </a:cubicBezTo>
                <a:lnTo>
                  <a:pt x="2265" y="7297"/>
                </a:lnTo>
                <a:cubicBezTo>
                  <a:pt x="2163" y="7399"/>
                  <a:pt x="2030" y="7450"/>
                  <a:pt x="1896" y="7450"/>
                </a:cubicBezTo>
                <a:cubicBezTo>
                  <a:pt x="1763" y="7450"/>
                  <a:pt x="1629" y="7399"/>
                  <a:pt x="1527" y="7297"/>
                </a:cubicBezTo>
                <a:lnTo>
                  <a:pt x="863" y="6633"/>
                </a:lnTo>
                <a:cubicBezTo>
                  <a:pt x="765" y="6535"/>
                  <a:pt x="710" y="6402"/>
                  <a:pt x="710" y="6263"/>
                </a:cubicBezTo>
                <a:cubicBezTo>
                  <a:pt x="710" y="6125"/>
                  <a:pt x="765" y="5992"/>
                  <a:pt x="863" y="5894"/>
                </a:cubicBezTo>
                <a:lnTo>
                  <a:pt x="1307" y="5450"/>
                </a:lnTo>
                <a:cubicBezTo>
                  <a:pt x="1246" y="5328"/>
                  <a:pt x="1193" y="5202"/>
                  <a:pt x="1149" y="5071"/>
                </a:cubicBezTo>
                <a:lnTo>
                  <a:pt x="522" y="5071"/>
                </a:lnTo>
                <a:cubicBezTo>
                  <a:pt x="234" y="5071"/>
                  <a:pt x="0" y="4838"/>
                  <a:pt x="0" y="4549"/>
                </a:cubicBezTo>
                <a:lnTo>
                  <a:pt x="0" y="3610"/>
                </a:lnTo>
                <a:cubicBezTo>
                  <a:pt x="0" y="3321"/>
                  <a:pt x="234" y="3088"/>
                  <a:pt x="522" y="3088"/>
                </a:cubicBezTo>
                <a:lnTo>
                  <a:pt x="1149" y="3088"/>
                </a:lnTo>
                <a:cubicBezTo>
                  <a:pt x="1193" y="2957"/>
                  <a:pt x="1247" y="2831"/>
                  <a:pt x="1307" y="2709"/>
                </a:cubicBezTo>
                <a:lnTo>
                  <a:pt x="863" y="2265"/>
                </a:lnTo>
                <a:cubicBezTo>
                  <a:pt x="659" y="2061"/>
                  <a:pt x="659" y="1731"/>
                  <a:pt x="863" y="1527"/>
                </a:cubicBezTo>
                <a:lnTo>
                  <a:pt x="1527" y="862"/>
                </a:lnTo>
                <a:cubicBezTo>
                  <a:pt x="1731" y="659"/>
                  <a:pt x="2062" y="659"/>
                  <a:pt x="2265" y="862"/>
                </a:cubicBezTo>
                <a:lnTo>
                  <a:pt x="2709" y="1307"/>
                </a:lnTo>
                <a:cubicBezTo>
                  <a:pt x="2831" y="1246"/>
                  <a:pt x="2958" y="1193"/>
                  <a:pt x="3088" y="1148"/>
                </a:cubicBezTo>
                <a:lnTo>
                  <a:pt x="3088" y="522"/>
                </a:lnTo>
                <a:cubicBezTo>
                  <a:pt x="3088" y="234"/>
                  <a:pt x="3322" y="0"/>
                  <a:pt x="3610" y="0"/>
                </a:cubicBezTo>
                <a:lnTo>
                  <a:pt x="4550" y="0"/>
                </a:lnTo>
                <a:cubicBezTo>
                  <a:pt x="4838" y="0"/>
                  <a:pt x="5071" y="234"/>
                  <a:pt x="5071" y="522"/>
                </a:cubicBezTo>
                <a:lnTo>
                  <a:pt x="5071" y="1149"/>
                </a:lnTo>
                <a:cubicBezTo>
                  <a:pt x="5202" y="1193"/>
                  <a:pt x="5328" y="1246"/>
                  <a:pt x="5450" y="1307"/>
                </a:cubicBezTo>
                <a:lnTo>
                  <a:pt x="5894" y="863"/>
                </a:lnTo>
                <a:cubicBezTo>
                  <a:pt x="6098" y="659"/>
                  <a:pt x="6429" y="659"/>
                  <a:pt x="6632" y="863"/>
                </a:cubicBezTo>
                <a:lnTo>
                  <a:pt x="7297" y="1527"/>
                </a:lnTo>
                <a:cubicBezTo>
                  <a:pt x="7395" y="1625"/>
                  <a:pt x="7449" y="1758"/>
                  <a:pt x="7449" y="1897"/>
                </a:cubicBezTo>
                <a:cubicBezTo>
                  <a:pt x="7449" y="2035"/>
                  <a:pt x="7394" y="2168"/>
                  <a:pt x="7297" y="2266"/>
                </a:cubicBezTo>
                <a:lnTo>
                  <a:pt x="6853" y="2710"/>
                </a:lnTo>
                <a:cubicBezTo>
                  <a:pt x="6913" y="2832"/>
                  <a:pt x="6966" y="2958"/>
                  <a:pt x="7011" y="3088"/>
                </a:cubicBezTo>
                <a:lnTo>
                  <a:pt x="7637" y="3088"/>
                </a:lnTo>
                <a:cubicBezTo>
                  <a:pt x="7926" y="3088"/>
                  <a:pt x="8160" y="3322"/>
                  <a:pt x="8160" y="3610"/>
                </a:cubicBezTo>
                <a:close/>
                <a:moveTo>
                  <a:pt x="6133" y="4080"/>
                </a:moveTo>
                <a:cubicBezTo>
                  <a:pt x="6133" y="2948"/>
                  <a:pt x="5212" y="2027"/>
                  <a:pt x="4080" y="2027"/>
                </a:cubicBezTo>
                <a:cubicBezTo>
                  <a:pt x="2948" y="2027"/>
                  <a:pt x="2027" y="2948"/>
                  <a:pt x="2027" y="4080"/>
                </a:cubicBezTo>
                <a:cubicBezTo>
                  <a:pt x="2027" y="5212"/>
                  <a:pt x="2948" y="6133"/>
                  <a:pt x="4080" y="6133"/>
                </a:cubicBezTo>
                <a:cubicBezTo>
                  <a:pt x="5212" y="6133"/>
                  <a:pt x="6133" y="5212"/>
                  <a:pt x="6133" y="40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Rectangle 22">
            <a:extLst>
              <a:ext uri="{FF2B5EF4-FFF2-40B4-BE49-F238E27FC236}">
                <a16:creationId xmlns:a16="http://schemas.microsoft.com/office/drawing/2014/main" xmlns="" id="{77026A9C-52FC-4C8F-A17C-744CD655792F}"/>
              </a:ext>
            </a:extLst>
          </p:cNvPr>
          <p:cNvSpPr/>
          <p:nvPr/>
        </p:nvSpPr>
        <p:spPr>
          <a:xfrm>
            <a:off x="7394728" y="4122096"/>
            <a:ext cx="436652" cy="493408"/>
          </a:xfrm>
          <a:custGeom>
            <a:avLst/>
            <a:gdLst>
              <a:gd name="connsiteX0" fmla="*/ 367406 w 536932"/>
              <a:gd name="connsiteY0" fmla="*/ 395025 h 606722"/>
              <a:gd name="connsiteX1" fmla="*/ 367406 w 536932"/>
              <a:gd name="connsiteY1" fmla="*/ 493853 h 606722"/>
              <a:gd name="connsiteX2" fmla="*/ 466274 w 536932"/>
              <a:gd name="connsiteY2" fmla="*/ 493853 h 606722"/>
              <a:gd name="connsiteX3" fmla="*/ 466274 w 536932"/>
              <a:gd name="connsiteY3" fmla="*/ 451460 h 606722"/>
              <a:gd name="connsiteX4" fmla="*/ 409765 w 536932"/>
              <a:gd name="connsiteY4" fmla="*/ 451460 h 606722"/>
              <a:gd name="connsiteX5" fmla="*/ 409765 w 536932"/>
              <a:gd name="connsiteY5" fmla="*/ 395025 h 606722"/>
              <a:gd name="connsiteX6" fmla="*/ 176569 w 536932"/>
              <a:gd name="connsiteY6" fmla="*/ 359758 h 606722"/>
              <a:gd name="connsiteX7" fmla="*/ 176569 w 536932"/>
              <a:gd name="connsiteY7" fmla="*/ 402145 h 606722"/>
              <a:gd name="connsiteX8" fmla="*/ 219021 w 536932"/>
              <a:gd name="connsiteY8" fmla="*/ 402145 h 606722"/>
              <a:gd name="connsiteX9" fmla="*/ 219021 w 536932"/>
              <a:gd name="connsiteY9" fmla="*/ 359758 h 606722"/>
              <a:gd name="connsiteX10" fmla="*/ 91845 w 536932"/>
              <a:gd name="connsiteY10" fmla="*/ 359758 h 606722"/>
              <a:gd name="connsiteX11" fmla="*/ 91845 w 536932"/>
              <a:gd name="connsiteY11" fmla="*/ 402145 h 606722"/>
              <a:gd name="connsiteX12" fmla="*/ 134207 w 536932"/>
              <a:gd name="connsiteY12" fmla="*/ 402145 h 606722"/>
              <a:gd name="connsiteX13" fmla="*/ 134207 w 536932"/>
              <a:gd name="connsiteY13" fmla="*/ 359758 h 606722"/>
              <a:gd name="connsiteX14" fmla="*/ 395615 w 536932"/>
              <a:gd name="connsiteY14" fmla="*/ 324460 h 606722"/>
              <a:gd name="connsiteX15" fmla="*/ 536932 w 536932"/>
              <a:gd name="connsiteY15" fmla="*/ 465591 h 606722"/>
              <a:gd name="connsiteX16" fmla="*/ 395615 w 536932"/>
              <a:gd name="connsiteY16" fmla="*/ 606722 h 606722"/>
              <a:gd name="connsiteX17" fmla="*/ 254388 w 536932"/>
              <a:gd name="connsiteY17" fmla="*/ 465591 h 606722"/>
              <a:gd name="connsiteX18" fmla="*/ 395615 w 536932"/>
              <a:gd name="connsiteY18" fmla="*/ 324460 h 606722"/>
              <a:gd name="connsiteX19" fmla="*/ 176569 w 536932"/>
              <a:gd name="connsiteY19" fmla="*/ 275163 h 606722"/>
              <a:gd name="connsiteX20" fmla="*/ 176569 w 536932"/>
              <a:gd name="connsiteY20" fmla="*/ 317461 h 606722"/>
              <a:gd name="connsiteX21" fmla="*/ 219021 w 536932"/>
              <a:gd name="connsiteY21" fmla="*/ 317461 h 606722"/>
              <a:gd name="connsiteX22" fmla="*/ 219021 w 536932"/>
              <a:gd name="connsiteY22" fmla="*/ 275163 h 606722"/>
              <a:gd name="connsiteX23" fmla="*/ 91845 w 536932"/>
              <a:gd name="connsiteY23" fmla="*/ 275163 h 606722"/>
              <a:gd name="connsiteX24" fmla="*/ 91845 w 536932"/>
              <a:gd name="connsiteY24" fmla="*/ 317461 h 606722"/>
              <a:gd name="connsiteX25" fmla="*/ 134207 w 536932"/>
              <a:gd name="connsiteY25" fmla="*/ 317461 h 606722"/>
              <a:gd name="connsiteX26" fmla="*/ 134207 w 536932"/>
              <a:gd name="connsiteY26" fmla="*/ 275163 h 606722"/>
              <a:gd name="connsiteX27" fmla="*/ 0 w 536932"/>
              <a:gd name="connsiteY27" fmla="*/ 232866 h 606722"/>
              <a:gd name="connsiteX28" fmla="*/ 395590 w 536932"/>
              <a:gd name="connsiteY28" fmla="*/ 232866 h 606722"/>
              <a:gd name="connsiteX29" fmla="*/ 395590 w 536932"/>
              <a:gd name="connsiteY29" fmla="*/ 282183 h 606722"/>
              <a:gd name="connsiteX30" fmla="*/ 303745 w 536932"/>
              <a:gd name="connsiteY30" fmla="*/ 306709 h 606722"/>
              <a:gd name="connsiteX31" fmla="*/ 303745 w 536932"/>
              <a:gd name="connsiteY31" fmla="*/ 275163 h 606722"/>
              <a:gd name="connsiteX32" fmla="*/ 261383 w 536932"/>
              <a:gd name="connsiteY32" fmla="*/ 275163 h 606722"/>
              <a:gd name="connsiteX33" fmla="*/ 261383 w 536932"/>
              <a:gd name="connsiteY33" fmla="*/ 317461 h 606722"/>
              <a:gd name="connsiteX34" fmla="*/ 287281 w 536932"/>
              <a:gd name="connsiteY34" fmla="*/ 317461 h 606722"/>
              <a:gd name="connsiteX35" fmla="*/ 211901 w 536932"/>
              <a:gd name="connsiteY35" fmla="*/ 465591 h 606722"/>
              <a:gd name="connsiteX36" fmla="*/ 0 w 536932"/>
              <a:gd name="connsiteY36" fmla="*/ 465591 h 606722"/>
              <a:gd name="connsiteX37" fmla="*/ 282564 w 536932"/>
              <a:gd name="connsiteY37" fmla="*/ 70565 h 606722"/>
              <a:gd name="connsiteX38" fmla="*/ 282564 w 536932"/>
              <a:gd name="connsiteY38" fmla="*/ 115446 h 606722"/>
              <a:gd name="connsiteX39" fmla="*/ 275534 w 536932"/>
              <a:gd name="connsiteY39" fmla="*/ 134021 h 606722"/>
              <a:gd name="connsiteX40" fmla="*/ 303745 w 536932"/>
              <a:gd name="connsiteY40" fmla="*/ 162283 h 606722"/>
              <a:gd name="connsiteX41" fmla="*/ 332046 w 536932"/>
              <a:gd name="connsiteY41" fmla="*/ 134021 h 606722"/>
              <a:gd name="connsiteX42" fmla="*/ 324927 w 536932"/>
              <a:gd name="connsiteY42" fmla="*/ 115446 h 606722"/>
              <a:gd name="connsiteX43" fmla="*/ 324927 w 536932"/>
              <a:gd name="connsiteY43" fmla="*/ 70565 h 606722"/>
              <a:gd name="connsiteX44" fmla="*/ 70663 w 536932"/>
              <a:gd name="connsiteY44" fmla="*/ 70565 h 606722"/>
              <a:gd name="connsiteX45" fmla="*/ 70663 w 536932"/>
              <a:gd name="connsiteY45" fmla="*/ 115446 h 606722"/>
              <a:gd name="connsiteX46" fmla="*/ 63544 w 536932"/>
              <a:gd name="connsiteY46" fmla="*/ 134021 h 606722"/>
              <a:gd name="connsiteX47" fmla="*/ 91845 w 536932"/>
              <a:gd name="connsiteY47" fmla="*/ 162283 h 606722"/>
              <a:gd name="connsiteX48" fmla="*/ 120056 w 536932"/>
              <a:gd name="connsiteY48" fmla="*/ 134021 h 606722"/>
              <a:gd name="connsiteX49" fmla="*/ 113026 w 536932"/>
              <a:gd name="connsiteY49" fmla="*/ 115446 h 606722"/>
              <a:gd name="connsiteX50" fmla="*/ 113026 w 536932"/>
              <a:gd name="connsiteY50" fmla="*/ 70565 h 606722"/>
              <a:gd name="connsiteX51" fmla="*/ 70636 w 536932"/>
              <a:gd name="connsiteY51" fmla="*/ 0 h 606722"/>
              <a:gd name="connsiteX52" fmla="*/ 113046 w 536932"/>
              <a:gd name="connsiteY52" fmla="*/ 0 h 606722"/>
              <a:gd name="connsiteX53" fmla="*/ 113046 w 536932"/>
              <a:gd name="connsiteY53" fmla="*/ 70565 h 606722"/>
              <a:gd name="connsiteX54" fmla="*/ 282544 w 536932"/>
              <a:gd name="connsiteY54" fmla="*/ 70565 h 606722"/>
              <a:gd name="connsiteX55" fmla="*/ 282544 w 536932"/>
              <a:gd name="connsiteY55" fmla="*/ 0 h 606722"/>
              <a:gd name="connsiteX56" fmla="*/ 324954 w 536932"/>
              <a:gd name="connsiteY56" fmla="*/ 0 h 606722"/>
              <a:gd name="connsiteX57" fmla="*/ 324954 w 536932"/>
              <a:gd name="connsiteY57" fmla="*/ 70565 h 606722"/>
              <a:gd name="connsiteX58" fmla="*/ 395590 w 536932"/>
              <a:gd name="connsiteY58" fmla="*/ 70565 h 606722"/>
              <a:gd name="connsiteX59" fmla="*/ 395590 w 536932"/>
              <a:gd name="connsiteY59" fmla="*/ 190456 h 606722"/>
              <a:gd name="connsiteX60" fmla="*/ 0 w 536932"/>
              <a:gd name="connsiteY60" fmla="*/ 190456 h 606722"/>
              <a:gd name="connsiteX61" fmla="*/ 0 w 536932"/>
              <a:gd name="connsiteY61" fmla="*/ 70565 h 606722"/>
              <a:gd name="connsiteX62" fmla="*/ 70636 w 536932"/>
              <a:gd name="connsiteY62" fmla="*/ 70565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536932" h="606722">
                <a:moveTo>
                  <a:pt x="367406" y="395025"/>
                </a:moveTo>
                <a:lnTo>
                  <a:pt x="367406" y="493853"/>
                </a:lnTo>
                <a:lnTo>
                  <a:pt x="466274" y="493853"/>
                </a:lnTo>
                <a:lnTo>
                  <a:pt x="466274" y="451460"/>
                </a:lnTo>
                <a:lnTo>
                  <a:pt x="409765" y="451460"/>
                </a:lnTo>
                <a:lnTo>
                  <a:pt x="409765" y="395025"/>
                </a:lnTo>
                <a:close/>
                <a:moveTo>
                  <a:pt x="176569" y="359758"/>
                </a:moveTo>
                <a:lnTo>
                  <a:pt x="176569" y="402145"/>
                </a:lnTo>
                <a:lnTo>
                  <a:pt x="219021" y="402145"/>
                </a:lnTo>
                <a:lnTo>
                  <a:pt x="219021" y="359758"/>
                </a:lnTo>
                <a:close/>
                <a:moveTo>
                  <a:pt x="91845" y="359758"/>
                </a:moveTo>
                <a:lnTo>
                  <a:pt x="91845" y="402145"/>
                </a:lnTo>
                <a:lnTo>
                  <a:pt x="134207" y="402145"/>
                </a:lnTo>
                <a:lnTo>
                  <a:pt x="134207" y="359758"/>
                </a:lnTo>
                <a:close/>
                <a:moveTo>
                  <a:pt x="395615" y="324460"/>
                </a:moveTo>
                <a:cubicBezTo>
                  <a:pt x="473660" y="324460"/>
                  <a:pt x="536932" y="387649"/>
                  <a:pt x="536932" y="465591"/>
                </a:cubicBezTo>
                <a:cubicBezTo>
                  <a:pt x="536932" y="543533"/>
                  <a:pt x="473660" y="606722"/>
                  <a:pt x="395615" y="606722"/>
                </a:cubicBezTo>
                <a:cubicBezTo>
                  <a:pt x="317571" y="606722"/>
                  <a:pt x="254388" y="543533"/>
                  <a:pt x="254388" y="465591"/>
                </a:cubicBezTo>
                <a:cubicBezTo>
                  <a:pt x="254388" y="387649"/>
                  <a:pt x="317571" y="324460"/>
                  <a:pt x="395615" y="324460"/>
                </a:cubicBezTo>
                <a:close/>
                <a:moveTo>
                  <a:pt x="176569" y="275163"/>
                </a:moveTo>
                <a:lnTo>
                  <a:pt x="176569" y="317461"/>
                </a:lnTo>
                <a:lnTo>
                  <a:pt x="219021" y="317461"/>
                </a:lnTo>
                <a:lnTo>
                  <a:pt x="219021" y="275163"/>
                </a:lnTo>
                <a:close/>
                <a:moveTo>
                  <a:pt x="91845" y="275163"/>
                </a:moveTo>
                <a:lnTo>
                  <a:pt x="91845" y="317461"/>
                </a:lnTo>
                <a:lnTo>
                  <a:pt x="134207" y="317461"/>
                </a:lnTo>
                <a:lnTo>
                  <a:pt x="134207" y="275163"/>
                </a:lnTo>
                <a:close/>
                <a:moveTo>
                  <a:pt x="0" y="232866"/>
                </a:moveTo>
                <a:lnTo>
                  <a:pt x="395590" y="232866"/>
                </a:lnTo>
                <a:lnTo>
                  <a:pt x="395590" y="282183"/>
                </a:lnTo>
                <a:cubicBezTo>
                  <a:pt x="362127" y="282183"/>
                  <a:pt x="330800" y="291158"/>
                  <a:pt x="303745" y="306709"/>
                </a:cubicBezTo>
                <a:lnTo>
                  <a:pt x="303745" y="275163"/>
                </a:lnTo>
                <a:lnTo>
                  <a:pt x="261383" y="275163"/>
                </a:lnTo>
                <a:lnTo>
                  <a:pt x="261383" y="317461"/>
                </a:lnTo>
                <a:lnTo>
                  <a:pt x="287281" y="317461"/>
                </a:lnTo>
                <a:cubicBezTo>
                  <a:pt x="241626" y="350872"/>
                  <a:pt x="211901" y="404722"/>
                  <a:pt x="211901" y="465591"/>
                </a:cubicBezTo>
                <a:lnTo>
                  <a:pt x="0" y="465591"/>
                </a:lnTo>
                <a:close/>
                <a:moveTo>
                  <a:pt x="282564" y="70565"/>
                </a:moveTo>
                <a:lnTo>
                  <a:pt x="282564" y="115446"/>
                </a:lnTo>
                <a:cubicBezTo>
                  <a:pt x="278203" y="120423"/>
                  <a:pt x="275534" y="126911"/>
                  <a:pt x="275534" y="134021"/>
                </a:cubicBezTo>
                <a:cubicBezTo>
                  <a:pt x="275534" y="149574"/>
                  <a:pt x="288171" y="162283"/>
                  <a:pt x="303745" y="162283"/>
                </a:cubicBezTo>
                <a:cubicBezTo>
                  <a:pt x="319320" y="162283"/>
                  <a:pt x="332046" y="149574"/>
                  <a:pt x="332046" y="134021"/>
                </a:cubicBezTo>
                <a:cubicBezTo>
                  <a:pt x="332046" y="126911"/>
                  <a:pt x="329377" y="120423"/>
                  <a:pt x="324927" y="115446"/>
                </a:cubicBezTo>
                <a:lnTo>
                  <a:pt x="324927" y="70565"/>
                </a:lnTo>
                <a:close/>
                <a:moveTo>
                  <a:pt x="70663" y="70565"/>
                </a:moveTo>
                <a:lnTo>
                  <a:pt x="70663" y="115446"/>
                </a:lnTo>
                <a:cubicBezTo>
                  <a:pt x="66213" y="120423"/>
                  <a:pt x="63544" y="126911"/>
                  <a:pt x="63544" y="134021"/>
                </a:cubicBezTo>
                <a:cubicBezTo>
                  <a:pt x="63544" y="149574"/>
                  <a:pt x="76270" y="162283"/>
                  <a:pt x="91845" y="162283"/>
                </a:cubicBezTo>
                <a:cubicBezTo>
                  <a:pt x="107419" y="162283"/>
                  <a:pt x="120056" y="149574"/>
                  <a:pt x="120056" y="134021"/>
                </a:cubicBezTo>
                <a:cubicBezTo>
                  <a:pt x="120056" y="126911"/>
                  <a:pt x="117387" y="120423"/>
                  <a:pt x="113026" y="115446"/>
                </a:cubicBezTo>
                <a:lnTo>
                  <a:pt x="113026" y="70565"/>
                </a:lnTo>
                <a:close/>
                <a:moveTo>
                  <a:pt x="70636" y="0"/>
                </a:moveTo>
                <a:lnTo>
                  <a:pt x="113046" y="0"/>
                </a:lnTo>
                <a:lnTo>
                  <a:pt x="113046" y="70565"/>
                </a:lnTo>
                <a:lnTo>
                  <a:pt x="282544" y="70565"/>
                </a:lnTo>
                <a:lnTo>
                  <a:pt x="282544" y="0"/>
                </a:lnTo>
                <a:lnTo>
                  <a:pt x="324954" y="0"/>
                </a:lnTo>
                <a:lnTo>
                  <a:pt x="324954" y="70565"/>
                </a:lnTo>
                <a:lnTo>
                  <a:pt x="395590" y="70565"/>
                </a:lnTo>
                <a:lnTo>
                  <a:pt x="395590" y="190456"/>
                </a:lnTo>
                <a:lnTo>
                  <a:pt x="0" y="190456"/>
                </a:lnTo>
                <a:lnTo>
                  <a:pt x="0" y="70565"/>
                </a:lnTo>
                <a:lnTo>
                  <a:pt x="70636" y="705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Rectangle 23">
            <a:extLst>
              <a:ext uri="{FF2B5EF4-FFF2-40B4-BE49-F238E27FC236}">
                <a16:creationId xmlns:a16="http://schemas.microsoft.com/office/drawing/2014/main" xmlns="" id="{47B7FB27-30B3-4353-9A78-9D512576FE33}"/>
              </a:ext>
            </a:extLst>
          </p:cNvPr>
          <p:cNvSpPr/>
          <p:nvPr/>
        </p:nvSpPr>
        <p:spPr>
          <a:xfrm>
            <a:off x="10302234" y="4167561"/>
            <a:ext cx="493408" cy="402478"/>
          </a:xfrm>
          <a:custGeom>
            <a:avLst/>
            <a:gdLst>
              <a:gd name="connsiteX0" fmla="*/ 446291 w 603828"/>
              <a:gd name="connsiteY0" fmla="*/ 342948 h 492547"/>
              <a:gd name="connsiteX1" fmla="*/ 479563 w 603828"/>
              <a:gd name="connsiteY1" fmla="*/ 376149 h 492547"/>
              <a:gd name="connsiteX2" fmla="*/ 446291 w 603828"/>
              <a:gd name="connsiteY2" fmla="*/ 409350 h 492547"/>
              <a:gd name="connsiteX3" fmla="*/ 413019 w 603828"/>
              <a:gd name="connsiteY3" fmla="*/ 376149 h 492547"/>
              <a:gd name="connsiteX4" fmla="*/ 446291 w 603828"/>
              <a:gd name="connsiteY4" fmla="*/ 342948 h 492547"/>
              <a:gd name="connsiteX5" fmla="*/ 435205 w 603828"/>
              <a:gd name="connsiteY5" fmla="*/ 302613 h 492547"/>
              <a:gd name="connsiteX6" fmla="*/ 407140 w 603828"/>
              <a:gd name="connsiteY6" fmla="*/ 312698 h 492547"/>
              <a:gd name="connsiteX7" fmla="*/ 405176 w 603828"/>
              <a:gd name="connsiteY7" fmla="*/ 317181 h 492547"/>
              <a:gd name="connsiteX8" fmla="*/ 409666 w 603828"/>
              <a:gd name="connsiteY8" fmla="*/ 329507 h 492547"/>
              <a:gd name="connsiteX9" fmla="*/ 409105 w 603828"/>
              <a:gd name="connsiteY9" fmla="*/ 333989 h 492547"/>
              <a:gd name="connsiteX10" fmla="*/ 402650 w 603828"/>
              <a:gd name="connsiteY10" fmla="*/ 335950 h 492547"/>
              <a:gd name="connsiteX11" fmla="*/ 390582 w 603828"/>
              <a:gd name="connsiteY11" fmla="*/ 330347 h 492547"/>
              <a:gd name="connsiteX12" fmla="*/ 386372 w 603828"/>
              <a:gd name="connsiteY12" fmla="*/ 332028 h 492547"/>
              <a:gd name="connsiteX13" fmla="*/ 373743 w 603828"/>
              <a:gd name="connsiteY13" fmla="*/ 359201 h 492547"/>
              <a:gd name="connsiteX14" fmla="*/ 375427 w 603828"/>
              <a:gd name="connsiteY14" fmla="*/ 363403 h 492547"/>
              <a:gd name="connsiteX15" fmla="*/ 387495 w 603828"/>
              <a:gd name="connsiteY15" fmla="*/ 369006 h 492547"/>
              <a:gd name="connsiteX16" fmla="*/ 390301 w 603828"/>
              <a:gd name="connsiteY16" fmla="*/ 372648 h 492547"/>
              <a:gd name="connsiteX17" fmla="*/ 386933 w 603828"/>
              <a:gd name="connsiteY17" fmla="*/ 378531 h 492547"/>
              <a:gd name="connsiteX18" fmla="*/ 374585 w 603828"/>
              <a:gd name="connsiteY18" fmla="*/ 383013 h 492547"/>
              <a:gd name="connsiteX19" fmla="*/ 372620 w 603828"/>
              <a:gd name="connsiteY19" fmla="*/ 387215 h 492547"/>
              <a:gd name="connsiteX20" fmla="*/ 383004 w 603828"/>
              <a:gd name="connsiteY20" fmla="*/ 415229 h 492547"/>
              <a:gd name="connsiteX21" fmla="*/ 387214 w 603828"/>
              <a:gd name="connsiteY21" fmla="*/ 417190 h 492547"/>
              <a:gd name="connsiteX22" fmla="*/ 399843 w 603828"/>
              <a:gd name="connsiteY22" fmla="*/ 412708 h 492547"/>
              <a:gd name="connsiteX23" fmla="*/ 404334 w 603828"/>
              <a:gd name="connsiteY23" fmla="*/ 413268 h 492547"/>
              <a:gd name="connsiteX24" fmla="*/ 406298 w 603828"/>
              <a:gd name="connsiteY24" fmla="*/ 419711 h 492547"/>
              <a:gd name="connsiteX25" fmla="*/ 400685 w 603828"/>
              <a:gd name="connsiteY25" fmla="*/ 431757 h 492547"/>
              <a:gd name="connsiteX26" fmla="*/ 402088 w 603828"/>
              <a:gd name="connsiteY26" fmla="*/ 435959 h 492547"/>
              <a:gd name="connsiteX27" fmla="*/ 429311 w 603828"/>
              <a:gd name="connsiteY27" fmla="*/ 448566 h 492547"/>
              <a:gd name="connsiteX28" fmla="*/ 433802 w 603828"/>
              <a:gd name="connsiteY28" fmla="*/ 446885 h 492547"/>
              <a:gd name="connsiteX29" fmla="*/ 439415 w 603828"/>
              <a:gd name="connsiteY29" fmla="*/ 434839 h 492547"/>
              <a:gd name="connsiteX30" fmla="*/ 443063 w 603828"/>
              <a:gd name="connsiteY30" fmla="*/ 432037 h 492547"/>
              <a:gd name="connsiteX31" fmla="*/ 448676 w 603828"/>
              <a:gd name="connsiteY31" fmla="*/ 435399 h 492547"/>
              <a:gd name="connsiteX32" fmla="*/ 453447 w 603828"/>
              <a:gd name="connsiteY32" fmla="*/ 447725 h 492547"/>
              <a:gd name="connsiteX33" fmla="*/ 457657 w 603828"/>
              <a:gd name="connsiteY33" fmla="*/ 449686 h 492547"/>
              <a:gd name="connsiteX34" fmla="*/ 485722 w 603828"/>
              <a:gd name="connsiteY34" fmla="*/ 439321 h 492547"/>
              <a:gd name="connsiteX35" fmla="*/ 487686 w 603828"/>
              <a:gd name="connsiteY35" fmla="*/ 435119 h 492547"/>
              <a:gd name="connsiteX36" fmla="*/ 483196 w 603828"/>
              <a:gd name="connsiteY36" fmla="*/ 422793 h 492547"/>
              <a:gd name="connsiteX37" fmla="*/ 483757 w 603828"/>
              <a:gd name="connsiteY37" fmla="*/ 418030 h 492547"/>
              <a:gd name="connsiteX38" fmla="*/ 489931 w 603828"/>
              <a:gd name="connsiteY38" fmla="*/ 416350 h 492547"/>
              <a:gd name="connsiteX39" fmla="*/ 501999 w 603828"/>
              <a:gd name="connsiteY39" fmla="*/ 421952 h 492547"/>
              <a:gd name="connsiteX40" fmla="*/ 506490 w 603828"/>
              <a:gd name="connsiteY40" fmla="*/ 420272 h 492547"/>
              <a:gd name="connsiteX41" fmla="*/ 518838 w 603828"/>
              <a:gd name="connsiteY41" fmla="*/ 393098 h 492547"/>
              <a:gd name="connsiteX42" fmla="*/ 517435 w 603828"/>
              <a:gd name="connsiteY42" fmla="*/ 388616 h 492547"/>
              <a:gd name="connsiteX43" fmla="*/ 505367 w 603828"/>
              <a:gd name="connsiteY43" fmla="*/ 383293 h 492547"/>
              <a:gd name="connsiteX44" fmla="*/ 502561 w 603828"/>
              <a:gd name="connsiteY44" fmla="*/ 377130 h 492547"/>
              <a:gd name="connsiteX45" fmla="*/ 505648 w 603828"/>
              <a:gd name="connsiteY45" fmla="*/ 373769 h 492547"/>
              <a:gd name="connsiteX46" fmla="*/ 517996 w 603828"/>
              <a:gd name="connsiteY46" fmla="*/ 369006 h 492547"/>
              <a:gd name="connsiteX47" fmla="*/ 519961 w 603828"/>
              <a:gd name="connsiteY47" fmla="*/ 364804 h 492547"/>
              <a:gd name="connsiteX48" fmla="*/ 509857 w 603828"/>
              <a:gd name="connsiteY48" fmla="*/ 336790 h 492547"/>
              <a:gd name="connsiteX49" fmla="*/ 505367 w 603828"/>
              <a:gd name="connsiteY49" fmla="*/ 334829 h 492547"/>
              <a:gd name="connsiteX50" fmla="*/ 493019 w 603828"/>
              <a:gd name="connsiteY50" fmla="*/ 339592 h 492547"/>
              <a:gd name="connsiteX51" fmla="*/ 488528 w 603828"/>
              <a:gd name="connsiteY51" fmla="*/ 338751 h 492547"/>
              <a:gd name="connsiteX52" fmla="*/ 486564 w 603828"/>
              <a:gd name="connsiteY52" fmla="*/ 332588 h 492547"/>
              <a:gd name="connsiteX53" fmla="*/ 492177 w 603828"/>
              <a:gd name="connsiteY53" fmla="*/ 320542 h 492547"/>
              <a:gd name="connsiteX54" fmla="*/ 490493 w 603828"/>
              <a:gd name="connsiteY54" fmla="*/ 316060 h 492547"/>
              <a:gd name="connsiteX55" fmla="*/ 463270 w 603828"/>
              <a:gd name="connsiteY55" fmla="*/ 303734 h 492547"/>
              <a:gd name="connsiteX56" fmla="*/ 459060 w 603828"/>
              <a:gd name="connsiteY56" fmla="*/ 305135 h 492547"/>
              <a:gd name="connsiteX57" fmla="*/ 453447 w 603828"/>
              <a:gd name="connsiteY57" fmla="*/ 317181 h 492547"/>
              <a:gd name="connsiteX58" fmla="*/ 449799 w 603828"/>
              <a:gd name="connsiteY58" fmla="*/ 319982 h 492547"/>
              <a:gd name="connsiteX59" fmla="*/ 443905 w 603828"/>
              <a:gd name="connsiteY59" fmla="*/ 316900 h 492547"/>
              <a:gd name="connsiteX60" fmla="*/ 439415 w 603828"/>
              <a:gd name="connsiteY60" fmla="*/ 304574 h 492547"/>
              <a:gd name="connsiteX61" fmla="*/ 435205 w 603828"/>
              <a:gd name="connsiteY61" fmla="*/ 302613 h 492547"/>
              <a:gd name="connsiteX62" fmla="*/ 446431 w 603828"/>
              <a:gd name="connsiteY62" fmla="*/ 259752 h 492547"/>
              <a:gd name="connsiteX63" fmla="*/ 562900 w 603828"/>
              <a:gd name="connsiteY63" fmla="*/ 376290 h 492547"/>
              <a:gd name="connsiteX64" fmla="*/ 446431 w 603828"/>
              <a:gd name="connsiteY64" fmla="*/ 492547 h 492547"/>
              <a:gd name="connsiteX65" fmla="*/ 329681 w 603828"/>
              <a:gd name="connsiteY65" fmla="*/ 376290 h 492547"/>
              <a:gd name="connsiteX66" fmla="*/ 446431 w 603828"/>
              <a:gd name="connsiteY66" fmla="*/ 259752 h 492547"/>
              <a:gd name="connsiteX67" fmla="*/ 33671 w 603828"/>
              <a:gd name="connsiteY67" fmla="*/ 0 h 492547"/>
              <a:gd name="connsiteX68" fmla="*/ 167792 w 603828"/>
              <a:gd name="connsiteY68" fmla="*/ 0 h 492547"/>
              <a:gd name="connsiteX69" fmla="*/ 201182 w 603828"/>
              <a:gd name="connsiteY69" fmla="*/ 33343 h 492547"/>
              <a:gd name="connsiteX70" fmla="*/ 201182 w 603828"/>
              <a:gd name="connsiteY70" fmla="*/ 66967 h 492547"/>
              <a:gd name="connsiteX71" fmla="*/ 234853 w 603828"/>
              <a:gd name="connsiteY71" fmla="*/ 100310 h 492547"/>
              <a:gd name="connsiteX72" fmla="*/ 570157 w 603828"/>
              <a:gd name="connsiteY72" fmla="*/ 100310 h 492547"/>
              <a:gd name="connsiteX73" fmla="*/ 603828 w 603828"/>
              <a:gd name="connsiteY73" fmla="*/ 133934 h 492547"/>
              <a:gd name="connsiteX74" fmla="*/ 603828 w 603828"/>
              <a:gd name="connsiteY74" fmla="*/ 435426 h 492547"/>
              <a:gd name="connsiteX75" fmla="*/ 570157 w 603828"/>
              <a:gd name="connsiteY75" fmla="*/ 469049 h 492547"/>
              <a:gd name="connsiteX76" fmla="*/ 550797 w 603828"/>
              <a:gd name="connsiteY76" fmla="*/ 469049 h 492547"/>
              <a:gd name="connsiteX77" fmla="*/ 586432 w 603828"/>
              <a:gd name="connsiteY77" fmla="*/ 376304 h 492547"/>
              <a:gd name="connsiteX78" fmla="*/ 446418 w 603828"/>
              <a:gd name="connsiteY78" fmla="*/ 236486 h 492547"/>
              <a:gd name="connsiteX79" fmla="*/ 306403 w 603828"/>
              <a:gd name="connsiteY79" fmla="*/ 376304 h 492547"/>
              <a:gd name="connsiteX80" fmla="*/ 341758 w 603828"/>
              <a:gd name="connsiteY80" fmla="*/ 469049 h 492547"/>
              <a:gd name="connsiteX81" fmla="*/ 33671 w 603828"/>
              <a:gd name="connsiteY81" fmla="*/ 469049 h 492547"/>
              <a:gd name="connsiteX82" fmla="*/ 0 w 603828"/>
              <a:gd name="connsiteY82" fmla="*/ 435426 h 492547"/>
              <a:gd name="connsiteX83" fmla="*/ 0 w 603828"/>
              <a:gd name="connsiteY83" fmla="*/ 33343 h 492547"/>
              <a:gd name="connsiteX84" fmla="*/ 33671 w 603828"/>
              <a:gd name="connsiteY84" fmla="*/ 0 h 492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603828" h="492547">
                <a:moveTo>
                  <a:pt x="446291" y="342948"/>
                </a:moveTo>
                <a:cubicBezTo>
                  <a:pt x="464667" y="342948"/>
                  <a:pt x="479563" y="357813"/>
                  <a:pt x="479563" y="376149"/>
                </a:cubicBezTo>
                <a:cubicBezTo>
                  <a:pt x="479563" y="394485"/>
                  <a:pt x="464667" y="409350"/>
                  <a:pt x="446291" y="409350"/>
                </a:cubicBezTo>
                <a:cubicBezTo>
                  <a:pt x="427915" y="409350"/>
                  <a:pt x="413019" y="394485"/>
                  <a:pt x="413019" y="376149"/>
                </a:cubicBezTo>
                <a:cubicBezTo>
                  <a:pt x="413019" y="357813"/>
                  <a:pt x="427915" y="342948"/>
                  <a:pt x="446291" y="342948"/>
                </a:cubicBezTo>
                <a:close/>
                <a:moveTo>
                  <a:pt x="435205" y="302613"/>
                </a:moveTo>
                <a:lnTo>
                  <a:pt x="407140" y="312698"/>
                </a:lnTo>
                <a:cubicBezTo>
                  <a:pt x="405456" y="313539"/>
                  <a:pt x="404614" y="315500"/>
                  <a:pt x="405176" y="317181"/>
                </a:cubicBezTo>
                <a:lnTo>
                  <a:pt x="409666" y="329507"/>
                </a:lnTo>
                <a:cubicBezTo>
                  <a:pt x="410227" y="331188"/>
                  <a:pt x="409947" y="333429"/>
                  <a:pt x="409105" y="333989"/>
                </a:cubicBezTo>
                <a:cubicBezTo>
                  <a:pt x="408263" y="334829"/>
                  <a:pt x="404334" y="336790"/>
                  <a:pt x="402650" y="335950"/>
                </a:cubicBezTo>
                <a:lnTo>
                  <a:pt x="390582" y="330347"/>
                </a:lnTo>
                <a:cubicBezTo>
                  <a:pt x="389179" y="329507"/>
                  <a:pt x="386933" y="330347"/>
                  <a:pt x="386372" y="332028"/>
                </a:cubicBezTo>
                <a:lnTo>
                  <a:pt x="373743" y="359201"/>
                </a:lnTo>
                <a:cubicBezTo>
                  <a:pt x="372901" y="360882"/>
                  <a:pt x="373743" y="362843"/>
                  <a:pt x="375427" y="363403"/>
                </a:cubicBezTo>
                <a:lnTo>
                  <a:pt x="387495" y="369006"/>
                </a:lnTo>
                <a:cubicBezTo>
                  <a:pt x="389179" y="369847"/>
                  <a:pt x="390301" y="371527"/>
                  <a:pt x="390301" y="372648"/>
                </a:cubicBezTo>
                <a:cubicBezTo>
                  <a:pt x="390301" y="374049"/>
                  <a:pt x="388617" y="377971"/>
                  <a:pt x="386933" y="378531"/>
                </a:cubicBezTo>
                <a:lnTo>
                  <a:pt x="374585" y="383013"/>
                </a:lnTo>
                <a:cubicBezTo>
                  <a:pt x="372901" y="383573"/>
                  <a:pt x="372059" y="385534"/>
                  <a:pt x="372620" y="387215"/>
                </a:cubicBezTo>
                <a:lnTo>
                  <a:pt x="383004" y="415229"/>
                </a:lnTo>
                <a:cubicBezTo>
                  <a:pt x="383566" y="416910"/>
                  <a:pt x="385530" y="418030"/>
                  <a:pt x="387214" y="417190"/>
                </a:cubicBezTo>
                <a:lnTo>
                  <a:pt x="399843" y="412708"/>
                </a:lnTo>
                <a:cubicBezTo>
                  <a:pt x="401527" y="412148"/>
                  <a:pt x="403492" y="412428"/>
                  <a:pt x="404334" y="413268"/>
                </a:cubicBezTo>
                <a:cubicBezTo>
                  <a:pt x="405176" y="414389"/>
                  <a:pt x="406859" y="418030"/>
                  <a:pt x="406298" y="419711"/>
                </a:cubicBezTo>
                <a:lnTo>
                  <a:pt x="400685" y="431757"/>
                </a:lnTo>
                <a:cubicBezTo>
                  <a:pt x="399843" y="433438"/>
                  <a:pt x="400685" y="435399"/>
                  <a:pt x="402088" y="435959"/>
                </a:cubicBezTo>
                <a:lnTo>
                  <a:pt x="429311" y="448566"/>
                </a:lnTo>
                <a:cubicBezTo>
                  <a:pt x="430995" y="449406"/>
                  <a:pt x="432960" y="448566"/>
                  <a:pt x="433802" y="446885"/>
                </a:cubicBezTo>
                <a:lnTo>
                  <a:pt x="439415" y="434839"/>
                </a:lnTo>
                <a:cubicBezTo>
                  <a:pt x="439976" y="433438"/>
                  <a:pt x="441660" y="432037"/>
                  <a:pt x="443063" y="432037"/>
                </a:cubicBezTo>
                <a:cubicBezTo>
                  <a:pt x="444186" y="432317"/>
                  <a:pt x="448115" y="433718"/>
                  <a:pt x="448676" y="435399"/>
                </a:cubicBezTo>
                <a:lnTo>
                  <a:pt x="453447" y="447725"/>
                </a:lnTo>
                <a:cubicBezTo>
                  <a:pt x="454008" y="449406"/>
                  <a:pt x="455973" y="450246"/>
                  <a:pt x="457657" y="449686"/>
                </a:cubicBezTo>
                <a:lnTo>
                  <a:pt x="485722" y="439321"/>
                </a:lnTo>
                <a:cubicBezTo>
                  <a:pt x="487406" y="438761"/>
                  <a:pt x="488248" y="436800"/>
                  <a:pt x="487686" y="435119"/>
                </a:cubicBezTo>
                <a:lnTo>
                  <a:pt x="483196" y="422793"/>
                </a:lnTo>
                <a:cubicBezTo>
                  <a:pt x="482354" y="421112"/>
                  <a:pt x="482635" y="418871"/>
                  <a:pt x="483757" y="418030"/>
                </a:cubicBezTo>
                <a:cubicBezTo>
                  <a:pt x="484599" y="417190"/>
                  <a:pt x="488528" y="415509"/>
                  <a:pt x="489931" y="416350"/>
                </a:cubicBezTo>
                <a:lnTo>
                  <a:pt x="501999" y="421952"/>
                </a:lnTo>
                <a:cubicBezTo>
                  <a:pt x="503683" y="422513"/>
                  <a:pt x="505648" y="421952"/>
                  <a:pt x="506490" y="420272"/>
                </a:cubicBezTo>
                <a:lnTo>
                  <a:pt x="518838" y="393098"/>
                </a:lnTo>
                <a:cubicBezTo>
                  <a:pt x="519680" y="391417"/>
                  <a:pt x="519119" y="389456"/>
                  <a:pt x="517435" y="388616"/>
                </a:cubicBezTo>
                <a:lnTo>
                  <a:pt x="505367" y="383293"/>
                </a:lnTo>
                <a:cubicBezTo>
                  <a:pt x="503683" y="382453"/>
                  <a:pt x="502561" y="378531"/>
                  <a:pt x="502561" y="377130"/>
                </a:cubicBezTo>
                <a:cubicBezTo>
                  <a:pt x="502561" y="376010"/>
                  <a:pt x="503964" y="374329"/>
                  <a:pt x="505648" y="373769"/>
                </a:cubicBezTo>
                <a:lnTo>
                  <a:pt x="517996" y="369006"/>
                </a:lnTo>
                <a:cubicBezTo>
                  <a:pt x="519961" y="368446"/>
                  <a:pt x="520803" y="366485"/>
                  <a:pt x="519961" y="364804"/>
                </a:cubicBezTo>
                <a:lnTo>
                  <a:pt x="509857" y="336790"/>
                </a:lnTo>
                <a:cubicBezTo>
                  <a:pt x="509016" y="335109"/>
                  <a:pt x="507051" y="334269"/>
                  <a:pt x="505367" y="334829"/>
                </a:cubicBezTo>
                <a:lnTo>
                  <a:pt x="493019" y="339592"/>
                </a:lnTo>
                <a:cubicBezTo>
                  <a:pt x="491335" y="340152"/>
                  <a:pt x="489370" y="339872"/>
                  <a:pt x="488528" y="338751"/>
                </a:cubicBezTo>
                <a:cubicBezTo>
                  <a:pt x="487686" y="337911"/>
                  <a:pt x="485722" y="333989"/>
                  <a:pt x="486564" y="332588"/>
                </a:cubicBezTo>
                <a:lnTo>
                  <a:pt x="492177" y="320542"/>
                </a:lnTo>
                <a:cubicBezTo>
                  <a:pt x="493019" y="318861"/>
                  <a:pt x="492177" y="316900"/>
                  <a:pt x="490493" y="316060"/>
                </a:cubicBezTo>
                <a:lnTo>
                  <a:pt x="463270" y="303734"/>
                </a:lnTo>
                <a:cubicBezTo>
                  <a:pt x="461867" y="302894"/>
                  <a:pt x="459621" y="303734"/>
                  <a:pt x="459060" y="305135"/>
                </a:cubicBezTo>
                <a:lnTo>
                  <a:pt x="453447" y="317181"/>
                </a:lnTo>
                <a:cubicBezTo>
                  <a:pt x="452605" y="318861"/>
                  <a:pt x="450921" y="320262"/>
                  <a:pt x="449799" y="319982"/>
                </a:cubicBezTo>
                <a:cubicBezTo>
                  <a:pt x="448395" y="319982"/>
                  <a:pt x="444466" y="318581"/>
                  <a:pt x="443905" y="316900"/>
                </a:cubicBezTo>
                <a:lnTo>
                  <a:pt x="439415" y="304574"/>
                </a:lnTo>
                <a:cubicBezTo>
                  <a:pt x="438853" y="302894"/>
                  <a:pt x="436889" y="302053"/>
                  <a:pt x="435205" y="302613"/>
                </a:cubicBezTo>
                <a:close/>
                <a:moveTo>
                  <a:pt x="446431" y="259752"/>
                </a:moveTo>
                <a:cubicBezTo>
                  <a:pt x="510699" y="259752"/>
                  <a:pt x="562900" y="311858"/>
                  <a:pt x="562900" y="376290"/>
                </a:cubicBezTo>
                <a:cubicBezTo>
                  <a:pt x="562900" y="440442"/>
                  <a:pt x="510699" y="492547"/>
                  <a:pt x="446431" y="492547"/>
                </a:cubicBezTo>
                <a:cubicBezTo>
                  <a:pt x="381882" y="492547"/>
                  <a:pt x="329681" y="440442"/>
                  <a:pt x="329681" y="376290"/>
                </a:cubicBezTo>
                <a:cubicBezTo>
                  <a:pt x="329681" y="311858"/>
                  <a:pt x="381882" y="259752"/>
                  <a:pt x="446431" y="259752"/>
                </a:cubicBezTo>
                <a:close/>
                <a:moveTo>
                  <a:pt x="33671" y="0"/>
                </a:moveTo>
                <a:lnTo>
                  <a:pt x="167792" y="0"/>
                </a:lnTo>
                <a:cubicBezTo>
                  <a:pt x="186311" y="0"/>
                  <a:pt x="201182" y="15130"/>
                  <a:pt x="201182" y="33343"/>
                </a:cubicBezTo>
                <a:lnTo>
                  <a:pt x="201182" y="66967"/>
                </a:lnTo>
                <a:cubicBezTo>
                  <a:pt x="201182" y="85460"/>
                  <a:pt x="216334" y="100310"/>
                  <a:pt x="234853" y="100310"/>
                </a:cubicBezTo>
                <a:lnTo>
                  <a:pt x="570157" y="100310"/>
                </a:lnTo>
                <a:cubicBezTo>
                  <a:pt x="588676" y="100310"/>
                  <a:pt x="603828" y="115441"/>
                  <a:pt x="603828" y="133934"/>
                </a:cubicBezTo>
                <a:lnTo>
                  <a:pt x="603828" y="435426"/>
                </a:lnTo>
                <a:cubicBezTo>
                  <a:pt x="603828" y="453919"/>
                  <a:pt x="588676" y="469049"/>
                  <a:pt x="570157" y="469049"/>
                </a:cubicBezTo>
                <a:lnTo>
                  <a:pt x="550797" y="469049"/>
                </a:lnTo>
                <a:cubicBezTo>
                  <a:pt x="572683" y="444112"/>
                  <a:pt x="586432" y="411889"/>
                  <a:pt x="586432" y="376304"/>
                </a:cubicBezTo>
                <a:cubicBezTo>
                  <a:pt x="586432" y="298970"/>
                  <a:pt x="523580" y="236486"/>
                  <a:pt x="446418" y="236486"/>
                </a:cubicBezTo>
                <a:cubicBezTo>
                  <a:pt x="369255" y="236486"/>
                  <a:pt x="306403" y="298970"/>
                  <a:pt x="306403" y="376304"/>
                </a:cubicBezTo>
                <a:cubicBezTo>
                  <a:pt x="306403" y="411889"/>
                  <a:pt x="319872" y="444112"/>
                  <a:pt x="341758" y="469049"/>
                </a:cubicBezTo>
                <a:lnTo>
                  <a:pt x="33671" y="469049"/>
                </a:lnTo>
                <a:cubicBezTo>
                  <a:pt x="15152" y="469049"/>
                  <a:pt x="0" y="453919"/>
                  <a:pt x="0" y="435426"/>
                </a:cubicBezTo>
                <a:lnTo>
                  <a:pt x="0" y="33343"/>
                </a:lnTo>
                <a:cubicBezTo>
                  <a:pt x="0" y="15130"/>
                  <a:pt x="15152" y="0"/>
                  <a:pt x="3367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308C619E-C4EF-4E70-A6CC-B92895551BB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2" name="图片占位符 21">
            <a:extLst>
              <a:ext uri="{FF2B5EF4-FFF2-40B4-BE49-F238E27FC236}">
                <a16:creationId xmlns:a16="http://schemas.microsoft.com/office/drawing/2014/main" xmlns="" id="{08BD73F1-DCFB-4C10-A4F3-0637E0A89AE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4" name="图片占位符 23">
            <a:extLst>
              <a:ext uri="{FF2B5EF4-FFF2-40B4-BE49-F238E27FC236}">
                <a16:creationId xmlns:a16="http://schemas.microsoft.com/office/drawing/2014/main" xmlns="" id="{EA0F4A3B-50E7-408A-A8FB-0B033CE022D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0" name="图片占位符 29">
            <a:extLst>
              <a:ext uri="{FF2B5EF4-FFF2-40B4-BE49-F238E27FC236}">
                <a16:creationId xmlns:a16="http://schemas.microsoft.com/office/drawing/2014/main" xmlns="" id="{3735E251-27F0-4F96-905E-F5F7D54374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53876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AB6AC6FF-C6B6-4D49-B547-A020A9356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B484913-C1B6-4132-A090-493499956BCA}"/>
              </a:ext>
            </a:extLst>
          </p:cNvPr>
          <p:cNvSpPr/>
          <p:nvPr/>
        </p:nvSpPr>
        <p:spPr>
          <a:xfrm>
            <a:off x="508000" y="1117600"/>
            <a:ext cx="11323216" cy="483235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占位符 2" descr="图片包含 人员&#10;&#10;描述已自动生成">
            <a:extLst>
              <a:ext uri="{FF2B5EF4-FFF2-40B4-BE49-F238E27FC236}">
                <a16:creationId xmlns:a16="http://schemas.microsoft.com/office/drawing/2014/main" xmlns="" id="{2AA8634B-8504-4349-8496-DEF4EEAC247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71" r="1815"/>
          <a:stretch/>
        </p:blipFill>
        <p:spPr>
          <a:xfrm>
            <a:off x="279401" y="908050"/>
            <a:ext cx="5745162" cy="5329237"/>
          </a:xfr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C35CF8C2-7FD8-44A5-867D-FBF69255D749}"/>
              </a:ext>
            </a:extLst>
          </p:cNvPr>
          <p:cNvSpPr txBox="1"/>
          <p:nvPr/>
        </p:nvSpPr>
        <p:spPr>
          <a:xfrm>
            <a:off x="6879775" y="1780446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3E0C4CC2-145D-4E0E-B340-A4051D268049}"/>
              </a:ext>
            </a:extLst>
          </p:cNvPr>
          <p:cNvSpPr txBox="1"/>
          <p:nvPr/>
        </p:nvSpPr>
        <p:spPr>
          <a:xfrm>
            <a:off x="6879775" y="135029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7B85F90-A1C6-4D87-9F91-B8616B29497A}"/>
              </a:ext>
            </a:extLst>
          </p:cNvPr>
          <p:cNvSpPr/>
          <p:nvPr/>
        </p:nvSpPr>
        <p:spPr>
          <a:xfrm>
            <a:off x="5801621" y="1406399"/>
            <a:ext cx="903081" cy="9030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xmlns="" id="{A6492CE2-222F-442D-AA92-2025199E0A6B}"/>
              </a:ext>
            </a:extLst>
          </p:cNvPr>
          <p:cNvSpPr/>
          <p:nvPr/>
        </p:nvSpPr>
        <p:spPr>
          <a:xfrm>
            <a:off x="5923376" y="1512105"/>
            <a:ext cx="659571" cy="691670"/>
          </a:xfrm>
          <a:custGeom>
            <a:avLst/>
            <a:gdLst>
              <a:gd name="connsiteX0" fmla="*/ 390015 w 578566"/>
              <a:gd name="connsiteY0" fmla="*/ 339702 h 606722"/>
              <a:gd name="connsiteX1" fmla="*/ 424592 w 578566"/>
              <a:gd name="connsiteY1" fmla="*/ 339702 h 606722"/>
              <a:gd name="connsiteX2" fmla="*/ 424592 w 578566"/>
              <a:gd name="connsiteY2" fmla="*/ 522778 h 606722"/>
              <a:gd name="connsiteX3" fmla="*/ 407259 w 578566"/>
              <a:gd name="connsiteY3" fmla="*/ 540108 h 606722"/>
              <a:gd name="connsiteX4" fmla="*/ 390015 w 578566"/>
              <a:gd name="connsiteY4" fmla="*/ 522778 h 606722"/>
              <a:gd name="connsiteX5" fmla="*/ 229521 w 578566"/>
              <a:gd name="connsiteY5" fmla="*/ 339702 h 606722"/>
              <a:gd name="connsiteX6" fmla="*/ 297321 w 578566"/>
              <a:gd name="connsiteY6" fmla="*/ 339702 h 606722"/>
              <a:gd name="connsiteX7" fmla="*/ 363342 w 578566"/>
              <a:gd name="connsiteY7" fmla="*/ 339702 h 606722"/>
              <a:gd name="connsiteX8" fmla="*/ 363342 w 578566"/>
              <a:gd name="connsiteY8" fmla="*/ 548444 h 606722"/>
              <a:gd name="connsiteX9" fmla="*/ 330332 w 578566"/>
              <a:gd name="connsiteY9" fmla="*/ 581412 h 606722"/>
              <a:gd name="connsiteX10" fmla="*/ 297321 w 578566"/>
              <a:gd name="connsiteY10" fmla="*/ 548444 h 606722"/>
              <a:gd name="connsiteX11" fmla="*/ 297321 w 578566"/>
              <a:gd name="connsiteY11" fmla="*/ 344945 h 606722"/>
              <a:gd name="connsiteX12" fmla="*/ 225784 w 578566"/>
              <a:gd name="connsiteY12" fmla="*/ 558841 h 606722"/>
              <a:gd name="connsiteX13" fmla="*/ 183965 w 578566"/>
              <a:gd name="connsiteY13" fmla="*/ 579635 h 606722"/>
              <a:gd name="connsiteX14" fmla="*/ 163144 w 578566"/>
              <a:gd name="connsiteY14" fmla="*/ 537958 h 606722"/>
              <a:gd name="connsiteX15" fmla="*/ 153409 w 578566"/>
              <a:gd name="connsiteY15" fmla="*/ 339702 h 606722"/>
              <a:gd name="connsiteX16" fmla="*/ 188057 w 578566"/>
              <a:gd name="connsiteY16" fmla="*/ 339702 h 606722"/>
              <a:gd name="connsiteX17" fmla="*/ 188057 w 578566"/>
              <a:gd name="connsiteY17" fmla="*/ 379695 h 606722"/>
              <a:gd name="connsiteX18" fmla="*/ 153409 w 578566"/>
              <a:gd name="connsiteY18" fmla="*/ 483232 h 606722"/>
              <a:gd name="connsiteX19" fmla="*/ 16642 w 578566"/>
              <a:gd name="connsiteY19" fmla="*/ 281274 h 606722"/>
              <a:gd name="connsiteX20" fmla="*/ 561835 w 578566"/>
              <a:gd name="connsiteY20" fmla="*/ 281274 h 606722"/>
              <a:gd name="connsiteX21" fmla="*/ 578566 w 578566"/>
              <a:gd name="connsiteY21" fmla="*/ 297893 h 606722"/>
              <a:gd name="connsiteX22" fmla="*/ 561835 w 578566"/>
              <a:gd name="connsiteY22" fmla="*/ 314601 h 606722"/>
              <a:gd name="connsiteX23" fmla="*/ 545370 w 578566"/>
              <a:gd name="connsiteY23" fmla="*/ 314601 h 606722"/>
              <a:gd name="connsiteX24" fmla="*/ 545370 w 578566"/>
              <a:gd name="connsiteY24" fmla="*/ 581127 h 606722"/>
              <a:gd name="connsiteX25" fmla="*/ 519739 w 578566"/>
              <a:gd name="connsiteY25" fmla="*/ 606722 h 606722"/>
              <a:gd name="connsiteX26" fmla="*/ 494197 w 578566"/>
              <a:gd name="connsiteY26" fmla="*/ 581127 h 606722"/>
              <a:gd name="connsiteX27" fmla="*/ 494197 w 578566"/>
              <a:gd name="connsiteY27" fmla="*/ 314601 h 606722"/>
              <a:gd name="connsiteX28" fmla="*/ 85882 w 578566"/>
              <a:gd name="connsiteY28" fmla="*/ 314601 h 606722"/>
              <a:gd name="connsiteX29" fmla="*/ 85882 w 578566"/>
              <a:gd name="connsiteY29" fmla="*/ 581127 h 606722"/>
              <a:gd name="connsiteX30" fmla="*/ 60251 w 578566"/>
              <a:gd name="connsiteY30" fmla="*/ 606722 h 606722"/>
              <a:gd name="connsiteX31" fmla="*/ 34620 w 578566"/>
              <a:gd name="connsiteY31" fmla="*/ 581127 h 606722"/>
              <a:gd name="connsiteX32" fmla="*/ 34620 w 578566"/>
              <a:gd name="connsiteY32" fmla="*/ 314601 h 606722"/>
              <a:gd name="connsiteX33" fmla="*/ 16642 w 578566"/>
              <a:gd name="connsiteY33" fmla="*/ 314601 h 606722"/>
              <a:gd name="connsiteX34" fmla="*/ 0 w 578566"/>
              <a:gd name="connsiteY34" fmla="*/ 297893 h 606722"/>
              <a:gd name="connsiteX35" fmla="*/ 16642 w 578566"/>
              <a:gd name="connsiteY35" fmla="*/ 281274 h 606722"/>
              <a:gd name="connsiteX36" fmla="*/ 435190 w 578566"/>
              <a:gd name="connsiteY36" fmla="*/ 55757 h 606722"/>
              <a:gd name="connsiteX37" fmla="*/ 468742 w 578566"/>
              <a:gd name="connsiteY37" fmla="*/ 75485 h 606722"/>
              <a:gd name="connsiteX38" fmla="*/ 503985 w 578566"/>
              <a:gd name="connsiteY38" fmla="*/ 211620 h 606722"/>
              <a:gd name="connsiteX39" fmla="*/ 458418 w 578566"/>
              <a:gd name="connsiteY39" fmla="*/ 238723 h 606722"/>
              <a:gd name="connsiteX40" fmla="*/ 384105 w 578566"/>
              <a:gd name="connsiteY40" fmla="*/ 166034 h 606722"/>
              <a:gd name="connsiteX41" fmla="*/ 371913 w 578566"/>
              <a:gd name="connsiteY41" fmla="*/ 256140 h 606722"/>
              <a:gd name="connsiteX42" fmla="*/ 306944 w 578566"/>
              <a:gd name="connsiteY42" fmla="*/ 256140 h 606722"/>
              <a:gd name="connsiteX43" fmla="*/ 313975 w 578566"/>
              <a:gd name="connsiteY43" fmla="*/ 239167 h 606722"/>
              <a:gd name="connsiteX44" fmla="*/ 273837 w 578566"/>
              <a:gd name="connsiteY44" fmla="*/ 176431 h 606722"/>
              <a:gd name="connsiteX45" fmla="*/ 236725 w 578566"/>
              <a:gd name="connsiteY45" fmla="*/ 168345 h 606722"/>
              <a:gd name="connsiteX46" fmla="*/ 244557 w 578566"/>
              <a:gd name="connsiteY46" fmla="*/ 146574 h 606722"/>
              <a:gd name="connsiteX47" fmla="*/ 241353 w 578566"/>
              <a:gd name="connsiteY47" fmla="*/ 138221 h 606722"/>
              <a:gd name="connsiteX48" fmla="*/ 232542 w 578566"/>
              <a:gd name="connsiteY48" fmla="*/ 140176 h 606722"/>
              <a:gd name="connsiteX49" fmla="*/ 202372 w 578566"/>
              <a:gd name="connsiteY49" fmla="*/ 186561 h 606722"/>
              <a:gd name="connsiteX50" fmla="*/ 268408 w 578566"/>
              <a:gd name="connsiteY50" fmla="*/ 201046 h 606722"/>
              <a:gd name="connsiteX51" fmla="*/ 289412 w 578566"/>
              <a:gd name="connsiteY51" fmla="*/ 233747 h 606722"/>
              <a:gd name="connsiteX52" fmla="*/ 256572 w 578566"/>
              <a:gd name="connsiteY52" fmla="*/ 254718 h 606722"/>
              <a:gd name="connsiteX53" fmla="*/ 151643 w 578566"/>
              <a:gd name="connsiteY53" fmla="*/ 231703 h 606722"/>
              <a:gd name="connsiteX54" fmla="*/ 134467 w 578566"/>
              <a:gd name="connsiteY54" fmla="*/ 189938 h 606722"/>
              <a:gd name="connsiteX55" fmla="*/ 186352 w 578566"/>
              <a:gd name="connsiteY55" fmla="*/ 110229 h 606722"/>
              <a:gd name="connsiteX56" fmla="*/ 257640 w 578566"/>
              <a:gd name="connsiteY56" fmla="*/ 77617 h 606722"/>
              <a:gd name="connsiteX57" fmla="*/ 275439 w 578566"/>
              <a:gd name="connsiteY57" fmla="*/ 80016 h 606722"/>
              <a:gd name="connsiteX58" fmla="*/ 340674 w 578566"/>
              <a:gd name="connsiteY58" fmla="*/ 135466 h 606722"/>
              <a:gd name="connsiteX59" fmla="*/ 404753 w 578566"/>
              <a:gd name="connsiteY59" fmla="*/ 115383 h 606722"/>
              <a:gd name="connsiteX60" fmla="*/ 441242 w 578566"/>
              <a:gd name="connsiteY60" fmla="*/ 189050 h 606722"/>
              <a:gd name="connsiteX61" fmla="*/ 418102 w 578566"/>
              <a:gd name="connsiteY61" fmla="*/ 99477 h 606722"/>
              <a:gd name="connsiteX62" fmla="*/ 429850 w 578566"/>
              <a:gd name="connsiteY62" fmla="*/ 67576 h 606722"/>
              <a:gd name="connsiteX63" fmla="*/ 430562 w 578566"/>
              <a:gd name="connsiteY63" fmla="*/ 57446 h 606722"/>
              <a:gd name="connsiteX64" fmla="*/ 435190 w 578566"/>
              <a:gd name="connsiteY64" fmla="*/ 55757 h 606722"/>
              <a:gd name="connsiteX65" fmla="*/ 351310 w 578566"/>
              <a:gd name="connsiteY65" fmla="*/ 0 h 606722"/>
              <a:gd name="connsiteX66" fmla="*/ 408292 w 578566"/>
              <a:gd name="connsiteY66" fmla="*/ 56982 h 606722"/>
              <a:gd name="connsiteX67" fmla="*/ 351310 w 578566"/>
              <a:gd name="connsiteY67" fmla="*/ 113964 h 606722"/>
              <a:gd name="connsiteX68" fmla="*/ 294328 w 578566"/>
              <a:gd name="connsiteY68" fmla="*/ 56982 h 606722"/>
              <a:gd name="connsiteX69" fmla="*/ 351310 w 578566"/>
              <a:gd name="connsiteY6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78566" h="606722">
                <a:moveTo>
                  <a:pt x="390015" y="339702"/>
                </a:moveTo>
                <a:lnTo>
                  <a:pt x="424592" y="339702"/>
                </a:lnTo>
                <a:lnTo>
                  <a:pt x="424592" y="522778"/>
                </a:lnTo>
                <a:cubicBezTo>
                  <a:pt x="424592" y="532376"/>
                  <a:pt x="416859" y="540108"/>
                  <a:pt x="407259" y="540108"/>
                </a:cubicBezTo>
                <a:cubicBezTo>
                  <a:pt x="397748" y="540108"/>
                  <a:pt x="390015" y="532376"/>
                  <a:pt x="390015" y="522778"/>
                </a:cubicBezTo>
                <a:close/>
                <a:moveTo>
                  <a:pt x="229521" y="339702"/>
                </a:moveTo>
                <a:lnTo>
                  <a:pt x="297321" y="339702"/>
                </a:lnTo>
                <a:lnTo>
                  <a:pt x="363342" y="339702"/>
                </a:lnTo>
                <a:lnTo>
                  <a:pt x="363342" y="548444"/>
                </a:lnTo>
                <a:cubicBezTo>
                  <a:pt x="363342" y="566572"/>
                  <a:pt x="348572" y="581412"/>
                  <a:pt x="330332" y="581412"/>
                </a:cubicBezTo>
                <a:cubicBezTo>
                  <a:pt x="312091" y="581412"/>
                  <a:pt x="297321" y="566572"/>
                  <a:pt x="297321" y="548444"/>
                </a:cubicBezTo>
                <a:lnTo>
                  <a:pt x="297321" y="344945"/>
                </a:lnTo>
                <a:lnTo>
                  <a:pt x="225784" y="558841"/>
                </a:lnTo>
                <a:cubicBezTo>
                  <a:pt x="220001" y="576081"/>
                  <a:pt x="201315" y="585411"/>
                  <a:pt x="183965" y="579635"/>
                </a:cubicBezTo>
                <a:cubicBezTo>
                  <a:pt x="166704" y="573948"/>
                  <a:pt x="157361" y="555197"/>
                  <a:pt x="163144" y="537958"/>
                </a:cubicBezTo>
                <a:close/>
                <a:moveTo>
                  <a:pt x="153409" y="339702"/>
                </a:moveTo>
                <a:lnTo>
                  <a:pt x="188057" y="339702"/>
                </a:lnTo>
                <a:lnTo>
                  <a:pt x="188057" y="379695"/>
                </a:lnTo>
                <a:lnTo>
                  <a:pt x="153409" y="483232"/>
                </a:lnTo>
                <a:close/>
                <a:moveTo>
                  <a:pt x="16642" y="281274"/>
                </a:moveTo>
                <a:lnTo>
                  <a:pt x="561835" y="281274"/>
                </a:lnTo>
                <a:cubicBezTo>
                  <a:pt x="571090" y="281274"/>
                  <a:pt x="578566" y="288739"/>
                  <a:pt x="578566" y="297893"/>
                </a:cubicBezTo>
                <a:cubicBezTo>
                  <a:pt x="578566" y="307136"/>
                  <a:pt x="571090" y="314601"/>
                  <a:pt x="561835" y="314601"/>
                </a:cubicBezTo>
                <a:lnTo>
                  <a:pt x="545370" y="314601"/>
                </a:lnTo>
                <a:lnTo>
                  <a:pt x="545370" y="581127"/>
                </a:lnTo>
                <a:cubicBezTo>
                  <a:pt x="545370" y="595258"/>
                  <a:pt x="533890" y="606722"/>
                  <a:pt x="519739" y="606722"/>
                </a:cubicBezTo>
                <a:cubicBezTo>
                  <a:pt x="505589" y="606722"/>
                  <a:pt x="494197" y="595258"/>
                  <a:pt x="494197" y="581127"/>
                </a:cubicBezTo>
                <a:lnTo>
                  <a:pt x="494197" y="314601"/>
                </a:lnTo>
                <a:lnTo>
                  <a:pt x="85882" y="314601"/>
                </a:lnTo>
                <a:lnTo>
                  <a:pt x="85882" y="581127"/>
                </a:lnTo>
                <a:cubicBezTo>
                  <a:pt x="85882" y="595258"/>
                  <a:pt x="74401" y="606722"/>
                  <a:pt x="60251" y="606722"/>
                </a:cubicBezTo>
                <a:cubicBezTo>
                  <a:pt x="46100" y="606722"/>
                  <a:pt x="34620" y="595258"/>
                  <a:pt x="34620" y="581127"/>
                </a:cubicBezTo>
                <a:lnTo>
                  <a:pt x="34620" y="314601"/>
                </a:lnTo>
                <a:lnTo>
                  <a:pt x="16642" y="314601"/>
                </a:lnTo>
                <a:cubicBezTo>
                  <a:pt x="7476" y="314601"/>
                  <a:pt x="0" y="307136"/>
                  <a:pt x="0" y="297893"/>
                </a:cubicBezTo>
                <a:cubicBezTo>
                  <a:pt x="0" y="288739"/>
                  <a:pt x="7476" y="281274"/>
                  <a:pt x="16642" y="281274"/>
                </a:cubicBezTo>
                <a:close/>
                <a:moveTo>
                  <a:pt x="435190" y="55757"/>
                </a:moveTo>
                <a:cubicBezTo>
                  <a:pt x="449875" y="51936"/>
                  <a:pt x="464915" y="60822"/>
                  <a:pt x="468742" y="75485"/>
                </a:cubicBezTo>
                <a:lnTo>
                  <a:pt x="503985" y="211620"/>
                </a:lnTo>
                <a:cubicBezTo>
                  <a:pt x="511105" y="239167"/>
                  <a:pt x="478176" y="257384"/>
                  <a:pt x="458418" y="238723"/>
                </a:cubicBezTo>
                <a:cubicBezTo>
                  <a:pt x="456905" y="237213"/>
                  <a:pt x="469454" y="249475"/>
                  <a:pt x="384105" y="166034"/>
                </a:cubicBezTo>
                <a:lnTo>
                  <a:pt x="371913" y="256140"/>
                </a:lnTo>
                <a:lnTo>
                  <a:pt x="306944" y="256140"/>
                </a:lnTo>
                <a:cubicBezTo>
                  <a:pt x="310237" y="251075"/>
                  <a:pt x="312640" y="245388"/>
                  <a:pt x="313975" y="239167"/>
                </a:cubicBezTo>
                <a:cubicBezTo>
                  <a:pt x="320294" y="210732"/>
                  <a:pt x="302227" y="182652"/>
                  <a:pt x="273837" y="176431"/>
                </a:cubicBezTo>
                <a:lnTo>
                  <a:pt x="236725" y="168345"/>
                </a:lnTo>
                <a:lnTo>
                  <a:pt x="244557" y="146574"/>
                </a:lnTo>
                <a:cubicBezTo>
                  <a:pt x="245714" y="143375"/>
                  <a:pt x="244290" y="139820"/>
                  <a:pt x="241353" y="138221"/>
                </a:cubicBezTo>
                <a:cubicBezTo>
                  <a:pt x="238327" y="136621"/>
                  <a:pt x="234589" y="137421"/>
                  <a:pt x="232542" y="140176"/>
                </a:cubicBezTo>
                <a:cubicBezTo>
                  <a:pt x="223108" y="152794"/>
                  <a:pt x="217413" y="163280"/>
                  <a:pt x="202372" y="186561"/>
                </a:cubicBezTo>
                <a:lnTo>
                  <a:pt x="268408" y="201046"/>
                </a:lnTo>
                <a:cubicBezTo>
                  <a:pt x="283271" y="204245"/>
                  <a:pt x="292616" y="218907"/>
                  <a:pt x="289412" y="233747"/>
                </a:cubicBezTo>
                <a:cubicBezTo>
                  <a:pt x="286119" y="248587"/>
                  <a:pt x="271434" y="257917"/>
                  <a:pt x="256572" y="254718"/>
                </a:cubicBezTo>
                <a:lnTo>
                  <a:pt x="151643" y="231703"/>
                </a:lnTo>
                <a:cubicBezTo>
                  <a:pt x="132954" y="227615"/>
                  <a:pt x="124054" y="206022"/>
                  <a:pt x="134467" y="189938"/>
                </a:cubicBezTo>
                <a:cubicBezTo>
                  <a:pt x="140608" y="180519"/>
                  <a:pt x="177809" y="123381"/>
                  <a:pt x="186352" y="110229"/>
                </a:cubicBezTo>
                <a:cubicBezTo>
                  <a:pt x="201749" y="86592"/>
                  <a:pt x="229694" y="73796"/>
                  <a:pt x="257640" y="77617"/>
                </a:cubicBezTo>
                <a:lnTo>
                  <a:pt x="275439" y="80016"/>
                </a:lnTo>
                <a:cubicBezTo>
                  <a:pt x="284072" y="108363"/>
                  <a:pt x="308546" y="131112"/>
                  <a:pt x="340674" y="135466"/>
                </a:cubicBezTo>
                <a:cubicBezTo>
                  <a:pt x="364615" y="138665"/>
                  <a:pt x="387754" y="130845"/>
                  <a:pt x="404753" y="115383"/>
                </a:cubicBezTo>
                <a:lnTo>
                  <a:pt x="441242" y="189050"/>
                </a:lnTo>
                <a:lnTo>
                  <a:pt x="418102" y="99477"/>
                </a:lnTo>
                <a:cubicBezTo>
                  <a:pt x="424154" y="90058"/>
                  <a:pt x="428248" y="79306"/>
                  <a:pt x="429850" y="67576"/>
                </a:cubicBezTo>
                <a:cubicBezTo>
                  <a:pt x="430295" y="64199"/>
                  <a:pt x="430562" y="60822"/>
                  <a:pt x="430562" y="57446"/>
                </a:cubicBezTo>
                <a:cubicBezTo>
                  <a:pt x="432075" y="56735"/>
                  <a:pt x="433588" y="56202"/>
                  <a:pt x="435190" y="55757"/>
                </a:cubicBezTo>
                <a:close/>
                <a:moveTo>
                  <a:pt x="351310" y="0"/>
                </a:moveTo>
                <a:cubicBezTo>
                  <a:pt x="382780" y="0"/>
                  <a:pt x="408292" y="25512"/>
                  <a:pt x="408292" y="56982"/>
                </a:cubicBezTo>
                <a:cubicBezTo>
                  <a:pt x="408292" y="88452"/>
                  <a:pt x="382780" y="113964"/>
                  <a:pt x="351310" y="113964"/>
                </a:cubicBezTo>
                <a:cubicBezTo>
                  <a:pt x="319840" y="113964"/>
                  <a:pt x="294328" y="88452"/>
                  <a:pt x="294328" y="56982"/>
                </a:cubicBezTo>
                <a:cubicBezTo>
                  <a:pt x="294328" y="25512"/>
                  <a:pt x="319840" y="0"/>
                  <a:pt x="3513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7F3A02F7-E7B9-452A-9AA2-925C447E8E99}"/>
              </a:ext>
            </a:extLst>
          </p:cNvPr>
          <p:cNvSpPr txBox="1"/>
          <p:nvPr/>
        </p:nvSpPr>
        <p:spPr>
          <a:xfrm>
            <a:off x="6879775" y="3402475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EAE2DB08-1D2B-4F4C-B666-3EB6C8EA3FE9}"/>
              </a:ext>
            </a:extLst>
          </p:cNvPr>
          <p:cNvSpPr txBox="1"/>
          <p:nvPr/>
        </p:nvSpPr>
        <p:spPr>
          <a:xfrm>
            <a:off x="6879775" y="2972326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CEDE60F-897D-4BC5-A87A-01DE709DAE0C}"/>
              </a:ext>
            </a:extLst>
          </p:cNvPr>
          <p:cNvSpPr/>
          <p:nvPr/>
        </p:nvSpPr>
        <p:spPr>
          <a:xfrm>
            <a:off x="5801621" y="3028428"/>
            <a:ext cx="903081" cy="9030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11">
            <a:extLst>
              <a:ext uri="{FF2B5EF4-FFF2-40B4-BE49-F238E27FC236}">
                <a16:creationId xmlns:a16="http://schemas.microsoft.com/office/drawing/2014/main" xmlns="" id="{005C06AE-6CFA-43CF-B940-4E8EBA3E0468}"/>
              </a:ext>
            </a:extLst>
          </p:cNvPr>
          <p:cNvSpPr/>
          <p:nvPr/>
        </p:nvSpPr>
        <p:spPr>
          <a:xfrm>
            <a:off x="5907326" y="3240162"/>
            <a:ext cx="691670" cy="479614"/>
          </a:xfrm>
          <a:custGeom>
            <a:avLst/>
            <a:gdLst>
              <a:gd name="T0" fmla="*/ 5499 w 6827"/>
              <a:gd name="T1" fmla="*/ 2086 h 4741"/>
              <a:gd name="T2" fmla="*/ 5460 w 6827"/>
              <a:gd name="T3" fmla="*/ 2087 h 4741"/>
              <a:gd name="T4" fmla="*/ 5100 w 6827"/>
              <a:gd name="T5" fmla="*/ 569 h 4741"/>
              <a:gd name="T6" fmla="*/ 5689 w 6827"/>
              <a:gd name="T7" fmla="*/ 569 h 4741"/>
              <a:gd name="T8" fmla="*/ 5689 w 6827"/>
              <a:gd name="T9" fmla="*/ 0 h 4741"/>
              <a:gd name="T10" fmla="*/ 4381 w 6827"/>
              <a:gd name="T11" fmla="*/ 0 h 4741"/>
              <a:gd name="T12" fmla="*/ 4695 w 6827"/>
              <a:gd name="T13" fmla="*/ 1327 h 4741"/>
              <a:gd name="T14" fmla="*/ 3034 w 6827"/>
              <a:gd name="T15" fmla="*/ 1327 h 4741"/>
              <a:gd name="T16" fmla="*/ 3034 w 6827"/>
              <a:gd name="T17" fmla="*/ 777 h 4741"/>
              <a:gd name="T18" fmla="*/ 1504 w 6827"/>
              <a:gd name="T19" fmla="*/ 777 h 4741"/>
              <a:gd name="T20" fmla="*/ 1504 w 6827"/>
              <a:gd name="T21" fmla="*/ 1346 h 4741"/>
              <a:gd name="T22" fmla="*/ 2059 w 6827"/>
              <a:gd name="T23" fmla="*/ 1346 h 4741"/>
              <a:gd name="T24" fmla="*/ 1698 w 6827"/>
              <a:gd name="T25" fmla="*/ 2139 h 4741"/>
              <a:gd name="T26" fmla="*/ 1327 w 6827"/>
              <a:gd name="T27" fmla="*/ 2086 h 4741"/>
              <a:gd name="T28" fmla="*/ 0 w 6827"/>
              <a:gd name="T29" fmla="*/ 3413 h 4741"/>
              <a:gd name="T30" fmla="*/ 1327 w 6827"/>
              <a:gd name="T31" fmla="*/ 4741 h 4741"/>
              <a:gd name="T32" fmla="*/ 2651 w 6827"/>
              <a:gd name="T33" fmla="*/ 3509 h 4741"/>
              <a:gd name="T34" fmla="*/ 2921 w 6827"/>
              <a:gd name="T35" fmla="*/ 3509 h 4741"/>
              <a:gd name="T36" fmla="*/ 3413 w 6827"/>
              <a:gd name="T37" fmla="*/ 3794 h 4741"/>
              <a:gd name="T38" fmla="*/ 3982 w 6827"/>
              <a:gd name="T39" fmla="*/ 3225 h 4741"/>
              <a:gd name="T40" fmla="*/ 3468 w 6827"/>
              <a:gd name="T41" fmla="*/ 2659 h 4741"/>
              <a:gd name="T42" fmla="*/ 3122 w 6827"/>
              <a:gd name="T43" fmla="*/ 1896 h 4741"/>
              <a:gd name="T44" fmla="*/ 4830 w 6827"/>
              <a:gd name="T45" fmla="*/ 1896 h 4741"/>
              <a:gd name="T46" fmla="*/ 4908 w 6827"/>
              <a:gd name="T47" fmla="*/ 2225 h 4741"/>
              <a:gd name="T48" fmla="*/ 4172 w 6827"/>
              <a:gd name="T49" fmla="*/ 3413 h 4741"/>
              <a:gd name="T50" fmla="*/ 5499 w 6827"/>
              <a:gd name="T51" fmla="*/ 4741 h 4741"/>
              <a:gd name="T52" fmla="*/ 6827 w 6827"/>
              <a:gd name="T53" fmla="*/ 3413 h 4741"/>
              <a:gd name="T54" fmla="*/ 5499 w 6827"/>
              <a:gd name="T55" fmla="*/ 2086 h 4741"/>
              <a:gd name="T56" fmla="*/ 1327 w 6827"/>
              <a:gd name="T57" fmla="*/ 4172 h 4741"/>
              <a:gd name="T58" fmla="*/ 569 w 6827"/>
              <a:gd name="T59" fmla="*/ 3413 h 4741"/>
              <a:gd name="T60" fmla="*/ 1327 w 6827"/>
              <a:gd name="T61" fmla="*/ 2655 h 4741"/>
              <a:gd name="T62" fmla="*/ 1458 w 6827"/>
              <a:gd name="T63" fmla="*/ 2666 h 4741"/>
              <a:gd name="T64" fmla="*/ 1441 w 6827"/>
              <a:gd name="T65" fmla="*/ 2704 h 4741"/>
              <a:gd name="T66" fmla="*/ 1250 w 6827"/>
              <a:gd name="T67" fmla="*/ 3124 h 4741"/>
              <a:gd name="T68" fmla="*/ 1501 w 6827"/>
              <a:gd name="T69" fmla="*/ 3508 h 4741"/>
              <a:gd name="T70" fmla="*/ 1958 w 6827"/>
              <a:gd name="T71" fmla="*/ 3508 h 4741"/>
              <a:gd name="T72" fmla="*/ 2080 w 6827"/>
              <a:gd name="T73" fmla="*/ 3509 h 4741"/>
              <a:gd name="T74" fmla="*/ 1327 w 6827"/>
              <a:gd name="T75" fmla="*/ 4172 h 4741"/>
              <a:gd name="T76" fmla="*/ 2921 w 6827"/>
              <a:gd name="T77" fmla="*/ 2940 h 4741"/>
              <a:gd name="T78" fmla="*/ 2568 w 6827"/>
              <a:gd name="T79" fmla="*/ 2940 h 4741"/>
              <a:gd name="T80" fmla="*/ 2199 w 6827"/>
              <a:gd name="T81" fmla="*/ 2412 h 4741"/>
              <a:gd name="T82" fmla="*/ 2465 w 6827"/>
              <a:gd name="T83" fmla="*/ 1826 h 4741"/>
              <a:gd name="T84" fmla="*/ 2951 w 6827"/>
              <a:gd name="T85" fmla="*/ 2894 h 4741"/>
              <a:gd name="T86" fmla="*/ 2921 w 6827"/>
              <a:gd name="T87" fmla="*/ 2940 h 4741"/>
              <a:gd name="T88" fmla="*/ 5499 w 6827"/>
              <a:gd name="T89" fmla="*/ 4172 h 4741"/>
              <a:gd name="T90" fmla="*/ 4741 w 6827"/>
              <a:gd name="T91" fmla="*/ 3413 h 4741"/>
              <a:gd name="T92" fmla="*/ 5045 w 6827"/>
              <a:gd name="T93" fmla="*/ 2806 h 4741"/>
              <a:gd name="T94" fmla="*/ 5212 w 6827"/>
              <a:gd name="T95" fmla="*/ 3510 h 4741"/>
              <a:gd name="T96" fmla="*/ 5797 w 6827"/>
              <a:gd name="T97" fmla="*/ 3510 h 4741"/>
              <a:gd name="T98" fmla="*/ 5596 w 6827"/>
              <a:gd name="T99" fmla="*/ 2661 h 4741"/>
              <a:gd name="T100" fmla="*/ 6258 w 6827"/>
              <a:gd name="T101" fmla="*/ 3413 h 4741"/>
              <a:gd name="T102" fmla="*/ 5499 w 6827"/>
              <a:gd name="T103" fmla="*/ 4172 h 4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4741">
                <a:moveTo>
                  <a:pt x="5499" y="2086"/>
                </a:moveTo>
                <a:cubicBezTo>
                  <a:pt x="5486" y="2086"/>
                  <a:pt x="5473" y="2086"/>
                  <a:pt x="5460" y="2087"/>
                </a:cubicBezTo>
                <a:lnTo>
                  <a:pt x="5100" y="569"/>
                </a:lnTo>
                <a:lnTo>
                  <a:pt x="5689" y="569"/>
                </a:lnTo>
                <a:lnTo>
                  <a:pt x="5689" y="0"/>
                </a:lnTo>
                <a:lnTo>
                  <a:pt x="4381" y="0"/>
                </a:lnTo>
                <a:lnTo>
                  <a:pt x="4695" y="1327"/>
                </a:lnTo>
                <a:lnTo>
                  <a:pt x="3034" y="1327"/>
                </a:lnTo>
                <a:lnTo>
                  <a:pt x="3034" y="777"/>
                </a:lnTo>
                <a:lnTo>
                  <a:pt x="1504" y="777"/>
                </a:lnTo>
                <a:lnTo>
                  <a:pt x="1504" y="1346"/>
                </a:lnTo>
                <a:lnTo>
                  <a:pt x="2059" y="1346"/>
                </a:lnTo>
                <a:lnTo>
                  <a:pt x="1698" y="2139"/>
                </a:lnTo>
                <a:cubicBezTo>
                  <a:pt x="1580" y="2105"/>
                  <a:pt x="1456" y="2086"/>
                  <a:pt x="1327" y="2086"/>
                </a:cubicBezTo>
                <a:cubicBezTo>
                  <a:pt x="594" y="2086"/>
                  <a:pt x="0" y="2680"/>
                  <a:pt x="0" y="3413"/>
                </a:cubicBezTo>
                <a:cubicBezTo>
                  <a:pt x="0" y="4146"/>
                  <a:pt x="594" y="4741"/>
                  <a:pt x="1327" y="4741"/>
                </a:cubicBezTo>
                <a:cubicBezTo>
                  <a:pt x="2028" y="4741"/>
                  <a:pt x="2602" y="4197"/>
                  <a:pt x="2651" y="3509"/>
                </a:cubicBezTo>
                <a:lnTo>
                  <a:pt x="2921" y="3509"/>
                </a:lnTo>
                <a:cubicBezTo>
                  <a:pt x="3019" y="3679"/>
                  <a:pt x="3203" y="3794"/>
                  <a:pt x="3413" y="3794"/>
                </a:cubicBezTo>
                <a:cubicBezTo>
                  <a:pt x="3728" y="3794"/>
                  <a:pt x="3982" y="3539"/>
                  <a:pt x="3982" y="3225"/>
                </a:cubicBezTo>
                <a:cubicBezTo>
                  <a:pt x="3982" y="2930"/>
                  <a:pt x="3757" y="2687"/>
                  <a:pt x="3468" y="2659"/>
                </a:cubicBezTo>
                <a:lnTo>
                  <a:pt x="3122" y="1896"/>
                </a:lnTo>
                <a:lnTo>
                  <a:pt x="4830" y="1896"/>
                </a:lnTo>
                <a:lnTo>
                  <a:pt x="4908" y="2225"/>
                </a:lnTo>
                <a:cubicBezTo>
                  <a:pt x="4472" y="2442"/>
                  <a:pt x="4172" y="2893"/>
                  <a:pt x="4172" y="3413"/>
                </a:cubicBezTo>
                <a:cubicBezTo>
                  <a:pt x="4172" y="4146"/>
                  <a:pt x="4766" y="4741"/>
                  <a:pt x="5499" y="4741"/>
                </a:cubicBezTo>
                <a:cubicBezTo>
                  <a:pt x="6232" y="4741"/>
                  <a:pt x="6827" y="4146"/>
                  <a:pt x="6827" y="3413"/>
                </a:cubicBezTo>
                <a:cubicBezTo>
                  <a:pt x="6827" y="2680"/>
                  <a:pt x="6232" y="2086"/>
                  <a:pt x="5499" y="2086"/>
                </a:cubicBezTo>
                <a:close/>
                <a:moveTo>
                  <a:pt x="1327" y="4172"/>
                </a:moveTo>
                <a:cubicBezTo>
                  <a:pt x="909" y="4172"/>
                  <a:pt x="569" y="3832"/>
                  <a:pt x="569" y="3413"/>
                </a:cubicBezTo>
                <a:cubicBezTo>
                  <a:pt x="569" y="2995"/>
                  <a:pt x="909" y="2655"/>
                  <a:pt x="1327" y="2655"/>
                </a:cubicBezTo>
                <a:cubicBezTo>
                  <a:pt x="1372" y="2655"/>
                  <a:pt x="1416" y="2659"/>
                  <a:pt x="1458" y="2666"/>
                </a:cubicBezTo>
                <a:lnTo>
                  <a:pt x="1441" y="2704"/>
                </a:lnTo>
                <a:lnTo>
                  <a:pt x="1250" y="3124"/>
                </a:lnTo>
                <a:lnTo>
                  <a:pt x="1501" y="3508"/>
                </a:lnTo>
                <a:lnTo>
                  <a:pt x="1958" y="3508"/>
                </a:lnTo>
                <a:lnTo>
                  <a:pt x="2080" y="3509"/>
                </a:lnTo>
                <a:cubicBezTo>
                  <a:pt x="2033" y="3882"/>
                  <a:pt x="1713" y="4172"/>
                  <a:pt x="1327" y="4172"/>
                </a:cubicBezTo>
                <a:close/>
                <a:moveTo>
                  <a:pt x="2921" y="2940"/>
                </a:moveTo>
                <a:lnTo>
                  <a:pt x="2568" y="2940"/>
                </a:lnTo>
                <a:cubicBezTo>
                  <a:pt x="2489" y="2735"/>
                  <a:pt x="2361" y="2554"/>
                  <a:pt x="2199" y="2412"/>
                </a:cubicBezTo>
                <a:lnTo>
                  <a:pt x="2465" y="1826"/>
                </a:lnTo>
                <a:lnTo>
                  <a:pt x="2951" y="2894"/>
                </a:lnTo>
                <a:cubicBezTo>
                  <a:pt x="2940" y="2909"/>
                  <a:pt x="2930" y="2925"/>
                  <a:pt x="2921" y="2940"/>
                </a:cubicBezTo>
                <a:close/>
                <a:moveTo>
                  <a:pt x="5499" y="4172"/>
                </a:moveTo>
                <a:cubicBezTo>
                  <a:pt x="5081" y="4172"/>
                  <a:pt x="4741" y="3832"/>
                  <a:pt x="4741" y="3413"/>
                </a:cubicBezTo>
                <a:cubicBezTo>
                  <a:pt x="4741" y="3165"/>
                  <a:pt x="4861" y="2944"/>
                  <a:pt x="5045" y="2806"/>
                </a:cubicBezTo>
                <a:lnTo>
                  <a:pt x="5212" y="3510"/>
                </a:lnTo>
                <a:lnTo>
                  <a:pt x="5797" y="3510"/>
                </a:lnTo>
                <a:lnTo>
                  <a:pt x="5596" y="2661"/>
                </a:lnTo>
                <a:cubicBezTo>
                  <a:pt x="5969" y="2709"/>
                  <a:pt x="6258" y="3028"/>
                  <a:pt x="6258" y="3413"/>
                </a:cubicBezTo>
                <a:cubicBezTo>
                  <a:pt x="6258" y="3832"/>
                  <a:pt x="5918" y="4172"/>
                  <a:pt x="5499" y="4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FA015E66-CCB8-451C-BF01-F5E30AE3D747}"/>
              </a:ext>
            </a:extLst>
          </p:cNvPr>
          <p:cNvSpPr txBox="1"/>
          <p:nvPr/>
        </p:nvSpPr>
        <p:spPr>
          <a:xfrm>
            <a:off x="6879775" y="4922731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9B2023F4-B63C-47C2-A20A-43E5FD9E15DE}"/>
              </a:ext>
            </a:extLst>
          </p:cNvPr>
          <p:cNvSpPr txBox="1"/>
          <p:nvPr/>
        </p:nvSpPr>
        <p:spPr>
          <a:xfrm>
            <a:off x="6879775" y="4492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A8A2FB5-179A-4CC9-822E-05623E6833ED}"/>
              </a:ext>
            </a:extLst>
          </p:cNvPr>
          <p:cNvSpPr/>
          <p:nvPr/>
        </p:nvSpPr>
        <p:spPr>
          <a:xfrm>
            <a:off x="5801621" y="4548684"/>
            <a:ext cx="903081" cy="9030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xmlns="" id="{78BCB660-F866-45A4-A237-59CB2AD2A525}"/>
              </a:ext>
            </a:extLst>
          </p:cNvPr>
          <p:cNvSpPr/>
          <p:nvPr/>
        </p:nvSpPr>
        <p:spPr>
          <a:xfrm>
            <a:off x="5907326" y="4654926"/>
            <a:ext cx="691670" cy="690599"/>
          </a:xfrm>
          <a:custGeom>
            <a:avLst/>
            <a:gdLst>
              <a:gd name="connsiteX0" fmla="*/ 498997 w 602948"/>
              <a:gd name="connsiteY0" fmla="*/ 461540 h 602015"/>
              <a:gd name="connsiteX1" fmla="*/ 442833 w 602948"/>
              <a:gd name="connsiteY1" fmla="*/ 517601 h 602015"/>
              <a:gd name="connsiteX2" fmla="*/ 498997 w 602948"/>
              <a:gd name="connsiteY2" fmla="*/ 573662 h 602015"/>
              <a:gd name="connsiteX3" fmla="*/ 555160 w 602948"/>
              <a:gd name="connsiteY3" fmla="*/ 517601 h 602015"/>
              <a:gd name="connsiteX4" fmla="*/ 498997 w 602948"/>
              <a:gd name="connsiteY4" fmla="*/ 461540 h 602015"/>
              <a:gd name="connsiteX5" fmla="*/ 498997 w 602948"/>
              <a:gd name="connsiteY5" fmla="*/ 432543 h 602015"/>
              <a:gd name="connsiteX6" fmla="*/ 583565 w 602948"/>
              <a:gd name="connsiteY6" fmla="*/ 517601 h 602015"/>
              <a:gd name="connsiteX7" fmla="*/ 498997 w 602948"/>
              <a:gd name="connsiteY7" fmla="*/ 602015 h 602015"/>
              <a:gd name="connsiteX8" fmla="*/ 413782 w 602948"/>
              <a:gd name="connsiteY8" fmla="*/ 517601 h 602015"/>
              <a:gd name="connsiteX9" fmla="*/ 498997 w 602948"/>
              <a:gd name="connsiteY9" fmla="*/ 432543 h 602015"/>
              <a:gd name="connsiteX10" fmla="*/ 184629 w 602948"/>
              <a:gd name="connsiteY10" fmla="*/ 264937 h 602015"/>
              <a:gd name="connsiteX11" fmla="*/ 174946 w 602948"/>
              <a:gd name="connsiteY11" fmla="*/ 274606 h 602015"/>
              <a:gd name="connsiteX12" fmla="*/ 184629 w 602948"/>
              <a:gd name="connsiteY12" fmla="*/ 284275 h 602015"/>
              <a:gd name="connsiteX13" fmla="*/ 418320 w 602948"/>
              <a:gd name="connsiteY13" fmla="*/ 284275 h 602015"/>
              <a:gd name="connsiteX14" fmla="*/ 428003 w 602948"/>
              <a:gd name="connsiteY14" fmla="*/ 274606 h 602015"/>
              <a:gd name="connsiteX15" fmla="*/ 418320 w 602948"/>
              <a:gd name="connsiteY15" fmla="*/ 264937 h 602015"/>
              <a:gd name="connsiteX16" fmla="*/ 184629 w 602948"/>
              <a:gd name="connsiteY16" fmla="*/ 230128 h 602015"/>
              <a:gd name="connsiteX17" fmla="*/ 174946 w 602948"/>
              <a:gd name="connsiteY17" fmla="*/ 239797 h 602015"/>
              <a:gd name="connsiteX18" fmla="*/ 184629 w 602948"/>
              <a:gd name="connsiteY18" fmla="*/ 249466 h 602015"/>
              <a:gd name="connsiteX19" fmla="*/ 418320 w 602948"/>
              <a:gd name="connsiteY19" fmla="*/ 249466 h 602015"/>
              <a:gd name="connsiteX20" fmla="*/ 428003 w 602948"/>
              <a:gd name="connsiteY20" fmla="*/ 239797 h 602015"/>
              <a:gd name="connsiteX21" fmla="*/ 418320 w 602948"/>
              <a:gd name="connsiteY21" fmla="*/ 230128 h 602015"/>
              <a:gd name="connsiteX22" fmla="*/ 499014 w 602948"/>
              <a:gd name="connsiteY22" fmla="*/ 211434 h 602015"/>
              <a:gd name="connsiteX23" fmla="*/ 458990 w 602948"/>
              <a:gd name="connsiteY23" fmla="*/ 251400 h 602015"/>
              <a:gd name="connsiteX24" fmla="*/ 499014 w 602948"/>
              <a:gd name="connsiteY24" fmla="*/ 291366 h 602015"/>
              <a:gd name="connsiteX25" fmla="*/ 539038 w 602948"/>
              <a:gd name="connsiteY25" fmla="*/ 251400 h 602015"/>
              <a:gd name="connsiteX26" fmla="*/ 499014 w 602948"/>
              <a:gd name="connsiteY26" fmla="*/ 211434 h 602015"/>
              <a:gd name="connsiteX27" fmla="*/ 104580 w 602948"/>
              <a:gd name="connsiteY27" fmla="*/ 211434 h 602015"/>
              <a:gd name="connsiteX28" fmla="*/ 63910 w 602948"/>
              <a:gd name="connsiteY28" fmla="*/ 251400 h 602015"/>
              <a:gd name="connsiteX29" fmla="*/ 104580 w 602948"/>
              <a:gd name="connsiteY29" fmla="*/ 291366 h 602015"/>
              <a:gd name="connsiteX30" fmla="*/ 144604 w 602948"/>
              <a:gd name="connsiteY30" fmla="*/ 251400 h 602015"/>
              <a:gd name="connsiteX31" fmla="*/ 104580 w 602948"/>
              <a:gd name="connsiteY31" fmla="*/ 211434 h 602015"/>
              <a:gd name="connsiteX32" fmla="*/ 431231 w 602948"/>
              <a:gd name="connsiteY32" fmla="*/ 85734 h 602015"/>
              <a:gd name="connsiteX33" fmla="*/ 388624 w 602948"/>
              <a:gd name="connsiteY33" fmla="*/ 127634 h 602015"/>
              <a:gd name="connsiteX34" fmla="*/ 473192 w 602948"/>
              <a:gd name="connsiteY34" fmla="*/ 127634 h 602015"/>
              <a:gd name="connsiteX35" fmla="*/ 431231 w 602948"/>
              <a:gd name="connsiteY35" fmla="*/ 85734 h 602015"/>
              <a:gd name="connsiteX36" fmla="*/ 172363 w 602948"/>
              <a:gd name="connsiteY36" fmla="*/ 29008 h 602015"/>
              <a:gd name="connsiteX37" fmla="*/ 91669 w 602948"/>
              <a:gd name="connsiteY37" fmla="*/ 130212 h 602015"/>
              <a:gd name="connsiteX38" fmla="*/ 118782 w 602948"/>
              <a:gd name="connsiteY38" fmla="*/ 127634 h 602015"/>
              <a:gd name="connsiteX39" fmla="*/ 369257 w 602948"/>
              <a:gd name="connsiteY39" fmla="*/ 127634 h 602015"/>
              <a:gd name="connsiteX40" fmla="*/ 431231 w 602948"/>
              <a:gd name="connsiteY40" fmla="*/ 66395 h 602015"/>
              <a:gd name="connsiteX41" fmla="*/ 492558 w 602948"/>
              <a:gd name="connsiteY41" fmla="*/ 127634 h 602015"/>
              <a:gd name="connsiteX42" fmla="*/ 492558 w 602948"/>
              <a:gd name="connsiteY42" fmla="*/ 128278 h 602015"/>
              <a:gd name="connsiteX43" fmla="*/ 511279 w 602948"/>
              <a:gd name="connsiteY43" fmla="*/ 130212 h 602015"/>
              <a:gd name="connsiteX44" fmla="*/ 431231 w 602948"/>
              <a:gd name="connsiteY44" fmla="*/ 29008 h 602015"/>
              <a:gd name="connsiteX45" fmla="*/ 172363 w 602948"/>
              <a:gd name="connsiteY45" fmla="*/ 0 h 602015"/>
              <a:gd name="connsiteX46" fmla="*/ 431231 w 602948"/>
              <a:gd name="connsiteY46" fmla="*/ 0 h 602015"/>
              <a:gd name="connsiteX47" fmla="*/ 542266 w 602948"/>
              <a:gd name="connsiteY47" fmla="*/ 140526 h 602015"/>
              <a:gd name="connsiteX48" fmla="*/ 602948 w 602948"/>
              <a:gd name="connsiteY48" fmla="*/ 251400 h 602015"/>
              <a:gd name="connsiteX49" fmla="*/ 484812 w 602948"/>
              <a:gd name="connsiteY49" fmla="*/ 375166 h 602015"/>
              <a:gd name="connsiteX50" fmla="*/ 431231 w 602948"/>
              <a:gd name="connsiteY50" fmla="*/ 375166 h 602015"/>
              <a:gd name="connsiteX51" fmla="*/ 431231 w 602948"/>
              <a:gd name="connsiteY51" fmla="*/ 389347 h 602015"/>
              <a:gd name="connsiteX52" fmla="*/ 330524 w 602948"/>
              <a:gd name="connsiteY52" fmla="*/ 389347 h 602015"/>
              <a:gd name="connsiteX53" fmla="*/ 330524 w 602948"/>
              <a:gd name="connsiteY53" fmla="*/ 578220 h 602015"/>
              <a:gd name="connsiteX54" fmla="*/ 378941 w 602948"/>
              <a:gd name="connsiteY54" fmla="*/ 578220 h 602015"/>
              <a:gd name="connsiteX55" fmla="*/ 378941 w 602948"/>
              <a:gd name="connsiteY55" fmla="*/ 597558 h 602015"/>
              <a:gd name="connsiteX56" fmla="*/ 224008 w 602948"/>
              <a:gd name="connsiteY56" fmla="*/ 597558 h 602015"/>
              <a:gd name="connsiteX57" fmla="*/ 224008 w 602948"/>
              <a:gd name="connsiteY57" fmla="*/ 578220 h 602015"/>
              <a:gd name="connsiteX58" fmla="*/ 273070 w 602948"/>
              <a:gd name="connsiteY58" fmla="*/ 578220 h 602015"/>
              <a:gd name="connsiteX59" fmla="*/ 273070 w 602948"/>
              <a:gd name="connsiteY59" fmla="*/ 389347 h 602015"/>
              <a:gd name="connsiteX60" fmla="*/ 172363 w 602948"/>
              <a:gd name="connsiteY60" fmla="*/ 389347 h 602015"/>
              <a:gd name="connsiteX61" fmla="*/ 172363 w 602948"/>
              <a:gd name="connsiteY61" fmla="*/ 375166 h 602015"/>
              <a:gd name="connsiteX62" fmla="*/ 132339 w 602948"/>
              <a:gd name="connsiteY62" fmla="*/ 375166 h 602015"/>
              <a:gd name="connsiteX63" fmla="*/ 132339 w 602948"/>
              <a:gd name="connsiteY63" fmla="*/ 421578 h 602015"/>
              <a:gd name="connsiteX64" fmla="*/ 36151 w 602948"/>
              <a:gd name="connsiteY64" fmla="*/ 421578 h 602015"/>
              <a:gd name="connsiteX65" fmla="*/ 36151 w 602948"/>
              <a:gd name="connsiteY65" fmla="*/ 344869 h 602015"/>
              <a:gd name="connsiteX66" fmla="*/ 0 w 602948"/>
              <a:gd name="connsiteY66" fmla="*/ 251400 h 602015"/>
              <a:gd name="connsiteX67" fmla="*/ 60682 w 602948"/>
              <a:gd name="connsiteY67" fmla="*/ 140526 h 602015"/>
              <a:gd name="connsiteX68" fmla="*/ 172363 w 602948"/>
              <a:gd name="connsiteY68" fmla="*/ 0 h 60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2948" h="602015">
                <a:moveTo>
                  <a:pt x="498997" y="461540"/>
                </a:moveTo>
                <a:cubicBezTo>
                  <a:pt x="468010" y="461540"/>
                  <a:pt x="442833" y="486671"/>
                  <a:pt x="442833" y="517601"/>
                </a:cubicBezTo>
                <a:cubicBezTo>
                  <a:pt x="442833" y="548531"/>
                  <a:pt x="468010" y="573662"/>
                  <a:pt x="498997" y="573662"/>
                </a:cubicBezTo>
                <a:cubicBezTo>
                  <a:pt x="529984" y="573662"/>
                  <a:pt x="555160" y="548531"/>
                  <a:pt x="555160" y="517601"/>
                </a:cubicBezTo>
                <a:cubicBezTo>
                  <a:pt x="555160" y="486671"/>
                  <a:pt x="529984" y="461540"/>
                  <a:pt x="498997" y="461540"/>
                </a:cubicBezTo>
                <a:close/>
                <a:moveTo>
                  <a:pt x="498997" y="432543"/>
                </a:moveTo>
                <a:cubicBezTo>
                  <a:pt x="545477" y="432543"/>
                  <a:pt x="583565" y="470561"/>
                  <a:pt x="583565" y="517601"/>
                </a:cubicBezTo>
                <a:cubicBezTo>
                  <a:pt x="583565" y="563997"/>
                  <a:pt x="545477" y="602015"/>
                  <a:pt x="498997" y="602015"/>
                </a:cubicBezTo>
                <a:cubicBezTo>
                  <a:pt x="451870" y="602015"/>
                  <a:pt x="413782" y="563997"/>
                  <a:pt x="413782" y="517601"/>
                </a:cubicBezTo>
                <a:cubicBezTo>
                  <a:pt x="413782" y="470561"/>
                  <a:pt x="451870" y="432543"/>
                  <a:pt x="498997" y="432543"/>
                </a:cubicBezTo>
                <a:close/>
                <a:moveTo>
                  <a:pt x="184629" y="264937"/>
                </a:moveTo>
                <a:cubicBezTo>
                  <a:pt x="179464" y="264937"/>
                  <a:pt x="174946" y="269449"/>
                  <a:pt x="174946" y="274606"/>
                </a:cubicBezTo>
                <a:cubicBezTo>
                  <a:pt x="174946" y="280407"/>
                  <a:pt x="179464" y="284275"/>
                  <a:pt x="184629" y="284275"/>
                </a:cubicBezTo>
                <a:lnTo>
                  <a:pt x="418320" y="284275"/>
                </a:lnTo>
                <a:cubicBezTo>
                  <a:pt x="423484" y="284275"/>
                  <a:pt x="428003" y="280407"/>
                  <a:pt x="428003" y="274606"/>
                </a:cubicBezTo>
                <a:cubicBezTo>
                  <a:pt x="428003" y="269449"/>
                  <a:pt x="423484" y="264937"/>
                  <a:pt x="418320" y="264937"/>
                </a:cubicBezTo>
                <a:close/>
                <a:moveTo>
                  <a:pt x="184629" y="230128"/>
                </a:moveTo>
                <a:cubicBezTo>
                  <a:pt x="179464" y="230128"/>
                  <a:pt x="174946" y="234640"/>
                  <a:pt x="174946" y="239797"/>
                </a:cubicBezTo>
                <a:cubicBezTo>
                  <a:pt x="174946" y="244954"/>
                  <a:pt x="179464" y="249466"/>
                  <a:pt x="184629" y="249466"/>
                </a:cubicBezTo>
                <a:lnTo>
                  <a:pt x="418320" y="249466"/>
                </a:lnTo>
                <a:cubicBezTo>
                  <a:pt x="423484" y="249466"/>
                  <a:pt x="428003" y="244954"/>
                  <a:pt x="428003" y="239797"/>
                </a:cubicBezTo>
                <a:cubicBezTo>
                  <a:pt x="428003" y="234640"/>
                  <a:pt x="423484" y="230128"/>
                  <a:pt x="418320" y="230128"/>
                </a:cubicBezTo>
                <a:close/>
                <a:moveTo>
                  <a:pt x="499014" y="211434"/>
                </a:moveTo>
                <a:cubicBezTo>
                  <a:pt x="476420" y="211434"/>
                  <a:pt x="458990" y="229483"/>
                  <a:pt x="458990" y="251400"/>
                </a:cubicBezTo>
                <a:cubicBezTo>
                  <a:pt x="458990" y="273317"/>
                  <a:pt x="476420" y="291366"/>
                  <a:pt x="499014" y="291366"/>
                </a:cubicBezTo>
                <a:cubicBezTo>
                  <a:pt x="520963" y="291366"/>
                  <a:pt x="539038" y="273317"/>
                  <a:pt x="539038" y="251400"/>
                </a:cubicBezTo>
                <a:cubicBezTo>
                  <a:pt x="539038" y="229483"/>
                  <a:pt x="520963" y="211434"/>
                  <a:pt x="499014" y="211434"/>
                </a:cubicBezTo>
                <a:close/>
                <a:moveTo>
                  <a:pt x="104580" y="211434"/>
                </a:moveTo>
                <a:cubicBezTo>
                  <a:pt x="81986" y="211434"/>
                  <a:pt x="63910" y="229483"/>
                  <a:pt x="63910" y="251400"/>
                </a:cubicBezTo>
                <a:cubicBezTo>
                  <a:pt x="63910" y="273317"/>
                  <a:pt x="81986" y="291366"/>
                  <a:pt x="104580" y="291366"/>
                </a:cubicBezTo>
                <a:cubicBezTo>
                  <a:pt x="126529" y="291366"/>
                  <a:pt x="144604" y="273317"/>
                  <a:pt x="144604" y="251400"/>
                </a:cubicBezTo>
                <a:cubicBezTo>
                  <a:pt x="144604" y="229483"/>
                  <a:pt x="126529" y="211434"/>
                  <a:pt x="104580" y="211434"/>
                </a:cubicBezTo>
                <a:close/>
                <a:moveTo>
                  <a:pt x="431231" y="85734"/>
                </a:moveTo>
                <a:cubicBezTo>
                  <a:pt x="407345" y="85734"/>
                  <a:pt x="388624" y="104428"/>
                  <a:pt x="388624" y="127634"/>
                </a:cubicBezTo>
                <a:lnTo>
                  <a:pt x="473192" y="127634"/>
                </a:lnTo>
                <a:cubicBezTo>
                  <a:pt x="473192" y="104428"/>
                  <a:pt x="454471" y="85734"/>
                  <a:pt x="431231" y="85734"/>
                </a:cubicBezTo>
                <a:close/>
                <a:moveTo>
                  <a:pt x="172363" y="29008"/>
                </a:moveTo>
                <a:cubicBezTo>
                  <a:pt x="135567" y="29008"/>
                  <a:pt x="103935" y="72197"/>
                  <a:pt x="91669" y="130212"/>
                </a:cubicBezTo>
                <a:cubicBezTo>
                  <a:pt x="100061" y="128923"/>
                  <a:pt x="109099" y="127634"/>
                  <a:pt x="118782" y="127634"/>
                </a:cubicBezTo>
                <a:lnTo>
                  <a:pt x="369257" y="127634"/>
                </a:lnTo>
                <a:cubicBezTo>
                  <a:pt x="369257" y="94114"/>
                  <a:pt x="397016" y="66395"/>
                  <a:pt x="431231" y="66395"/>
                </a:cubicBezTo>
                <a:cubicBezTo>
                  <a:pt x="464800" y="66395"/>
                  <a:pt x="492558" y="94114"/>
                  <a:pt x="492558" y="127634"/>
                </a:cubicBezTo>
                <a:cubicBezTo>
                  <a:pt x="492558" y="128278"/>
                  <a:pt x="492558" y="128278"/>
                  <a:pt x="492558" y="128278"/>
                </a:cubicBezTo>
                <a:cubicBezTo>
                  <a:pt x="499014" y="128923"/>
                  <a:pt x="505469" y="128923"/>
                  <a:pt x="511279" y="130212"/>
                </a:cubicBezTo>
                <a:cubicBezTo>
                  <a:pt x="499659" y="72197"/>
                  <a:pt x="467382" y="29008"/>
                  <a:pt x="431231" y="29008"/>
                </a:cubicBezTo>
                <a:close/>
                <a:moveTo>
                  <a:pt x="172363" y="0"/>
                </a:moveTo>
                <a:lnTo>
                  <a:pt x="431231" y="0"/>
                </a:lnTo>
                <a:cubicBezTo>
                  <a:pt x="486103" y="0"/>
                  <a:pt x="531292" y="59305"/>
                  <a:pt x="542266" y="140526"/>
                </a:cubicBezTo>
                <a:cubicBezTo>
                  <a:pt x="582290" y="161154"/>
                  <a:pt x="602948" y="203054"/>
                  <a:pt x="602948" y="251400"/>
                </a:cubicBezTo>
                <a:cubicBezTo>
                  <a:pt x="602948" y="319729"/>
                  <a:pt x="562278" y="375166"/>
                  <a:pt x="484812" y="375166"/>
                </a:cubicBezTo>
                <a:lnTo>
                  <a:pt x="431231" y="375166"/>
                </a:lnTo>
                <a:lnTo>
                  <a:pt x="431231" y="389347"/>
                </a:lnTo>
                <a:lnTo>
                  <a:pt x="330524" y="389347"/>
                </a:lnTo>
                <a:lnTo>
                  <a:pt x="330524" y="578220"/>
                </a:lnTo>
                <a:lnTo>
                  <a:pt x="378941" y="578220"/>
                </a:lnTo>
                <a:lnTo>
                  <a:pt x="378941" y="597558"/>
                </a:lnTo>
                <a:lnTo>
                  <a:pt x="224008" y="597558"/>
                </a:lnTo>
                <a:lnTo>
                  <a:pt x="224008" y="578220"/>
                </a:lnTo>
                <a:lnTo>
                  <a:pt x="273070" y="578220"/>
                </a:lnTo>
                <a:lnTo>
                  <a:pt x="273070" y="389347"/>
                </a:lnTo>
                <a:lnTo>
                  <a:pt x="172363" y="389347"/>
                </a:lnTo>
                <a:lnTo>
                  <a:pt x="172363" y="375166"/>
                </a:lnTo>
                <a:lnTo>
                  <a:pt x="132339" y="375166"/>
                </a:lnTo>
                <a:lnTo>
                  <a:pt x="132339" y="421578"/>
                </a:lnTo>
                <a:lnTo>
                  <a:pt x="36151" y="421578"/>
                </a:lnTo>
                <a:lnTo>
                  <a:pt x="36151" y="344869"/>
                </a:lnTo>
                <a:cubicBezTo>
                  <a:pt x="12266" y="322307"/>
                  <a:pt x="0" y="288787"/>
                  <a:pt x="0" y="251400"/>
                </a:cubicBezTo>
                <a:cubicBezTo>
                  <a:pt x="0" y="203054"/>
                  <a:pt x="20658" y="161154"/>
                  <a:pt x="60682" y="140526"/>
                </a:cubicBezTo>
                <a:cubicBezTo>
                  <a:pt x="71657" y="59305"/>
                  <a:pt x="116846" y="0"/>
                  <a:pt x="1723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04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AB6AC6FF-C6B6-4D49-B547-A020A9356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2B484913-C1B6-4132-A090-493499956BCA}"/>
              </a:ext>
            </a:extLst>
          </p:cNvPr>
          <p:cNvSpPr/>
          <p:nvPr/>
        </p:nvSpPr>
        <p:spPr>
          <a:xfrm>
            <a:off x="508000" y="1117600"/>
            <a:ext cx="11323216" cy="483235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C35CF8C2-7FD8-44A5-867D-FBF69255D749}"/>
              </a:ext>
            </a:extLst>
          </p:cNvPr>
          <p:cNvSpPr txBox="1"/>
          <p:nvPr/>
        </p:nvSpPr>
        <p:spPr>
          <a:xfrm>
            <a:off x="6879775" y="1780446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3E0C4CC2-145D-4E0E-B340-A4051D268049}"/>
              </a:ext>
            </a:extLst>
          </p:cNvPr>
          <p:cNvSpPr txBox="1"/>
          <p:nvPr/>
        </p:nvSpPr>
        <p:spPr>
          <a:xfrm>
            <a:off x="6879775" y="135029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7B85F90-A1C6-4D87-9F91-B8616B29497A}"/>
              </a:ext>
            </a:extLst>
          </p:cNvPr>
          <p:cNvSpPr/>
          <p:nvPr/>
        </p:nvSpPr>
        <p:spPr>
          <a:xfrm>
            <a:off x="5801621" y="1406399"/>
            <a:ext cx="903081" cy="9030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xmlns="" id="{A6492CE2-222F-442D-AA92-2025199E0A6B}"/>
              </a:ext>
            </a:extLst>
          </p:cNvPr>
          <p:cNvSpPr/>
          <p:nvPr/>
        </p:nvSpPr>
        <p:spPr>
          <a:xfrm>
            <a:off x="5923376" y="1512105"/>
            <a:ext cx="659571" cy="691670"/>
          </a:xfrm>
          <a:custGeom>
            <a:avLst/>
            <a:gdLst>
              <a:gd name="connsiteX0" fmla="*/ 390015 w 578566"/>
              <a:gd name="connsiteY0" fmla="*/ 339702 h 606722"/>
              <a:gd name="connsiteX1" fmla="*/ 424592 w 578566"/>
              <a:gd name="connsiteY1" fmla="*/ 339702 h 606722"/>
              <a:gd name="connsiteX2" fmla="*/ 424592 w 578566"/>
              <a:gd name="connsiteY2" fmla="*/ 522778 h 606722"/>
              <a:gd name="connsiteX3" fmla="*/ 407259 w 578566"/>
              <a:gd name="connsiteY3" fmla="*/ 540108 h 606722"/>
              <a:gd name="connsiteX4" fmla="*/ 390015 w 578566"/>
              <a:gd name="connsiteY4" fmla="*/ 522778 h 606722"/>
              <a:gd name="connsiteX5" fmla="*/ 229521 w 578566"/>
              <a:gd name="connsiteY5" fmla="*/ 339702 h 606722"/>
              <a:gd name="connsiteX6" fmla="*/ 297321 w 578566"/>
              <a:gd name="connsiteY6" fmla="*/ 339702 h 606722"/>
              <a:gd name="connsiteX7" fmla="*/ 363342 w 578566"/>
              <a:gd name="connsiteY7" fmla="*/ 339702 h 606722"/>
              <a:gd name="connsiteX8" fmla="*/ 363342 w 578566"/>
              <a:gd name="connsiteY8" fmla="*/ 548444 h 606722"/>
              <a:gd name="connsiteX9" fmla="*/ 330332 w 578566"/>
              <a:gd name="connsiteY9" fmla="*/ 581412 h 606722"/>
              <a:gd name="connsiteX10" fmla="*/ 297321 w 578566"/>
              <a:gd name="connsiteY10" fmla="*/ 548444 h 606722"/>
              <a:gd name="connsiteX11" fmla="*/ 297321 w 578566"/>
              <a:gd name="connsiteY11" fmla="*/ 344945 h 606722"/>
              <a:gd name="connsiteX12" fmla="*/ 225784 w 578566"/>
              <a:gd name="connsiteY12" fmla="*/ 558841 h 606722"/>
              <a:gd name="connsiteX13" fmla="*/ 183965 w 578566"/>
              <a:gd name="connsiteY13" fmla="*/ 579635 h 606722"/>
              <a:gd name="connsiteX14" fmla="*/ 163144 w 578566"/>
              <a:gd name="connsiteY14" fmla="*/ 537958 h 606722"/>
              <a:gd name="connsiteX15" fmla="*/ 153409 w 578566"/>
              <a:gd name="connsiteY15" fmla="*/ 339702 h 606722"/>
              <a:gd name="connsiteX16" fmla="*/ 188057 w 578566"/>
              <a:gd name="connsiteY16" fmla="*/ 339702 h 606722"/>
              <a:gd name="connsiteX17" fmla="*/ 188057 w 578566"/>
              <a:gd name="connsiteY17" fmla="*/ 379695 h 606722"/>
              <a:gd name="connsiteX18" fmla="*/ 153409 w 578566"/>
              <a:gd name="connsiteY18" fmla="*/ 483232 h 606722"/>
              <a:gd name="connsiteX19" fmla="*/ 16642 w 578566"/>
              <a:gd name="connsiteY19" fmla="*/ 281274 h 606722"/>
              <a:gd name="connsiteX20" fmla="*/ 561835 w 578566"/>
              <a:gd name="connsiteY20" fmla="*/ 281274 h 606722"/>
              <a:gd name="connsiteX21" fmla="*/ 578566 w 578566"/>
              <a:gd name="connsiteY21" fmla="*/ 297893 h 606722"/>
              <a:gd name="connsiteX22" fmla="*/ 561835 w 578566"/>
              <a:gd name="connsiteY22" fmla="*/ 314601 h 606722"/>
              <a:gd name="connsiteX23" fmla="*/ 545370 w 578566"/>
              <a:gd name="connsiteY23" fmla="*/ 314601 h 606722"/>
              <a:gd name="connsiteX24" fmla="*/ 545370 w 578566"/>
              <a:gd name="connsiteY24" fmla="*/ 581127 h 606722"/>
              <a:gd name="connsiteX25" fmla="*/ 519739 w 578566"/>
              <a:gd name="connsiteY25" fmla="*/ 606722 h 606722"/>
              <a:gd name="connsiteX26" fmla="*/ 494197 w 578566"/>
              <a:gd name="connsiteY26" fmla="*/ 581127 h 606722"/>
              <a:gd name="connsiteX27" fmla="*/ 494197 w 578566"/>
              <a:gd name="connsiteY27" fmla="*/ 314601 h 606722"/>
              <a:gd name="connsiteX28" fmla="*/ 85882 w 578566"/>
              <a:gd name="connsiteY28" fmla="*/ 314601 h 606722"/>
              <a:gd name="connsiteX29" fmla="*/ 85882 w 578566"/>
              <a:gd name="connsiteY29" fmla="*/ 581127 h 606722"/>
              <a:gd name="connsiteX30" fmla="*/ 60251 w 578566"/>
              <a:gd name="connsiteY30" fmla="*/ 606722 h 606722"/>
              <a:gd name="connsiteX31" fmla="*/ 34620 w 578566"/>
              <a:gd name="connsiteY31" fmla="*/ 581127 h 606722"/>
              <a:gd name="connsiteX32" fmla="*/ 34620 w 578566"/>
              <a:gd name="connsiteY32" fmla="*/ 314601 h 606722"/>
              <a:gd name="connsiteX33" fmla="*/ 16642 w 578566"/>
              <a:gd name="connsiteY33" fmla="*/ 314601 h 606722"/>
              <a:gd name="connsiteX34" fmla="*/ 0 w 578566"/>
              <a:gd name="connsiteY34" fmla="*/ 297893 h 606722"/>
              <a:gd name="connsiteX35" fmla="*/ 16642 w 578566"/>
              <a:gd name="connsiteY35" fmla="*/ 281274 h 606722"/>
              <a:gd name="connsiteX36" fmla="*/ 435190 w 578566"/>
              <a:gd name="connsiteY36" fmla="*/ 55757 h 606722"/>
              <a:gd name="connsiteX37" fmla="*/ 468742 w 578566"/>
              <a:gd name="connsiteY37" fmla="*/ 75485 h 606722"/>
              <a:gd name="connsiteX38" fmla="*/ 503985 w 578566"/>
              <a:gd name="connsiteY38" fmla="*/ 211620 h 606722"/>
              <a:gd name="connsiteX39" fmla="*/ 458418 w 578566"/>
              <a:gd name="connsiteY39" fmla="*/ 238723 h 606722"/>
              <a:gd name="connsiteX40" fmla="*/ 384105 w 578566"/>
              <a:gd name="connsiteY40" fmla="*/ 166034 h 606722"/>
              <a:gd name="connsiteX41" fmla="*/ 371913 w 578566"/>
              <a:gd name="connsiteY41" fmla="*/ 256140 h 606722"/>
              <a:gd name="connsiteX42" fmla="*/ 306944 w 578566"/>
              <a:gd name="connsiteY42" fmla="*/ 256140 h 606722"/>
              <a:gd name="connsiteX43" fmla="*/ 313975 w 578566"/>
              <a:gd name="connsiteY43" fmla="*/ 239167 h 606722"/>
              <a:gd name="connsiteX44" fmla="*/ 273837 w 578566"/>
              <a:gd name="connsiteY44" fmla="*/ 176431 h 606722"/>
              <a:gd name="connsiteX45" fmla="*/ 236725 w 578566"/>
              <a:gd name="connsiteY45" fmla="*/ 168345 h 606722"/>
              <a:gd name="connsiteX46" fmla="*/ 244557 w 578566"/>
              <a:gd name="connsiteY46" fmla="*/ 146574 h 606722"/>
              <a:gd name="connsiteX47" fmla="*/ 241353 w 578566"/>
              <a:gd name="connsiteY47" fmla="*/ 138221 h 606722"/>
              <a:gd name="connsiteX48" fmla="*/ 232542 w 578566"/>
              <a:gd name="connsiteY48" fmla="*/ 140176 h 606722"/>
              <a:gd name="connsiteX49" fmla="*/ 202372 w 578566"/>
              <a:gd name="connsiteY49" fmla="*/ 186561 h 606722"/>
              <a:gd name="connsiteX50" fmla="*/ 268408 w 578566"/>
              <a:gd name="connsiteY50" fmla="*/ 201046 h 606722"/>
              <a:gd name="connsiteX51" fmla="*/ 289412 w 578566"/>
              <a:gd name="connsiteY51" fmla="*/ 233747 h 606722"/>
              <a:gd name="connsiteX52" fmla="*/ 256572 w 578566"/>
              <a:gd name="connsiteY52" fmla="*/ 254718 h 606722"/>
              <a:gd name="connsiteX53" fmla="*/ 151643 w 578566"/>
              <a:gd name="connsiteY53" fmla="*/ 231703 h 606722"/>
              <a:gd name="connsiteX54" fmla="*/ 134467 w 578566"/>
              <a:gd name="connsiteY54" fmla="*/ 189938 h 606722"/>
              <a:gd name="connsiteX55" fmla="*/ 186352 w 578566"/>
              <a:gd name="connsiteY55" fmla="*/ 110229 h 606722"/>
              <a:gd name="connsiteX56" fmla="*/ 257640 w 578566"/>
              <a:gd name="connsiteY56" fmla="*/ 77617 h 606722"/>
              <a:gd name="connsiteX57" fmla="*/ 275439 w 578566"/>
              <a:gd name="connsiteY57" fmla="*/ 80016 h 606722"/>
              <a:gd name="connsiteX58" fmla="*/ 340674 w 578566"/>
              <a:gd name="connsiteY58" fmla="*/ 135466 h 606722"/>
              <a:gd name="connsiteX59" fmla="*/ 404753 w 578566"/>
              <a:gd name="connsiteY59" fmla="*/ 115383 h 606722"/>
              <a:gd name="connsiteX60" fmla="*/ 441242 w 578566"/>
              <a:gd name="connsiteY60" fmla="*/ 189050 h 606722"/>
              <a:gd name="connsiteX61" fmla="*/ 418102 w 578566"/>
              <a:gd name="connsiteY61" fmla="*/ 99477 h 606722"/>
              <a:gd name="connsiteX62" fmla="*/ 429850 w 578566"/>
              <a:gd name="connsiteY62" fmla="*/ 67576 h 606722"/>
              <a:gd name="connsiteX63" fmla="*/ 430562 w 578566"/>
              <a:gd name="connsiteY63" fmla="*/ 57446 h 606722"/>
              <a:gd name="connsiteX64" fmla="*/ 435190 w 578566"/>
              <a:gd name="connsiteY64" fmla="*/ 55757 h 606722"/>
              <a:gd name="connsiteX65" fmla="*/ 351310 w 578566"/>
              <a:gd name="connsiteY65" fmla="*/ 0 h 606722"/>
              <a:gd name="connsiteX66" fmla="*/ 408292 w 578566"/>
              <a:gd name="connsiteY66" fmla="*/ 56982 h 606722"/>
              <a:gd name="connsiteX67" fmla="*/ 351310 w 578566"/>
              <a:gd name="connsiteY67" fmla="*/ 113964 h 606722"/>
              <a:gd name="connsiteX68" fmla="*/ 294328 w 578566"/>
              <a:gd name="connsiteY68" fmla="*/ 56982 h 606722"/>
              <a:gd name="connsiteX69" fmla="*/ 351310 w 578566"/>
              <a:gd name="connsiteY6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578566" h="606722">
                <a:moveTo>
                  <a:pt x="390015" y="339702"/>
                </a:moveTo>
                <a:lnTo>
                  <a:pt x="424592" y="339702"/>
                </a:lnTo>
                <a:lnTo>
                  <a:pt x="424592" y="522778"/>
                </a:lnTo>
                <a:cubicBezTo>
                  <a:pt x="424592" y="532376"/>
                  <a:pt x="416859" y="540108"/>
                  <a:pt x="407259" y="540108"/>
                </a:cubicBezTo>
                <a:cubicBezTo>
                  <a:pt x="397748" y="540108"/>
                  <a:pt x="390015" y="532376"/>
                  <a:pt x="390015" y="522778"/>
                </a:cubicBezTo>
                <a:close/>
                <a:moveTo>
                  <a:pt x="229521" y="339702"/>
                </a:moveTo>
                <a:lnTo>
                  <a:pt x="297321" y="339702"/>
                </a:lnTo>
                <a:lnTo>
                  <a:pt x="363342" y="339702"/>
                </a:lnTo>
                <a:lnTo>
                  <a:pt x="363342" y="548444"/>
                </a:lnTo>
                <a:cubicBezTo>
                  <a:pt x="363342" y="566572"/>
                  <a:pt x="348572" y="581412"/>
                  <a:pt x="330332" y="581412"/>
                </a:cubicBezTo>
                <a:cubicBezTo>
                  <a:pt x="312091" y="581412"/>
                  <a:pt x="297321" y="566572"/>
                  <a:pt x="297321" y="548444"/>
                </a:cubicBezTo>
                <a:lnTo>
                  <a:pt x="297321" y="344945"/>
                </a:lnTo>
                <a:lnTo>
                  <a:pt x="225784" y="558841"/>
                </a:lnTo>
                <a:cubicBezTo>
                  <a:pt x="220001" y="576081"/>
                  <a:pt x="201315" y="585411"/>
                  <a:pt x="183965" y="579635"/>
                </a:cubicBezTo>
                <a:cubicBezTo>
                  <a:pt x="166704" y="573948"/>
                  <a:pt x="157361" y="555197"/>
                  <a:pt x="163144" y="537958"/>
                </a:cubicBezTo>
                <a:close/>
                <a:moveTo>
                  <a:pt x="153409" y="339702"/>
                </a:moveTo>
                <a:lnTo>
                  <a:pt x="188057" y="339702"/>
                </a:lnTo>
                <a:lnTo>
                  <a:pt x="188057" y="379695"/>
                </a:lnTo>
                <a:lnTo>
                  <a:pt x="153409" y="483232"/>
                </a:lnTo>
                <a:close/>
                <a:moveTo>
                  <a:pt x="16642" y="281274"/>
                </a:moveTo>
                <a:lnTo>
                  <a:pt x="561835" y="281274"/>
                </a:lnTo>
                <a:cubicBezTo>
                  <a:pt x="571090" y="281274"/>
                  <a:pt x="578566" y="288739"/>
                  <a:pt x="578566" y="297893"/>
                </a:cubicBezTo>
                <a:cubicBezTo>
                  <a:pt x="578566" y="307136"/>
                  <a:pt x="571090" y="314601"/>
                  <a:pt x="561835" y="314601"/>
                </a:cubicBezTo>
                <a:lnTo>
                  <a:pt x="545370" y="314601"/>
                </a:lnTo>
                <a:lnTo>
                  <a:pt x="545370" y="581127"/>
                </a:lnTo>
                <a:cubicBezTo>
                  <a:pt x="545370" y="595258"/>
                  <a:pt x="533890" y="606722"/>
                  <a:pt x="519739" y="606722"/>
                </a:cubicBezTo>
                <a:cubicBezTo>
                  <a:pt x="505589" y="606722"/>
                  <a:pt x="494197" y="595258"/>
                  <a:pt x="494197" y="581127"/>
                </a:cubicBezTo>
                <a:lnTo>
                  <a:pt x="494197" y="314601"/>
                </a:lnTo>
                <a:lnTo>
                  <a:pt x="85882" y="314601"/>
                </a:lnTo>
                <a:lnTo>
                  <a:pt x="85882" y="581127"/>
                </a:lnTo>
                <a:cubicBezTo>
                  <a:pt x="85882" y="595258"/>
                  <a:pt x="74401" y="606722"/>
                  <a:pt x="60251" y="606722"/>
                </a:cubicBezTo>
                <a:cubicBezTo>
                  <a:pt x="46100" y="606722"/>
                  <a:pt x="34620" y="595258"/>
                  <a:pt x="34620" y="581127"/>
                </a:cubicBezTo>
                <a:lnTo>
                  <a:pt x="34620" y="314601"/>
                </a:lnTo>
                <a:lnTo>
                  <a:pt x="16642" y="314601"/>
                </a:lnTo>
                <a:cubicBezTo>
                  <a:pt x="7476" y="314601"/>
                  <a:pt x="0" y="307136"/>
                  <a:pt x="0" y="297893"/>
                </a:cubicBezTo>
                <a:cubicBezTo>
                  <a:pt x="0" y="288739"/>
                  <a:pt x="7476" y="281274"/>
                  <a:pt x="16642" y="281274"/>
                </a:cubicBezTo>
                <a:close/>
                <a:moveTo>
                  <a:pt x="435190" y="55757"/>
                </a:moveTo>
                <a:cubicBezTo>
                  <a:pt x="449875" y="51936"/>
                  <a:pt x="464915" y="60822"/>
                  <a:pt x="468742" y="75485"/>
                </a:cubicBezTo>
                <a:lnTo>
                  <a:pt x="503985" y="211620"/>
                </a:lnTo>
                <a:cubicBezTo>
                  <a:pt x="511105" y="239167"/>
                  <a:pt x="478176" y="257384"/>
                  <a:pt x="458418" y="238723"/>
                </a:cubicBezTo>
                <a:cubicBezTo>
                  <a:pt x="456905" y="237213"/>
                  <a:pt x="469454" y="249475"/>
                  <a:pt x="384105" y="166034"/>
                </a:cubicBezTo>
                <a:lnTo>
                  <a:pt x="371913" y="256140"/>
                </a:lnTo>
                <a:lnTo>
                  <a:pt x="306944" y="256140"/>
                </a:lnTo>
                <a:cubicBezTo>
                  <a:pt x="310237" y="251075"/>
                  <a:pt x="312640" y="245388"/>
                  <a:pt x="313975" y="239167"/>
                </a:cubicBezTo>
                <a:cubicBezTo>
                  <a:pt x="320294" y="210732"/>
                  <a:pt x="302227" y="182652"/>
                  <a:pt x="273837" y="176431"/>
                </a:cubicBezTo>
                <a:lnTo>
                  <a:pt x="236725" y="168345"/>
                </a:lnTo>
                <a:lnTo>
                  <a:pt x="244557" y="146574"/>
                </a:lnTo>
                <a:cubicBezTo>
                  <a:pt x="245714" y="143375"/>
                  <a:pt x="244290" y="139820"/>
                  <a:pt x="241353" y="138221"/>
                </a:cubicBezTo>
                <a:cubicBezTo>
                  <a:pt x="238327" y="136621"/>
                  <a:pt x="234589" y="137421"/>
                  <a:pt x="232542" y="140176"/>
                </a:cubicBezTo>
                <a:cubicBezTo>
                  <a:pt x="223108" y="152794"/>
                  <a:pt x="217413" y="163280"/>
                  <a:pt x="202372" y="186561"/>
                </a:cubicBezTo>
                <a:lnTo>
                  <a:pt x="268408" y="201046"/>
                </a:lnTo>
                <a:cubicBezTo>
                  <a:pt x="283271" y="204245"/>
                  <a:pt x="292616" y="218907"/>
                  <a:pt x="289412" y="233747"/>
                </a:cubicBezTo>
                <a:cubicBezTo>
                  <a:pt x="286119" y="248587"/>
                  <a:pt x="271434" y="257917"/>
                  <a:pt x="256572" y="254718"/>
                </a:cubicBezTo>
                <a:lnTo>
                  <a:pt x="151643" y="231703"/>
                </a:lnTo>
                <a:cubicBezTo>
                  <a:pt x="132954" y="227615"/>
                  <a:pt x="124054" y="206022"/>
                  <a:pt x="134467" y="189938"/>
                </a:cubicBezTo>
                <a:cubicBezTo>
                  <a:pt x="140608" y="180519"/>
                  <a:pt x="177809" y="123381"/>
                  <a:pt x="186352" y="110229"/>
                </a:cubicBezTo>
                <a:cubicBezTo>
                  <a:pt x="201749" y="86592"/>
                  <a:pt x="229694" y="73796"/>
                  <a:pt x="257640" y="77617"/>
                </a:cubicBezTo>
                <a:lnTo>
                  <a:pt x="275439" y="80016"/>
                </a:lnTo>
                <a:cubicBezTo>
                  <a:pt x="284072" y="108363"/>
                  <a:pt x="308546" y="131112"/>
                  <a:pt x="340674" y="135466"/>
                </a:cubicBezTo>
                <a:cubicBezTo>
                  <a:pt x="364615" y="138665"/>
                  <a:pt x="387754" y="130845"/>
                  <a:pt x="404753" y="115383"/>
                </a:cubicBezTo>
                <a:lnTo>
                  <a:pt x="441242" y="189050"/>
                </a:lnTo>
                <a:lnTo>
                  <a:pt x="418102" y="99477"/>
                </a:lnTo>
                <a:cubicBezTo>
                  <a:pt x="424154" y="90058"/>
                  <a:pt x="428248" y="79306"/>
                  <a:pt x="429850" y="67576"/>
                </a:cubicBezTo>
                <a:cubicBezTo>
                  <a:pt x="430295" y="64199"/>
                  <a:pt x="430562" y="60822"/>
                  <a:pt x="430562" y="57446"/>
                </a:cubicBezTo>
                <a:cubicBezTo>
                  <a:pt x="432075" y="56735"/>
                  <a:pt x="433588" y="56202"/>
                  <a:pt x="435190" y="55757"/>
                </a:cubicBezTo>
                <a:close/>
                <a:moveTo>
                  <a:pt x="351310" y="0"/>
                </a:moveTo>
                <a:cubicBezTo>
                  <a:pt x="382780" y="0"/>
                  <a:pt x="408292" y="25512"/>
                  <a:pt x="408292" y="56982"/>
                </a:cubicBezTo>
                <a:cubicBezTo>
                  <a:pt x="408292" y="88452"/>
                  <a:pt x="382780" y="113964"/>
                  <a:pt x="351310" y="113964"/>
                </a:cubicBezTo>
                <a:cubicBezTo>
                  <a:pt x="319840" y="113964"/>
                  <a:pt x="294328" y="88452"/>
                  <a:pt x="294328" y="56982"/>
                </a:cubicBezTo>
                <a:cubicBezTo>
                  <a:pt x="294328" y="25512"/>
                  <a:pt x="319840" y="0"/>
                  <a:pt x="3513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7F3A02F7-E7B9-452A-9AA2-925C447E8E99}"/>
              </a:ext>
            </a:extLst>
          </p:cNvPr>
          <p:cNvSpPr txBox="1"/>
          <p:nvPr/>
        </p:nvSpPr>
        <p:spPr>
          <a:xfrm>
            <a:off x="6879775" y="3402475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0" name="TextBox 11">
            <a:extLst>
              <a:ext uri="{FF2B5EF4-FFF2-40B4-BE49-F238E27FC236}">
                <a16:creationId xmlns:a16="http://schemas.microsoft.com/office/drawing/2014/main" xmlns="" id="{EAE2DB08-1D2B-4F4C-B666-3EB6C8EA3FE9}"/>
              </a:ext>
            </a:extLst>
          </p:cNvPr>
          <p:cNvSpPr txBox="1"/>
          <p:nvPr/>
        </p:nvSpPr>
        <p:spPr>
          <a:xfrm>
            <a:off x="6879775" y="2972326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CEDE60F-897D-4BC5-A87A-01DE709DAE0C}"/>
              </a:ext>
            </a:extLst>
          </p:cNvPr>
          <p:cNvSpPr/>
          <p:nvPr/>
        </p:nvSpPr>
        <p:spPr>
          <a:xfrm>
            <a:off x="5801621" y="3028428"/>
            <a:ext cx="903081" cy="9030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11">
            <a:extLst>
              <a:ext uri="{FF2B5EF4-FFF2-40B4-BE49-F238E27FC236}">
                <a16:creationId xmlns:a16="http://schemas.microsoft.com/office/drawing/2014/main" xmlns="" id="{005C06AE-6CFA-43CF-B940-4E8EBA3E0468}"/>
              </a:ext>
            </a:extLst>
          </p:cNvPr>
          <p:cNvSpPr/>
          <p:nvPr/>
        </p:nvSpPr>
        <p:spPr>
          <a:xfrm>
            <a:off x="5907326" y="3240162"/>
            <a:ext cx="691670" cy="479614"/>
          </a:xfrm>
          <a:custGeom>
            <a:avLst/>
            <a:gdLst>
              <a:gd name="T0" fmla="*/ 5499 w 6827"/>
              <a:gd name="T1" fmla="*/ 2086 h 4741"/>
              <a:gd name="T2" fmla="*/ 5460 w 6827"/>
              <a:gd name="T3" fmla="*/ 2087 h 4741"/>
              <a:gd name="T4" fmla="*/ 5100 w 6827"/>
              <a:gd name="T5" fmla="*/ 569 h 4741"/>
              <a:gd name="T6" fmla="*/ 5689 w 6827"/>
              <a:gd name="T7" fmla="*/ 569 h 4741"/>
              <a:gd name="T8" fmla="*/ 5689 w 6827"/>
              <a:gd name="T9" fmla="*/ 0 h 4741"/>
              <a:gd name="T10" fmla="*/ 4381 w 6827"/>
              <a:gd name="T11" fmla="*/ 0 h 4741"/>
              <a:gd name="T12" fmla="*/ 4695 w 6827"/>
              <a:gd name="T13" fmla="*/ 1327 h 4741"/>
              <a:gd name="T14" fmla="*/ 3034 w 6827"/>
              <a:gd name="T15" fmla="*/ 1327 h 4741"/>
              <a:gd name="T16" fmla="*/ 3034 w 6827"/>
              <a:gd name="T17" fmla="*/ 777 h 4741"/>
              <a:gd name="T18" fmla="*/ 1504 w 6827"/>
              <a:gd name="T19" fmla="*/ 777 h 4741"/>
              <a:gd name="T20" fmla="*/ 1504 w 6827"/>
              <a:gd name="T21" fmla="*/ 1346 h 4741"/>
              <a:gd name="T22" fmla="*/ 2059 w 6827"/>
              <a:gd name="T23" fmla="*/ 1346 h 4741"/>
              <a:gd name="T24" fmla="*/ 1698 w 6827"/>
              <a:gd name="T25" fmla="*/ 2139 h 4741"/>
              <a:gd name="T26" fmla="*/ 1327 w 6827"/>
              <a:gd name="T27" fmla="*/ 2086 h 4741"/>
              <a:gd name="T28" fmla="*/ 0 w 6827"/>
              <a:gd name="T29" fmla="*/ 3413 h 4741"/>
              <a:gd name="T30" fmla="*/ 1327 w 6827"/>
              <a:gd name="T31" fmla="*/ 4741 h 4741"/>
              <a:gd name="T32" fmla="*/ 2651 w 6827"/>
              <a:gd name="T33" fmla="*/ 3509 h 4741"/>
              <a:gd name="T34" fmla="*/ 2921 w 6827"/>
              <a:gd name="T35" fmla="*/ 3509 h 4741"/>
              <a:gd name="T36" fmla="*/ 3413 w 6827"/>
              <a:gd name="T37" fmla="*/ 3794 h 4741"/>
              <a:gd name="T38" fmla="*/ 3982 w 6827"/>
              <a:gd name="T39" fmla="*/ 3225 h 4741"/>
              <a:gd name="T40" fmla="*/ 3468 w 6827"/>
              <a:gd name="T41" fmla="*/ 2659 h 4741"/>
              <a:gd name="T42" fmla="*/ 3122 w 6827"/>
              <a:gd name="T43" fmla="*/ 1896 h 4741"/>
              <a:gd name="T44" fmla="*/ 4830 w 6827"/>
              <a:gd name="T45" fmla="*/ 1896 h 4741"/>
              <a:gd name="T46" fmla="*/ 4908 w 6827"/>
              <a:gd name="T47" fmla="*/ 2225 h 4741"/>
              <a:gd name="T48" fmla="*/ 4172 w 6827"/>
              <a:gd name="T49" fmla="*/ 3413 h 4741"/>
              <a:gd name="T50" fmla="*/ 5499 w 6827"/>
              <a:gd name="T51" fmla="*/ 4741 h 4741"/>
              <a:gd name="T52" fmla="*/ 6827 w 6827"/>
              <a:gd name="T53" fmla="*/ 3413 h 4741"/>
              <a:gd name="T54" fmla="*/ 5499 w 6827"/>
              <a:gd name="T55" fmla="*/ 2086 h 4741"/>
              <a:gd name="T56" fmla="*/ 1327 w 6827"/>
              <a:gd name="T57" fmla="*/ 4172 h 4741"/>
              <a:gd name="T58" fmla="*/ 569 w 6827"/>
              <a:gd name="T59" fmla="*/ 3413 h 4741"/>
              <a:gd name="T60" fmla="*/ 1327 w 6827"/>
              <a:gd name="T61" fmla="*/ 2655 h 4741"/>
              <a:gd name="T62" fmla="*/ 1458 w 6827"/>
              <a:gd name="T63" fmla="*/ 2666 h 4741"/>
              <a:gd name="T64" fmla="*/ 1441 w 6827"/>
              <a:gd name="T65" fmla="*/ 2704 h 4741"/>
              <a:gd name="T66" fmla="*/ 1250 w 6827"/>
              <a:gd name="T67" fmla="*/ 3124 h 4741"/>
              <a:gd name="T68" fmla="*/ 1501 w 6827"/>
              <a:gd name="T69" fmla="*/ 3508 h 4741"/>
              <a:gd name="T70" fmla="*/ 1958 w 6827"/>
              <a:gd name="T71" fmla="*/ 3508 h 4741"/>
              <a:gd name="T72" fmla="*/ 2080 w 6827"/>
              <a:gd name="T73" fmla="*/ 3509 h 4741"/>
              <a:gd name="T74" fmla="*/ 1327 w 6827"/>
              <a:gd name="T75" fmla="*/ 4172 h 4741"/>
              <a:gd name="T76" fmla="*/ 2921 w 6827"/>
              <a:gd name="T77" fmla="*/ 2940 h 4741"/>
              <a:gd name="T78" fmla="*/ 2568 w 6827"/>
              <a:gd name="T79" fmla="*/ 2940 h 4741"/>
              <a:gd name="T80" fmla="*/ 2199 w 6827"/>
              <a:gd name="T81" fmla="*/ 2412 h 4741"/>
              <a:gd name="T82" fmla="*/ 2465 w 6827"/>
              <a:gd name="T83" fmla="*/ 1826 h 4741"/>
              <a:gd name="T84" fmla="*/ 2951 w 6827"/>
              <a:gd name="T85" fmla="*/ 2894 h 4741"/>
              <a:gd name="T86" fmla="*/ 2921 w 6827"/>
              <a:gd name="T87" fmla="*/ 2940 h 4741"/>
              <a:gd name="T88" fmla="*/ 5499 w 6827"/>
              <a:gd name="T89" fmla="*/ 4172 h 4741"/>
              <a:gd name="T90" fmla="*/ 4741 w 6827"/>
              <a:gd name="T91" fmla="*/ 3413 h 4741"/>
              <a:gd name="T92" fmla="*/ 5045 w 6827"/>
              <a:gd name="T93" fmla="*/ 2806 h 4741"/>
              <a:gd name="T94" fmla="*/ 5212 w 6827"/>
              <a:gd name="T95" fmla="*/ 3510 h 4741"/>
              <a:gd name="T96" fmla="*/ 5797 w 6827"/>
              <a:gd name="T97" fmla="*/ 3510 h 4741"/>
              <a:gd name="T98" fmla="*/ 5596 w 6827"/>
              <a:gd name="T99" fmla="*/ 2661 h 4741"/>
              <a:gd name="T100" fmla="*/ 6258 w 6827"/>
              <a:gd name="T101" fmla="*/ 3413 h 4741"/>
              <a:gd name="T102" fmla="*/ 5499 w 6827"/>
              <a:gd name="T103" fmla="*/ 4172 h 4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4741">
                <a:moveTo>
                  <a:pt x="5499" y="2086"/>
                </a:moveTo>
                <a:cubicBezTo>
                  <a:pt x="5486" y="2086"/>
                  <a:pt x="5473" y="2086"/>
                  <a:pt x="5460" y="2087"/>
                </a:cubicBezTo>
                <a:lnTo>
                  <a:pt x="5100" y="569"/>
                </a:lnTo>
                <a:lnTo>
                  <a:pt x="5689" y="569"/>
                </a:lnTo>
                <a:lnTo>
                  <a:pt x="5689" y="0"/>
                </a:lnTo>
                <a:lnTo>
                  <a:pt x="4381" y="0"/>
                </a:lnTo>
                <a:lnTo>
                  <a:pt x="4695" y="1327"/>
                </a:lnTo>
                <a:lnTo>
                  <a:pt x="3034" y="1327"/>
                </a:lnTo>
                <a:lnTo>
                  <a:pt x="3034" y="777"/>
                </a:lnTo>
                <a:lnTo>
                  <a:pt x="1504" y="777"/>
                </a:lnTo>
                <a:lnTo>
                  <a:pt x="1504" y="1346"/>
                </a:lnTo>
                <a:lnTo>
                  <a:pt x="2059" y="1346"/>
                </a:lnTo>
                <a:lnTo>
                  <a:pt x="1698" y="2139"/>
                </a:lnTo>
                <a:cubicBezTo>
                  <a:pt x="1580" y="2105"/>
                  <a:pt x="1456" y="2086"/>
                  <a:pt x="1327" y="2086"/>
                </a:cubicBezTo>
                <a:cubicBezTo>
                  <a:pt x="594" y="2086"/>
                  <a:pt x="0" y="2680"/>
                  <a:pt x="0" y="3413"/>
                </a:cubicBezTo>
                <a:cubicBezTo>
                  <a:pt x="0" y="4146"/>
                  <a:pt x="594" y="4741"/>
                  <a:pt x="1327" y="4741"/>
                </a:cubicBezTo>
                <a:cubicBezTo>
                  <a:pt x="2028" y="4741"/>
                  <a:pt x="2602" y="4197"/>
                  <a:pt x="2651" y="3509"/>
                </a:cubicBezTo>
                <a:lnTo>
                  <a:pt x="2921" y="3509"/>
                </a:lnTo>
                <a:cubicBezTo>
                  <a:pt x="3019" y="3679"/>
                  <a:pt x="3203" y="3794"/>
                  <a:pt x="3413" y="3794"/>
                </a:cubicBezTo>
                <a:cubicBezTo>
                  <a:pt x="3728" y="3794"/>
                  <a:pt x="3982" y="3539"/>
                  <a:pt x="3982" y="3225"/>
                </a:cubicBezTo>
                <a:cubicBezTo>
                  <a:pt x="3982" y="2930"/>
                  <a:pt x="3757" y="2687"/>
                  <a:pt x="3468" y="2659"/>
                </a:cubicBezTo>
                <a:lnTo>
                  <a:pt x="3122" y="1896"/>
                </a:lnTo>
                <a:lnTo>
                  <a:pt x="4830" y="1896"/>
                </a:lnTo>
                <a:lnTo>
                  <a:pt x="4908" y="2225"/>
                </a:lnTo>
                <a:cubicBezTo>
                  <a:pt x="4472" y="2442"/>
                  <a:pt x="4172" y="2893"/>
                  <a:pt x="4172" y="3413"/>
                </a:cubicBezTo>
                <a:cubicBezTo>
                  <a:pt x="4172" y="4146"/>
                  <a:pt x="4766" y="4741"/>
                  <a:pt x="5499" y="4741"/>
                </a:cubicBezTo>
                <a:cubicBezTo>
                  <a:pt x="6232" y="4741"/>
                  <a:pt x="6827" y="4146"/>
                  <a:pt x="6827" y="3413"/>
                </a:cubicBezTo>
                <a:cubicBezTo>
                  <a:pt x="6827" y="2680"/>
                  <a:pt x="6232" y="2086"/>
                  <a:pt x="5499" y="2086"/>
                </a:cubicBezTo>
                <a:close/>
                <a:moveTo>
                  <a:pt x="1327" y="4172"/>
                </a:moveTo>
                <a:cubicBezTo>
                  <a:pt x="909" y="4172"/>
                  <a:pt x="569" y="3832"/>
                  <a:pt x="569" y="3413"/>
                </a:cubicBezTo>
                <a:cubicBezTo>
                  <a:pt x="569" y="2995"/>
                  <a:pt x="909" y="2655"/>
                  <a:pt x="1327" y="2655"/>
                </a:cubicBezTo>
                <a:cubicBezTo>
                  <a:pt x="1372" y="2655"/>
                  <a:pt x="1416" y="2659"/>
                  <a:pt x="1458" y="2666"/>
                </a:cubicBezTo>
                <a:lnTo>
                  <a:pt x="1441" y="2704"/>
                </a:lnTo>
                <a:lnTo>
                  <a:pt x="1250" y="3124"/>
                </a:lnTo>
                <a:lnTo>
                  <a:pt x="1501" y="3508"/>
                </a:lnTo>
                <a:lnTo>
                  <a:pt x="1958" y="3508"/>
                </a:lnTo>
                <a:lnTo>
                  <a:pt x="2080" y="3509"/>
                </a:lnTo>
                <a:cubicBezTo>
                  <a:pt x="2033" y="3882"/>
                  <a:pt x="1713" y="4172"/>
                  <a:pt x="1327" y="4172"/>
                </a:cubicBezTo>
                <a:close/>
                <a:moveTo>
                  <a:pt x="2921" y="2940"/>
                </a:moveTo>
                <a:lnTo>
                  <a:pt x="2568" y="2940"/>
                </a:lnTo>
                <a:cubicBezTo>
                  <a:pt x="2489" y="2735"/>
                  <a:pt x="2361" y="2554"/>
                  <a:pt x="2199" y="2412"/>
                </a:cubicBezTo>
                <a:lnTo>
                  <a:pt x="2465" y="1826"/>
                </a:lnTo>
                <a:lnTo>
                  <a:pt x="2951" y="2894"/>
                </a:lnTo>
                <a:cubicBezTo>
                  <a:pt x="2940" y="2909"/>
                  <a:pt x="2930" y="2925"/>
                  <a:pt x="2921" y="2940"/>
                </a:cubicBezTo>
                <a:close/>
                <a:moveTo>
                  <a:pt x="5499" y="4172"/>
                </a:moveTo>
                <a:cubicBezTo>
                  <a:pt x="5081" y="4172"/>
                  <a:pt x="4741" y="3832"/>
                  <a:pt x="4741" y="3413"/>
                </a:cubicBezTo>
                <a:cubicBezTo>
                  <a:pt x="4741" y="3165"/>
                  <a:pt x="4861" y="2944"/>
                  <a:pt x="5045" y="2806"/>
                </a:cubicBezTo>
                <a:lnTo>
                  <a:pt x="5212" y="3510"/>
                </a:lnTo>
                <a:lnTo>
                  <a:pt x="5797" y="3510"/>
                </a:lnTo>
                <a:lnTo>
                  <a:pt x="5596" y="2661"/>
                </a:lnTo>
                <a:cubicBezTo>
                  <a:pt x="5969" y="2709"/>
                  <a:pt x="6258" y="3028"/>
                  <a:pt x="6258" y="3413"/>
                </a:cubicBezTo>
                <a:cubicBezTo>
                  <a:pt x="6258" y="3832"/>
                  <a:pt x="5918" y="4172"/>
                  <a:pt x="5499" y="4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FA015E66-CCB8-451C-BF01-F5E30AE3D747}"/>
              </a:ext>
            </a:extLst>
          </p:cNvPr>
          <p:cNvSpPr txBox="1"/>
          <p:nvPr/>
        </p:nvSpPr>
        <p:spPr>
          <a:xfrm>
            <a:off x="6879775" y="4922731"/>
            <a:ext cx="4902931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9B2023F4-B63C-47C2-A20A-43E5FD9E15DE}"/>
              </a:ext>
            </a:extLst>
          </p:cNvPr>
          <p:cNvSpPr txBox="1"/>
          <p:nvPr/>
        </p:nvSpPr>
        <p:spPr>
          <a:xfrm>
            <a:off x="6879775" y="449258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A8A2FB5-179A-4CC9-822E-05623E6833ED}"/>
              </a:ext>
            </a:extLst>
          </p:cNvPr>
          <p:cNvSpPr/>
          <p:nvPr/>
        </p:nvSpPr>
        <p:spPr>
          <a:xfrm>
            <a:off x="5801621" y="4548684"/>
            <a:ext cx="903081" cy="9030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Rectangle 16">
            <a:extLst>
              <a:ext uri="{FF2B5EF4-FFF2-40B4-BE49-F238E27FC236}">
                <a16:creationId xmlns:a16="http://schemas.microsoft.com/office/drawing/2014/main" xmlns="" id="{78BCB660-F866-45A4-A237-59CB2AD2A525}"/>
              </a:ext>
            </a:extLst>
          </p:cNvPr>
          <p:cNvSpPr/>
          <p:nvPr/>
        </p:nvSpPr>
        <p:spPr>
          <a:xfrm>
            <a:off x="5907326" y="4654926"/>
            <a:ext cx="691670" cy="690599"/>
          </a:xfrm>
          <a:custGeom>
            <a:avLst/>
            <a:gdLst>
              <a:gd name="connsiteX0" fmla="*/ 498997 w 602948"/>
              <a:gd name="connsiteY0" fmla="*/ 461540 h 602015"/>
              <a:gd name="connsiteX1" fmla="*/ 442833 w 602948"/>
              <a:gd name="connsiteY1" fmla="*/ 517601 h 602015"/>
              <a:gd name="connsiteX2" fmla="*/ 498997 w 602948"/>
              <a:gd name="connsiteY2" fmla="*/ 573662 h 602015"/>
              <a:gd name="connsiteX3" fmla="*/ 555160 w 602948"/>
              <a:gd name="connsiteY3" fmla="*/ 517601 h 602015"/>
              <a:gd name="connsiteX4" fmla="*/ 498997 w 602948"/>
              <a:gd name="connsiteY4" fmla="*/ 461540 h 602015"/>
              <a:gd name="connsiteX5" fmla="*/ 498997 w 602948"/>
              <a:gd name="connsiteY5" fmla="*/ 432543 h 602015"/>
              <a:gd name="connsiteX6" fmla="*/ 583565 w 602948"/>
              <a:gd name="connsiteY6" fmla="*/ 517601 h 602015"/>
              <a:gd name="connsiteX7" fmla="*/ 498997 w 602948"/>
              <a:gd name="connsiteY7" fmla="*/ 602015 h 602015"/>
              <a:gd name="connsiteX8" fmla="*/ 413782 w 602948"/>
              <a:gd name="connsiteY8" fmla="*/ 517601 h 602015"/>
              <a:gd name="connsiteX9" fmla="*/ 498997 w 602948"/>
              <a:gd name="connsiteY9" fmla="*/ 432543 h 602015"/>
              <a:gd name="connsiteX10" fmla="*/ 184629 w 602948"/>
              <a:gd name="connsiteY10" fmla="*/ 264937 h 602015"/>
              <a:gd name="connsiteX11" fmla="*/ 174946 w 602948"/>
              <a:gd name="connsiteY11" fmla="*/ 274606 h 602015"/>
              <a:gd name="connsiteX12" fmla="*/ 184629 w 602948"/>
              <a:gd name="connsiteY12" fmla="*/ 284275 h 602015"/>
              <a:gd name="connsiteX13" fmla="*/ 418320 w 602948"/>
              <a:gd name="connsiteY13" fmla="*/ 284275 h 602015"/>
              <a:gd name="connsiteX14" fmla="*/ 428003 w 602948"/>
              <a:gd name="connsiteY14" fmla="*/ 274606 h 602015"/>
              <a:gd name="connsiteX15" fmla="*/ 418320 w 602948"/>
              <a:gd name="connsiteY15" fmla="*/ 264937 h 602015"/>
              <a:gd name="connsiteX16" fmla="*/ 184629 w 602948"/>
              <a:gd name="connsiteY16" fmla="*/ 230128 h 602015"/>
              <a:gd name="connsiteX17" fmla="*/ 174946 w 602948"/>
              <a:gd name="connsiteY17" fmla="*/ 239797 h 602015"/>
              <a:gd name="connsiteX18" fmla="*/ 184629 w 602948"/>
              <a:gd name="connsiteY18" fmla="*/ 249466 h 602015"/>
              <a:gd name="connsiteX19" fmla="*/ 418320 w 602948"/>
              <a:gd name="connsiteY19" fmla="*/ 249466 h 602015"/>
              <a:gd name="connsiteX20" fmla="*/ 428003 w 602948"/>
              <a:gd name="connsiteY20" fmla="*/ 239797 h 602015"/>
              <a:gd name="connsiteX21" fmla="*/ 418320 w 602948"/>
              <a:gd name="connsiteY21" fmla="*/ 230128 h 602015"/>
              <a:gd name="connsiteX22" fmla="*/ 499014 w 602948"/>
              <a:gd name="connsiteY22" fmla="*/ 211434 h 602015"/>
              <a:gd name="connsiteX23" fmla="*/ 458990 w 602948"/>
              <a:gd name="connsiteY23" fmla="*/ 251400 h 602015"/>
              <a:gd name="connsiteX24" fmla="*/ 499014 w 602948"/>
              <a:gd name="connsiteY24" fmla="*/ 291366 h 602015"/>
              <a:gd name="connsiteX25" fmla="*/ 539038 w 602948"/>
              <a:gd name="connsiteY25" fmla="*/ 251400 h 602015"/>
              <a:gd name="connsiteX26" fmla="*/ 499014 w 602948"/>
              <a:gd name="connsiteY26" fmla="*/ 211434 h 602015"/>
              <a:gd name="connsiteX27" fmla="*/ 104580 w 602948"/>
              <a:gd name="connsiteY27" fmla="*/ 211434 h 602015"/>
              <a:gd name="connsiteX28" fmla="*/ 63910 w 602948"/>
              <a:gd name="connsiteY28" fmla="*/ 251400 h 602015"/>
              <a:gd name="connsiteX29" fmla="*/ 104580 w 602948"/>
              <a:gd name="connsiteY29" fmla="*/ 291366 h 602015"/>
              <a:gd name="connsiteX30" fmla="*/ 144604 w 602948"/>
              <a:gd name="connsiteY30" fmla="*/ 251400 h 602015"/>
              <a:gd name="connsiteX31" fmla="*/ 104580 w 602948"/>
              <a:gd name="connsiteY31" fmla="*/ 211434 h 602015"/>
              <a:gd name="connsiteX32" fmla="*/ 431231 w 602948"/>
              <a:gd name="connsiteY32" fmla="*/ 85734 h 602015"/>
              <a:gd name="connsiteX33" fmla="*/ 388624 w 602948"/>
              <a:gd name="connsiteY33" fmla="*/ 127634 h 602015"/>
              <a:gd name="connsiteX34" fmla="*/ 473192 w 602948"/>
              <a:gd name="connsiteY34" fmla="*/ 127634 h 602015"/>
              <a:gd name="connsiteX35" fmla="*/ 431231 w 602948"/>
              <a:gd name="connsiteY35" fmla="*/ 85734 h 602015"/>
              <a:gd name="connsiteX36" fmla="*/ 172363 w 602948"/>
              <a:gd name="connsiteY36" fmla="*/ 29008 h 602015"/>
              <a:gd name="connsiteX37" fmla="*/ 91669 w 602948"/>
              <a:gd name="connsiteY37" fmla="*/ 130212 h 602015"/>
              <a:gd name="connsiteX38" fmla="*/ 118782 w 602948"/>
              <a:gd name="connsiteY38" fmla="*/ 127634 h 602015"/>
              <a:gd name="connsiteX39" fmla="*/ 369257 w 602948"/>
              <a:gd name="connsiteY39" fmla="*/ 127634 h 602015"/>
              <a:gd name="connsiteX40" fmla="*/ 431231 w 602948"/>
              <a:gd name="connsiteY40" fmla="*/ 66395 h 602015"/>
              <a:gd name="connsiteX41" fmla="*/ 492558 w 602948"/>
              <a:gd name="connsiteY41" fmla="*/ 127634 h 602015"/>
              <a:gd name="connsiteX42" fmla="*/ 492558 w 602948"/>
              <a:gd name="connsiteY42" fmla="*/ 128278 h 602015"/>
              <a:gd name="connsiteX43" fmla="*/ 511279 w 602948"/>
              <a:gd name="connsiteY43" fmla="*/ 130212 h 602015"/>
              <a:gd name="connsiteX44" fmla="*/ 431231 w 602948"/>
              <a:gd name="connsiteY44" fmla="*/ 29008 h 602015"/>
              <a:gd name="connsiteX45" fmla="*/ 172363 w 602948"/>
              <a:gd name="connsiteY45" fmla="*/ 0 h 602015"/>
              <a:gd name="connsiteX46" fmla="*/ 431231 w 602948"/>
              <a:gd name="connsiteY46" fmla="*/ 0 h 602015"/>
              <a:gd name="connsiteX47" fmla="*/ 542266 w 602948"/>
              <a:gd name="connsiteY47" fmla="*/ 140526 h 602015"/>
              <a:gd name="connsiteX48" fmla="*/ 602948 w 602948"/>
              <a:gd name="connsiteY48" fmla="*/ 251400 h 602015"/>
              <a:gd name="connsiteX49" fmla="*/ 484812 w 602948"/>
              <a:gd name="connsiteY49" fmla="*/ 375166 h 602015"/>
              <a:gd name="connsiteX50" fmla="*/ 431231 w 602948"/>
              <a:gd name="connsiteY50" fmla="*/ 375166 h 602015"/>
              <a:gd name="connsiteX51" fmla="*/ 431231 w 602948"/>
              <a:gd name="connsiteY51" fmla="*/ 389347 h 602015"/>
              <a:gd name="connsiteX52" fmla="*/ 330524 w 602948"/>
              <a:gd name="connsiteY52" fmla="*/ 389347 h 602015"/>
              <a:gd name="connsiteX53" fmla="*/ 330524 w 602948"/>
              <a:gd name="connsiteY53" fmla="*/ 578220 h 602015"/>
              <a:gd name="connsiteX54" fmla="*/ 378941 w 602948"/>
              <a:gd name="connsiteY54" fmla="*/ 578220 h 602015"/>
              <a:gd name="connsiteX55" fmla="*/ 378941 w 602948"/>
              <a:gd name="connsiteY55" fmla="*/ 597558 h 602015"/>
              <a:gd name="connsiteX56" fmla="*/ 224008 w 602948"/>
              <a:gd name="connsiteY56" fmla="*/ 597558 h 602015"/>
              <a:gd name="connsiteX57" fmla="*/ 224008 w 602948"/>
              <a:gd name="connsiteY57" fmla="*/ 578220 h 602015"/>
              <a:gd name="connsiteX58" fmla="*/ 273070 w 602948"/>
              <a:gd name="connsiteY58" fmla="*/ 578220 h 602015"/>
              <a:gd name="connsiteX59" fmla="*/ 273070 w 602948"/>
              <a:gd name="connsiteY59" fmla="*/ 389347 h 602015"/>
              <a:gd name="connsiteX60" fmla="*/ 172363 w 602948"/>
              <a:gd name="connsiteY60" fmla="*/ 389347 h 602015"/>
              <a:gd name="connsiteX61" fmla="*/ 172363 w 602948"/>
              <a:gd name="connsiteY61" fmla="*/ 375166 h 602015"/>
              <a:gd name="connsiteX62" fmla="*/ 132339 w 602948"/>
              <a:gd name="connsiteY62" fmla="*/ 375166 h 602015"/>
              <a:gd name="connsiteX63" fmla="*/ 132339 w 602948"/>
              <a:gd name="connsiteY63" fmla="*/ 421578 h 602015"/>
              <a:gd name="connsiteX64" fmla="*/ 36151 w 602948"/>
              <a:gd name="connsiteY64" fmla="*/ 421578 h 602015"/>
              <a:gd name="connsiteX65" fmla="*/ 36151 w 602948"/>
              <a:gd name="connsiteY65" fmla="*/ 344869 h 602015"/>
              <a:gd name="connsiteX66" fmla="*/ 0 w 602948"/>
              <a:gd name="connsiteY66" fmla="*/ 251400 h 602015"/>
              <a:gd name="connsiteX67" fmla="*/ 60682 w 602948"/>
              <a:gd name="connsiteY67" fmla="*/ 140526 h 602015"/>
              <a:gd name="connsiteX68" fmla="*/ 172363 w 602948"/>
              <a:gd name="connsiteY68" fmla="*/ 0 h 60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2948" h="602015">
                <a:moveTo>
                  <a:pt x="498997" y="461540"/>
                </a:moveTo>
                <a:cubicBezTo>
                  <a:pt x="468010" y="461540"/>
                  <a:pt x="442833" y="486671"/>
                  <a:pt x="442833" y="517601"/>
                </a:cubicBezTo>
                <a:cubicBezTo>
                  <a:pt x="442833" y="548531"/>
                  <a:pt x="468010" y="573662"/>
                  <a:pt x="498997" y="573662"/>
                </a:cubicBezTo>
                <a:cubicBezTo>
                  <a:pt x="529984" y="573662"/>
                  <a:pt x="555160" y="548531"/>
                  <a:pt x="555160" y="517601"/>
                </a:cubicBezTo>
                <a:cubicBezTo>
                  <a:pt x="555160" y="486671"/>
                  <a:pt x="529984" y="461540"/>
                  <a:pt x="498997" y="461540"/>
                </a:cubicBezTo>
                <a:close/>
                <a:moveTo>
                  <a:pt x="498997" y="432543"/>
                </a:moveTo>
                <a:cubicBezTo>
                  <a:pt x="545477" y="432543"/>
                  <a:pt x="583565" y="470561"/>
                  <a:pt x="583565" y="517601"/>
                </a:cubicBezTo>
                <a:cubicBezTo>
                  <a:pt x="583565" y="563997"/>
                  <a:pt x="545477" y="602015"/>
                  <a:pt x="498997" y="602015"/>
                </a:cubicBezTo>
                <a:cubicBezTo>
                  <a:pt x="451870" y="602015"/>
                  <a:pt x="413782" y="563997"/>
                  <a:pt x="413782" y="517601"/>
                </a:cubicBezTo>
                <a:cubicBezTo>
                  <a:pt x="413782" y="470561"/>
                  <a:pt x="451870" y="432543"/>
                  <a:pt x="498997" y="432543"/>
                </a:cubicBezTo>
                <a:close/>
                <a:moveTo>
                  <a:pt x="184629" y="264937"/>
                </a:moveTo>
                <a:cubicBezTo>
                  <a:pt x="179464" y="264937"/>
                  <a:pt x="174946" y="269449"/>
                  <a:pt x="174946" y="274606"/>
                </a:cubicBezTo>
                <a:cubicBezTo>
                  <a:pt x="174946" y="280407"/>
                  <a:pt x="179464" y="284275"/>
                  <a:pt x="184629" y="284275"/>
                </a:cubicBezTo>
                <a:lnTo>
                  <a:pt x="418320" y="284275"/>
                </a:lnTo>
                <a:cubicBezTo>
                  <a:pt x="423484" y="284275"/>
                  <a:pt x="428003" y="280407"/>
                  <a:pt x="428003" y="274606"/>
                </a:cubicBezTo>
                <a:cubicBezTo>
                  <a:pt x="428003" y="269449"/>
                  <a:pt x="423484" y="264937"/>
                  <a:pt x="418320" y="264937"/>
                </a:cubicBezTo>
                <a:close/>
                <a:moveTo>
                  <a:pt x="184629" y="230128"/>
                </a:moveTo>
                <a:cubicBezTo>
                  <a:pt x="179464" y="230128"/>
                  <a:pt x="174946" y="234640"/>
                  <a:pt x="174946" y="239797"/>
                </a:cubicBezTo>
                <a:cubicBezTo>
                  <a:pt x="174946" y="244954"/>
                  <a:pt x="179464" y="249466"/>
                  <a:pt x="184629" y="249466"/>
                </a:cubicBezTo>
                <a:lnTo>
                  <a:pt x="418320" y="249466"/>
                </a:lnTo>
                <a:cubicBezTo>
                  <a:pt x="423484" y="249466"/>
                  <a:pt x="428003" y="244954"/>
                  <a:pt x="428003" y="239797"/>
                </a:cubicBezTo>
                <a:cubicBezTo>
                  <a:pt x="428003" y="234640"/>
                  <a:pt x="423484" y="230128"/>
                  <a:pt x="418320" y="230128"/>
                </a:cubicBezTo>
                <a:close/>
                <a:moveTo>
                  <a:pt x="499014" y="211434"/>
                </a:moveTo>
                <a:cubicBezTo>
                  <a:pt x="476420" y="211434"/>
                  <a:pt x="458990" y="229483"/>
                  <a:pt x="458990" y="251400"/>
                </a:cubicBezTo>
                <a:cubicBezTo>
                  <a:pt x="458990" y="273317"/>
                  <a:pt x="476420" y="291366"/>
                  <a:pt x="499014" y="291366"/>
                </a:cubicBezTo>
                <a:cubicBezTo>
                  <a:pt x="520963" y="291366"/>
                  <a:pt x="539038" y="273317"/>
                  <a:pt x="539038" y="251400"/>
                </a:cubicBezTo>
                <a:cubicBezTo>
                  <a:pt x="539038" y="229483"/>
                  <a:pt x="520963" y="211434"/>
                  <a:pt x="499014" y="211434"/>
                </a:cubicBezTo>
                <a:close/>
                <a:moveTo>
                  <a:pt x="104580" y="211434"/>
                </a:moveTo>
                <a:cubicBezTo>
                  <a:pt x="81986" y="211434"/>
                  <a:pt x="63910" y="229483"/>
                  <a:pt x="63910" y="251400"/>
                </a:cubicBezTo>
                <a:cubicBezTo>
                  <a:pt x="63910" y="273317"/>
                  <a:pt x="81986" y="291366"/>
                  <a:pt x="104580" y="291366"/>
                </a:cubicBezTo>
                <a:cubicBezTo>
                  <a:pt x="126529" y="291366"/>
                  <a:pt x="144604" y="273317"/>
                  <a:pt x="144604" y="251400"/>
                </a:cubicBezTo>
                <a:cubicBezTo>
                  <a:pt x="144604" y="229483"/>
                  <a:pt x="126529" y="211434"/>
                  <a:pt x="104580" y="211434"/>
                </a:cubicBezTo>
                <a:close/>
                <a:moveTo>
                  <a:pt x="431231" y="85734"/>
                </a:moveTo>
                <a:cubicBezTo>
                  <a:pt x="407345" y="85734"/>
                  <a:pt x="388624" y="104428"/>
                  <a:pt x="388624" y="127634"/>
                </a:cubicBezTo>
                <a:lnTo>
                  <a:pt x="473192" y="127634"/>
                </a:lnTo>
                <a:cubicBezTo>
                  <a:pt x="473192" y="104428"/>
                  <a:pt x="454471" y="85734"/>
                  <a:pt x="431231" y="85734"/>
                </a:cubicBezTo>
                <a:close/>
                <a:moveTo>
                  <a:pt x="172363" y="29008"/>
                </a:moveTo>
                <a:cubicBezTo>
                  <a:pt x="135567" y="29008"/>
                  <a:pt x="103935" y="72197"/>
                  <a:pt x="91669" y="130212"/>
                </a:cubicBezTo>
                <a:cubicBezTo>
                  <a:pt x="100061" y="128923"/>
                  <a:pt x="109099" y="127634"/>
                  <a:pt x="118782" y="127634"/>
                </a:cubicBezTo>
                <a:lnTo>
                  <a:pt x="369257" y="127634"/>
                </a:lnTo>
                <a:cubicBezTo>
                  <a:pt x="369257" y="94114"/>
                  <a:pt x="397016" y="66395"/>
                  <a:pt x="431231" y="66395"/>
                </a:cubicBezTo>
                <a:cubicBezTo>
                  <a:pt x="464800" y="66395"/>
                  <a:pt x="492558" y="94114"/>
                  <a:pt x="492558" y="127634"/>
                </a:cubicBezTo>
                <a:cubicBezTo>
                  <a:pt x="492558" y="128278"/>
                  <a:pt x="492558" y="128278"/>
                  <a:pt x="492558" y="128278"/>
                </a:cubicBezTo>
                <a:cubicBezTo>
                  <a:pt x="499014" y="128923"/>
                  <a:pt x="505469" y="128923"/>
                  <a:pt x="511279" y="130212"/>
                </a:cubicBezTo>
                <a:cubicBezTo>
                  <a:pt x="499659" y="72197"/>
                  <a:pt x="467382" y="29008"/>
                  <a:pt x="431231" y="29008"/>
                </a:cubicBezTo>
                <a:close/>
                <a:moveTo>
                  <a:pt x="172363" y="0"/>
                </a:moveTo>
                <a:lnTo>
                  <a:pt x="431231" y="0"/>
                </a:lnTo>
                <a:cubicBezTo>
                  <a:pt x="486103" y="0"/>
                  <a:pt x="531292" y="59305"/>
                  <a:pt x="542266" y="140526"/>
                </a:cubicBezTo>
                <a:cubicBezTo>
                  <a:pt x="582290" y="161154"/>
                  <a:pt x="602948" y="203054"/>
                  <a:pt x="602948" y="251400"/>
                </a:cubicBezTo>
                <a:cubicBezTo>
                  <a:pt x="602948" y="319729"/>
                  <a:pt x="562278" y="375166"/>
                  <a:pt x="484812" y="375166"/>
                </a:cubicBezTo>
                <a:lnTo>
                  <a:pt x="431231" y="375166"/>
                </a:lnTo>
                <a:lnTo>
                  <a:pt x="431231" y="389347"/>
                </a:lnTo>
                <a:lnTo>
                  <a:pt x="330524" y="389347"/>
                </a:lnTo>
                <a:lnTo>
                  <a:pt x="330524" y="578220"/>
                </a:lnTo>
                <a:lnTo>
                  <a:pt x="378941" y="578220"/>
                </a:lnTo>
                <a:lnTo>
                  <a:pt x="378941" y="597558"/>
                </a:lnTo>
                <a:lnTo>
                  <a:pt x="224008" y="597558"/>
                </a:lnTo>
                <a:lnTo>
                  <a:pt x="224008" y="578220"/>
                </a:lnTo>
                <a:lnTo>
                  <a:pt x="273070" y="578220"/>
                </a:lnTo>
                <a:lnTo>
                  <a:pt x="273070" y="389347"/>
                </a:lnTo>
                <a:lnTo>
                  <a:pt x="172363" y="389347"/>
                </a:lnTo>
                <a:lnTo>
                  <a:pt x="172363" y="375166"/>
                </a:lnTo>
                <a:lnTo>
                  <a:pt x="132339" y="375166"/>
                </a:lnTo>
                <a:lnTo>
                  <a:pt x="132339" y="421578"/>
                </a:lnTo>
                <a:lnTo>
                  <a:pt x="36151" y="421578"/>
                </a:lnTo>
                <a:lnTo>
                  <a:pt x="36151" y="344869"/>
                </a:lnTo>
                <a:cubicBezTo>
                  <a:pt x="12266" y="322307"/>
                  <a:pt x="0" y="288787"/>
                  <a:pt x="0" y="251400"/>
                </a:cubicBezTo>
                <a:cubicBezTo>
                  <a:pt x="0" y="203054"/>
                  <a:pt x="20658" y="161154"/>
                  <a:pt x="60682" y="140526"/>
                </a:cubicBezTo>
                <a:cubicBezTo>
                  <a:pt x="71657" y="59305"/>
                  <a:pt x="116846" y="0"/>
                  <a:pt x="1723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图片占位符 7">
            <a:extLst>
              <a:ext uri="{FF2B5EF4-FFF2-40B4-BE49-F238E27FC236}">
                <a16:creationId xmlns:a16="http://schemas.microsoft.com/office/drawing/2014/main" xmlns="" id="{7B9EB5DC-2578-48BF-901C-EF749FD9AB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9336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A2FB61-51E5-4A23-AE46-CB064D83C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15" name="图片占位符 14" descr="图片包含 服装, 人员, 墙壁, 妇女&#10;&#10;描述已自动生成">
            <a:extLst>
              <a:ext uri="{FF2B5EF4-FFF2-40B4-BE49-F238E27FC236}">
                <a16:creationId xmlns:a16="http://schemas.microsoft.com/office/drawing/2014/main" xmlns="" id="{3FDFC336-71D5-4123-A9EC-ECAC25FCE91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" b="53907"/>
          <a:stretch/>
        </p:blipFill>
        <p:spPr>
          <a:xfrm>
            <a:off x="280042" y="2693669"/>
            <a:ext cx="11631916" cy="3533489"/>
          </a:xfrm>
        </p:spPr>
      </p:pic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62DAA334-2779-4D22-9F16-7541753E29B8}"/>
              </a:ext>
            </a:extLst>
          </p:cNvPr>
          <p:cNvSpPr/>
          <p:nvPr/>
        </p:nvSpPr>
        <p:spPr>
          <a:xfrm>
            <a:off x="582934" y="2533650"/>
            <a:ext cx="11169008" cy="3533489"/>
          </a:xfrm>
          <a:prstGeom prst="parallelogram">
            <a:avLst>
              <a:gd name="adj" fmla="val 20687"/>
            </a:avLst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EFA1EA1D-18E9-4E86-B520-78D678FA8188}"/>
              </a:ext>
            </a:extLst>
          </p:cNvPr>
          <p:cNvSpPr txBox="1"/>
          <p:nvPr/>
        </p:nvSpPr>
        <p:spPr>
          <a:xfrm>
            <a:off x="338335" y="1496521"/>
            <a:ext cx="547191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37D3BD24-E6F1-4FF8-A4D8-1FDD0162E19A}"/>
              </a:ext>
            </a:extLst>
          </p:cNvPr>
          <p:cNvSpPr txBox="1"/>
          <p:nvPr/>
        </p:nvSpPr>
        <p:spPr>
          <a:xfrm>
            <a:off x="338335" y="106637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02CFA216-33A2-4836-8FFC-49640C6E67C4}"/>
              </a:ext>
            </a:extLst>
          </p:cNvPr>
          <p:cNvSpPr txBox="1"/>
          <p:nvPr/>
        </p:nvSpPr>
        <p:spPr>
          <a:xfrm>
            <a:off x="6243835" y="1496521"/>
            <a:ext cx="547191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0DF9E85A-0571-454E-AF7C-54E2EE4704F3}"/>
              </a:ext>
            </a:extLst>
          </p:cNvPr>
          <p:cNvSpPr txBox="1"/>
          <p:nvPr/>
        </p:nvSpPr>
        <p:spPr>
          <a:xfrm>
            <a:off x="6243835" y="106637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</p:spTree>
    <p:extLst>
      <p:ext uri="{BB962C8B-B14F-4D97-AF65-F5344CB8AC3E}">
        <p14:creationId xmlns:p14="http://schemas.microsoft.com/office/powerpoint/2010/main" val="199553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0A2FB61-51E5-4A23-AE46-CB064D83C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xmlns="" id="{62DAA334-2779-4D22-9F16-7541753E29B8}"/>
              </a:ext>
            </a:extLst>
          </p:cNvPr>
          <p:cNvSpPr/>
          <p:nvPr/>
        </p:nvSpPr>
        <p:spPr>
          <a:xfrm>
            <a:off x="582934" y="2533650"/>
            <a:ext cx="11169008" cy="3533489"/>
          </a:xfrm>
          <a:prstGeom prst="parallelogram">
            <a:avLst>
              <a:gd name="adj" fmla="val 20687"/>
            </a:avLst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xmlns="" id="{EFA1EA1D-18E9-4E86-B520-78D678FA8188}"/>
              </a:ext>
            </a:extLst>
          </p:cNvPr>
          <p:cNvSpPr txBox="1"/>
          <p:nvPr/>
        </p:nvSpPr>
        <p:spPr>
          <a:xfrm>
            <a:off x="338335" y="1496521"/>
            <a:ext cx="547191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xmlns="" id="{37D3BD24-E6F1-4FF8-A4D8-1FDD0162E19A}"/>
              </a:ext>
            </a:extLst>
          </p:cNvPr>
          <p:cNvSpPr txBox="1"/>
          <p:nvPr/>
        </p:nvSpPr>
        <p:spPr>
          <a:xfrm>
            <a:off x="338335" y="106637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02CFA216-33A2-4836-8FFC-49640C6E67C4}"/>
              </a:ext>
            </a:extLst>
          </p:cNvPr>
          <p:cNvSpPr txBox="1"/>
          <p:nvPr/>
        </p:nvSpPr>
        <p:spPr>
          <a:xfrm>
            <a:off x="6243835" y="1496521"/>
            <a:ext cx="5471915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0DF9E85A-0571-454E-AF7C-54E2EE4704F3}"/>
              </a:ext>
            </a:extLst>
          </p:cNvPr>
          <p:cNvSpPr txBox="1"/>
          <p:nvPr/>
        </p:nvSpPr>
        <p:spPr>
          <a:xfrm>
            <a:off x="6243835" y="1066372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95370C71-CB76-4C70-BA25-3022800B5F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93561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B967E9FE-0131-40AA-BD7C-AE8F9EB48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 descr="图片包含 妇女, 服装, 天空, 人员&#10;&#10;描述已自动生成">
            <a:extLst>
              <a:ext uri="{FF2B5EF4-FFF2-40B4-BE49-F238E27FC236}">
                <a16:creationId xmlns:a16="http://schemas.microsoft.com/office/drawing/2014/main" xmlns="" id="{14A41239-5E9B-47AE-9BB8-B0E63BCA5F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6" r="2144"/>
          <a:stretch/>
        </p:blipFill>
        <p:spPr>
          <a:xfrm>
            <a:off x="279400" y="908050"/>
            <a:ext cx="2792413" cy="5329238"/>
          </a:xfrm>
        </p:spPr>
      </p:pic>
      <p:pic>
        <p:nvPicPr>
          <p:cNvPr id="5" name="图片占位符 4" descr="图片包含 妇女, 人员, 服装, 地面&#10;&#10;描述已自动生成">
            <a:extLst>
              <a:ext uri="{FF2B5EF4-FFF2-40B4-BE49-F238E27FC236}">
                <a16:creationId xmlns:a16="http://schemas.microsoft.com/office/drawing/2014/main" xmlns="" id="{00443DE6-D594-4FEE-BB0D-B3210E36E07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0"/>
          <a:stretch/>
        </p:blipFill>
        <p:spPr>
          <a:xfrm>
            <a:off x="9136062" y="908050"/>
            <a:ext cx="2792413" cy="5329238"/>
          </a:xfr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4442A9E-F193-4FE7-897C-651E6C5FFA12}"/>
              </a:ext>
            </a:extLst>
          </p:cNvPr>
          <p:cNvSpPr txBox="1"/>
          <p:nvPr/>
        </p:nvSpPr>
        <p:spPr>
          <a:xfrm>
            <a:off x="3838486" y="2531365"/>
            <a:ext cx="476837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92C4F410-2531-4AC1-986A-BDB19C7FDAAA}"/>
              </a:ext>
            </a:extLst>
          </p:cNvPr>
          <p:cNvSpPr txBox="1"/>
          <p:nvPr/>
        </p:nvSpPr>
        <p:spPr>
          <a:xfrm>
            <a:off x="6092657" y="2101216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F6843088-26AC-47D7-9734-167CB133196E}"/>
              </a:ext>
            </a:extLst>
          </p:cNvPr>
          <p:cNvSpPr txBox="1"/>
          <p:nvPr/>
        </p:nvSpPr>
        <p:spPr>
          <a:xfrm>
            <a:off x="6468520" y="976881"/>
            <a:ext cx="5044876" cy="108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48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83BABC6-662A-4C58-9DDB-3EE4D0AFEC7A}"/>
              </a:ext>
            </a:extLst>
          </p:cNvPr>
          <p:cNvCxnSpPr>
            <a:cxnSpLocks/>
          </p:cNvCxnSpPr>
          <p:nvPr/>
        </p:nvCxnSpPr>
        <p:spPr>
          <a:xfrm flipH="1">
            <a:off x="6591300" y="2060042"/>
            <a:ext cx="3581400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82D4E817-A384-458F-B6AF-AE9FAA04ABDB}"/>
              </a:ext>
            </a:extLst>
          </p:cNvPr>
          <p:cNvSpPr txBox="1"/>
          <p:nvPr/>
        </p:nvSpPr>
        <p:spPr>
          <a:xfrm>
            <a:off x="3838486" y="3921977"/>
            <a:ext cx="476837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xmlns="" id="{113A25C1-E2F1-46A2-AA1B-E5FD008495B7}"/>
              </a:ext>
            </a:extLst>
          </p:cNvPr>
          <p:cNvSpPr txBox="1"/>
          <p:nvPr/>
        </p:nvSpPr>
        <p:spPr>
          <a:xfrm>
            <a:off x="6092657" y="349182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C3BDEC72-78AC-4C82-BDFC-519BB7E45F88}"/>
              </a:ext>
            </a:extLst>
          </p:cNvPr>
          <p:cNvSpPr txBox="1"/>
          <p:nvPr/>
        </p:nvSpPr>
        <p:spPr>
          <a:xfrm>
            <a:off x="3838486" y="5385789"/>
            <a:ext cx="476837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C0BCDD74-BF3B-44EA-890B-F86F654FFFD2}"/>
              </a:ext>
            </a:extLst>
          </p:cNvPr>
          <p:cNvSpPr txBox="1"/>
          <p:nvPr/>
        </p:nvSpPr>
        <p:spPr>
          <a:xfrm>
            <a:off x="6092657" y="495564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9BF67D8-7D56-4CF2-B39D-D9B686B450A0}"/>
              </a:ext>
            </a:extLst>
          </p:cNvPr>
          <p:cNvSpPr/>
          <p:nvPr/>
        </p:nvSpPr>
        <p:spPr>
          <a:xfrm>
            <a:off x="555900" y="1473202"/>
            <a:ext cx="2867508" cy="4476748"/>
          </a:xfrm>
          <a:prstGeom prst="rect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1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BCDBA6-352A-4C37-A089-D01F9C06A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5" name="图片占位符 4" descr="图片包含 墙壁, 人员, 妇女, 室内&#10;&#10;描述已自动生成">
            <a:extLst>
              <a:ext uri="{FF2B5EF4-FFF2-40B4-BE49-F238E27FC236}">
                <a16:creationId xmlns:a16="http://schemas.microsoft.com/office/drawing/2014/main" xmlns="" id="{6FA13E98-75F8-48D2-8B74-2D86EE11CF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5" r="6225"/>
          <a:stretch/>
        </p:blipFill>
        <p:spPr>
          <a:xfrm>
            <a:off x="279401" y="908050"/>
            <a:ext cx="5745162" cy="5329237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BA10D91-15EE-4792-BCAB-252DC5858166}"/>
              </a:ext>
            </a:extLst>
          </p:cNvPr>
          <p:cNvSpPr/>
          <p:nvPr/>
        </p:nvSpPr>
        <p:spPr>
          <a:xfrm>
            <a:off x="4927696" y="1158470"/>
            <a:ext cx="6984903" cy="10546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AB931612-7FE2-420B-B94D-FAA94548A5F5}"/>
              </a:ext>
            </a:extLst>
          </p:cNvPr>
          <p:cNvSpPr txBox="1"/>
          <p:nvPr/>
        </p:nvSpPr>
        <p:spPr>
          <a:xfrm>
            <a:off x="5121375" y="1013393"/>
            <a:ext cx="5044876" cy="108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4800" spc="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CA3330D6-6AAE-4FE8-AC8B-CB946D93A2FA}"/>
              </a:ext>
            </a:extLst>
          </p:cNvPr>
          <p:cNvSpPr txBox="1"/>
          <p:nvPr/>
        </p:nvSpPr>
        <p:spPr>
          <a:xfrm>
            <a:off x="6167438" y="2788317"/>
            <a:ext cx="576103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396A34F3-F6E5-4A5A-8816-3BC7A2E78A40}"/>
              </a:ext>
            </a:extLst>
          </p:cNvPr>
          <p:cNvSpPr txBox="1"/>
          <p:nvPr/>
        </p:nvSpPr>
        <p:spPr>
          <a:xfrm>
            <a:off x="6167438" y="235816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04320C2-A375-4C8A-AD3A-24478F7EB88D}"/>
              </a:ext>
            </a:extLst>
          </p:cNvPr>
          <p:cNvSpPr/>
          <p:nvPr/>
        </p:nvSpPr>
        <p:spPr>
          <a:xfrm>
            <a:off x="4927696" y="2376585"/>
            <a:ext cx="1096867" cy="10546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Rectangle 10">
            <a:extLst>
              <a:ext uri="{FF2B5EF4-FFF2-40B4-BE49-F238E27FC236}">
                <a16:creationId xmlns:a16="http://schemas.microsoft.com/office/drawing/2014/main" xmlns="" id="{D95DC282-986C-4B9E-A2BF-AF15E4C557A5}"/>
              </a:ext>
            </a:extLst>
          </p:cNvPr>
          <p:cNvSpPr/>
          <p:nvPr/>
        </p:nvSpPr>
        <p:spPr>
          <a:xfrm>
            <a:off x="5149261" y="2546249"/>
            <a:ext cx="659522" cy="715294"/>
          </a:xfrm>
          <a:custGeom>
            <a:avLst/>
            <a:gdLst>
              <a:gd name="connsiteX0" fmla="*/ 546381 w 557893"/>
              <a:gd name="connsiteY0" fmla="*/ 346236 h 605070"/>
              <a:gd name="connsiteX1" fmla="*/ 547615 w 557893"/>
              <a:gd name="connsiteY1" fmla="*/ 346236 h 605070"/>
              <a:gd name="connsiteX2" fmla="*/ 557863 w 557893"/>
              <a:gd name="connsiteY2" fmla="*/ 357510 h 605070"/>
              <a:gd name="connsiteX3" fmla="*/ 554352 w 557893"/>
              <a:gd name="connsiteY3" fmla="*/ 433777 h 605070"/>
              <a:gd name="connsiteX4" fmla="*/ 548374 w 557893"/>
              <a:gd name="connsiteY4" fmla="*/ 445146 h 605070"/>
              <a:gd name="connsiteX5" fmla="*/ 544484 w 557893"/>
              <a:gd name="connsiteY5" fmla="*/ 446283 h 605070"/>
              <a:gd name="connsiteX6" fmla="*/ 536987 w 557893"/>
              <a:gd name="connsiteY6" fmla="*/ 441736 h 605070"/>
              <a:gd name="connsiteX7" fmla="*/ 513359 w 557893"/>
              <a:gd name="connsiteY7" fmla="*/ 418334 h 605070"/>
              <a:gd name="connsiteX8" fmla="*/ 504629 w 557893"/>
              <a:gd name="connsiteY8" fmla="*/ 427051 h 605070"/>
              <a:gd name="connsiteX9" fmla="*/ 432320 w 557893"/>
              <a:gd name="connsiteY9" fmla="*/ 499244 h 605070"/>
              <a:gd name="connsiteX10" fmla="*/ 425868 w 557893"/>
              <a:gd name="connsiteY10" fmla="*/ 505686 h 605070"/>
              <a:gd name="connsiteX11" fmla="*/ 410115 w 557893"/>
              <a:gd name="connsiteY11" fmla="*/ 521413 h 605070"/>
              <a:gd name="connsiteX12" fmla="*/ 335720 w 557893"/>
              <a:gd name="connsiteY12" fmla="*/ 595691 h 605070"/>
              <a:gd name="connsiteX13" fmla="*/ 331354 w 557893"/>
              <a:gd name="connsiteY13" fmla="*/ 600049 h 605070"/>
              <a:gd name="connsiteX14" fmla="*/ 319208 w 557893"/>
              <a:gd name="connsiteY14" fmla="*/ 605070 h 605070"/>
              <a:gd name="connsiteX15" fmla="*/ 307062 w 557893"/>
              <a:gd name="connsiteY15" fmla="*/ 600049 h 605070"/>
              <a:gd name="connsiteX16" fmla="*/ 302792 w 557893"/>
              <a:gd name="connsiteY16" fmla="*/ 595691 h 605070"/>
              <a:gd name="connsiteX17" fmla="*/ 286945 w 557893"/>
              <a:gd name="connsiteY17" fmla="*/ 579963 h 605070"/>
              <a:gd name="connsiteX18" fmla="*/ 212549 w 557893"/>
              <a:gd name="connsiteY18" fmla="*/ 505686 h 605070"/>
              <a:gd name="connsiteX19" fmla="*/ 208943 w 557893"/>
              <a:gd name="connsiteY19" fmla="*/ 501991 h 605070"/>
              <a:gd name="connsiteX20" fmla="*/ 130846 w 557893"/>
              <a:gd name="connsiteY20" fmla="*/ 579963 h 605070"/>
              <a:gd name="connsiteX21" fmla="*/ 118700 w 557893"/>
              <a:gd name="connsiteY21" fmla="*/ 584985 h 605070"/>
              <a:gd name="connsiteX22" fmla="*/ 106554 w 557893"/>
              <a:gd name="connsiteY22" fmla="*/ 579963 h 605070"/>
              <a:gd name="connsiteX23" fmla="*/ 102283 w 557893"/>
              <a:gd name="connsiteY23" fmla="*/ 575605 h 605070"/>
              <a:gd name="connsiteX24" fmla="*/ 102283 w 557893"/>
              <a:gd name="connsiteY24" fmla="*/ 551257 h 605070"/>
              <a:gd name="connsiteX25" fmla="*/ 192431 w 557893"/>
              <a:gd name="connsiteY25" fmla="*/ 461158 h 605070"/>
              <a:gd name="connsiteX26" fmla="*/ 196797 w 557893"/>
              <a:gd name="connsiteY26" fmla="*/ 456894 h 605070"/>
              <a:gd name="connsiteX27" fmla="*/ 208943 w 557893"/>
              <a:gd name="connsiteY27" fmla="*/ 451873 h 605070"/>
              <a:gd name="connsiteX28" fmla="*/ 221089 w 557893"/>
              <a:gd name="connsiteY28" fmla="*/ 456894 h 605070"/>
              <a:gd name="connsiteX29" fmla="*/ 225359 w 557893"/>
              <a:gd name="connsiteY29" fmla="*/ 461158 h 605070"/>
              <a:gd name="connsiteX30" fmla="*/ 241206 w 557893"/>
              <a:gd name="connsiteY30" fmla="*/ 476979 h 605070"/>
              <a:gd name="connsiteX31" fmla="*/ 315602 w 557893"/>
              <a:gd name="connsiteY31" fmla="*/ 551257 h 605070"/>
              <a:gd name="connsiteX32" fmla="*/ 319208 w 557893"/>
              <a:gd name="connsiteY32" fmla="*/ 554952 h 605070"/>
              <a:gd name="connsiteX33" fmla="*/ 381458 w 557893"/>
              <a:gd name="connsiteY33" fmla="*/ 492801 h 605070"/>
              <a:gd name="connsiteX34" fmla="*/ 397305 w 557893"/>
              <a:gd name="connsiteY34" fmla="*/ 476979 h 605070"/>
              <a:gd name="connsiteX35" fmla="*/ 403758 w 557893"/>
              <a:gd name="connsiteY35" fmla="*/ 470537 h 605070"/>
              <a:gd name="connsiteX36" fmla="*/ 476161 w 557893"/>
              <a:gd name="connsiteY36" fmla="*/ 398439 h 605070"/>
              <a:gd name="connsiteX37" fmla="*/ 484986 w 557893"/>
              <a:gd name="connsiteY37" fmla="*/ 389533 h 605070"/>
              <a:gd name="connsiteX38" fmla="*/ 460788 w 557893"/>
              <a:gd name="connsiteY38" fmla="*/ 365563 h 605070"/>
              <a:gd name="connsiteX39" fmla="*/ 457752 w 557893"/>
              <a:gd name="connsiteY39" fmla="*/ 355236 h 605070"/>
              <a:gd name="connsiteX40" fmla="*/ 468000 w 557893"/>
              <a:gd name="connsiteY40" fmla="*/ 349931 h 605070"/>
              <a:gd name="connsiteX41" fmla="*/ 546381 w 557893"/>
              <a:gd name="connsiteY41" fmla="*/ 346236 h 605070"/>
              <a:gd name="connsiteX42" fmla="*/ 278625 w 557893"/>
              <a:gd name="connsiteY42" fmla="*/ 278352 h 605070"/>
              <a:gd name="connsiteX43" fmla="*/ 371816 w 557893"/>
              <a:gd name="connsiteY43" fmla="*/ 329810 h 605070"/>
              <a:gd name="connsiteX44" fmla="*/ 412053 w 557893"/>
              <a:gd name="connsiteY44" fmla="*/ 405338 h 605070"/>
              <a:gd name="connsiteX45" fmla="*/ 412148 w 557893"/>
              <a:gd name="connsiteY45" fmla="*/ 405717 h 605070"/>
              <a:gd name="connsiteX46" fmla="*/ 412148 w 557893"/>
              <a:gd name="connsiteY46" fmla="*/ 408086 h 605070"/>
              <a:gd name="connsiteX47" fmla="*/ 412243 w 557893"/>
              <a:gd name="connsiteY47" fmla="*/ 412919 h 605070"/>
              <a:gd name="connsiteX48" fmla="*/ 379123 w 557893"/>
              <a:gd name="connsiteY48" fmla="*/ 445992 h 605070"/>
              <a:gd name="connsiteX49" fmla="*/ 372670 w 557893"/>
              <a:gd name="connsiteY49" fmla="*/ 452436 h 605070"/>
              <a:gd name="connsiteX50" fmla="*/ 356822 w 557893"/>
              <a:gd name="connsiteY50" fmla="*/ 468262 h 605070"/>
              <a:gd name="connsiteX51" fmla="*/ 319147 w 557893"/>
              <a:gd name="connsiteY51" fmla="*/ 505884 h 605070"/>
              <a:gd name="connsiteX52" fmla="*/ 265623 w 557893"/>
              <a:gd name="connsiteY52" fmla="*/ 452436 h 605070"/>
              <a:gd name="connsiteX53" fmla="*/ 249775 w 557893"/>
              <a:gd name="connsiteY53" fmla="*/ 436705 h 605070"/>
              <a:gd name="connsiteX54" fmla="*/ 245505 w 557893"/>
              <a:gd name="connsiteY54" fmla="*/ 432346 h 605070"/>
              <a:gd name="connsiteX55" fmla="*/ 208779 w 557893"/>
              <a:gd name="connsiteY55" fmla="*/ 417184 h 605070"/>
              <a:gd name="connsiteX56" fmla="*/ 172148 w 557893"/>
              <a:gd name="connsiteY56" fmla="*/ 432346 h 605070"/>
              <a:gd name="connsiteX57" fmla="*/ 167782 w 557893"/>
              <a:gd name="connsiteY57" fmla="*/ 436705 h 605070"/>
              <a:gd name="connsiteX58" fmla="*/ 89490 w 557893"/>
              <a:gd name="connsiteY58" fmla="*/ 514887 h 605070"/>
              <a:gd name="connsiteX59" fmla="*/ 190 w 557893"/>
              <a:gd name="connsiteY59" fmla="*/ 514792 h 605070"/>
              <a:gd name="connsiteX60" fmla="*/ 0 w 557893"/>
              <a:gd name="connsiteY60" fmla="*/ 405433 h 605070"/>
              <a:gd name="connsiteX61" fmla="*/ 40237 w 557893"/>
              <a:gd name="connsiteY61" fmla="*/ 329904 h 605070"/>
              <a:gd name="connsiteX62" fmla="*/ 133429 w 557893"/>
              <a:gd name="connsiteY62" fmla="*/ 278447 h 605070"/>
              <a:gd name="connsiteX63" fmla="*/ 172527 w 557893"/>
              <a:gd name="connsiteY63" fmla="*/ 401926 h 605070"/>
              <a:gd name="connsiteX64" fmla="*/ 195398 w 557893"/>
              <a:gd name="connsiteY64" fmla="*/ 337201 h 605070"/>
              <a:gd name="connsiteX65" fmla="*/ 205932 w 557893"/>
              <a:gd name="connsiteY65" fmla="*/ 278447 h 605070"/>
              <a:gd name="connsiteX66" fmla="*/ 206121 w 557893"/>
              <a:gd name="connsiteY66" fmla="*/ 278447 h 605070"/>
              <a:gd name="connsiteX67" fmla="*/ 206406 w 557893"/>
              <a:gd name="connsiteY67" fmla="*/ 278447 h 605070"/>
              <a:gd name="connsiteX68" fmla="*/ 216940 w 557893"/>
              <a:gd name="connsiteY68" fmla="*/ 337201 h 605070"/>
              <a:gd name="connsiteX69" fmla="*/ 239811 w 557893"/>
              <a:gd name="connsiteY69" fmla="*/ 401926 h 605070"/>
              <a:gd name="connsiteX70" fmla="*/ 406730 w 557893"/>
              <a:gd name="connsiteY70" fmla="*/ 85850 h 605070"/>
              <a:gd name="connsiteX71" fmla="*/ 412614 w 557893"/>
              <a:gd name="connsiteY71" fmla="*/ 85850 h 605070"/>
              <a:gd name="connsiteX72" fmla="*/ 426185 w 557893"/>
              <a:gd name="connsiteY72" fmla="*/ 99398 h 605070"/>
              <a:gd name="connsiteX73" fmla="*/ 435770 w 557893"/>
              <a:gd name="connsiteY73" fmla="*/ 110483 h 605070"/>
              <a:gd name="connsiteX74" fmla="*/ 456838 w 557893"/>
              <a:gd name="connsiteY74" fmla="*/ 116641 h 605070"/>
              <a:gd name="connsiteX75" fmla="*/ 460728 w 557893"/>
              <a:gd name="connsiteY75" fmla="*/ 124788 h 605070"/>
              <a:gd name="connsiteX76" fmla="*/ 455509 w 557893"/>
              <a:gd name="connsiteY76" fmla="*/ 142221 h 605070"/>
              <a:gd name="connsiteX77" fmla="*/ 446778 w 557893"/>
              <a:gd name="connsiteY77" fmla="*/ 145821 h 605070"/>
              <a:gd name="connsiteX78" fmla="*/ 413563 w 557893"/>
              <a:gd name="connsiteY78" fmla="*/ 139284 h 605070"/>
              <a:gd name="connsiteX79" fmla="*/ 404642 w 557893"/>
              <a:gd name="connsiteY79" fmla="*/ 141084 h 605070"/>
              <a:gd name="connsiteX80" fmla="*/ 401511 w 557893"/>
              <a:gd name="connsiteY80" fmla="*/ 163443 h 605070"/>
              <a:gd name="connsiteX81" fmla="*/ 415936 w 557893"/>
              <a:gd name="connsiteY81" fmla="*/ 171496 h 605070"/>
              <a:gd name="connsiteX82" fmla="*/ 442223 w 557893"/>
              <a:gd name="connsiteY82" fmla="*/ 183338 h 605070"/>
              <a:gd name="connsiteX83" fmla="*/ 457407 w 557893"/>
              <a:gd name="connsiteY83" fmla="*/ 255152 h 605070"/>
              <a:gd name="connsiteX84" fmla="*/ 431214 w 557893"/>
              <a:gd name="connsiteY84" fmla="*/ 271921 h 605070"/>
              <a:gd name="connsiteX85" fmla="*/ 424951 w 557893"/>
              <a:gd name="connsiteY85" fmla="*/ 280258 h 605070"/>
              <a:gd name="connsiteX86" fmla="*/ 424951 w 557893"/>
              <a:gd name="connsiteY86" fmla="*/ 294185 h 605070"/>
              <a:gd name="connsiteX87" fmla="*/ 418688 w 557893"/>
              <a:gd name="connsiteY87" fmla="*/ 300627 h 605070"/>
              <a:gd name="connsiteX88" fmla="*/ 403693 w 557893"/>
              <a:gd name="connsiteY88" fmla="*/ 300627 h 605070"/>
              <a:gd name="connsiteX89" fmla="*/ 397240 w 557893"/>
              <a:gd name="connsiteY89" fmla="*/ 293806 h 605070"/>
              <a:gd name="connsiteX90" fmla="*/ 397050 w 557893"/>
              <a:gd name="connsiteY90" fmla="*/ 283669 h 605070"/>
              <a:gd name="connsiteX91" fmla="*/ 389648 w 557893"/>
              <a:gd name="connsiteY91" fmla="*/ 274668 h 605070"/>
              <a:gd name="connsiteX92" fmla="*/ 362886 w 557893"/>
              <a:gd name="connsiteY92" fmla="*/ 267089 h 605070"/>
              <a:gd name="connsiteX93" fmla="*/ 357192 w 557893"/>
              <a:gd name="connsiteY93" fmla="*/ 255246 h 605070"/>
              <a:gd name="connsiteX94" fmla="*/ 361653 w 557893"/>
              <a:gd name="connsiteY94" fmla="*/ 239804 h 605070"/>
              <a:gd name="connsiteX95" fmla="*/ 370668 w 557893"/>
              <a:gd name="connsiteY95" fmla="*/ 236014 h 605070"/>
              <a:gd name="connsiteX96" fmla="*/ 400277 w 557893"/>
              <a:gd name="connsiteY96" fmla="*/ 244920 h 605070"/>
              <a:gd name="connsiteX97" fmla="*/ 419732 w 557893"/>
              <a:gd name="connsiteY97" fmla="*/ 242362 h 605070"/>
              <a:gd name="connsiteX98" fmla="*/ 423243 w 557893"/>
              <a:gd name="connsiteY98" fmla="*/ 215929 h 605070"/>
              <a:gd name="connsiteX99" fmla="*/ 412234 w 557893"/>
              <a:gd name="connsiteY99" fmla="*/ 209487 h 605070"/>
              <a:gd name="connsiteX100" fmla="*/ 382056 w 557893"/>
              <a:gd name="connsiteY100" fmla="*/ 196033 h 605070"/>
              <a:gd name="connsiteX101" fmla="*/ 357857 w 557893"/>
              <a:gd name="connsiteY101" fmla="*/ 155105 h 605070"/>
              <a:gd name="connsiteX102" fmla="*/ 390882 w 557893"/>
              <a:gd name="connsiteY102" fmla="*/ 113230 h 605070"/>
              <a:gd name="connsiteX103" fmla="*/ 399138 w 557893"/>
              <a:gd name="connsiteY103" fmla="*/ 102051 h 605070"/>
              <a:gd name="connsiteX104" fmla="*/ 399138 w 557893"/>
              <a:gd name="connsiteY104" fmla="*/ 93429 h 605070"/>
              <a:gd name="connsiteX105" fmla="*/ 406730 w 557893"/>
              <a:gd name="connsiteY105" fmla="*/ 85850 h 605070"/>
              <a:gd name="connsiteX106" fmla="*/ 205945 w 557893"/>
              <a:gd name="connsiteY106" fmla="*/ 50 h 605070"/>
              <a:gd name="connsiteX107" fmla="*/ 302823 w 557893"/>
              <a:gd name="connsiteY107" fmla="*/ 99179 h 605070"/>
              <a:gd name="connsiteX108" fmla="*/ 206514 w 557893"/>
              <a:gd name="connsiteY108" fmla="*/ 250620 h 605070"/>
              <a:gd name="connsiteX109" fmla="*/ 205945 w 557893"/>
              <a:gd name="connsiteY109" fmla="*/ 250620 h 605070"/>
              <a:gd name="connsiteX110" fmla="*/ 205281 w 557893"/>
              <a:gd name="connsiteY110" fmla="*/ 250620 h 605070"/>
              <a:gd name="connsiteX111" fmla="*/ 108972 w 557893"/>
              <a:gd name="connsiteY111" fmla="*/ 99179 h 605070"/>
              <a:gd name="connsiteX112" fmla="*/ 205945 w 557893"/>
              <a:gd name="connsiteY112" fmla="*/ 50 h 60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57893" h="605070">
                <a:moveTo>
                  <a:pt x="546381" y="346236"/>
                </a:moveTo>
                <a:lnTo>
                  <a:pt x="547615" y="346236"/>
                </a:lnTo>
                <a:cubicBezTo>
                  <a:pt x="555112" y="346236"/>
                  <a:pt x="558243" y="349647"/>
                  <a:pt x="557863" y="357510"/>
                </a:cubicBezTo>
                <a:cubicBezTo>
                  <a:pt x="556725" y="382901"/>
                  <a:pt x="555491" y="408386"/>
                  <a:pt x="554352" y="433777"/>
                </a:cubicBezTo>
                <a:cubicBezTo>
                  <a:pt x="554068" y="438420"/>
                  <a:pt x="553024" y="442588"/>
                  <a:pt x="548374" y="445146"/>
                </a:cubicBezTo>
                <a:cubicBezTo>
                  <a:pt x="546856" y="445904"/>
                  <a:pt x="545622" y="446283"/>
                  <a:pt x="544484" y="446283"/>
                </a:cubicBezTo>
                <a:cubicBezTo>
                  <a:pt x="541257" y="446283"/>
                  <a:pt x="539170" y="443915"/>
                  <a:pt x="536987" y="441736"/>
                </a:cubicBezTo>
                <a:lnTo>
                  <a:pt x="513359" y="418334"/>
                </a:lnTo>
                <a:lnTo>
                  <a:pt x="504629" y="427051"/>
                </a:lnTo>
                <a:lnTo>
                  <a:pt x="432320" y="499244"/>
                </a:lnTo>
                <a:lnTo>
                  <a:pt x="425868" y="505686"/>
                </a:lnTo>
                <a:lnTo>
                  <a:pt x="410115" y="521413"/>
                </a:lnTo>
                <a:lnTo>
                  <a:pt x="335720" y="595691"/>
                </a:lnTo>
                <a:lnTo>
                  <a:pt x="331354" y="600049"/>
                </a:lnTo>
                <a:cubicBezTo>
                  <a:pt x="328128" y="603459"/>
                  <a:pt x="323668" y="605070"/>
                  <a:pt x="319208" y="605070"/>
                </a:cubicBezTo>
                <a:cubicBezTo>
                  <a:pt x="314843" y="605070"/>
                  <a:pt x="310478" y="603459"/>
                  <a:pt x="307062" y="600049"/>
                </a:cubicBezTo>
                <a:lnTo>
                  <a:pt x="302792" y="595691"/>
                </a:lnTo>
                <a:lnTo>
                  <a:pt x="286945" y="579963"/>
                </a:lnTo>
                <a:lnTo>
                  <a:pt x="212549" y="505686"/>
                </a:lnTo>
                <a:lnTo>
                  <a:pt x="208943" y="501991"/>
                </a:lnTo>
                <a:lnTo>
                  <a:pt x="130846" y="579963"/>
                </a:lnTo>
                <a:cubicBezTo>
                  <a:pt x="127525" y="583374"/>
                  <a:pt x="123160" y="584985"/>
                  <a:pt x="118700" y="584985"/>
                </a:cubicBezTo>
                <a:cubicBezTo>
                  <a:pt x="114240" y="584985"/>
                  <a:pt x="109970" y="583374"/>
                  <a:pt x="106554" y="579963"/>
                </a:cubicBezTo>
                <a:lnTo>
                  <a:pt x="102283" y="575605"/>
                </a:lnTo>
                <a:cubicBezTo>
                  <a:pt x="95546" y="568973"/>
                  <a:pt x="95546" y="557983"/>
                  <a:pt x="102283" y="551257"/>
                </a:cubicBezTo>
                <a:lnTo>
                  <a:pt x="192431" y="461158"/>
                </a:lnTo>
                <a:lnTo>
                  <a:pt x="196797" y="456894"/>
                </a:lnTo>
                <a:cubicBezTo>
                  <a:pt x="200023" y="453483"/>
                  <a:pt x="204483" y="451873"/>
                  <a:pt x="208943" y="451873"/>
                </a:cubicBezTo>
                <a:cubicBezTo>
                  <a:pt x="213308" y="451873"/>
                  <a:pt x="217673" y="453483"/>
                  <a:pt x="221089" y="456894"/>
                </a:cubicBezTo>
                <a:lnTo>
                  <a:pt x="225359" y="461158"/>
                </a:lnTo>
                <a:lnTo>
                  <a:pt x="241206" y="476979"/>
                </a:lnTo>
                <a:lnTo>
                  <a:pt x="315602" y="551257"/>
                </a:lnTo>
                <a:lnTo>
                  <a:pt x="319208" y="554952"/>
                </a:lnTo>
                <a:lnTo>
                  <a:pt x="381458" y="492801"/>
                </a:lnTo>
                <a:lnTo>
                  <a:pt x="397305" y="476979"/>
                </a:lnTo>
                <a:lnTo>
                  <a:pt x="403758" y="470537"/>
                </a:lnTo>
                <a:lnTo>
                  <a:pt x="476161" y="398439"/>
                </a:lnTo>
                <a:lnTo>
                  <a:pt x="484986" y="389533"/>
                </a:lnTo>
                <a:cubicBezTo>
                  <a:pt x="476730" y="381764"/>
                  <a:pt x="468759" y="373616"/>
                  <a:pt x="460788" y="365563"/>
                </a:cubicBezTo>
                <a:cubicBezTo>
                  <a:pt x="458036" y="362816"/>
                  <a:pt x="455474" y="359974"/>
                  <a:pt x="457752" y="355236"/>
                </a:cubicBezTo>
                <a:cubicBezTo>
                  <a:pt x="459934" y="350310"/>
                  <a:pt x="464015" y="350120"/>
                  <a:pt x="468000" y="349931"/>
                </a:cubicBezTo>
                <a:cubicBezTo>
                  <a:pt x="494095" y="348605"/>
                  <a:pt x="520286" y="347468"/>
                  <a:pt x="546381" y="346236"/>
                </a:cubicBezTo>
                <a:close/>
                <a:moveTo>
                  <a:pt x="278625" y="278352"/>
                </a:moveTo>
                <a:cubicBezTo>
                  <a:pt x="278625" y="278352"/>
                  <a:pt x="327877" y="302233"/>
                  <a:pt x="371816" y="329810"/>
                </a:cubicBezTo>
                <a:cubicBezTo>
                  <a:pt x="404936" y="350469"/>
                  <a:pt x="411104" y="373023"/>
                  <a:pt x="412053" y="405338"/>
                </a:cubicBezTo>
                <a:cubicBezTo>
                  <a:pt x="412148" y="405433"/>
                  <a:pt x="412148" y="405622"/>
                  <a:pt x="412148" y="405717"/>
                </a:cubicBezTo>
                <a:lnTo>
                  <a:pt x="412148" y="408086"/>
                </a:lnTo>
                <a:cubicBezTo>
                  <a:pt x="412243" y="409602"/>
                  <a:pt x="412243" y="411308"/>
                  <a:pt x="412243" y="412919"/>
                </a:cubicBezTo>
                <a:lnTo>
                  <a:pt x="379123" y="445992"/>
                </a:lnTo>
                <a:lnTo>
                  <a:pt x="372670" y="452436"/>
                </a:lnTo>
                <a:lnTo>
                  <a:pt x="356822" y="468262"/>
                </a:lnTo>
                <a:lnTo>
                  <a:pt x="319147" y="505884"/>
                </a:lnTo>
                <a:lnTo>
                  <a:pt x="265623" y="452436"/>
                </a:lnTo>
                <a:lnTo>
                  <a:pt x="249775" y="436705"/>
                </a:lnTo>
                <a:lnTo>
                  <a:pt x="245505" y="432346"/>
                </a:lnTo>
                <a:cubicBezTo>
                  <a:pt x="235730" y="422680"/>
                  <a:pt x="222729" y="417184"/>
                  <a:pt x="208779" y="417184"/>
                </a:cubicBezTo>
                <a:cubicBezTo>
                  <a:pt x="194923" y="417184"/>
                  <a:pt x="181827" y="422680"/>
                  <a:pt x="172148" y="432346"/>
                </a:cubicBezTo>
                <a:lnTo>
                  <a:pt x="167782" y="436705"/>
                </a:lnTo>
                <a:lnTo>
                  <a:pt x="89490" y="514887"/>
                </a:lnTo>
                <a:lnTo>
                  <a:pt x="190" y="514792"/>
                </a:lnTo>
                <a:lnTo>
                  <a:pt x="0" y="405433"/>
                </a:lnTo>
                <a:cubicBezTo>
                  <a:pt x="949" y="373118"/>
                  <a:pt x="7117" y="350753"/>
                  <a:pt x="40237" y="329904"/>
                </a:cubicBezTo>
                <a:cubicBezTo>
                  <a:pt x="84271" y="302233"/>
                  <a:pt x="133429" y="278447"/>
                  <a:pt x="133429" y="278447"/>
                </a:cubicBezTo>
                <a:lnTo>
                  <a:pt x="172527" y="401926"/>
                </a:lnTo>
                <a:lnTo>
                  <a:pt x="195398" y="337201"/>
                </a:lnTo>
                <a:cubicBezTo>
                  <a:pt x="155255" y="281384"/>
                  <a:pt x="198340" y="278636"/>
                  <a:pt x="205932" y="278447"/>
                </a:cubicBezTo>
                <a:lnTo>
                  <a:pt x="206121" y="278447"/>
                </a:lnTo>
                <a:lnTo>
                  <a:pt x="206406" y="278447"/>
                </a:lnTo>
                <a:cubicBezTo>
                  <a:pt x="214093" y="278636"/>
                  <a:pt x="256988" y="281384"/>
                  <a:pt x="216940" y="337201"/>
                </a:cubicBezTo>
                <a:lnTo>
                  <a:pt x="239811" y="401926"/>
                </a:lnTo>
                <a:close/>
                <a:moveTo>
                  <a:pt x="406730" y="85850"/>
                </a:moveTo>
                <a:lnTo>
                  <a:pt x="412614" y="85850"/>
                </a:lnTo>
                <a:cubicBezTo>
                  <a:pt x="426185" y="85850"/>
                  <a:pt x="426185" y="85850"/>
                  <a:pt x="426185" y="99398"/>
                </a:cubicBezTo>
                <a:cubicBezTo>
                  <a:pt x="426280" y="108967"/>
                  <a:pt x="426280" y="108967"/>
                  <a:pt x="435770" y="110483"/>
                </a:cubicBezTo>
                <a:cubicBezTo>
                  <a:pt x="443172" y="111619"/>
                  <a:pt x="450100" y="113799"/>
                  <a:pt x="456838" y="116641"/>
                </a:cubicBezTo>
                <a:cubicBezTo>
                  <a:pt x="460444" y="118346"/>
                  <a:pt x="461867" y="120809"/>
                  <a:pt x="460728" y="124788"/>
                </a:cubicBezTo>
                <a:cubicBezTo>
                  <a:pt x="458925" y="130568"/>
                  <a:pt x="457407" y="136347"/>
                  <a:pt x="455509" y="142221"/>
                </a:cubicBezTo>
                <a:cubicBezTo>
                  <a:pt x="453801" y="147621"/>
                  <a:pt x="451998" y="148379"/>
                  <a:pt x="446778" y="145821"/>
                </a:cubicBezTo>
                <a:cubicBezTo>
                  <a:pt x="436339" y="140800"/>
                  <a:pt x="425141" y="138621"/>
                  <a:pt x="413563" y="139284"/>
                </a:cubicBezTo>
                <a:cubicBezTo>
                  <a:pt x="410526" y="139379"/>
                  <a:pt x="407489" y="139757"/>
                  <a:pt x="404642" y="141084"/>
                </a:cubicBezTo>
                <a:cubicBezTo>
                  <a:pt x="394583" y="145442"/>
                  <a:pt x="392875" y="156621"/>
                  <a:pt x="401511" y="163443"/>
                </a:cubicBezTo>
                <a:cubicBezTo>
                  <a:pt x="405781" y="166853"/>
                  <a:pt x="410716" y="169317"/>
                  <a:pt x="415936" y="171496"/>
                </a:cubicBezTo>
                <a:cubicBezTo>
                  <a:pt x="424761" y="175191"/>
                  <a:pt x="433777" y="178696"/>
                  <a:pt x="442223" y="183338"/>
                </a:cubicBezTo>
                <a:cubicBezTo>
                  <a:pt x="469175" y="198307"/>
                  <a:pt x="476387" y="232130"/>
                  <a:pt x="457407" y="255152"/>
                </a:cubicBezTo>
                <a:cubicBezTo>
                  <a:pt x="450574" y="263489"/>
                  <a:pt x="441654" y="268984"/>
                  <a:pt x="431214" y="271921"/>
                </a:cubicBezTo>
                <a:cubicBezTo>
                  <a:pt x="426659" y="273152"/>
                  <a:pt x="424666" y="275616"/>
                  <a:pt x="424951" y="280258"/>
                </a:cubicBezTo>
                <a:cubicBezTo>
                  <a:pt x="425141" y="284900"/>
                  <a:pt x="424951" y="289448"/>
                  <a:pt x="424951" y="294185"/>
                </a:cubicBezTo>
                <a:cubicBezTo>
                  <a:pt x="424951" y="298353"/>
                  <a:pt x="422768" y="300438"/>
                  <a:pt x="418688" y="300627"/>
                </a:cubicBezTo>
                <a:cubicBezTo>
                  <a:pt x="413658" y="300722"/>
                  <a:pt x="408628" y="300722"/>
                  <a:pt x="403693" y="300627"/>
                </a:cubicBezTo>
                <a:cubicBezTo>
                  <a:pt x="399328" y="300438"/>
                  <a:pt x="397240" y="298069"/>
                  <a:pt x="397240" y="293806"/>
                </a:cubicBezTo>
                <a:cubicBezTo>
                  <a:pt x="397050" y="290490"/>
                  <a:pt x="397050" y="287079"/>
                  <a:pt x="397050" y="283669"/>
                </a:cubicBezTo>
                <a:cubicBezTo>
                  <a:pt x="397050" y="276184"/>
                  <a:pt x="396861" y="275805"/>
                  <a:pt x="389648" y="274668"/>
                </a:cubicBezTo>
                <a:cubicBezTo>
                  <a:pt x="380348" y="273342"/>
                  <a:pt x="371427" y="271163"/>
                  <a:pt x="362886" y="267089"/>
                </a:cubicBezTo>
                <a:cubicBezTo>
                  <a:pt x="356243" y="263963"/>
                  <a:pt x="355579" y="262163"/>
                  <a:pt x="357192" y="255246"/>
                </a:cubicBezTo>
                <a:cubicBezTo>
                  <a:pt x="358616" y="250036"/>
                  <a:pt x="360039" y="244920"/>
                  <a:pt x="361653" y="239804"/>
                </a:cubicBezTo>
                <a:cubicBezTo>
                  <a:pt x="363551" y="233930"/>
                  <a:pt x="365164" y="233172"/>
                  <a:pt x="370668" y="236014"/>
                </a:cubicBezTo>
                <a:cubicBezTo>
                  <a:pt x="379968" y="240846"/>
                  <a:pt x="389838" y="243593"/>
                  <a:pt x="400277" y="244920"/>
                </a:cubicBezTo>
                <a:cubicBezTo>
                  <a:pt x="406920" y="245772"/>
                  <a:pt x="413563" y="245014"/>
                  <a:pt x="419732" y="242362"/>
                </a:cubicBezTo>
                <a:cubicBezTo>
                  <a:pt x="431214" y="237435"/>
                  <a:pt x="433018" y="224077"/>
                  <a:pt x="423243" y="215929"/>
                </a:cubicBezTo>
                <a:cubicBezTo>
                  <a:pt x="420016" y="213276"/>
                  <a:pt x="416220" y="211287"/>
                  <a:pt x="412234" y="209487"/>
                </a:cubicBezTo>
                <a:cubicBezTo>
                  <a:pt x="402175" y="205129"/>
                  <a:pt x="391641" y="201718"/>
                  <a:pt x="382056" y="196033"/>
                </a:cubicBezTo>
                <a:cubicBezTo>
                  <a:pt x="366587" y="186654"/>
                  <a:pt x="356718" y="173864"/>
                  <a:pt x="357857" y="155105"/>
                </a:cubicBezTo>
                <a:cubicBezTo>
                  <a:pt x="359280" y="133694"/>
                  <a:pt x="371238" y="120336"/>
                  <a:pt x="390882" y="113230"/>
                </a:cubicBezTo>
                <a:cubicBezTo>
                  <a:pt x="398948" y="110388"/>
                  <a:pt x="399138" y="110483"/>
                  <a:pt x="399138" y="102051"/>
                </a:cubicBezTo>
                <a:cubicBezTo>
                  <a:pt x="399138" y="99114"/>
                  <a:pt x="398948" y="96366"/>
                  <a:pt x="399138" y="93429"/>
                </a:cubicBezTo>
                <a:cubicBezTo>
                  <a:pt x="399233" y="87082"/>
                  <a:pt x="400372" y="85945"/>
                  <a:pt x="406730" y="85850"/>
                </a:cubicBezTo>
                <a:close/>
                <a:moveTo>
                  <a:pt x="205945" y="50"/>
                </a:moveTo>
                <a:cubicBezTo>
                  <a:pt x="214105" y="-329"/>
                  <a:pt x="298173" y="-1087"/>
                  <a:pt x="302823" y="99179"/>
                </a:cubicBezTo>
                <a:cubicBezTo>
                  <a:pt x="302823" y="99179"/>
                  <a:pt x="319238" y="249483"/>
                  <a:pt x="206514" y="250620"/>
                </a:cubicBezTo>
                <a:lnTo>
                  <a:pt x="205945" y="250620"/>
                </a:lnTo>
                <a:lnTo>
                  <a:pt x="205281" y="250620"/>
                </a:lnTo>
                <a:cubicBezTo>
                  <a:pt x="92652" y="249483"/>
                  <a:pt x="108972" y="99179"/>
                  <a:pt x="108972" y="99179"/>
                </a:cubicBezTo>
                <a:cubicBezTo>
                  <a:pt x="113527" y="-1087"/>
                  <a:pt x="197690" y="-329"/>
                  <a:pt x="205945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B1AE058-EB72-4CB2-B9C2-B00384754951}"/>
              </a:ext>
            </a:extLst>
          </p:cNvPr>
          <p:cNvSpPr txBox="1"/>
          <p:nvPr/>
        </p:nvSpPr>
        <p:spPr>
          <a:xfrm>
            <a:off x="6167438" y="4180163"/>
            <a:ext cx="576103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AB7F9225-EFB7-42C7-BA93-F1BD6C36FD1D}"/>
              </a:ext>
            </a:extLst>
          </p:cNvPr>
          <p:cNvSpPr txBox="1"/>
          <p:nvPr/>
        </p:nvSpPr>
        <p:spPr>
          <a:xfrm>
            <a:off x="6167438" y="3750014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6EE4BD1-460E-4A0F-8004-BD330DFE2DE9}"/>
              </a:ext>
            </a:extLst>
          </p:cNvPr>
          <p:cNvSpPr/>
          <p:nvPr/>
        </p:nvSpPr>
        <p:spPr>
          <a:xfrm>
            <a:off x="4927696" y="3768431"/>
            <a:ext cx="1096867" cy="10546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14">
            <a:extLst>
              <a:ext uri="{FF2B5EF4-FFF2-40B4-BE49-F238E27FC236}">
                <a16:creationId xmlns:a16="http://schemas.microsoft.com/office/drawing/2014/main" xmlns="" id="{01578627-3772-4E86-BF4B-118AF88D726C}"/>
              </a:ext>
            </a:extLst>
          </p:cNvPr>
          <p:cNvSpPr/>
          <p:nvPr/>
        </p:nvSpPr>
        <p:spPr>
          <a:xfrm>
            <a:off x="5121376" y="4005659"/>
            <a:ext cx="715293" cy="580166"/>
          </a:xfrm>
          <a:custGeom>
            <a:avLst/>
            <a:gdLst>
              <a:gd name="connsiteX0" fmla="*/ 506800 w 608697"/>
              <a:gd name="connsiteY0" fmla="*/ 416765 h 493707"/>
              <a:gd name="connsiteX1" fmla="*/ 500609 w 608697"/>
              <a:gd name="connsiteY1" fmla="*/ 423021 h 493707"/>
              <a:gd name="connsiteX2" fmla="*/ 500609 w 608697"/>
              <a:gd name="connsiteY2" fmla="*/ 447825 h 493707"/>
              <a:gd name="connsiteX3" fmla="*/ 506800 w 608697"/>
              <a:gd name="connsiteY3" fmla="*/ 454007 h 493707"/>
              <a:gd name="connsiteX4" fmla="*/ 573936 w 608697"/>
              <a:gd name="connsiteY4" fmla="*/ 454007 h 493707"/>
              <a:gd name="connsiteX5" fmla="*/ 580127 w 608697"/>
              <a:gd name="connsiteY5" fmla="*/ 447825 h 493707"/>
              <a:gd name="connsiteX6" fmla="*/ 580127 w 608697"/>
              <a:gd name="connsiteY6" fmla="*/ 423021 h 493707"/>
              <a:gd name="connsiteX7" fmla="*/ 573936 w 608697"/>
              <a:gd name="connsiteY7" fmla="*/ 416765 h 493707"/>
              <a:gd name="connsiteX8" fmla="*/ 411169 w 608697"/>
              <a:gd name="connsiteY8" fmla="*/ 416765 h 493707"/>
              <a:gd name="connsiteX9" fmla="*/ 404977 w 608697"/>
              <a:gd name="connsiteY9" fmla="*/ 423021 h 493707"/>
              <a:gd name="connsiteX10" fmla="*/ 404977 w 608697"/>
              <a:gd name="connsiteY10" fmla="*/ 447825 h 493707"/>
              <a:gd name="connsiteX11" fmla="*/ 411169 w 608697"/>
              <a:gd name="connsiteY11" fmla="*/ 454007 h 493707"/>
              <a:gd name="connsiteX12" fmla="*/ 478230 w 608697"/>
              <a:gd name="connsiteY12" fmla="*/ 454007 h 493707"/>
              <a:gd name="connsiteX13" fmla="*/ 484496 w 608697"/>
              <a:gd name="connsiteY13" fmla="*/ 447825 h 493707"/>
              <a:gd name="connsiteX14" fmla="*/ 484496 w 608697"/>
              <a:gd name="connsiteY14" fmla="*/ 423021 h 493707"/>
              <a:gd name="connsiteX15" fmla="*/ 478230 w 608697"/>
              <a:gd name="connsiteY15" fmla="*/ 416765 h 493707"/>
              <a:gd name="connsiteX16" fmla="*/ 310540 w 608697"/>
              <a:gd name="connsiteY16" fmla="*/ 416765 h 493707"/>
              <a:gd name="connsiteX17" fmla="*/ 304349 w 608697"/>
              <a:gd name="connsiteY17" fmla="*/ 423021 h 493707"/>
              <a:gd name="connsiteX18" fmla="*/ 304349 w 608697"/>
              <a:gd name="connsiteY18" fmla="*/ 447825 h 493707"/>
              <a:gd name="connsiteX19" fmla="*/ 310540 w 608697"/>
              <a:gd name="connsiteY19" fmla="*/ 454007 h 493707"/>
              <a:gd name="connsiteX20" fmla="*/ 377676 w 608697"/>
              <a:gd name="connsiteY20" fmla="*/ 454007 h 493707"/>
              <a:gd name="connsiteX21" fmla="*/ 383867 w 608697"/>
              <a:gd name="connsiteY21" fmla="*/ 447825 h 493707"/>
              <a:gd name="connsiteX22" fmla="*/ 383867 w 608697"/>
              <a:gd name="connsiteY22" fmla="*/ 423021 h 493707"/>
              <a:gd name="connsiteX23" fmla="*/ 377676 w 608697"/>
              <a:gd name="connsiteY23" fmla="*/ 416765 h 493707"/>
              <a:gd name="connsiteX24" fmla="*/ 506800 w 608697"/>
              <a:gd name="connsiteY24" fmla="*/ 354794 h 493707"/>
              <a:gd name="connsiteX25" fmla="*/ 500609 w 608697"/>
              <a:gd name="connsiteY25" fmla="*/ 360976 h 493707"/>
              <a:gd name="connsiteX26" fmla="*/ 500609 w 608697"/>
              <a:gd name="connsiteY26" fmla="*/ 385779 h 493707"/>
              <a:gd name="connsiteX27" fmla="*/ 506800 w 608697"/>
              <a:gd name="connsiteY27" fmla="*/ 391961 h 493707"/>
              <a:gd name="connsiteX28" fmla="*/ 573936 w 608697"/>
              <a:gd name="connsiteY28" fmla="*/ 391961 h 493707"/>
              <a:gd name="connsiteX29" fmla="*/ 580127 w 608697"/>
              <a:gd name="connsiteY29" fmla="*/ 385779 h 493707"/>
              <a:gd name="connsiteX30" fmla="*/ 580127 w 608697"/>
              <a:gd name="connsiteY30" fmla="*/ 360976 h 493707"/>
              <a:gd name="connsiteX31" fmla="*/ 573936 w 608697"/>
              <a:gd name="connsiteY31" fmla="*/ 354794 h 493707"/>
              <a:gd name="connsiteX32" fmla="*/ 411169 w 608697"/>
              <a:gd name="connsiteY32" fmla="*/ 354794 h 493707"/>
              <a:gd name="connsiteX33" fmla="*/ 404977 w 608697"/>
              <a:gd name="connsiteY33" fmla="*/ 360976 h 493707"/>
              <a:gd name="connsiteX34" fmla="*/ 404977 w 608697"/>
              <a:gd name="connsiteY34" fmla="*/ 385779 h 493707"/>
              <a:gd name="connsiteX35" fmla="*/ 411169 w 608697"/>
              <a:gd name="connsiteY35" fmla="*/ 391961 h 493707"/>
              <a:gd name="connsiteX36" fmla="*/ 478230 w 608697"/>
              <a:gd name="connsiteY36" fmla="*/ 391961 h 493707"/>
              <a:gd name="connsiteX37" fmla="*/ 484496 w 608697"/>
              <a:gd name="connsiteY37" fmla="*/ 385779 h 493707"/>
              <a:gd name="connsiteX38" fmla="*/ 484496 w 608697"/>
              <a:gd name="connsiteY38" fmla="*/ 360976 h 493707"/>
              <a:gd name="connsiteX39" fmla="*/ 478230 w 608697"/>
              <a:gd name="connsiteY39" fmla="*/ 354794 h 493707"/>
              <a:gd name="connsiteX40" fmla="*/ 310540 w 608697"/>
              <a:gd name="connsiteY40" fmla="*/ 354794 h 493707"/>
              <a:gd name="connsiteX41" fmla="*/ 304349 w 608697"/>
              <a:gd name="connsiteY41" fmla="*/ 360976 h 493707"/>
              <a:gd name="connsiteX42" fmla="*/ 304349 w 608697"/>
              <a:gd name="connsiteY42" fmla="*/ 385779 h 493707"/>
              <a:gd name="connsiteX43" fmla="*/ 310540 w 608697"/>
              <a:gd name="connsiteY43" fmla="*/ 391961 h 493707"/>
              <a:gd name="connsiteX44" fmla="*/ 377676 w 608697"/>
              <a:gd name="connsiteY44" fmla="*/ 391961 h 493707"/>
              <a:gd name="connsiteX45" fmla="*/ 383867 w 608697"/>
              <a:gd name="connsiteY45" fmla="*/ 385779 h 493707"/>
              <a:gd name="connsiteX46" fmla="*/ 383867 w 608697"/>
              <a:gd name="connsiteY46" fmla="*/ 360976 h 493707"/>
              <a:gd name="connsiteX47" fmla="*/ 377676 w 608697"/>
              <a:gd name="connsiteY47" fmla="*/ 354794 h 493707"/>
              <a:gd name="connsiteX48" fmla="*/ 506800 w 608697"/>
              <a:gd name="connsiteY48" fmla="*/ 292748 h 493707"/>
              <a:gd name="connsiteX49" fmla="*/ 500609 w 608697"/>
              <a:gd name="connsiteY49" fmla="*/ 298930 h 493707"/>
              <a:gd name="connsiteX50" fmla="*/ 500609 w 608697"/>
              <a:gd name="connsiteY50" fmla="*/ 323734 h 493707"/>
              <a:gd name="connsiteX51" fmla="*/ 506800 w 608697"/>
              <a:gd name="connsiteY51" fmla="*/ 329990 h 493707"/>
              <a:gd name="connsiteX52" fmla="*/ 573936 w 608697"/>
              <a:gd name="connsiteY52" fmla="*/ 329990 h 493707"/>
              <a:gd name="connsiteX53" fmla="*/ 580127 w 608697"/>
              <a:gd name="connsiteY53" fmla="*/ 323734 h 493707"/>
              <a:gd name="connsiteX54" fmla="*/ 580127 w 608697"/>
              <a:gd name="connsiteY54" fmla="*/ 298930 h 493707"/>
              <a:gd name="connsiteX55" fmla="*/ 573936 w 608697"/>
              <a:gd name="connsiteY55" fmla="*/ 292748 h 493707"/>
              <a:gd name="connsiteX56" fmla="*/ 411169 w 608697"/>
              <a:gd name="connsiteY56" fmla="*/ 292748 h 493707"/>
              <a:gd name="connsiteX57" fmla="*/ 404977 w 608697"/>
              <a:gd name="connsiteY57" fmla="*/ 298930 h 493707"/>
              <a:gd name="connsiteX58" fmla="*/ 404977 w 608697"/>
              <a:gd name="connsiteY58" fmla="*/ 323734 h 493707"/>
              <a:gd name="connsiteX59" fmla="*/ 411169 w 608697"/>
              <a:gd name="connsiteY59" fmla="*/ 329990 h 493707"/>
              <a:gd name="connsiteX60" fmla="*/ 478230 w 608697"/>
              <a:gd name="connsiteY60" fmla="*/ 329990 h 493707"/>
              <a:gd name="connsiteX61" fmla="*/ 484496 w 608697"/>
              <a:gd name="connsiteY61" fmla="*/ 323734 h 493707"/>
              <a:gd name="connsiteX62" fmla="*/ 484496 w 608697"/>
              <a:gd name="connsiteY62" fmla="*/ 298930 h 493707"/>
              <a:gd name="connsiteX63" fmla="*/ 478230 w 608697"/>
              <a:gd name="connsiteY63" fmla="*/ 292748 h 493707"/>
              <a:gd name="connsiteX64" fmla="*/ 310540 w 608697"/>
              <a:gd name="connsiteY64" fmla="*/ 292748 h 493707"/>
              <a:gd name="connsiteX65" fmla="*/ 304349 w 608697"/>
              <a:gd name="connsiteY65" fmla="*/ 298930 h 493707"/>
              <a:gd name="connsiteX66" fmla="*/ 304349 w 608697"/>
              <a:gd name="connsiteY66" fmla="*/ 323734 h 493707"/>
              <a:gd name="connsiteX67" fmla="*/ 310540 w 608697"/>
              <a:gd name="connsiteY67" fmla="*/ 329990 h 493707"/>
              <a:gd name="connsiteX68" fmla="*/ 377676 w 608697"/>
              <a:gd name="connsiteY68" fmla="*/ 329990 h 493707"/>
              <a:gd name="connsiteX69" fmla="*/ 383867 w 608697"/>
              <a:gd name="connsiteY69" fmla="*/ 323734 h 493707"/>
              <a:gd name="connsiteX70" fmla="*/ 383867 w 608697"/>
              <a:gd name="connsiteY70" fmla="*/ 298930 h 493707"/>
              <a:gd name="connsiteX71" fmla="*/ 377676 w 608697"/>
              <a:gd name="connsiteY71" fmla="*/ 292748 h 493707"/>
              <a:gd name="connsiteX72" fmla="*/ 506800 w 608697"/>
              <a:gd name="connsiteY72" fmla="*/ 230777 h 493707"/>
              <a:gd name="connsiteX73" fmla="*/ 500609 w 608697"/>
              <a:gd name="connsiteY73" fmla="*/ 236959 h 493707"/>
              <a:gd name="connsiteX74" fmla="*/ 500609 w 608697"/>
              <a:gd name="connsiteY74" fmla="*/ 261763 h 493707"/>
              <a:gd name="connsiteX75" fmla="*/ 506800 w 608697"/>
              <a:gd name="connsiteY75" fmla="*/ 267945 h 493707"/>
              <a:gd name="connsiteX76" fmla="*/ 573936 w 608697"/>
              <a:gd name="connsiteY76" fmla="*/ 267945 h 493707"/>
              <a:gd name="connsiteX77" fmla="*/ 580127 w 608697"/>
              <a:gd name="connsiteY77" fmla="*/ 261763 h 493707"/>
              <a:gd name="connsiteX78" fmla="*/ 580127 w 608697"/>
              <a:gd name="connsiteY78" fmla="*/ 236959 h 493707"/>
              <a:gd name="connsiteX79" fmla="*/ 573936 w 608697"/>
              <a:gd name="connsiteY79" fmla="*/ 230777 h 493707"/>
              <a:gd name="connsiteX80" fmla="*/ 411169 w 608697"/>
              <a:gd name="connsiteY80" fmla="*/ 230777 h 493707"/>
              <a:gd name="connsiteX81" fmla="*/ 404977 w 608697"/>
              <a:gd name="connsiteY81" fmla="*/ 236959 h 493707"/>
              <a:gd name="connsiteX82" fmla="*/ 404977 w 608697"/>
              <a:gd name="connsiteY82" fmla="*/ 261763 h 493707"/>
              <a:gd name="connsiteX83" fmla="*/ 411169 w 608697"/>
              <a:gd name="connsiteY83" fmla="*/ 267945 h 493707"/>
              <a:gd name="connsiteX84" fmla="*/ 478230 w 608697"/>
              <a:gd name="connsiteY84" fmla="*/ 267945 h 493707"/>
              <a:gd name="connsiteX85" fmla="*/ 484496 w 608697"/>
              <a:gd name="connsiteY85" fmla="*/ 261763 h 493707"/>
              <a:gd name="connsiteX86" fmla="*/ 484496 w 608697"/>
              <a:gd name="connsiteY86" fmla="*/ 236959 h 493707"/>
              <a:gd name="connsiteX87" fmla="*/ 478230 w 608697"/>
              <a:gd name="connsiteY87" fmla="*/ 230777 h 493707"/>
              <a:gd name="connsiteX88" fmla="*/ 310540 w 608697"/>
              <a:gd name="connsiteY88" fmla="*/ 230777 h 493707"/>
              <a:gd name="connsiteX89" fmla="*/ 304349 w 608697"/>
              <a:gd name="connsiteY89" fmla="*/ 236959 h 493707"/>
              <a:gd name="connsiteX90" fmla="*/ 304349 w 608697"/>
              <a:gd name="connsiteY90" fmla="*/ 261763 h 493707"/>
              <a:gd name="connsiteX91" fmla="*/ 310540 w 608697"/>
              <a:gd name="connsiteY91" fmla="*/ 267945 h 493707"/>
              <a:gd name="connsiteX92" fmla="*/ 377676 w 608697"/>
              <a:gd name="connsiteY92" fmla="*/ 267945 h 493707"/>
              <a:gd name="connsiteX93" fmla="*/ 383867 w 608697"/>
              <a:gd name="connsiteY93" fmla="*/ 261763 h 493707"/>
              <a:gd name="connsiteX94" fmla="*/ 383867 w 608697"/>
              <a:gd name="connsiteY94" fmla="*/ 236959 h 493707"/>
              <a:gd name="connsiteX95" fmla="*/ 377676 w 608697"/>
              <a:gd name="connsiteY95" fmla="*/ 230777 h 493707"/>
              <a:gd name="connsiteX96" fmla="*/ 316806 w 608697"/>
              <a:gd name="connsiteY96" fmla="*/ 104228 h 493707"/>
              <a:gd name="connsiteX97" fmla="*/ 304349 w 608697"/>
              <a:gd name="connsiteY97" fmla="*/ 116593 h 493707"/>
              <a:gd name="connsiteX98" fmla="*/ 304349 w 608697"/>
              <a:gd name="connsiteY98" fmla="*/ 177372 h 493707"/>
              <a:gd name="connsiteX99" fmla="*/ 316806 w 608697"/>
              <a:gd name="connsiteY99" fmla="*/ 189811 h 493707"/>
              <a:gd name="connsiteX100" fmla="*/ 567670 w 608697"/>
              <a:gd name="connsiteY100" fmla="*/ 189811 h 493707"/>
              <a:gd name="connsiteX101" fmla="*/ 580127 w 608697"/>
              <a:gd name="connsiteY101" fmla="*/ 177372 h 493707"/>
              <a:gd name="connsiteX102" fmla="*/ 580127 w 608697"/>
              <a:gd name="connsiteY102" fmla="*/ 116593 h 493707"/>
              <a:gd name="connsiteX103" fmla="*/ 567670 w 608697"/>
              <a:gd name="connsiteY103" fmla="*/ 104228 h 493707"/>
              <a:gd name="connsiteX104" fmla="*/ 24840 w 608697"/>
              <a:gd name="connsiteY104" fmla="*/ 64528 h 493707"/>
              <a:gd name="connsiteX105" fmla="*/ 43041 w 608697"/>
              <a:gd name="connsiteY105" fmla="*/ 64528 h 493707"/>
              <a:gd name="connsiteX106" fmla="*/ 46398 w 608697"/>
              <a:gd name="connsiteY106" fmla="*/ 428980 h 493707"/>
              <a:gd name="connsiteX107" fmla="*/ 77057 w 608697"/>
              <a:gd name="connsiteY107" fmla="*/ 464807 h 493707"/>
              <a:gd name="connsiteX108" fmla="*/ 151577 w 608697"/>
              <a:gd name="connsiteY108" fmla="*/ 472628 h 493707"/>
              <a:gd name="connsiteX109" fmla="*/ 226024 w 608697"/>
              <a:gd name="connsiteY109" fmla="*/ 464807 h 493707"/>
              <a:gd name="connsiteX110" fmla="*/ 256682 w 608697"/>
              <a:gd name="connsiteY110" fmla="*/ 428980 h 493707"/>
              <a:gd name="connsiteX111" fmla="*/ 260114 w 608697"/>
              <a:gd name="connsiteY111" fmla="*/ 64528 h 493707"/>
              <a:gd name="connsiteX112" fmla="*/ 583857 w 608697"/>
              <a:gd name="connsiteY112" fmla="*/ 64528 h 493707"/>
              <a:gd name="connsiteX113" fmla="*/ 608697 w 608697"/>
              <a:gd name="connsiteY113" fmla="*/ 89331 h 493707"/>
              <a:gd name="connsiteX114" fmla="*/ 608697 w 608697"/>
              <a:gd name="connsiteY114" fmla="*/ 468904 h 493707"/>
              <a:gd name="connsiteX115" fmla="*/ 583857 w 608697"/>
              <a:gd name="connsiteY115" fmla="*/ 493707 h 493707"/>
              <a:gd name="connsiteX116" fmla="*/ 24840 w 608697"/>
              <a:gd name="connsiteY116" fmla="*/ 493707 h 493707"/>
              <a:gd name="connsiteX117" fmla="*/ 0 w 608697"/>
              <a:gd name="connsiteY117" fmla="*/ 468904 h 493707"/>
              <a:gd name="connsiteX118" fmla="*/ 0 w 608697"/>
              <a:gd name="connsiteY118" fmla="*/ 89331 h 493707"/>
              <a:gd name="connsiteX119" fmla="*/ 24840 w 608697"/>
              <a:gd name="connsiteY119" fmla="*/ 64528 h 493707"/>
              <a:gd name="connsiteX120" fmla="*/ 151577 w 608697"/>
              <a:gd name="connsiteY120" fmla="*/ 0 h 493707"/>
              <a:gd name="connsiteX121" fmla="*/ 220645 w 608697"/>
              <a:gd name="connsiteY121" fmla="*/ 7319 h 493707"/>
              <a:gd name="connsiteX122" fmla="*/ 230714 w 608697"/>
              <a:gd name="connsiteY122" fmla="*/ 19759 h 493707"/>
              <a:gd name="connsiteX123" fmla="*/ 230714 w 608697"/>
              <a:gd name="connsiteY123" fmla="*/ 426841 h 493707"/>
              <a:gd name="connsiteX124" fmla="*/ 220645 w 608697"/>
              <a:gd name="connsiteY124" fmla="*/ 439281 h 493707"/>
              <a:gd name="connsiteX125" fmla="*/ 82509 w 608697"/>
              <a:gd name="connsiteY125" fmla="*/ 439281 h 493707"/>
              <a:gd name="connsiteX126" fmla="*/ 72439 w 608697"/>
              <a:gd name="connsiteY126" fmla="*/ 426841 h 493707"/>
              <a:gd name="connsiteX127" fmla="*/ 72439 w 608697"/>
              <a:gd name="connsiteY127" fmla="*/ 19759 h 493707"/>
              <a:gd name="connsiteX128" fmla="*/ 82509 w 608697"/>
              <a:gd name="connsiteY128" fmla="*/ 7319 h 493707"/>
              <a:gd name="connsiteX129" fmla="*/ 151577 w 608697"/>
              <a:gd name="connsiteY129" fmla="*/ 0 h 49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608697" h="493707">
                <a:moveTo>
                  <a:pt x="506800" y="416765"/>
                </a:moveTo>
                <a:cubicBezTo>
                  <a:pt x="503369" y="416765"/>
                  <a:pt x="500609" y="419595"/>
                  <a:pt x="500609" y="423021"/>
                </a:cubicBezTo>
                <a:lnTo>
                  <a:pt x="500609" y="447825"/>
                </a:lnTo>
                <a:cubicBezTo>
                  <a:pt x="500609" y="451251"/>
                  <a:pt x="503369" y="454007"/>
                  <a:pt x="506800" y="454007"/>
                </a:cubicBezTo>
                <a:lnTo>
                  <a:pt x="573936" y="454007"/>
                </a:lnTo>
                <a:cubicBezTo>
                  <a:pt x="577367" y="454007"/>
                  <a:pt x="580127" y="451251"/>
                  <a:pt x="580127" y="447825"/>
                </a:cubicBezTo>
                <a:lnTo>
                  <a:pt x="580127" y="423021"/>
                </a:lnTo>
                <a:cubicBezTo>
                  <a:pt x="580127" y="419595"/>
                  <a:pt x="577367" y="416765"/>
                  <a:pt x="573936" y="416765"/>
                </a:cubicBezTo>
                <a:close/>
                <a:moveTo>
                  <a:pt x="411169" y="416765"/>
                </a:moveTo>
                <a:cubicBezTo>
                  <a:pt x="407737" y="416765"/>
                  <a:pt x="404977" y="419595"/>
                  <a:pt x="404977" y="423021"/>
                </a:cubicBezTo>
                <a:lnTo>
                  <a:pt x="404977" y="447825"/>
                </a:lnTo>
                <a:cubicBezTo>
                  <a:pt x="404977" y="451251"/>
                  <a:pt x="407737" y="454007"/>
                  <a:pt x="411169" y="454007"/>
                </a:cubicBezTo>
                <a:lnTo>
                  <a:pt x="478230" y="454007"/>
                </a:lnTo>
                <a:cubicBezTo>
                  <a:pt x="481661" y="454007"/>
                  <a:pt x="484496" y="451251"/>
                  <a:pt x="484496" y="447825"/>
                </a:cubicBezTo>
                <a:lnTo>
                  <a:pt x="484496" y="423021"/>
                </a:lnTo>
                <a:cubicBezTo>
                  <a:pt x="484496" y="419595"/>
                  <a:pt x="481661" y="416765"/>
                  <a:pt x="478230" y="416765"/>
                </a:cubicBezTo>
                <a:close/>
                <a:moveTo>
                  <a:pt x="310540" y="416765"/>
                </a:moveTo>
                <a:cubicBezTo>
                  <a:pt x="307109" y="416765"/>
                  <a:pt x="304349" y="419595"/>
                  <a:pt x="304349" y="423021"/>
                </a:cubicBezTo>
                <a:lnTo>
                  <a:pt x="304349" y="447825"/>
                </a:lnTo>
                <a:cubicBezTo>
                  <a:pt x="304349" y="451251"/>
                  <a:pt x="307109" y="454007"/>
                  <a:pt x="310540" y="454007"/>
                </a:cubicBezTo>
                <a:lnTo>
                  <a:pt x="377676" y="454007"/>
                </a:lnTo>
                <a:cubicBezTo>
                  <a:pt x="381107" y="454007"/>
                  <a:pt x="383867" y="451251"/>
                  <a:pt x="383867" y="447825"/>
                </a:cubicBezTo>
                <a:lnTo>
                  <a:pt x="383867" y="423021"/>
                </a:lnTo>
                <a:cubicBezTo>
                  <a:pt x="383867" y="419595"/>
                  <a:pt x="381107" y="416765"/>
                  <a:pt x="377676" y="416765"/>
                </a:cubicBezTo>
                <a:close/>
                <a:moveTo>
                  <a:pt x="506800" y="354794"/>
                </a:moveTo>
                <a:cubicBezTo>
                  <a:pt x="503369" y="354794"/>
                  <a:pt x="500609" y="357550"/>
                  <a:pt x="500609" y="360976"/>
                </a:cubicBezTo>
                <a:lnTo>
                  <a:pt x="500609" y="385779"/>
                </a:lnTo>
                <a:cubicBezTo>
                  <a:pt x="500609" y="389205"/>
                  <a:pt x="503369" y="391961"/>
                  <a:pt x="506800" y="391961"/>
                </a:cubicBezTo>
                <a:lnTo>
                  <a:pt x="573936" y="391961"/>
                </a:lnTo>
                <a:cubicBezTo>
                  <a:pt x="577367" y="391961"/>
                  <a:pt x="580127" y="389205"/>
                  <a:pt x="580127" y="385779"/>
                </a:cubicBezTo>
                <a:lnTo>
                  <a:pt x="580127" y="360976"/>
                </a:lnTo>
                <a:cubicBezTo>
                  <a:pt x="580127" y="357550"/>
                  <a:pt x="577367" y="354794"/>
                  <a:pt x="573936" y="354794"/>
                </a:cubicBezTo>
                <a:close/>
                <a:moveTo>
                  <a:pt x="411169" y="354794"/>
                </a:moveTo>
                <a:cubicBezTo>
                  <a:pt x="407737" y="354794"/>
                  <a:pt x="404977" y="357550"/>
                  <a:pt x="404977" y="360976"/>
                </a:cubicBezTo>
                <a:lnTo>
                  <a:pt x="404977" y="385779"/>
                </a:lnTo>
                <a:cubicBezTo>
                  <a:pt x="404977" y="389205"/>
                  <a:pt x="407737" y="391961"/>
                  <a:pt x="411169" y="391961"/>
                </a:cubicBezTo>
                <a:lnTo>
                  <a:pt x="478230" y="391961"/>
                </a:lnTo>
                <a:cubicBezTo>
                  <a:pt x="481661" y="391961"/>
                  <a:pt x="484496" y="389205"/>
                  <a:pt x="484496" y="385779"/>
                </a:cubicBezTo>
                <a:lnTo>
                  <a:pt x="484496" y="360976"/>
                </a:lnTo>
                <a:cubicBezTo>
                  <a:pt x="484496" y="357550"/>
                  <a:pt x="481661" y="354794"/>
                  <a:pt x="478230" y="354794"/>
                </a:cubicBezTo>
                <a:close/>
                <a:moveTo>
                  <a:pt x="310540" y="354794"/>
                </a:moveTo>
                <a:cubicBezTo>
                  <a:pt x="307109" y="354794"/>
                  <a:pt x="304349" y="357550"/>
                  <a:pt x="304349" y="360976"/>
                </a:cubicBezTo>
                <a:lnTo>
                  <a:pt x="304349" y="385779"/>
                </a:lnTo>
                <a:cubicBezTo>
                  <a:pt x="304349" y="389205"/>
                  <a:pt x="307109" y="391961"/>
                  <a:pt x="310540" y="391961"/>
                </a:cubicBezTo>
                <a:lnTo>
                  <a:pt x="377676" y="391961"/>
                </a:lnTo>
                <a:cubicBezTo>
                  <a:pt x="381107" y="391961"/>
                  <a:pt x="383867" y="389205"/>
                  <a:pt x="383867" y="385779"/>
                </a:cubicBezTo>
                <a:lnTo>
                  <a:pt x="383867" y="360976"/>
                </a:lnTo>
                <a:cubicBezTo>
                  <a:pt x="383867" y="357550"/>
                  <a:pt x="381107" y="354794"/>
                  <a:pt x="377676" y="354794"/>
                </a:cubicBezTo>
                <a:close/>
                <a:moveTo>
                  <a:pt x="506800" y="292748"/>
                </a:moveTo>
                <a:cubicBezTo>
                  <a:pt x="503369" y="292748"/>
                  <a:pt x="500609" y="295504"/>
                  <a:pt x="500609" y="298930"/>
                </a:cubicBezTo>
                <a:lnTo>
                  <a:pt x="500609" y="323734"/>
                </a:lnTo>
                <a:cubicBezTo>
                  <a:pt x="500609" y="327160"/>
                  <a:pt x="503369" y="329990"/>
                  <a:pt x="506800" y="329990"/>
                </a:cubicBezTo>
                <a:lnTo>
                  <a:pt x="573936" y="329990"/>
                </a:lnTo>
                <a:cubicBezTo>
                  <a:pt x="577367" y="329990"/>
                  <a:pt x="580127" y="327160"/>
                  <a:pt x="580127" y="323734"/>
                </a:cubicBezTo>
                <a:lnTo>
                  <a:pt x="580127" y="298930"/>
                </a:lnTo>
                <a:cubicBezTo>
                  <a:pt x="580127" y="295504"/>
                  <a:pt x="577367" y="292748"/>
                  <a:pt x="573936" y="292748"/>
                </a:cubicBezTo>
                <a:close/>
                <a:moveTo>
                  <a:pt x="411169" y="292748"/>
                </a:moveTo>
                <a:cubicBezTo>
                  <a:pt x="407737" y="292748"/>
                  <a:pt x="404977" y="295504"/>
                  <a:pt x="404977" y="298930"/>
                </a:cubicBezTo>
                <a:lnTo>
                  <a:pt x="404977" y="323734"/>
                </a:lnTo>
                <a:cubicBezTo>
                  <a:pt x="404977" y="327160"/>
                  <a:pt x="407737" y="329990"/>
                  <a:pt x="411169" y="329990"/>
                </a:cubicBezTo>
                <a:lnTo>
                  <a:pt x="478230" y="329990"/>
                </a:lnTo>
                <a:cubicBezTo>
                  <a:pt x="481661" y="329990"/>
                  <a:pt x="484496" y="327160"/>
                  <a:pt x="484496" y="323734"/>
                </a:cubicBezTo>
                <a:lnTo>
                  <a:pt x="484496" y="298930"/>
                </a:lnTo>
                <a:cubicBezTo>
                  <a:pt x="484496" y="295504"/>
                  <a:pt x="481661" y="292748"/>
                  <a:pt x="478230" y="292748"/>
                </a:cubicBezTo>
                <a:close/>
                <a:moveTo>
                  <a:pt x="310540" y="292748"/>
                </a:moveTo>
                <a:cubicBezTo>
                  <a:pt x="307109" y="292748"/>
                  <a:pt x="304349" y="295504"/>
                  <a:pt x="304349" y="298930"/>
                </a:cubicBezTo>
                <a:lnTo>
                  <a:pt x="304349" y="323734"/>
                </a:lnTo>
                <a:cubicBezTo>
                  <a:pt x="304349" y="327160"/>
                  <a:pt x="307109" y="329990"/>
                  <a:pt x="310540" y="329990"/>
                </a:cubicBezTo>
                <a:lnTo>
                  <a:pt x="377676" y="329990"/>
                </a:lnTo>
                <a:cubicBezTo>
                  <a:pt x="381107" y="329990"/>
                  <a:pt x="383867" y="327160"/>
                  <a:pt x="383867" y="323734"/>
                </a:cubicBezTo>
                <a:lnTo>
                  <a:pt x="383867" y="298930"/>
                </a:lnTo>
                <a:cubicBezTo>
                  <a:pt x="383867" y="295504"/>
                  <a:pt x="381107" y="292748"/>
                  <a:pt x="377676" y="292748"/>
                </a:cubicBezTo>
                <a:close/>
                <a:moveTo>
                  <a:pt x="506800" y="230777"/>
                </a:moveTo>
                <a:cubicBezTo>
                  <a:pt x="503369" y="230777"/>
                  <a:pt x="500609" y="233533"/>
                  <a:pt x="500609" y="236959"/>
                </a:cubicBezTo>
                <a:lnTo>
                  <a:pt x="500609" y="261763"/>
                </a:lnTo>
                <a:cubicBezTo>
                  <a:pt x="500609" y="265189"/>
                  <a:pt x="503369" y="267945"/>
                  <a:pt x="506800" y="267945"/>
                </a:cubicBezTo>
                <a:lnTo>
                  <a:pt x="573936" y="267945"/>
                </a:lnTo>
                <a:cubicBezTo>
                  <a:pt x="577367" y="267945"/>
                  <a:pt x="580127" y="265189"/>
                  <a:pt x="580127" y="261763"/>
                </a:cubicBezTo>
                <a:lnTo>
                  <a:pt x="580127" y="236959"/>
                </a:lnTo>
                <a:cubicBezTo>
                  <a:pt x="580127" y="233533"/>
                  <a:pt x="577367" y="230777"/>
                  <a:pt x="573936" y="230777"/>
                </a:cubicBezTo>
                <a:close/>
                <a:moveTo>
                  <a:pt x="411169" y="230777"/>
                </a:moveTo>
                <a:cubicBezTo>
                  <a:pt x="407737" y="230777"/>
                  <a:pt x="404977" y="233533"/>
                  <a:pt x="404977" y="236959"/>
                </a:cubicBezTo>
                <a:lnTo>
                  <a:pt x="404977" y="261763"/>
                </a:lnTo>
                <a:cubicBezTo>
                  <a:pt x="404977" y="265189"/>
                  <a:pt x="407737" y="267945"/>
                  <a:pt x="411169" y="267945"/>
                </a:cubicBezTo>
                <a:lnTo>
                  <a:pt x="478230" y="267945"/>
                </a:lnTo>
                <a:cubicBezTo>
                  <a:pt x="481661" y="267945"/>
                  <a:pt x="484496" y="265189"/>
                  <a:pt x="484496" y="261763"/>
                </a:cubicBezTo>
                <a:lnTo>
                  <a:pt x="484496" y="236959"/>
                </a:lnTo>
                <a:cubicBezTo>
                  <a:pt x="484496" y="233533"/>
                  <a:pt x="481661" y="230777"/>
                  <a:pt x="478230" y="230777"/>
                </a:cubicBezTo>
                <a:close/>
                <a:moveTo>
                  <a:pt x="310540" y="230777"/>
                </a:moveTo>
                <a:cubicBezTo>
                  <a:pt x="307109" y="230777"/>
                  <a:pt x="304349" y="233533"/>
                  <a:pt x="304349" y="236959"/>
                </a:cubicBezTo>
                <a:lnTo>
                  <a:pt x="304349" y="261763"/>
                </a:lnTo>
                <a:cubicBezTo>
                  <a:pt x="304349" y="265189"/>
                  <a:pt x="307109" y="267945"/>
                  <a:pt x="310540" y="267945"/>
                </a:cubicBezTo>
                <a:lnTo>
                  <a:pt x="377676" y="267945"/>
                </a:lnTo>
                <a:cubicBezTo>
                  <a:pt x="381107" y="267945"/>
                  <a:pt x="383867" y="265189"/>
                  <a:pt x="383867" y="261763"/>
                </a:cubicBezTo>
                <a:lnTo>
                  <a:pt x="383867" y="236959"/>
                </a:lnTo>
                <a:cubicBezTo>
                  <a:pt x="383867" y="233533"/>
                  <a:pt x="381107" y="230777"/>
                  <a:pt x="377676" y="230777"/>
                </a:cubicBezTo>
                <a:close/>
                <a:moveTo>
                  <a:pt x="316806" y="104228"/>
                </a:moveTo>
                <a:cubicBezTo>
                  <a:pt x="309943" y="104228"/>
                  <a:pt x="304349" y="109740"/>
                  <a:pt x="304349" y="116593"/>
                </a:cubicBezTo>
                <a:lnTo>
                  <a:pt x="304349" y="177372"/>
                </a:lnTo>
                <a:cubicBezTo>
                  <a:pt x="304349" y="184224"/>
                  <a:pt x="309943" y="189811"/>
                  <a:pt x="316806" y="189811"/>
                </a:cubicBezTo>
                <a:lnTo>
                  <a:pt x="567670" y="189811"/>
                </a:lnTo>
                <a:cubicBezTo>
                  <a:pt x="574532" y="189811"/>
                  <a:pt x="580127" y="184224"/>
                  <a:pt x="580127" y="177372"/>
                </a:cubicBezTo>
                <a:lnTo>
                  <a:pt x="580127" y="116593"/>
                </a:lnTo>
                <a:cubicBezTo>
                  <a:pt x="580127" y="109740"/>
                  <a:pt x="574532" y="104228"/>
                  <a:pt x="567670" y="104228"/>
                </a:cubicBezTo>
                <a:close/>
                <a:moveTo>
                  <a:pt x="24840" y="64528"/>
                </a:moveTo>
                <a:lnTo>
                  <a:pt x="43041" y="64528"/>
                </a:lnTo>
                <a:cubicBezTo>
                  <a:pt x="35209" y="186533"/>
                  <a:pt x="36328" y="306230"/>
                  <a:pt x="46398" y="428980"/>
                </a:cubicBezTo>
                <a:cubicBezTo>
                  <a:pt x="47890" y="446782"/>
                  <a:pt x="60198" y="461157"/>
                  <a:pt x="77057" y="464807"/>
                </a:cubicBezTo>
                <a:cubicBezTo>
                  <a:pt x="101524" y="469947"/>
                  <a:pt x="126588" y="472628"/>
                  <a:pt x="151577" y="472628"/>
                </a:cubicBezTo>
                <a:cubicBezTo>
                  <a:pt x="176492" y="472628"/>
                  <a:pt x="201556" y="469947"/>
                  <a:pt x="226024" y="464807"/>
                </a:cubicBezTo>
                <a:cubicBezTo>
                  <a:pt x="242882" y="461157"/>
                  <a:pt x="255190" y="446782"/>
                  <a:pt x="256682" y="428980"/>
                </a:cubicBezTo>
                <a:cubicBezTo>
                  <a:pt x="266753" y="306230"/>
                  <a:pt x="267871" y="186533"/>
                  <a:pt x="260114" y="64528"/>
                </a:cubicBezTo>
                <a:lnTo>
                  <a:pt x="583857" y="64528"/>
                </a:lnTo>
                <a:cubicBezTo>
                  <a:pt x="597582" y="64528"/>
                  <a:pt x="608697" y="75626"/>
                  <a:pt x="608697" y="89331"/>
                </a:cubicBezTo>
                <a:lnTo>
                  <a:pt x="608697" y="468904"/>
                </a:lnTo>
                <a:cubicBezTo>
                  <a:pt x="608697" y="482609"/>
                  <a:pt x="597582" y="493707"/>
                  <a:pt x="583857" y="493707"/>
                </a:cubicBezTo>
                <a:lnTo>
                  <a:pt x="24840" y="493707"/>
                </a:lnTo>
                <a:cubicBezTo>
                  <a:pt x="11115" y="493707"/>
                  <a:pt x="0" y="482609"/>
                  <a:pt x="0" y="468904"/>
                </a:cubicBezTo>
                <a:lnTo>
                  <a:pt x="0" y="89331"/>
                </a:lnTo>
                <a:cubicBezTo>
                  <a:pt x="0" y="75626"/>
                  <a:pt x="11115" y="64528"/>
                  <a:pt x="24840" y="64528"/>
                </a:cubicBezTo>
                <a:close/>
                <a:moveTo>
                  <a:pt x="151577" y="0"/>
                </a:moveTo>
                <a:cubicBezTo>
                  <a:pt x="174699" y="0"/>
                  <a:pt x="197821" y="2440"/>
                  <a:pt x="220645" y="7319"/>
                </a:cubicBezTo>
                <a:cubicBezTo>
                  <a:pt x="226537" y="8585"/>
                  <a:pt x="230192" y="14098"/>
                  <a:pt x="230714" y="19759"/>
                </a:cubicBezTo>
                <a:cubicBezTo>
                  <a:pt x="241828" y="155925"/>
                  <a:pt x="241828" y="290675"/>
                  <a:pt x="230714" y="426841"/>
                </a:cubicBezTo>
                <a:cubicBezTo>
                  <a:pt x="230192" y="432503"/>
                  <a:pt x="226537" y="438089"/>
                  <a:pt x="220645" y="439281"/>
                </a:cubicBezTo>
                <a:cubicBezTo>
                  <a:pt x="174997" y="449039"/>
                  <a:pt x="128156" y="449039"/>
                  <a:pt x="82509" y="439281"/>
                </a:cubicBezTo>
                <a:cubicBezTo>
                  <a:pt x="76541" y="438089"/>
                  <a:pt x="72887" y="432503"/>
                  <a:pt x="72439" y="426841"/>
                </a:cubicBezTo>
                <a:cubicBezTo>
                  <a:pt x="61251" y="290675"/>
                  <a:pt x="61251" y="155925"/>
                  <a:pt x="72439" y="19759"/>
                </a:cubicBezTo>
                <a:cubicBezTo>
                  <a:pt x="72887" y="14098"/>
                  <a:pt x="76541" y="8585"/>
                  <a:pt x="82509" y="7319"/>
                </a:cubicBezTo>
                <a:cubicBezTo>
                  <a:pt x="105333" y="2440"/>
                  <a:pt x="128455" y="0"/>
                  <a:pt x="1515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D9A8E5AE-D578-4305-B862-B66511A2791F}"/>
              </a:ext>
            </a:extLst>
          </p:cNvPr>
          <p:cNvSpPr txBox="1"/>
          <p:nvPr/>
        </p:nvSpPr>
        <p:spPr>
          <a:xfrm>
            <a:off x="6167438" y="5535804"/>
            <a:ext cx="576103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2A60D244-63CE-4819-88D0-1788799F2DEF}"/>
              </a:ext>
            </a:extLst>
          </p:cNvPr>
          <p:cNvSpPr txBox="1"/>
          <p:nvPr/>
        </p:nvSpPr>
        <p:spPr>
          <a:xfrm>
            <a:off x="6167438" y="5105655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466F54E-D0FF-4371-B9ED-DAC4641CA6AA}"/>
              </a:ext>
            </a:extLst>
          </p:cNvPr>
          <p:cNvSpPr/>
          <p:nvPr/>
        </p:nvSpPr>
        <p:spPr>
          <a:xfrm>
            <a:off x="4927696" y="5124072"/>
            <a:ext cx="1096867" cy="10546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xmlns="" id="{FCCE916A-BC3F-4BC5-8DCA-1AF8B8CD32F1}"/>
              </a:ext>
            </a:extLst>
          </p:cNvPr>
          <p:cNvSpPr/>
          <p:nvPr/>
        </p:nvSpPr>
        <p:spPr>
          <a:xfrm>
            <a:off x="5121375" y="5357412"/>
            <a:ext cx="715294" cy="587942"/>
          </a:xfrm>
          <a:custGeom>
            <a:avLst/>
            <a:gdLst>
              <a:gd name="connsiteX0" fmla="*/ 101332 w 607991"/>
              <a:gd name="connsiteY0" fmla="*/ 229973 h 499744"/>
              <a:gd name="connsiteX1" fmla="*/ 300898 w 607991"/>
              <a:gd name="connsiteY1" fmla="*/ 340321 h 499744"/>
              <a:gd name="connsiteX2" fmla="*/ 500520 w 607991"/>
              <a:gd name="connsiteY2" fmla="*/ 229973 h 499744"/>
              <a:gd name="connsiteX3" fmla="*/ 472871 w 607991"/>
              <a:gd name="connsiteY3" fmla="*/ 367922 h 499744"/>
              <a:gd name="connsiteX4" fmla="*/ 380747 w 607991"/>
              <a:gd name="connsiteY4" fmla="*/ 469050 h 499744"/>
              <a:gd name="connsiteX5" fmla="*/ 300898 w 607991"/>
              <a:gd name="connsiteY5" fmla="*/ 499744 h 499744"/>
              <a:gd name="connsiteX6" fmla="*/ 221048 w 607991"/>
              <a:gd name="connsiteY6" fmla="*/ 469050 h 499744"/>
              <a:gd name="connsiteX7" fmla="*/ 128924 w 607991"/>
              <a:gd name="connsiteY7" fmla="*/ 367922 h 499744"/>
              <a:gd name="connsiteX8" fmla="*/ 300898 w 607991"/>
              <a:gd name="connsiteY8" fmla="*/ 64372 h 499744"/>
              <a:gd name="connsiteX9" fmla="*/ 242566 w 607991"/>
              <a:gd name="connsiteY9" fmla="*/ 114942 h 499744"/>
              <a:gd name="connsiteX10" fmla="*/ 300898 w 607991"/>
              <a:gd name="connsiteY10" fmla="*/ 165569 h 499744"/>
              <a:gd name="connsiteX11" fmla="*/ 354069 w 607991"/>
              <a:gd name="connsiteY11" fmla="*/ 135617 h 499744"/>
              <a:gd name="connsiteX12" fmla="*/ 301701 w 607991"/>
              <a:gd name="connsiteY12" fmla="*/ 133326 h 499744"/>
              <a:gd name="connsiteX13" fmla="*/ 300095 w 607991"/>
              <a:gd name="connsiteY13" fmla="*/ 96558 h 499744"/>
              <a:gd name="connsiteX14" fmla="*/ 355847 w 607991"/>
              <a:gd name="connsiteY14" fmla="*/ 98677 h 499744"/>
              <a:gd name="connsiteX15" fmla="*/ 300898 w 607991"/>
              <a:gd name="connsiteY15" fmla="*/ 64372 h 499744"/>
              <a:gd name="connsiteX16" fmla="*/ 300898 w 607991"/>
              <a:gd name="connsiteY16" fmla="*/ 0 h 499744"/>
              <a:gd name="connsiteX17" fmla="*/ 607991 w 607991"/>
              <a:gd name="connsiteY17" fmla="*/ 125709 h 499744"/>
              <a:gd name="connsiteX18" fmla="*/ 530788 w 607991"/>
              <a:gd name="connsiteY18" fmla="*/ 166543 h 499744"/>
              <a:gd name="connsiteX19" fmla="*/ 535491 w 607991"/>
              <a:gd name="connsiteY19" fmla="*/ 170781 h 499744"/>
              <a:gd name="connsiteX20" fmla="*/ 580287 w 607991"/>
              <a:gd name="connsiteY20" fmla="*/ 304851 h 499744"/>
              <a:gd name="connsiteX21" fmla="*/ 577993 w 607991"/>
              <a:gd name="connsiteY21" fmla="*/ 325812 h 499744"/>
              <a:gd name="connsiteX22" fmla="*/ 579943 w 607991"/>
              <a:gd name="connsiteY22" fmla="*/ 416300 h 499744"/>
              <a:gd name="connsiteX23" fmla="*/ 543865 w 607991"/>
              <a:gd name="connsiteY23" fmla="*/ 423745 h 499744"/>
              <a:gd name="connsiteX24" fmla="*/ 541456 w 607991"/>
              <a:gd name="connsiteY24" fmla="*/ 321231 h 499744"/>
              <a:gd name="connsiteX25" fmla="*/ 543521 w 607991"/>
              <a:gd name="connsiteY25" fmla="*/ 302160 h 499744"/>
              <a:gd name="connsiteX26" fmla="*/ 509107 w 607991"/>
              <a:gd name="connsiteY26" fmla="*/ 196495 h 499744"/>
              <a:gd name="connsiteX27" fmla="*/ 496201 w 607991"/>
              <a:gd name="connsiteY27" fmla="*/ 184869 h 499744"/>
              <a:gd name="connsiteX28" fmla="*/ 300898 w 607991"/>
              <a:gd name="connsiteY28" fmla="*/ 288186 h 499744"/>
              <a:gd name="connsiteX29" fmla="*/ 0 w 607991"/>
              <a:gd name="connsiteY29" fmla="*/ 125709 h 49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7991" h="499744">
                <a:moveTo>
                  <a:pt x="101332" y="229973"/>
                </a:moveTo>
                <a:lnTo>
                  <a:pt x="300898" y="340321"/>
                </a:lnTo>
                <a:lnTo>
                  <a:pt x="500520" y="229973"/>
                </a:lnTo>
                <a:lnTo>
                  <a:pt x="472871" y="367922"/>
                </a:lnTo>
                <a:cubicBezTo>
                  <a:pt x="472871" y="367922"/>
                  <a:pt x="494325" y="432287"/>
                  <a:pt x="380747" y="469050"/>
                </a:cubicBezTo>
                <a:lnTo>
                  <a:pt x="300898" y="499744"/>
                </a:lnTo>
                <a:lnTo>
                  <a:pt x="221048" y="469050"/>
                </a:lnTo>
                <a:cubicBezTo>
                  <a:pt x="107470" y="432287"/>
                  <a:pt x="128924" y="367922"/>
                  <a:pt x="128924" y="367922"/>
                </a:cubicBezTo>
                <a:close/>
                <a:moveTo>
                  <a:pt x="300898" y="64372"/>
                </a:moveTo>
                <a:cubicBezTo>
                  <a:pt x="268663" y="64372"/>
                  <a:pt x="242566" y="87051"/>
                  <a:pt x="242566" y="114942"/>
                </a:cubicBezTo>
                <a:cubicBezTo>
                  <a:pt x="242566" y="142890"/>
                  <a:pt x="268663" y="165569"/>
                  <a:pt x="300898" y="165569"/>
                </a:cubicBezTo>
                <a:cubicBezTo>
                  <a:pt x="324587" y="165569"/>
                  <a:pt x="344892" y="153256"/>
                  <a:pt x="354069" y="135617"/>
                </a:cubicBezTo>
                <a:cubicBezTo>
                  <a:pt x="323956" y="132524"/>
                  <a:pt x="302275" y="133326"/>
                  <a:pt x="301701" y="133326"/>
                </a:cubicBezTo>
                <a:lnTo>
                  <a:pt x="300095" y="96558"/>
                </a:lnTo>
                <a:cubicBezTo>
                  <a:pt x="302447" y="96444"/>
                  <a:pt x="324759" y="95585"/>
                  <a:pt x="355847" y="98677"/>
                </a:cubicBezTo>
                <a:cubicBezTo>
                  <a:pt x="348046" y="78747"/>
                  <a:pt x="326480" y="64372"/>
                  <a:pt x="300898" y="64372"/>
                </a:cubicBezTo>
                <a:close/>
                <a:moveTo>
                  <a:pt x="300898" y="0"/>
                </a:moveTo>
                <a:lnTo>
                  <a:pt x="607991" y="125709"/>
                </a:lnTo>
                <a:lnTo>
                  <a:pt x="530788" y="166543"/>
                </a:lnTo>
                <a:cubicBezTo>
                  <a:pt x="532336" y="167975"/>
                  <a:pt x="534000" y="169292"/>
                  <a:pt x="535491" y="170781"/>
                </a:cubicBezTo>
                <a:cubicBezTo>
                  <a:pt x="569217" y="205487"/>
                  <a:pt x="584303" y="250616"/>
                  <a:pt x="580287" y="304851"/>
                </a:cubicBezTo>
                <a:cubicBezTo>
                  <a:pt x="579771" y="311609"/>
                  <a:pt x="578911" y="318539"/>
                  <a:pt x="577993" y="325812"/>
                </a:cubicBezTo>
                <a:cubicBezTo>
                  <a:pt x="575011" y="349522"/>
                  <a:pt x="571626" y="376325"/>
                  <a:pt x="579943" y="416300"/>
                </a:cubicBezTo>
                <a:lnTo>
                  <a:pt x="543865" y="423745"/>
                </a:lnTo>
                <a:cubicBezTo>
                  <a:pt x="534344" y="377814"/>
                  <a:pt x="538244" y="346430"/>
                  <a:pt x="541456" y="321231"/>
                </a:cubicBezTo>
                <a:cubicBezTo>
                  <a:pt x="542259" y="314587"/>
                  <a:pt x="543062" y="308288"/>
                  <a:pt x="543521" y="302160"/>
                </a:cubicBezTo>
                <a:cubicBezTo>
                  <a:pt x="546791" y="258233"/>
                  <a:pt x="535549" y="223699"/>
                  <a:pt x="509107" y="196495"/>
                </a:cubicBezTo>
                <a:cubicBezTo>
                  <a:pt x="505034" y="192372"/>
                  <a:pt x="500732" y="188477"/>
                  <a:pt x="496201" y="184869"/>
                </a:cubicBezTo>
                <a:lnTo>
                  <a:pt x="300898" y="288186"/>
                </a:lnTo>
                <a:lnTo>
                  <a:pt x="0" y="1257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F6DB80-A0D7-4D15-91F8-DD120E2A1429}"/>
              </a:ext>
            </a:extLst>
          </p:cNvPr>
          <p:cNvSpPr/>
          <p:nvPr/>
        </p:nvSpPr>
        <p:spPr>
          <a:xfrm>
            <a:off x="466725" y="1192213"/>
            <a:ext cx="4273077" cy="498648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063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DBCDBA6-352A-4C37-A089-D01F9C06A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BA10D91-15EE-4792-BCAB-252DC5858166}"/>
              </a:ext>
            </a:extLst>
          </p:cNvPr>
          <p:cNvSpPr/>
          <p:nvPr/>
        </p:nvSpPr>
        <p:spPr>
          <a:xfrm>
            <a:off x="4927696" y="1158470"/>
            <a:ext cx="6984903" cy="10546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xmlns="" id="{AB931612-7FE2-420B-B94D-FAA94548A5F5}"/>
              </a:ext>
            </a:extLst>
          </p:cNvPr>
          <p:cNvSpPr txBox="1"/>
          <p:nvPr/>
        </p:nvSpPr>
        <p:spPr>
          <a:xfrm>
            <a:off x="5121375" y="1013393"/>
            <a:ext cx="5044876" cy="108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4800" spc="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xmlns="" id="{CA3330D6-6AAE-4FE8-AC8B-CB946D93A2FA}"/>
              </a:ext>
            </a:extLst>
          </p:cNvPr>
          <p:cNvSpPr txBox="1"/>
          <p:nvPr/>
        </p:nvSpPr>
        <p:spPr>
          <a:xfrm>
            <a:off x="6167438" y="2788317"/>
            <a:ext cx="576103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396A34F3-F6E5-4A5A-8816-3BC7A2E78A40}"/>
              </a:ext>
            </a:extLst>
          </p:cNvPr>
          <p:cNvSpPr txBox="1"/>
          <p:nvPr/>
        </p:nvSpPr>
        <p:spPr>
          <a:xfrm>
            <a:off x="6167438" y="235816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04320C2-A375-4C8A-AD3A-24478F7EB88D}"/>
              </a:ext>
            </a:extLst>
          </p:cNvPr>
          <p:cNvSpPr/>
          <p:nvPr/>
        </p:nvSpPr>
        <p:spPr>
          <a:xfrm>
            <a:off x="4927696" y="2376585"/>
            <a:ext cx="1096867" cy="10546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Rectangle 10">
            <a:extLst>
              <a:ext uri="{FF2B5EF4-FFF2-40B4-BE49-F238E27FC236}">
                <a16:creationId xmlns:a16="http://schemas.microsoft.com/office/drawing/2014/main" xmlns="" id="{D95DC282-986C-4B9E-A2BF-AF15E4C557A5}"/>
              </a:ext>
            </a:extLst>
          </p:cNvPr>
          <p:cNvSpPr/>
          <p:nvPr/>
        </p:nvSpPr>
        <p:spPr>
          <a:xfrm>
            <a:off x="5149261" y="2546249"/>
            <a:ext cx="659522" cy="715294"/>
          </a:xfrm>
          <a:custGeom>
            <a:avLst/>
            <a:gdLst>
              <a:gd name="connsiteX0" fmla="*/ 546381 w 557893"/>
              <a:gd name="connsiteY0" fmla="*/ 346236 h 605070"/>
              <a:gd name="connsiteX1" fmla="*/ 547615 w 557893"/>
              <a:gd name="connsiteY1" fmla="*/ 346236 h 605070"/>
              <a:gd name="connsiteX2" fmla="*/ 557863 w 557893"/>
              <a:gd name="connsiteY2" fmla="*/ 357510 h 605070"/>
              <a:gd name="connsiteX3" fmla="*/ 554352 w 557893"/>
              <a:gd name="connsiteY3" fmla="*/ 433777 h 605070"/>
              <a:gd name="connsiteX4" fmla="*/ 548374 w 557893"/>
              <a:gd name="connsiteY4" fmla="*/ 445146 h 605070"/>
              <a:gd name="connsiteX5" fmla="*/ 544484 w 557893"/>
              <a:gd name="connsiteY5" fmla="*/ 446283 h 605070"/>
              <a:gd name="connsiteX6" fmla="*/ 536987 w 557893"/>
              <a:gd name="connsiteY6" fmla="*/ 441736 h 605070"/>
              <a:gd name="connsiteX7" fmla="*/ 513359 w 557893"/>
              <a:gd name="connsiteY7" fmla="*/ 418334 h 605070"/>
              <a:gd name="connsiteX8" fmla="*/ 504629 w 557893"/>
              <a:gd name="connsiteY8" fmla="*/ 427051 h 605070"/>
              <a:gd name="connsiteX9" fmla="*/ 432320 w 557893"/>
              <a:gd name="connsiteY9" fmla="*/ 499244 h 605070"/>
              <a:gd name="connsiteX10" fmla="*/ 425868 w 557893"/>
              <a:gd name="connsiteY10" fmla="*/ 505686 h 605070"/>
              <a:gd name="connsiteX11" fmla="*/ 410115 w 557893"/>
              <a:gd name="connsiteY11" fmla="*/ 521413 h 605070"/>
              <a:gd name="connsiteX12" fmla="*/ 335720 w 557893"/>
              <a:gd name="connsiteY12" fmla="*/ 595691 h 605070"/>
              <a:gd name="connsiteX13" fmla="*/ 331354 w 557893"/>
              <a:gd name="connsiteY13" fmla="*/ 600049 h 605070"/>
              <a:gd name="connsiteX14" fmla="*/ 319208 w 557893"/>
              <a:gd name="connsiteY14" fmla="*/ 605070 h 605070"/>
              <a:gd name="connsiteX15" fmla="*/ 307062 w 557893"/>
              <a:gd name="connsiteY15" fmla="*/ 600049 h 605070"/>
              <a:gd name="connsiteX16" fmla="*/ 302792 w 557893"/>
              <a:gd name="connsiteY16" fmla="*/ 595691 h 605070"/>
              <a:gd name="connsiteX17" fmla="*/ 286945 w 557893"/>
              <a:gd name="connsiteY17" fmla="*/ 579963 h 605070"/>
              <a:gd name="connsiteX18" fmla="*/ 212549 w 557893"/>
              <a:gd name="connsiteY18" fmla="*/ 505686 h 605070"/>
              <a:gd name="connsiteX19" fmla="*/ 208943 w 557893"/>
              <a:gd name="connsiteY19" fmla="*/ 501991 h 605070"/>
              <a:gd name="connsiteX20" fmla="*/ 130846 w 557893"/>
              <a:gd name="connsiteY20" fmla="*/ 579963 h 605070"/>
              <a:gd name="connsiteX21" fmla="*/ 118700 w 557893"/>
              <a:gd name="connsiteY21" fmla="*/ 584985 h 605070"/>
              <a:gd name="connsiteX22" fmla="*/ 106554 w 557893"/>
              <a:gd name="connsiteY22" fmla="*/ 579963 h 605070"/>
              <a:gd name="connsiteX23" fmla="*/ 102283 w 557893"/>
              <a:gd name="connsiteY23" fmla="*/ 575605 h 605070"/>
              <a:gd name="connsiteX24" fmla="*/ 102283 w 557893"/>
              <a:gd name="connsiteY24" fmla="*/ 551257 h 605070"/>
              <a:gd name="connsiteX25" fmla="*/ 192431 w 557893"/>
              <a:gd name="connsiteY25" fmla="*/ 461158 h 605070"/>
              <a:gd name="connsiteX26" fmla="*/ 196797 w 557893"/>
              <a:gd name="connsiteY26" fmla="*/ 456894 h 605070"/>
              <a:gd name="connsiteX27" fmla="*/ 208943 w 557893"/>
              <a:gd name="connsiteY27" fmla="*/ 451873 h 605070"/>
              <a:gd name="connsiteX28" fmla="*/ 221089 w 557893"/>
              <a:gd name="connsiteY28" fmla="*/ 456894 h 605070"/>
              <a:gd name="connsiteX29" fmla="*/ 225359 w 557893"/>
              <a:gd name="connsiteY29" fmla="*/ 461158 h 605070"/>
              <a:gd name="connsiteX30" fmla="*/ 241206 w 557893"/>
              <a:gd name="connsiteY30" fmla="*/ 476979 h 605070"/>
              <a:gd name="connsiteX31" fmla="*/ 315602 w 557893"/>
              <a:gd name="connsiteY31" fmla="*/ 551257 h 605070"/>
              <a:gd name="connsiteX32" fmla="*/ 319208 w 557893"/>
              <a:gd name="connsiteY32" fmla="*/ 554952 h 605070"/>
              <a:gd name="connsiteX33" fmla="*/ 381458 w 557893"/>
              <a:gd name="connsiteY33" fmla="*/ 492801 h 605070"/>
              <a:gd name="connsiteX34" fmla="*/ 397305 w 557893"/>
              <a:gd name="connsiteY34" fmla="*/ 476979 h 605070"/>
              <a:gd name="connsiteX35" fmla="*/ 403758 w 557893"/>
              <a:gd name="connsiteY35" fmla="*/ 470537 h 605070"/>
              <a:gd name="connsiteX36" fmla="*/ 476161 w 557893"/>
              <a:gd name="connsiteY36" fmla="*/ 398439 h 605070"/>
              <a:gd name="connsiteX37" fmla="*/ 484986 w 557893"/>
              <a:gd name="connsiteY37" fmla="*/ 389533 h 605070"/>
              <a:gd name="connsiteX38" fmla="*/ 460788 w 557893"/>
              <a:gd name="connsiteY38" fmla="*/ 365563 h 605070"/>
              <a:gd name="connsiteX39" fmla="*/ 457752 w 557893"/>
              <a:gd name="connsiteY39" fmla="*/ 355236 h 605070"/>
              <a:gd name="connsiteX40" fmla="*/ 468000 w 557893"/>
              <a:gd name="connsiteY40" fmla="*/ 349931 h 605070"/>
              <a:gd name="connsiteX41" fmla="*/ 546381 w 557893"/>
              <a:gd name="connsiteY41" fmla="*/ 346236 h 605070"/>
              <a:gd name="connsiteX42" fmla="*/ 278625 w 557893"/>
              <a:gd name="connsiteY42" fmla="*/ 278352 h 605070"/>
              <a:gd name="connsiteX43" fmla="*/ 371816 w 557893"/>
              <a:gd name="connsiteY43" fmla="*/ 329810 h 605070"/>
              <a:gd name="connsiteX44" fmla="*/ 412053 w 557893"/>
              <a:gd name="connsiteY44" fmla="*/ 405338 h 605070"/>
              <a:gd name="connsiteX45" fmla="*/ 412148 w 557893"/>
              <a:gd name="connsiteY45" fmla="*/ 405717 h 605070"/>
              <a:gd name="connsiteX46" fmla="*/ 412148 w 557893"/>
              <a:gd name="connsiteY46" fmla="*/ 408086 h 605070"/>
              <a:gd name="connsiteX47" fmla="*/ 412243 w 557893"/>
              <a:gd name="connsiteY47" fmla="*/ 412919 h 605070"/>
              <a:gd name="connsiteX48" fmla="*/ 379123 w 557893"/>
              <a:gd name="connsiteY48" fmla="*/ 445992 h 605070"/>
              <a:gd name="connsiteX49" fmla="*/ 372670 w 557893"/>
              <a:gd name="connsiteY49" fmla="*/ 452436 h 605070"/>
              <a:gd name="connsiteX50" fmla="*/ 356822 w 557893"/>
              <a:gd name="connsiteY50" fmla="*/ 468262 h 605070"/>
              <a:gd name="connsiteX51" fmla="*/ 319147 w 557893"/>
              <a:gd name="connsiteY51" fmla="*/ 505884 h 605070"/>
              <a:gd name="connsiteX52" fmla="*/ 265623 w 557893"/>
              <a:gd name="connsiteY52" fmla="*/ 452436 h 605070"/>
              <a:gd name="connsiteX53" fmla="*/ 249775 w 557893"/>
              <a:gd name="connsiteY53" fmla="*/ 436705 h 605070"/>
              <a:gd name="connsiteX54" fmla="*/ 245505 w 557893"/>
              <a:gd name="connsiteY54" fmla="*/ 432346 h 605070"/>
              <a:gd name="connsiteX55" fmla="*/ 208779 w 557893"/>
              <a:gd name="connsiteY55" fmla="*/ 417184 h 605070"/>
              <a:gd name="connsiteX56" fmla="*/ 172148 w 557893"/>
              <a:gd name="connsiteY56" fmla="*/ 432346 h 605070"/>
              <a:gd name="connsiteX57" fmla="*/ 167782 w 557893"/>
              <a:gd name="connsiteY57" fmla="*/ 436705 h 605070"/>
              <a:gd name="connsiteX58" fmla="*/ 89490 w 557893"/>
              <a:gd name="connsiteY58" fmla="*/ 514887 h 605070"/>
              <a:gd name="connsiteX59" fmla="*/ 190 w 557893"/>
              <a:gd name="connsiteY59" fmla="*/ 514792 h 605070"/>
              <a:gd name="connsiteX60" fmla="*/ 0 w 557893"/>
              <a:gd name="connsiteY60" fmla="*/ 405433 h 605070"/>
              <a:gd name="connsiteX61" fmla="*/ 40237 w 557893"/>
              <a:gd name="connsiteY61" fmla="*/ 329904 h 605070"/>
              <a:gd name="connsiteX62" fmla="*/ 133429 w 557893"/>
              <a:gd name="connsiteY62" fmla="*/ 278447 h 605070"/>
              <a:gd name="connsiteX63" fmla="*/ 172527 w 557893"/>
              <a:gd name="connsiteY63" fmla="*/ 401926 h 605070"/>
              <a:gd name="connsiteX64" fmla="*/ 195398 w 557893"/>
              <a:gd name="connsiteY64" fmla="*/ 337201 h 605070"/>
              <a:gd name="connsiteX65" fmla="*/ 205932 w 557893"/>
              <a:gd name="connsiteY65" fmla="*/ 278447 h 605070"/>
              <a:gd name="connsiteX66" fmla="*/ 206121 w 557893"/>
              <a:gd name="connsiteY66" fmla="*/ 278447 h 605070"/>
              <a:gd name="connsiteX67" fmla="*/ 206406 w 557893"/>
              <a:gd name="connsiteY67" fmla="*/ 278447 h 605070"/>
              <a:gd name="connsiteX68" fmla="*/ 216940 w 557893"/>
              <a:gd name="connsiteY68" fmla="*/ 337201 h 605070"/>
              <a:gd name="connsiteX69" fmla="*/ 239811 w 557893"/>
              <a:gd name="connsiteY69" fmla="*/ 401926 h 605070"/>
              <a:gd name="connsiteX70" fmla="*/ 406730 w 557893"/>
              <a:gd name="connsiteY70" fmla="*/ 85850 h 605070"/>
              <a:gd name="connsiteX71" fmla="*/ 412614 w 557893"/>
              <a:gd name="connsiteY71" fmla="*/ 85850 h 605070"/>
              <a:gd name="connsiteX72" fmla="*/ 426185 w 557893"/>
              <a:gd name="connsiteY72" fmla="*/ 99398 h 605070"/>
              <a:gd name="connsiteX73" fmla="*/ 435770 w 557893"/>
              <a:gd name="connsiteY73" fmla="*/ 110483 h 605070"/>
              <a:gd name="connsiteX74" fmla="*/ 456838 w 557893"/>
              <a:gd name="connsiteY74" fmla="*/ 116641 h 605070"/>
              <a:gd name="connsiteX75" fmla="*/ 460728 w 557893"/>
              <a:gd name="connsiteY75" fmla="*/ 124788 h 605070"/>
              <a:gd name="connsiteX76" fmla="*/ 455509 w 557893"/>
              <a:gd name="connsiteY76" fmla="*/ 142221 h 605070"/>
              <a:gd name="connsiteX77" fmla="*/ 446778 w 557893"/>
              <a:gd name="connsiteY77" fmla="*/ 145821 h 605070"/>
              <a:gd name="connsiteX78" fmla="*/ 413563 w 557893"/>
              <a:gd name="connsiteY78" fmla="*/ 139284 h 605070"/>
              <a:gd name="connsiteX79" fmla="*/ 404642 w 557893"/>
              <a:gd name="connsiteY79" fmla="*/ 141084 h 605070"/>
              <a:gd name="connsiteX80" fmla="*/ 401511 w 557893"/>
              <a:gd name="connsiteY80" fmla="*/ 163443 h 605070"/>
              <a:gd name="connsiteX81" fmla="*/ 415936 w 557893"/>
              <a:gd name="connsiteY81" fmla="*/ 171496 h 605070"/>
              <a:gd name="connsiteX82" fmla="*/ 442223 w 557893"/>
              <a:gd name="connsiteY82" fmla="*/ 183338 h 605070"/>
              <a:gd name="connsiteX83" fmla="*/ 457407 w 557893"/>
              <a:gd name="connsiteY83" fmla="*/ 255152 h 605070"/>
              <a:gd name="connsiteX84" fmla="*/ 431214 w 557893"/>
              <a:gd name="connsiteY84" fmla="*/ 271921 h 605070"/>
              <a:gd name="connsiteX85" fmla="*/ 424951 w 557893"/>
              <a:gd name="connsiteY85" fmla="*/ 280258 h 605070"/>
              <a:gd name="connsiteX86" fmla="*/ 424951 w 557893"/>
              <a:gd name="connsiteY86" fmla="*/ 294185 h 605070"/>
              <a:gd name="connsiteX87" fmla="*/ 418688 w 557893"/>
              <a:gd name="connsiteY87" fmla="*/ 300627 h 605070"/>
              <a:gd name="connsiteX88" fmla="*/ 403693 w 557893"/>
              <a:gd name="connsiteY88" fmla="*/ 300627 h 605070"/>
              <a:gd name="connsiteX89" fmla="*/ 397240 w 557893"/>
              <a:gd name="connsiteY89" fmla="*/ 293806 h 605070"/>
              <a:gd name="connsiteX90" fmla="*/ 397050 w 557893"/>
              <a:gd name="connsiteY90" fmla="*/ 283669 h 605070"/>
              <a:gd name="connsiteX91" fmla="*/ 389648 w 557893"/>
              <a:gd name="connsiteY91" fmla="*/ 274668 h 605070"/>
              <a:gd name="connsiteX92" fmla="*/ 362886 w 557893"/>
              <a:gd name="connsiteY92" fmla="*/ 267089 h 605070"/>
              <a:gd name="connsiteX93" fmla="*/ 357192 w 557893"/>
              <a:gd name="connsiteY93" fmla="*/ 255246 h 605070"/>
              <a:gd name="connsiteX94" fmla="*/ 361653 w 557893"/>
              <a:gd name="connsiteY94" fmla="*/ 239804 h 605070"/>
              <a:gd name="connsiteX95" fmla="*/ 370668 w 557893"/>
              <a:gd name="connsiteY95" fmla="*/ 236014 h 605070"/>
              <a:gd name="connsiteX96" fmla="*/ 400277 w 557893"/>
              <a:gd name="connsiteY96" fmla="*/ 244920 h 605070"/>
              <a:gd name="connsiteX97" fmla="*/ 419732 w 557893"/>
              <a:gd name="connsiteY97" fmla="*/ 242362 h 605070"/>
              <a:gd name="connsiteX98" fmla="*/ 423243 w 557893"/>
              <a:gd name="connsiteY98" fmla="*/ 215929 h 605070"/>
              <a:gd name="connsiteX99" fmla="*/ 412234 w 557893"/>
              <a:gd name="connsiteY99" fmla="*/ 209487 h 605070"/>
              <a:gd name="connsiteX100" fmla="*/ 382056 w 557893"/>
              <a:gd name="connsiteY100" fmla="*/ 196033 h 605070"/>
              <a:gd name="connsiteX101" fmla="*/ 357857 w 557893"/>
              <a:gd name="connsiteY101" fmla="*/ 155105 h 605070"/>
              <a:gd name="connsiteX102" fmla="*/ 390882 w 557893"/>
              <a:gd name="connsiteY102" fmla="*/ 113230 h 605070"/>
              <a:gd name="connsiteX103" fmla="*/ 399138 w 557893"/>
              <a:gd name="connsiteY103" fmla="*/ 102051 h 605070"/>
              <a:gd name="connsiteX104" fmla="*/ 399138 w 557893"/>
              <a:gd name="connsiteY104" fmla="*/ 93429 h 605070"/>
              <a:gd name="connsiteX105" fmla="*/ 406730 w 557893"/>
              <a:gd name="connsiteY105" fmla="*/ 85850 h 605070"/>
              <a:gd name="connsiteX106" fmla="*/ 205945 w 557893"/>
              <a:gd name="connsiteY106" fmla="*/ 50 h 605070"/>
              <a:gd name="connsiteX107" fmla="*/ 302823 w 557893"/>
              <a:gd name="connsiteY107" fmla="*/ 99179 h 605070"/>
              <a:gd name="connsiteX108" fmla="*/ 206514 w 557893"/>
              <a:gd name="connsiteY108" fmla="*/ 250620 h 605070"/>
              <a:gd name="connsiteX109" fmla="*/ 205945 w 557893"/>
              <a:gd name="connsiteY109" fmla="*/ 250620 h 605070"/>
              <a:gd name="connsiteX110" fmla="*/ 205281 w 557893"/>
              <a:gd name="connsiteY110" fmla="*/ 250620 h 605070"/>
              <a:gd name="connsiteX111" fmla="*/ 108972 w 557893"/>
              <a:gd name="connsiteY111" fmla="*/ 99179 h 605070"/>
              <a:gd name="connsiteX112" fmla="*/ 205945 w 557893"/>
              <a:gd name="connsiteY112" fmla="*/ 50 h 60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57893" h="605070">
                <a:moveTo>
                  <a:pt x="546381" y="346236"/>
                </a:moveTo>
                <a:lnTo>
                  <a:pt x="547615" y="346236"/>
                </a:lnTo>
                <a:cubicBezTo>
                  <a:pt x="555112" y="346236"/>
                  <a:pt x="558243" y="349647"/>
                  <a:pt x="557863" y="357510"/>
                </a:cubicBezTo>
                <a:cubicBezTo>
                  <a:pt x="556725" y="382901"/>
                  <a:pt x="555491" y="408386"/>
                  <a:pt x="554352" y="433777"/>
                </a:cubicBezTo>
                <a:cubicBezTo>
                  <a:pt x="554068" y="438420"/>
                  <a:pt x="553024" y="442588"/>
                  <a:pt x="548374" y="445146"/>
                </a:cubicBezTo>
                <a:cubicBezTo>
                  <a:pt x="546856" y="445904"/>
                  <a:pt x="545622" y="446283"/>
                  <a:pt x="544484" y="446283"/>
                </a:cubicBezTo>
                <a:cubicBezTo>
                  <a:pt x="541257" y="446283"/>
                  <a:pt x="539170" y="443915"/>
                  <a:pt x="536987" y="441736"/>
                </a:cubicBezTo>
                <a:lnTo>
                  <a:pt x="513359" y="418334"/>
                </a:lnTo>
                <a:lnTo>
                  <a:pt x="504629" y="427051"/>
                </a:lnTo>
                <a:lnTo>
                  <a:pt x="432320" y="499244"/>
                </a:lnTo>
                <a:lnTo>
                  <a:pt x="425868" y="505686"/>
                </a:lnTo>
                <a:lnTo>
                  <a:pt x="410115" y="521413"/>
                </a:lnTo>
                <a:lnTo>
                  <a:pt x="335720" y="595691"/>
                </a:lnTo>
                <a:lnTo>
                  <a:pt x="331354" y="600049"/>
                </a:lnTo>
                <a:cubicBezTo>
                  <a:pt x="328128" y="603459"/>
                  <a:pt x="323668" y="605070"/>
                  <a:pt x="319208" y="605070"/>
                </a:cubicBezTo>
                <a:cubicBezTo>
                  <a:pt x="314843" y="605070"/>
                  <a:pt x="310478" y="603459"/>
                  <a:pt x="307062" y="600049"/>
                </a:cubicBezTo>
                <a:lnTo>
                  <a:pt x="302792" y="595691"/>
                </a:lnTo>
                <a:lnTo>
                  <a:pt x="286945" y="579963"/>
                </a:lnTo>
                <a:lnTo>
                  <a:pt x="212549" y="505686"/>
                </a:lnTo>
                <a:lnTo>
                  <a:pt x="208943" y="501991"/>
                </a:lnTo>
                <a:lnTo>
                  <a:pt x="130846" y="579963"/>
                </a:lnTo>
                <a:cubicBezTo>
                  <a:pt x="127525" y="583374"/>
                  <a:pt x="123160" y="584985"/>
                  <a:pt x="118700" y="584985"/>
                </a:cubicBezTo>
                <a:cubicBezTo>
                  <a:pt x="114240" y="584985"/>
                  <a:pt x="109970" y="583374"/>
                  <a:pt x="106554" y="579963"/>
                </a:cubicBezTo>
                <a:lnTo>
                  <a:pt x="102283" y="575605"/>
                </a:lnTo>
                <a:cubicBezTo>
                  <a:pt x="95546" y="568973"/>
                  <a:pt x="95546" y="557983"/>
                  <a:pt x="102283" y="551257"/>
                </a:cubicBezTo>
                <a:lnTo>
                  <a:pt x="192431" y="461158"/>
                </a:lnTo>
                <a:lnTo>
                  <a:pt x="196797" y="456894"/>
                </a:lnTo>
                <a:cubicBezTo>
                  <a:pt x="200023" y="453483"/>
                  <a:pt x="204483" y="451873"/>
                  <a:pt x="208943" y="451873"/>
                </a:cubicBezTo>
                <a:cubicBezTo>
                  <a:pt x="213308" y="451873"/>
                  <a:pt x="217673" y="453483"/>
                  <a:pt x="221089" y="456894"/>
                </a:cubicBezTo>
                <a:lnTo>
                  <a:pt x="225359" y="461158"/>
                </a:lnTo>
                <a:lnTo>
                  <a:pt x="241206" y="476979"/>
                </a:lnTo>
                <a:lnTo>
                  <a:pt x="315602" y="551257"/>
                </a:lnTo>
                <a:lnTo>
                  <a:pt x="319208" y="554952"/>
                </a:lnTo>
                <a:lnTo>
                  <a:pt x="381458" y="492801"/>
                </a:lnTo>
                <a:lnTo>
                  <a:pt x="397305" y="476979"/>
                </a:lnTo>
                <a:lnTo>
                  <a:pt x="403758" y="470537"/>
                </a:lnTo>
                <a:lnTo>
                  <a:pt x="476161" y="398439"/>
                </a:lnTo>
                <a:lnTo>
                  <a:pt x="484986" y="389533"/>
                </a:lnTo>
                <a:cubicBezTo>
                  <a:pt x="476730" y="381764"/>
                  <a:pt x="468759" y="373616"/>
                  <a:pt x="460788" y="365563"/>
                </a:cubicBezTo>
                <a:cubicBezTo>
                  <a:pt x="458036" y="362816"/>
                  <a:pt x="455474" y="359974"/>
                  <a:pt x="457752" y="355236"/>
                </a:cubicBezTo>
                <a:cubicBezTo>
                  <a:pt x="459934" y="350310"/>
                  <a:pt x="464015" y="350120"/>
                  <a:pt x="468000" y="349931"/>
                </a:cubicBezTo>
                <a:cubicBezTo>
                  <a:pt x="494095" y="348605"/>
                  <a:pt x="520286" y="347468"/>
                  <a:pt x="546381" y="346236"/>
                </a:cubicBezTo>
                <a:close/>
                <a:moveTo>
                  <a:pt x="278625" y="278352"/>
                </a:moveTo>
                <a:cubicBezTo>
                  <a:pt x="278625" y="278352"/>
                  <a:pt x="327877" y="302233"/>
                  <a:pt x="371816" y="329810"/>
                </a:cubicBezTo>
                <a:cubicBezTo>
                  <a:pt x="404936" y="350469"/>
                  <a:pt x="411104" y="373023"/>
                  <a:pt x="412053" y="405338"/>
                </a:cubicBezTo>
                <a:cubicBezTo>
                  <a:pt x="412148" y="405433"/>
                  <a:pt x="412148" y="405622"/>
                  <a:pt x="412148" y="405717"/>
                </a:cubicBezTo>
                <a:lnTo>
                  <a:pt x="412148" y="408086"/>
                </a:lnTo>
                <a:cubicBezTo>
                  <a:pt x="412243" y="409602"/>
                  <a:pt x="412243" y="411308"/>
                  <a:pt x="412243" y="412919"/>
                </a:cubicBezTo>
                <a:lnTo>
                  <a:pt x="379123" y="445992"/>
                </a:lnTo>
                <a:lnTo>
                  <a:pt x="372670" y="452436"/>
                </a:lnTo>
                <a:lnTo>
                  <a:pt x="356822" y="468262"/>
                </a:lnTo>
                <a:lnTo>
                  <a:pt x="319147" y="505884"/>
                </a:lnTo>
                <a:lnTo>
                  <a:pt x="265623" y="452436"/>
                </a:lnTo>
                <a:lnTo>
                  <a:pt x="249775" y="436705"/>
                </a:lnTo>
                <a:lnTo>
                  <a:pt x="245505" y="432346"/>
                </a:lnTo>
                <a:cubicBezTo>
                  <a:pt x="235730" y="422680"/>
                  <a:pt x="222729" y="417184"/>
                  <a:pt x="208779" y="417184"/>
                </a:cubicBezTo>
                <a:cubicBezTo>
                  <a:pt x="194923" y="417184"/>
                  <a:pt x="181827" y="422680"/>
                  <a:pt x="172148" y="432346"/>
                </a:cubicBezTo>
                <a:lnTo>
                  <a:pt x="167782" y="436705"/>
                </a:lnTo>
                <a:lnTo>
                  <a:pt x="89490" y="514887"/>
                </a:lnTo>
                <a:lnTo>
                  <a:pt x="190" y="514792"/>
                </a:lnTo>
                <a:lnTo>
                  <a:pt x="0" y="405433"/>
                </a:lnTo>
                <a:cubicBezTo>
                  <a:pt x="949" y="373118"/>
                  <a:pt x="7117" y="350753"/>
                  <a:pt x="40237" y="329904"/>
                </a:cubicBezTo>
                <a:cubicBezTo>
                  <a:pt x="84271" y="302233"/>
                  <a:pt x="133429" y="278447"/>
                  <a:pt x="133429" y="278447"/>
                </a:cubicBezTo>
                <a:lnTo>
                  <a:pt x="172527" y="401926"/>
                </a:lnTo>
                <a:lnTo>
                  <a:pt x="195398" y="337201"/>
                </a:lnTo>
                <a:cubicBezTo>
                  <a:pt x="155255" y="281384"/>
                  <a:pt x="198340" y="278636"/>
                  <a:pt x="205932" y="278447"/>
                </a:cubicBezTo>
                <a:lnTo>
                  <a:pt x="206121" y="278447"/>
                </a:lnTo>
                <a:lnTo>
                  <a:pt x="206406" y="278447"/>
                </a:lnTo>
                <a:cubicBezTo>
                  <a:pt x="214093" y="278636"/>
                  <a:pt x="256988" y="281384"/>
                  <a:pt x="216940" y="337201"/>
                </a:cubicBezTo>
                <a:lnTo>
                  <a:pt x="239811" y="401926"/>
                </a:lnTo>
                <a:close/>
                <a:moveTo>
                  <a:pt x="406730" y="85850"/>
                </a:moveTo>
                <a:lnTo>
                  <a:pt x="412614" y="85850"/>
                </a:lnTo>
                <a:cubicBezTo>
                  <a:pt x="426185" y="85850"/>
                  <a:pt x="426185" y="85850"/>
                  <a:pt x="426185" y="99398"/>
                </a:cubicBezTo>
                <a:cubicBezTo>
                  <a:pt x="426280" y="108967"/>
                  <a:pt x="426280" y="108967"/>
                  <a:pt x="435770" y="110483"/>
                </a:cubicBezTo>
                <a:cubicBezTo>
                  <a:pt x="443172" y="111619"/>
                  <a:pt x="450100" y="113799"/>
                  <a:pt x="456838" y="116641"/>
                </a:cubicBezTo>
                <a:cubicBezTo>
                  <a:pt x="460444" y="118346"/>
                  <a:pt x="461867" y="120809"/>
                  <a:pt x="460728" y="124788"/>
                </a:cubicBezTo>
                <a:cubicBezTo>
                  <a:pt x="458925" y="130568"/>
                  <a:pt x="457407" y="136347"/>
                  <a:pt x="455509" y="142221"/>
                </a:cubicBezTo>
                <a:cubicBezTo>
                  <a:pt x="453801" y="147621"/>
                  <a:pt x="451998" y="148379"/>
                  <a:pt x="446778" y="145821"/>
                </a:cubicBezTo>
                <a:cubicBezTo>
                  <a:pt x="436339" y="140800"/>
                  <a:pt x="425141" y="138621"/>
                  <a:pt x="413563" y="139284"/>
                </a:cubicBezTo>
                <a:cubicBezTo>
                  <a:pt x="410526" y="139379"/>
                  <a:pt x="407489" y="139757"/>
                  <a:pt x="404642" y="141084"/>
                </a:cubicBezTo>
                <a:cubicBezTo>
                  <a:pt x="394583" y="145442"/>
                  <a:pt x="392875" y="156621"/>
                  <a:pt x="401511" y="163443"/>
                </a:cubicBezTo>
                <a:cubicBezTo>
                  <a:pt x="405781" y="166853"/>
                  <a:pt x="410716" y="169317"/>
                  <a:pt x="415936" y="171496"/>
                </a:cubicBezTo>
                <a:cubicBezTo>
                  <a:pt x="424761" y="175191"/>
                  <a:pt x="433777" y="178696"/>
                  <a:pt x="442223" y="183338"/>
                </a:cubicBezTo>
                <a:cubicBezTo>
                  <a:pt x="469175" y="198307"/>
                  <a:pt x="476387" y="232130"/>
                  <a:pt x="457407" y="255152"/>
                </a:cubicBezTo>
                <a:cubicBezTo>
                  <a:pt x="450574" y="263489"/>
                  <a:pt x="441654" y="268984"/>
                  <a:pt x="431214" y="271921"/>
                </a:cubicBezTo>
                <a:cubicBezTo>
                  <a:pt x="426659" y="273152"/>
                  <a:pt x="424666" y="275616"/>
                  <a:pt x="424951" y="280258"/>
                </a:cubicBezTo>
                <a:cubicBezTo>
                  <a:pt x="425141" y="284900"/>
                  <a:pt x="424951" y="289448"/>
                  <a:pt x="424951" y="294185"/>
                </a:cubicBezTo>
                <a:cubicBezTo>
                  <a:pt x="424951" y="298353"/>
                  <a:pt x="422768" y="300438"/>
                  <a:pt x="418688" y="300627"/>
                </a:cubicBezTo>
                <a:cubicBezTo>
                  <a:pt x="413658" y="300722"/>
                  <a:pt x="408628" y="300722"/>
                  <a:pt x="403693" y="300627"/>
                </a:cubicBezTo>
                <a:cubicBezTo>
                  <a:pt x="399328" y="300438"/>
                  <a:pt x="397240" y="298069"/>
                  <a:pt x="397240" y="293806"/>
                </a:cubicBezTo>
                <a:cubicBezTo>
                  <a:pt x="397050" y="290490"/>
                  <a:pt x="397050" y="287079"/>
                  <a:pt x="397050" y="283669"/>
                </a:cubicBezTo>
                <a:cubicBezTo>
                  <a:pt x="397050" y="276184"/>
                  <a:pt x="396861" y="275805"/>
                  <a:pt x="389648" y="274668"/>
                </a:cubicBezTo>
                <a:cubicBezTo>
                  <a:pt x="380348" y="273342"/>
                  <a:pt x="371427" y="271163"/>
                  <a:pt x="362886" y="267089"/>
                </a:cubicBezTo>
                <a:cubicBezTo>
                  <a:pt x="356243" y="263963"/>
                  <a:pt x="355579" y="262163"/>
                  <a:pt x="357192" y="255246"/>
                </a:cubicBezTo>
                <a:cubicBezTo>
                  <a:pt x="358616" y="250036"/>
                  <a:pt x="360039" y="244920"/>
                  <a:pt x="361653" y="239804"/>
                </a:cubicBezTo>
                <a:cubicBezTo>
                  <a:pt x="363551" y="233930"/>
                  <a:pt x="365164" y="233172"/>
                  <a:pt x="370668" y="236014"/>
                </a:cubicBezTo>
                <a:cubicBezTo>
                  <a:pt x="379968" y="240846"/>
                  <a:pt x="389838" y="243593"/>
                  <a:pt x="400277" y="244920"/>
                </a:cubicBezTo>
                <a:cubicBezTo>
                  <a:pt x="406920" y="245772"/>
                  <a:pt x="413563" y="245014"/>
                  <a:pt x="419732" y="242362"/>
                </a:cubicBezTo>
                <a:cubicBezTo>
                  <a:pt x="431214" y="237435"/>
                  <a:pt x="433018" y="224077"/>
                  <a:pt x="423243" y="215929"/>
                </a:cubicBezTo>
                <a:cubicBezTo>
                  <a:pt x="420016" y="213276"/>
                  <a:pt x="416220" y="211287"/>
                  <a:pt x="412234" y="209487"/>
                </a:cubicBezTo>
                <a:cubicBezTo>
                  <a:pt x="402175" y="205129"/>
                  <a:pt x="391641" y="201718"/>
                  <a:pt x="382056" y="196033"/>
                </a:cubicBezTo>
                <a:cubicBezTo>
                  <a:pt x="366587" y="186654"/>
                  <a:pt x="356718" y="173864"/>
                  <a:pt x="357857" y="155105"/>
                </a:cubicBezTo>
                <a:cubicBezTo>
                  <a:pt x="359280" y="133694"/>
                  <a:pt x="371238" y="120336"/>
                  <a:pt x="390882" y="113230"/>
                </a:cubicBezTo>
                <a:cubicBezTo>
                  <a:pt x="398948" y="110388"/>
                  <a:pt x="399138" y="110483"/>
                  <a:pt x="399138" y="102051"/>
                </a:cubicBezTo>
                <a:cubicBezTo>
                  <a:pt x="399138" y="99114"/>
                  <a:pt x="398948" y="96366"/>
                  <a:pt x="399138" y="93429"/>
                </a:cubicBezTo>
                <a:cubicBezTo>
                  <a:pt x="399233" y="87082"/>
                  <a:pt x="400372" y="85945"/>
                  <a:pt x="406730" y="85850"/>
                </a:cubicBezTo>
                <a:close/>
                <a:moveTo>
                  <a:pt x="205945" y="50"/>
                </a:moveTo>
                <a:cubicBezTo>
                  <a:pt x="214105" y="-329"/>
                  <a:pt x="298173" y="-1087"/>
                  <a:pt x="302823" y="99179"/>
                </a:cubicBezTo>
                <a:cubicBezTo>
                  <a:pt x="302823" y="99179"/>
                  <a:pt x="319238" y="249483"/>
                  <a:pt x="206514" y="250620"/>
                </a:cubicBezTo>
                <a:lnTo>
                  <a:pt x="205945" y="250620"/>
                </a:lnTo>
                <a:lnTo>
                  <a:pt x="205281" y="250620"/>
                </a:lnTo>
                <a:cubicBezTo>
                  <a:pt x="92652" y="249483"/>
                  <a:pt x="108972" y="99179"/>
                  <a:pt x="108972" y="99179"/>
                </a:cubicBezTo>
                <a:cubicBezTo>
                  <a:pt x="113527" y="-1087"/>
                  <a:pt x="197690" y="-329"/>
                  <a:pt x="205945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5B1AE058-EB72-4CB2-B9C2-B00384754951}"/>
              </a:ext>
            </a:extLst>
          </p:cNvPr>
          <p:cNvSpPr txBox="1"/>
          <p:nvPr/>
        </p:nvSpPr>
        <p:spPr>
          <a:xfrm>
            <a:off x="6167438" y="4180163"/>
            <a:ext cx="576103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AB7F9225-EFB7-42C7-BA93-F1BD6C36FD1D}"/>
              </a:ext>
            </a:extLst>
          </p:cNvPr>
          <p:cNvSpPr txBox="1"/>
          <p:nvPr/>
        </p:nvSpPr>
        <p:spPr>
          <a:xfrm>
            <a:off x="6167438" y="3750014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6EE4BD1-460E-4A0F-8004-BD330DFE2DE9}"/>
              </a:ext>
            </a:extLst>
          </p:cNvPr>
          <p:cNvSpPr/>
          <p:nvPr/>
        </p:nvSpPr>
        <p:spPr>
          <a:xfrm>
            <a:off x="4927696" y="3768431"/>
            <a:ext cx="1096867" cy="10546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14">
            <a:extLst>
              <a:ext uri="{FF2B5EF4-FFF2-40B4-BE49-F238E27FC236}">
                <a16:creationId xmlns:a16="http://schemas.microsoft.com/office/drawing/2014/main" xmlns="" id="{01578627-3772-4E86-BF4B-118AF88D726C}"/>
              </a:ext>
            </a:extLst>
          </p:cNvPr>
          <p:cNvSpPr/>
          <p:nvPr/>
        </p:nvSpPr>
        <p:spPr>
          <a:xfrm>
            <a:off x="5121376" y="4005659"/>
            <a:ext cx="715293" cy="580166"/>
          </a:xfrm>
          <a:custGeom>
            <a:avLst/>
            <a:gdLst>
              <a:gd name="connsiteX0" fmla="*/ 506800 w 608697"/>
              <a:gd name="connsiteY0" fmla="*/ 416765 h 493707"/>
              <a:gd name="connsiteX1" fmla="*/ 500609 w 608697"/>
              <a:gd name="connsiteY1" fmla="*/ 423021 h 493707"/>
              <a:gd name="connsiteX2" fmla="*/ 500609 w 608697"/>
              <a:gd name="connsiteY2" fmla="*/ 447825 h 493707"/>
              <a:gd name="connsiteX3" fmla="*/ 506800 w 608697"/>
              <a:gd name="connsiteY3" fmla="*/ 454007 h 493707"/>
              <a:gd name="connsiteX4" fmla="*/ 573936 w 608697"/>
              <a:gd name="connsiteY4" fmla="*/ 454007 h 493707"/>
              <a:gd name="connsiteX5" fmla="*/ 580127 w 608697"/>
              <a:gd name="connsiteY5" fmla="*/ 447825 h 493707"/>
              <a:gd name="connsiteX6" fmla="*/ 580127 w 608697"/>
              <a:gd name="connsiteY6" fmla="*/ 423021 h 493707"/>
              <a:gd name="connsiteX7" fmla="*/ 573936 w 608697"/>
              <a:gd name="connsiteY7" fmla="*/ 416765 h 493707"/>
              <a:gd name="connsiteX8" fmla="*/ 411169 w 608697"/>
              <a:gd name="connsiteY8" fmla="*/ 416765 h 493707"/>
              <a:gd name="connsiteX9" fmla="*/ 404977 w 608697"/>
              <a:gd name="connsiteY9" fmla="*/ 423021 h 493707"/>
              <a:gd name="connsiteX10" fmla="*/ 404977 w 608697"/>
              <a:gd name="connsiteY10" fmla="*/ 447825 h 493707"/>
              <a:gd name="connsiteX11" fmla="*/ 411169 w 608697"/>
              <a:gd name="connsiteY11" fmla="*/ 454007 h 493707"/>
              <a:gd name="connsiteX12" fmla="*/ 478230 w 608697"/>
              <a:gd name="connsiteY12" fmla="*/ 454007 h 493707"/>
              <a:gd name="connsiteX13" fmla="*/ 484496 w 608697"/>
              <a:gd name="connsiteY13" fmla="*/ 447825 h 493707"/>
              <a:gd name="connsiteX14" fmla="*/ 484496 w 608697"/>
              <a:gd name="connsiteY14" fmla="*/ 423021 h 493707"/>
              <a:gd name="connsiteX15" fmla="*/ 478230 w 608697"/>
              <a:gd name="connsiteY15" fmla="*/ 416765 h 493707"/>
              <a:gd name="connsiteX16" fmla="*/ 310540 w 608697"/>
              <a:gd name="connsiteY16" fmla="*/ 416765 h 493707"/>
              <a:gd name="connsiteX17" fmla="*/ 304349 w 608697"/>
              <a:gd name="connsiteY17" fmla="*/ 423021 h 493707"/>
              <a:gd name="connsiteX18" fmla="*/ 304349 w 608697"/>
              <a:gd name="connsiteY18" fmla="*/ 447825 h 493707"/>
              <a:gd name="connsiteX19" fmla="*/ 310540 w 608697"/>
              <a:gd name="connsiteY19" fmla="*/ 454007 h 493707"/>
              <a:gd name="connsiteX20" fmla="*/ 377676 w 608697"/>
              <a:gd name="connsiteY20" fmla="*/ 454007 h 493707"/>
              <a:gd name="connsiteX21" fmla="*/ 383867 w 608697"/>
              <a:gd name="connsiteY21" fmla="*/ 447825 h 493707"/>
              <a:gd name="connsiteX22" fmla="*/ 383867 w 608697"/>
              <a:gd name="connsiteY22" fmla="*/ 423021 h 493707"/>
              <a:gd name="connsiteX23" fmla="*/ 377676 w 608697"/>
              <a:gd name="connsiteY23" fmla="*/ 416765 h 493707"/>
              <a:gd name="connsiteX24" fmla="*/ 506800 w 608697"/>
              <a:gd name="connsiteY24" fmla="*/ 354794 h 493707"/>
              <a:gd name="connsiteX25" fmla="*/ 500609 w 608697"/>
              <a:gd name="connsiteY25" fmla="*/ 360976 h 493707"/>
              <a:gd name="connsiteX26" fmla="*/ 500609 w 608697"/>
              <a:gd name="connsiteY26" fmla="*/ 385779 h 493707"/>
              <a:gd name="connsiteX27" fmla="*/ 506800 w 608697"/>
              <a:gd name="connsiteY27" fmla="*/ 391961 h 493707"/>
              <a:gd name="connsiteX28" fmla="*/ 573936 w 608697"/>
              <a:gd name="connsiteY28" fmla="*/ 391961 h 493707"/>
              <a:gd name="connsiteX29" fmla="*/ 580127 w 608697"/>
              <a:gd name="connsiteY29" fmla="*/ 385779 h 493707"/>
              <a:gd name="connsiteX30" fmla="*/ 580127 w 608697"/>
              <a:gd name="connsiteY30" fmla="*/ 360976 h 493707"/>
              <a:gd name="connsiteX31" fmla="*/ 573936 w 608697"/>
              <a:gd name="connsiteY31" fmla="*/ 354794 h 493707"/>
              <a:gd name="connsiteX32" fmla="*/ 411169 w 608697"/>
              <a:gd name="connsiteY32" fmla="*/ 354794 h 493707"/>
              <a:gd name="connsiteX33" fmla="*/ 404977 w 608697"/>
              <a:gd name="connsiteY33" fmla="*/ 360976 h 493707"/>
              <a:gd name="connsiteX34" fmla="*/ 404977 w 608697"/>
              <a:gd name="connsiteY34" fmla="*/ 385779 h 493707"/>
              <a:gd name="connsiteX35" fmla="*/ 411169 w 608697"/>
              <a:gd name="connsiteY35" fmla="*/ 391961 h 493707"/>
              <a:gd name="connsiteX36" fmla="*/ 478230 w 608697"/>
              <a:gd name="connsiteY36" fmla="*/ 391961 h 493707"/>
              <a:gd name="connsiteX37" fmla="*/ 484496 w 608697"/>
              <a:gd name="connsiteY37" fmla="*/ 385779 h 493707"/>
              <a:gd name="connsiteX38" fmla="*/ 484496 w 608697"/>
              <a:gd name="connsiteY38" fmla="*/ 360976 h 493707"/>
              <a:gd name="connsiteX39" fmla="*/ 478230 w 608697"/>
              <a:gd name="connsiteY39" fmla="*/ 354794 h 493707"/>
              <a:gd name="connsiteX40" fmla="*/ 310540 w 608697"/>
              <a:gd name="connsiteY40" fmla="*/ 354794 h 493707"/>
              <a:gd name="connsiteX41" fmla="*/ 304349 w 608697"/>
              <a:gd name="connsiteY41" fmla="*/ 360976 h 493707"/>
              <a:gd name="connsiteX42" fmla="*/ 304349 w 608697"/>
              <a:gd name="connsiteY42" fmla="*/ 385779 h 493707"/>
              <a:gd name="connsiteX43" fmla="*/ 310540 w 608697"/>
              <a:gd name="connsiteY43" fmla="*/ 391961 h 493707"/>
              <a:gd name="connsiteX44" fmla="*/ 377676 w 608697"/>
              <a:gd name="connsiteY44" fmla="*/ 391961 h 493707"/>
              <a:gd name="connsiteX45" fmla="*/ 383867 w 608697"/>
              <a:gd name="connsiteY45" fmla="*/ 385779 h 493707"/>
              <a:gd name="connsiteX46" fmla="*/ 383867 w 608697"/>
              <a:gd name="connsiteY46" fmla="*/ 360976 h 493707"/>
              <a:gd name="connsiteX47" fmla="*/ 377676 w 608697"/>
              <a:gd name="connsiteY47" fmla="*/ 354794 h 493707"/>
              <a:gd name="connsiteX48" fmla="*/ 506800 w 608697"/>
              <a:gd name="connsiteY48" fmla="*/ 292748 h 493707"/>
              <a:gd name="connsiteX49" fmla="*/ 500609 w 608697"/>
              <a:gd name="connsiteY49" fmla="*/ 298930 h 493707"/>
              <a:gd name="connsiteX50" fmla="*/ 500609 w 608697"/>
              <a:gd name="connsiteY50" fmla="*/ 323734 h 493707"/>
              <a:gd name="connsiteX51" fmla="*/ 506800 w 608697"/>
              <a:gd name="connsiteY51" fmla="*/ 329990 h 493707"/>
              <a:gd name="connsiteX52" fmla="*/ 573936 w 608697"/>
              <a:gd name="connsiteY52" fmla="*/ 329990 h 493707"/>
              <a:gd name="connsiteX53" fmla="*/ 580127 w 608697"/>
              <a:gd name="connsiteY53" fmla="*/ 323734 h 493707"/>
              <a:gd name="connsiteX54" fmla="*/ 580127 w 608697"/>
              <a:gd name="connsiteY54" fmla="*/ 298930 h 493707"/>
              <a:gd name="connsiteX55" fmla="*/ 573936 w 608697"/>
              <a:gd name="connsiteY55" fmla="*/ 292748 h 493707"/>
              <a:gd name="connsiteX56" fmla="*/ 411169 w 608697"/>
              <a:gd name="connsiteY56" fmla="*/ 292748 h 493707"/>
              <a:gd name="connsiteX57" fmla="*/ 404977 w 608697"/>
              <a:gd name="connsiteY57" fmla="*/ 298930 h 493707"/>
              <a:gd name="connsiteX58" fmla="*/ 404977 w 608697"/>
              <a:gd name="connsiteY58" fmla="*/ 323734 h 493707"/>
              <a:gd name="connsiteX59" fmla="*/ 411169 w 608697"/>
              <a:gd name="connsiteY59" fmla="*/ 329990 h 493707"/>
              <a:gd name="connsiteX60" fmla="*/ 478230 w 608697"/>
              <a:gd name="connsiteY60" fmla="*/ 329990 h 493707"/>
              <a:gd name="connsiteX61" fmla="*/ 484496 w 608697"/>
              <a:gd name="connsiteY61" fmla="*/ 323734 h 493707"/>
              <a:gd name="connsiteX62" fmla="*/ 484496 w 608697"/>
              <a:gd name="connsiteY62" fmla="*/ 298930 h 493707"/>
              <a:gd name="connsiteX63" fmla="*/ 478230 w 608697"/>
              <a:gd name="connsiteY63" fmla="*/ 292748 h 493707"/>
              <a:gd name="connsiteX64" fmla="*/ 310540 w 608697"/>
              <a:gd name="connsiteY64" fmla="*/ 292748 h 493707"/>
              <a:gd name="connsiteX65" fmla="*/ 304349 w 608697"/>
              <a:gd name="connsiteY65" fmla="*/ 298930 h 493707"/>
              <a:gd name="connsiteX66" fmla="*/ 304349 w 608697"/>
              <a:gd name="connsiteY66" fmla="*/ 323734 h 493707"/>
              <a:gd name="connsiteX67" fmla="*/ 310540 w 608697"/>
              <a:gd name="connsiteY67" fmla="*/ 329990 h 493707"/>
              <a:gd name="connsiteX68" fmla="*/ 377676 w 608697"/>
              <a:gd name="connsiteY68" fmla="*/ 329990 h 493707"/>
              <a:gd name="connsiteX69" fmla="*/ 383867 w 608697"/>
              <a:gd name="connsiteY69" fmla="*/ 323734 h 493707"/>
              <a:gd name="connsiteX70" fmla="*/ 383867 w 608697"/>
              <a:gd name="connsiteY70" fmla="*/ 298930 h 493707"/>
              <a:gd name="connsiteX71" fmla="*/ 377676 w 608697"/>
              <a:gd name="connsiteY71" fmla="*/ 292748 h 493707"/>
              <a:gd name="connsiteX72" fmla="*/ 506800 w 608697"/>
              <a:gd name="connsiteY72" fmla="*/ 230777 h 493707"/>
              <a:gd name="connsiteX73" fmla="*/ 500609 w 608697"/>
              <a:gd name="connsiteY73" fmla="*/ 236959 h 493707"/>
              <a:gd name="connsiteX74" fmla="*/ 500609 w 608697"/>
              <a:gd name="connsiteY74" fmla="*/ 261763 h 493707"/>
              <a:gd name="connsiteX75" fmla="*/ 506800 w 608697"/>
              <a:gd name="connsiteY75" fmla="*/ 267945 h 493707"/>
              <a:gd name="connsiteX76" fmla="*/ 573936 w 608697"/>
              <a:gd name="connsiteY76" fmla="*/ 267945 h 493707"/>
              <a:gd name="connsiteX77" fmla="*/ 580127 w 608697"/>
              <a:gd name="connsiteY77" fmla="*/ 261763 h 493707"/>
              <a:gd name="connsiteX78" fmla="*/ 580127 w 608697"/>
              <a:gd name="connsiteY78" fmla="*/ 236959 h 493707"/>
              <a:gd name="connsiteX79" fmla="*/ 573936 w 608697"/>
              <a:gd name="connsiteY79" fmla="*/ 230777 h 493707"/>
              <a:gd name="connsiteX80" fmla="*/ 411169 w 608697"/>
              <a:gd name="connsiteY80" fmla="*/ 230777 h 493707"/>
              <a:gd name="connsiteX81" fmla="*/ 404977 w 608697"/>
              <a:gd name="connsiteY81" fmla="*/ 236959 h 493707"/>
              <a:gd name="connsiteX82" fmla="*/ 404977 w 608697"/>
              <a:gd name="connsiteY82" fmla="*/ 261763 h 493707"/>
              <a:gd name="connsiteX83" fmla="*/ 411169 w 608697"/>
              <a:gd name="connsiteY83" fmla="*/ 267945 h 493707"/>
              <a:gd name="connsiteX84" fmla="*/ 478230 w 608697"/>
              <a:gd name="connsiteY84" fmla="*/ 267945 h 493707"/>
              <a:gd name="connsiteX85" fmla="*/ 484496 w 608697"/>
              <a:gd name="connsiteY85" fmla="*/ 261763 h 493707"/>
              <a:gd name="connsiteX86" fmla="*/ 484496 w 608697"/>
              <a:gd name="connsiteY86" fmla="*/ 236959 h 493707"/>
              <a:gd name="connsiteX87" fmla="*/ 478230 w 608697"/>
              <a:gd name="connsiteY87" fmla="*/ 230777 h 493707"/>
              <a:gd name="connsiteX88" fmla="*/ 310540 w 608697"/>
              <a:gd name="connsiteY88" fmla="*/ 230777 h 493707"/>
              <a:gd name="connsiteX89" fmla="*/ 304349 w 608697"/>
              <a:gd name="connsiteY89" fmla="*/ 236959 h 493707"/>
              <a:gd name="connsiteX90" fmla="*/ 304349 w 608697"/>
              <a:gd name="connsiteY90" fmla="*/ 261763 h 493707"/>
              <a:gd name="connsiteX91" fmla="*/ 310540 w 608697"/>
              <a:gd name="connsiteY91" fmla="*/ 267945 h 493707"/>
              <a:gd name="connsiteX92" fmla="*/ 377676 w 608697"/>
              <a:gd name="connsiteY92" fmla="*/ 267945 h 493707"/>
              <a:gd name="connsiteX93" fmla="*/ 383867 w 608697"/>
              <a:gd name="connsiteY93" fmla="*/ 261763 h 493707"/>
              <a:gd name="connsiteX94" fmla="*/ 383867 w 608697"/>
              <a:gd name="connsiteY94" fmla="*/ 236959 h 493707"/>
              <a:gd name="connsiteX95" fmla="*/ 377676 w 608697"/>
              <a:gd name="connsiteY95" fmla="*/ 230777 h 493707"/>
              <a:gd name="connsiteX96" fmla="*/ 316806 w 608697"/>
              <a:gd name="connsiteY96" fmla="*/ 104228 h 493707"/>
              <a:gd name="connsiteX97" fmla="*/ 304349 w 608697"/>
              <a:gd name="connsiteY97" fmla="*/ 116593 h 493707"/>
              <a:gd name="connsiteX98" fmla="*/ 304349 w 608697"/>
              <a:gd name="connsiteY98" fmla="*/ 177372 h 493707"/>
              <a:gd name="connsiteX99" fmla="*/ 316806 w 608697"/>
              <a:gd name="connsiteY99" fmla="*/ 189811 h 493707"/>
              <a:gd name="connsiteX100" fmla="*/ 567670 w 608697"/>
              <a:gd name="connsiteY100" fmla="*/ 189811 h 493707"/>
              <a:gd name="connsiteX101" fmla="*/ 580127 w 608697"/>
              <a:gd name="connsiteY101" fmla="*/ 177372 h 493707"/>
              <a:gd name="connsiteX102" fmla="*/ 580127 w 608697"/>
              <a:gd name="connsiteY102" fmla="*/ 116593 h 493707"/>
              <a:gd name="connsiteX103" fmla="*/ 567670 w 608697"/>
              <a:gd name="connsiteY103" fmla="*/ 104228 h 493707"/>
              <a:gd name="connsiteX104" fmla="*/ 24840 w 608697"/>
              <a:gd name="connsiteY104" fmla="*/ 64528 h 493707"/>
              <a:gd name="connsiteX105" fmla="*/ 43041 w 608697"/>
              <a:gd name="connsiteY105" fmla="*/ 64528 h 493707"/>
              <a:gd name="connsiteX106" fmla="*/ 46398 w 608697"/>
              <a:gd name="connsiteY106" fmla="*/ 428980 h 493707"/>
              <a:gd name="connsiteX107" fmla="*/ 77057 w 608697"/>
              <a:gd name="connsiteY107" fmla="*/ 464807 h 493707"/>
              <a:gd name="connsiteX108" fmla="*/ 151577 w 608697"/>
              <a:gd name="connsiteY108" fmla="*/ 472628 h 493707"/>
              <a:gd name="connsiteX109" fmla="*/ 226024 w 608697"/>
              <a:gd name="connsiteY109" fmla="*/ 464807 h 493707"/>
              <a:gd name="connsiteX110" fmla="*/ 256682 w 608697"/>
              <a:gd name="connsiteY110" fmla="*/ 428980 h 493707"/>
              <a:gd name="connsiteX111" fmla="*/ 260114 w 608697"/>
              <a:gd name="connsiteY111" fmla="*/ 64528 h 493707"/>
              <a:gd name="connsiteX112" fmla="*/ 583857 w 608697"/>
              <a:gd name="connsiteY112" fmla="*/ 64528 h 493707"/>
              <a:gd name="connsiteX113" fmla="*/ 608697 w 608697"/>
              <a:gd name="connsiteY113" fmla="*/ 89331 h 493707"/>
              <a:gd name="connsiteX114" fmla="*/ 608697 w 608697"/>
              <a:gd name="connsiteY114" fmla="*/ 468904 h 493707"/>
              <a:gd name="connsiteX115" fmla="*/ 583857 w 608697"/>
              <a:gd name="connsiteY115" fmla="*/ 493707 h 493707"/>
              <a:gd name="connsiteX116" fmla="*/ 24840 w 608697"/>
              <a:gd name="connsiteY116" fmla="*/ 493707 h 493707"/>
              <a:gd name="connsiteX117" fmla="*/ 0 w 608697"/>
              <a:gd name="connsiteY117" fmla="*/ 468904 h 493707"/>
              <a:gd name="connsiteX118" fmla="*/ 0 w 608697"/>
              <a:gd name="connsiteY118" fmla="*/ 89331 h 493707"/>
              <a:gd name="connsiteX119" fmla="*/ 24840 w 608697"/>
              <a:gd name="connsiteY119" fmla="*/ 64528 h 493707"/>
              <a:gd name="connsiteX120" fmla="*/ 151577 w 608697"/>
              <a:gd name="connsiteY120" fmla="*/ 0 h 493707"/>
              <a:gd name="connsiteX121" fmla="*/ 220645 w 608697"/>
              <a:gd name="connsiteY121" fmla="*/ 7319 h 493707"/>
              <a:gd name="connsiteX122" fmla="*/ 230714 w 608697"/>
              <a:gd name="connsiteY122" fmla="*/ 19759 h 493707"/>
              <a:gd name="connsiteX123" fmla="*/ 230714 w 608697"/>
              <a:gd name="connsiteY123" fmla="*/ 426841 h 493707"/>
              <a:gd name="connsiteX124" fmla="*/ 220645 w 608697"/>
              <a:gd name="connsiteY124" fmla="*/ 439281 h 493707"/>
              <a:gd name="connsiteX125" fmla="*/ 82509 w 608697"/>
              <a:gd name="connsiteY125" fmla="*/ 439281 h 493707"/>
              <a:gd name="connsiteX126" fmla="*/ 72439 w 608697"/>
              <a:gd name="connsiteY126" fmla="*/ 426841 h 493707"/>
              <a:gd name="connsiteX127" fmla="*/ 72439 w 608697"/>
              <a:gd name="connsiteY127" fmla="*/ 19759 h 493707"/>
              <a:gd name="connsiteX128" fmla="*/ 82509 w 608697"/>
              <a:gd name="connsiteY128" fmla="*/ 7319 h 493707"/>
              <a:gd name="connsiteX129" fmla="*/ 151577 w 608697"/>
              <a:gd name="connsiteY129" fmla="*/ 0 h 493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</a:cxnLst>
            <a:rect l="l" t="t" r="r" b="b"/>
            <a:pathLst>
              <a:path w="608697" h="493707">
                <a:moveTo>
                  <a:pt x="506800" y="416765"/>
                </a:moveTo>
                <a:cubicBezTo>
                  <a:pt x="503369" y="416765"/>
                  <a:pt x="500609" y="419595"/>
                  <a:pt x="500609" y="423021"/>
                </a:cubicBezTo>
                <a:lnTo>
                  <a:pt x="500609" y="447825"/>
                </a:lnTo>
                <a:cubicBezTo>
                  <a:pt x="500609" y="451251"/>
                  <a:pt x="503369" y="454007"/>
                  <a:pt x="506800" y="454007"/>
                </a:cubicBezTo>
                <a:lnTo>
                  <a:pt x="573936" y="454007"/>
                </a:lnTo>
                <a:cubicBezTo>
                  <a:pt x="577367" y="454007"/>
                  <a:pt x="580127" y="451251"/>
                  <a:pt x="580127" y="447825"/>
                </a:cubicBezTo>
                <a:lnTo>
                  <a:pt x="580127" y="423021"/>
                </a:lnTo>
                <a:cubicBezTo>
                  <a:pt x="580127" y="419595"/>
                  <a:pt x="577367" y="416765"/>
                  <a:pt x="573936" y="416765"/>
                </a:cubicBezTo>
                <a:close/>
                <a:moveTo>
                  <a:pt x="411169" y="416765"/>
                </a:moveTo>
                <a:cubicBezTo>
                  <a:pt x="407737" y="416765"/>
                  <a:pt x="404977" y="419595"/>
                  <a:pt x="404977" y="423021"/>
                </a:cubicBezTo>
                <a:lnTo>
                  <a:pt x="404977" y="447825"/>
                </a:lnTo>
                <a:cubicBezTo>
                  <a:pt x="404977" y="451251"/>
                  <a:pt x="407737" y="454007"/>
                  <a:pt x="411169" y="454007"/>
                </a:cubicBezTo>
                <a:lnTo>
                  <a:pt x="478230" y="454007"/>
                </a:lnTo>
                <a:cubicBezTo>
                  <a:pt x="481661" y="454007"/>
                  <a:pt x="484496" y="451251"/>
                  <a:pt x="484496" y="447825"/>
                </a:cubicBezTo>
                <a:lnTo>
                  <a:pt x="484496" y="423021"/>
                </a:lnTo>
                <a:cubicBezTo>
                  <a:pt x="484496" y="419595"/>
                  <a:pt x="481661" y="416765"/>
                  <a:pt x="478230" y="416765"/>
                </a:cubicBezTo>
                <a:close/>
                <a:moveTo>
                  <a:pt x="310540" y="416765"/>
                </a:moveTo>
                <a:cubicBezTo>
                  <a:pt x="307109" y="416765"/>
                  <a:pt x="304349" y="419595"/>
                  <a:pt x="304349" y="423021"/>
                </a:cubicBezTo>
                <a:lnTo>
                  <a:pt x="304349" y="447825"/>
                </a:lnTo>
                <a:cubicBezTo>
                  <a:pt x="304349" y="451251"/>
                  <a:pt x="307109" y="454007"/>
                  <a:pt x="310540" y="454007"/>
                </a:cubicBezTo>
                <a:lnTo>
                  <a:pt x="377676" y="454007"/>
                </a:lnTo>
                <a:cubicBezTo>
                  <a:pt x="381107" y="454007"/>
                  <a:pt x="383867" y="451251"/>
                  <a:pt x="383867" y="447825"/>
                </a:cubicBezTo>
                <a:lnTo>
                  <a:pt x="383867" y="423021"/>
                </a:lnTo>
                <a:cubicBezTo>
                  <a:pt x="383867" y="419595"/>
                  <a:pt x="381107" y="416765"/>
                  <a:pt x="377676" y="416765"/>
                </a:cubicBezTo>
                <a:close/>
                <a:moveTo>
                  <a:pt x="506800" y="354794"/>
                </a:moveTo>
                <a:cubicBezTo>
                  <a:pt x="503369" y="354794"/>
                  <a:pt x="500609" y="357550"/>
                  <a:pt x="500609" y="360976"/>
                </a:cubicBezTo>
                <a:lnTo>
                  <a:pt x="500609" y="385779"/>
                </a:lnTo>
                <a:cubicBezTo>
                  <a:pt x="500609" y="389205"/>
                  <a:pt x="503369" y="391961"/>
                  <a:pt x="506800" y="391961"/>
                </a:cubicBezTo>
                <a:lnTo>
                  <a:pt x="573936" y="391961"/>
                </a:lnTo>
                <a:cubicBezTo>
                  <a:pt x="577367" y="391961"/>
                  <a:pt x="580127" y="389205"/>
                  <a:pt x="580127" y="385779"/>
                </a:cubicBezTo>
                <a:lnTo>
                  <a:pt x="580127" y="360976"/>
                </a:lnTo>
                <a:cubicBezTo>
                  <a:pt x="580127" y="357550"/>
                  <a:pt x="577367" y="354794"/>
                  <a:pt x="573936" y="354794"/>
                </a:cubicBezTo>
                <a:close/>
                <a:moveTo>
                  <a:pt x="411169" y="354794"/>
                </a:moveTo>
                <a:cubicBezTo>
                  <a:pt x="407737" y="354794"/>
                  <a:pt x="404977" y="357550"/>
                  <a:pt x="404977" y="360976"/>
                </a:cubicBezTo>
                <a:lnTo>
                  <a:pt x="404977" y="385779"/>
                </a:lnTo>
                <a:cubicBezTo>
                  <a:pt x="404977" y="389205"/>
                  <a:pt x="407737" y="391961"/>
                  <a:pt x="411169" y="391961"/>
                </a:cubicBezTo>
                <a:lnTo>
                  <a:pt x="478230" y="391961"/>
                </a:lnTo>
                <a:cubicBezTo>
                  <a:pt x="481661" y="391961"/>
                  <a:pt x="484496" y="389205"/>
                  <a:pt x="484496" y="385779"/>
                </a:cubicBezTo>
                <a:lnTo>
                  <a:pt x="484496" y="360976"/>
                </a:lnTo>
                <a:cubicBezTo>
                  <a:pt x="484496" y="357550"/>
                  <a:pt x="481661" y="354794"/>
                  <a:pt x="478230" y="354794"/>
                </a:cubicBezTo>
                <a:close/>
                <a:moveTo>
                  <a:pt x="310540" y="354794"/>
                </a:moveTo>
                <a:cubicBezTo>
                  <a:pt x="307109" y="354794"/>
                  <a:pt x="304349" y="357550"/>
                  <a:pt x="304349" y="360976"/>
                </a:cubicBezTo>
                <a:lnTo>
                  <a:pt x="304349" y="385779"/>
                </a:lnTo>
                <a:cubicBezTo>
                  <a:pt x="304349" y="389205"/>
                  <a:pt x="307109" y="391961"/>
                  <a:pt x="310540" y="391961"/>
                </a:cubicBezTo>
                <a:lnTo>
                  <a:pt x="377676" y="391961"/>
                </a:lnTo>
                <a:cubicBezTo>
                  <a:pt x="381107" y="391961"/>
                  <a:pt x="383867" y="389205"/>
                  <a:pt x="383867" y="385779"/>
                </a:cubicBezTo>
                <a:lnTo>
                  <a:pt x="383867" y="360976"/>
                </a:lnTo>
                <a:cubicBezTo>
                  <a:pt x="383867" y="357550"/>
                  <a:pt x="381107" y="354794"/>
                  <a:pt x="377676" y="354794"/>
                </a:cubicBezTo>
                <a:close/>
                <a:moveTo>
                  <a:pt x="506800" y="292748"/>
                </a:moveTo>
                <a:cubicBezTo>
                  <a:pt x="503369" y="292748"/>
                  <a:pt x="500609" y="295504"/>
                  <a:pt x="500609" y="298930"/>
                </a:cubicBezTo>
                <a:lnTo>
                  <a:pt x="500609" y="323734"/>
                </a:lnTo>
                <a:cubicBezTo>
                  <a:pt x="500609" y="327160"/>
                  <a:pt x="503369" y="329990"/>
                  <a:pt x="506800" y="329990"/>
                </a:cubicBezTo>
                <a:lnTo>
                  <a:pt x="573936" y="329990"/>
                </a:lnTo>
                <a:cubicBezTo>
                  <a:pt x="577367" y="329990"/>
                  <a:pt x="580127" y="327160"/>
                  <a:pt x="580127" y="323734"/>
                </a:cubicBezTo>
                <a:lnTo>
                  <a:pt x="580127" y="298930"/>
                </a:lnTo>
                <a:cubicBezTo>
                  <a:pt x="580127" y="295504"/>
                  <a:pt x="577367" y="292748"/>
                  <a:pt x="573936" y="292748"/>
                </a:cubicBezTo>
                <a:close/>
                <a:moveTo>
                  <a:pt x="411169" y="292748"/>
                </a:moveTo>
                <a:cubicBezTo>
                  <a:pt x="407737" y="292748"/>
                  <a:pt x="404977" y="295504"/>
                  <a:pt x="404977" y="298930"/>
                </a:cubicBezTo>
                <a:lnTo>
                  <a:pt x="404977" y="323734"/>
                </a:lnTo>
                <a:cubicBezTo>
                  <a:pt x="404977" y="327160"/>
                  <a:pt x="407737" y="329990"/>
                  <a:pt x="411169" y="329990"/>
                </a:cubicBezTo>
                <a:lnTo>
                  <a:pt x="478230" y="329990"/>
                </a:lnTo>
                <a:cubicBezTo>
                  <a:pt x="481661" y="329990"/>
                  <a:pt x="484496" y="327160"/>
                  <a:pt x="484496" y="323734"/>
                </a:cubicBezTo>
                <a:lnTo>
                  <a:pt x="484496" y="298930"/>
                </a:lnTo>
                <a:cubicBezTo>
                  <a:pt x="484496" y="295504"/>
                  <a:pt x="481661" y="292748"/>
                  <a:pt x="478230" y="292748"/>
                </a:cubicBezTo>
                <a:close/>
                <a:moveTo>
                  <a:pt x="310540" y="292748"/>
                </a:moveTo>
                <a:cubicBezTo>
                  <a:pt x="307109" y="292748"/>
                  <a:pt x="304349" y="295504"/>
                  <a:pt x="304349" y="298930"/>
                </a:cubicBezTo>
                <a:lnTo>
                  <a:pt x="304349" y="323734"/>
                </a:lnTo>
                <a:cubicBezTo>
                  <a:pt x="304349" y="327160"/>
                  <a:pt x="307109" y="329990"/>
                  <a:pt x="310540" y="329990"/>
                </a:cubicBezTo>
                <a:lnTo>
                  <a:pt x="377676" y="329990"/>
                </a:lnTo>
                <a:cubicBezTo>
                  <a:pt x="381107" y="329990"/>
                  <a:pt x="383867" y="327160"/>
                  <a:pt x="383867" y="323734"/>
                </a:cubicBezTo>
                <a:lnTo>
                  <a:pt x="383867" y="298930"/>
                </a:lnTo>
                <a:cubicBezTo>
                  <a:pt x="383867" y="295504"/>
                  <a:pt x="381107" y="292748"/>
                  <a:pt x="377676" y="292748"/>
                </a:cubicBezTo>
                <a:close/>
                <a:moveTo>
                  <a:pt x="506800" y="230777"/>
                </a:moveTo>
                <a:cubicBezTo>
                  <a:pt x="503369" y="230777"/>
                  <a:pt x="500609" y="233533"/>
                  <a:pt x="500609" y="236959"/>
                </a:cubicBezTo>
                <a:lnTo>
                  <a:pt x="500609" y="261763"/>
                </a:lnTo>
                <a:cubicBezTo>
                  <a:pt x="500609" y="265189"/>
                  <a:pt x="503369" y="267945"/>
                  <a:pt x="506800" y="267945"/>
                </a:cubicBezTo>
                <a:lnTo>
                  <a:pt x="573936" y="267945"/>
                </a:lnTo>
                <a:cubicBezTo>
                  <a:pt x="577367" y="267945"/>
                  <a:pt x="580127" y="265189"/>
                  <a:pt x="580127" y="261763"/>
                </a:cubicBezTo>
                <a:lnTo>
                  <a:pt x="580127" y="236959"/>
                </a:lnTo>
                <a:cubicBezTo>
                  <a:pt x="580127" y="233533"/>
                  <a:pt x="577367" y="230777"/>
                  <a:pt x="573936" y="230777"/>
                </a:cubicBezTo>
                <a:close/>
                <a:moveTo>
                  <a:pt x="411169" y="230777"/>
                </a:moveTo>
                <a:cubicBezTo>
                  <a:pt x="407737" y="230777"/>
                  <a:pt x="404977" y="233533"/>
                  <a:pt x="404977" y="236959"/>
                </a:cubicBezTo>
                <a:lnTo>
                  <a:pt x="404977" y="261763"/>
                </a:lnTo>
                <a:cubicBezTo>
                  <a:pt x="404977" y="265189"/>
                  <a:pt x="407737" y="267945"/>
                  <a:pt x="411169" y="267945"/>
                </a:cubicBezTo>
                <a:lnTo>
                  <a:pt x="478230" y="267945"/>
                </a:lnTo>
                <a:cubicBezTo>
                  <a:pt x="481661" y="267945"/>
                  <a:pt x="484496" y="265189"/>
                  <a:pt x="484496" y="261763"/>
                </a:cubicBezTo>
                <a:lnTo>
                  <a:pt x="484496" y="236959"/>
                </a:lnTo>
                <a:cubicBezTo>
                  <a:pt x="484496" y="233533"/>
                  <a:pt x="481661" y="230777"/>
                  <a:pt x="478230" y="230777"/>
                </a:cubicBezTo>
                <a:close/>
                <a:moveTo>
                  <a:pt x="310540" y="230777"/>
                </a:moveTo>
                <a:cubicBezTo>
                  <a:pt x="307109" y="230777"/>
                  <a:pt x="304349" y="233533"/>
                  <a:pt x="304349" y="236959"/>
                </a:cubicBezTo>
                <a:lnTo>
                  <a:pt x="304349" y="261763"/>
                </a:lnTo>
                <a:cubicBezTo>
                  <a:pt x="304349" y="265189"/>
                  <a:pt x="307109" y="267945"/>
                  <a:pt x="310540" y="267945"/>
                </a:cubicBezTo>
                <a:lnTo>
                  <a:pt x="377676" y="267945"/>
                </a:lnTo>
                <a:cubicBezTo>
                  <a:pt x="381107" y="267945"/>
                  <a:pt x="383867" y="265189"/>
                  <a:pt x="383867" y="261763"/>
                </a:cubicBezTo>
                <a:lnTo>
                  <a:pt x="383867" y="236959"/>
                </a:lnTo>
                <a:cubicBezTo>
                  <a:pt x="383867" y="233533"/>
                  <a:pt x="381107" y="230777"/>
                  <a:pt x="377676" y="230777"/>
                </a:cubicBezTo>
                <a:close/>
                <a:moveTo>
                  <a:pt x="316806" y="104228"/>
                </a:moveTo>
                <a:cubicBezTo>
                  <a:pt x="309943" y="104228"/>
                  <a:pt x="304349" y="109740"/>
                  <a:pt x="304349" y="116593"/>
                </a:cubicBezTo>
                <a:lnTo>
                  <a:pt x="304349" y="177372"/>
                </a:lnTo>
                <a:cubicBezTo>
                  <a:pt x="304349" y="184224"/>
                  <a:pt x="309943" y="189811"/>
                  <a:pt x="316806" y="189811"/>
                </a:cubicBezTo>
                <a:lnTo>
                  <a:pt x="567670" y="189811"/>
                </a:lnTo>
                <a:cubicBezTo>
                  <a:pt x="574532" y="189811"/>
                  <a:pt x="580127" y="184224"/>
                  <a:pt x="580127" y="177372"/>
                </a:cubicBezTo>
                <a:lnTo>
                  <a:pt x="580127" y="116593"/>
                </a:lnTo>
                <a:cubicBezTo>
                  <a:pt x="580127" y="109740"/>
                  <a:pt x="574532" y="104228"/>
                  <a:pt x="567670" y="104228"/>
                </a:cubicBezTo>
                <a:close/>
                <a:moveTo>
                  <a:pt x="24840" y="64528"/>
                </a:moveTo>
                <a:lnTo>
                  <a:pt x="43041" y="64528"/>
                </a:lnTo>
                <a:cubicBezTo>
                  <a:pt x="35209" y="186533"/>
                  <a:pt x="36328" y="306230"/>
                  <a:pt x="46398" y="428980"/>
                </a:cubicBezTo>
                <a:cubicBezTo>
                  <a:pt x="47890" y="446782"/>
                  <a:pt x="60198" y="461157"/>
                  <a:pt x="77057" y="464807"/>
                </a:cubicBezTo>
                <a:cubicBezTo>
                  <a:pt x="101524" y="469947"/>
                  <a:pt x="126588" y="472628"/>
                  <a:pt x="151577" y="472628"/>
                </a:cubicBezTo>
                <a:cubicBezTo>
                  <a:pt x="176492" y="472628"/>
                  <a:pt x="201556" y="469947"/>
                  <a:pt x="226024" y="464807"/>
                </a:cubicBezTo>
                <a:cubicBezTo>
                  <a:pt x="242882" y="461157"/>
                  <a:pt x="255190" y="446782"/>
                  <a:pt x="256682" y="428980"/>
                </a:cubicBezTo>
                <a:cubicBezTo>
                  <a:pt x="266753" y="306230"/>
                  <a:pt x="267871" y="186533"/>
                  <a:pt x="260114" y="64528"/>
                </a:cubicBezTo>
                <a:lnTo>
                  <a:pt x="583857" y="64528"/>
                </a:lnTo>
                <a:cubicBezTo>
                  <a:pt x="597582" y="64528"/>
                  <a:pt x="608697" y="75626"/>
                  <a:pt x="608697" y="89331"/>
                </a:cubicBezTo>
                <a:lnTo>
                  <a:pt x="608697" y="468904"/>
                </a:lnTo>
                <a:cubicBezTo>
                  <a:pt x="608697" y="482609"/>
                  <a:pt x="597582" y="493707"/>
                  <a:pt x="583857" y="493707"/>
                </a:cubicBezTo>
                <a:lnTo>
                  <a:pt x="24840" y="493707"/>
                </a:lnTo>
                <a:cubicBezTo>
                  <a:pt x="11115" y="493707"/>
                  <a:pt x="0" y="482609"/>
                  <a:pt x="0" y="468904"/>
                </a:cubicBezTo>
                <a:lnTo>
                  <a:pt x="0" y="89331"/>
                </a:lnTo>
                <a:cubicBezTo>
                  <a:pt x="0" y="75626"/>
                  <a:pt x="11115" y="64528"/>
                  <a:pt x="24840" y="64528"/>
                </a:cubicBezTo>
                <a:close/>
                <a:moveTo>
                  <a:pt x="151577" y="0"/>
                </a:moveTo>
                <a:cubicBezTo>
                  <a:pt x="174699" y="0"/>
                  <a:pt x="197821" y="2440"/>
                  <a:pt x="220645" y="7319"/>
                </a:cubicBezTo>
                <a:cubicBezTo>
                  <a:pt x="226537" y="8585"/>
                  <a:pt x="230192" y="14098"/>
                  <a:pt x="230714" y="19759"/>
                </a:cubicBezTo>
                <a:cubicBezTo>
                  <a:pt x="241828" y="155925"/>
                  <a:pt x="241828" y="290675"/>
                  <a:pt x="230714" y="426841"/>
                </a:cubicBezTo>
                <a:cubicBezTo>
                  <a:pt x="230192" y="432503"/>
                  <a:pt x="226537" y="438089"/>
                  <a:pt x="220645" y="439281"/>
                </a:cubicBezTo>
                <a:cubicBezTo>
                  <a:pt x="174997" y="449039"/>
                  <a:pt x="128156" y="449039"/>
                  <a:pt x="82509" y="439281"/>
                </a:cubicBezTo>
                <a:cubicBezTo>
                  <a:pt x="76541" y="438089"/>
                  <a:pt x="72887" y="432503"/>
                  <a:pt x="72439" y="426841"/>
                </a:cubicBezTo>
                <a:cubicBezTo>
                  <a:pt x="61251" y="290675"/>
                  <a:pt x="61251" y="155925"/>
                  <a:pt x="72439" y="19759"/>
                </a:cubicBezTo>
                <a:cubicBezTo>
                  <a:pt x="72887" y="14098"/>
                  <a:pt x="76541" y="8585"/>
                  <a:pt x="82509" y="7319"/>
                </a:cubicBezTo>
                <a:cubicBezTo>
                  <a:pt x="105333" y="2440"/>
                  <a:pt x="128455" y="0"/>
                  <a:pt x="1515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TextBox 11">
            <a:extLst>
              <a:ext uri="{FF2B5EF4-FFF2-40B4-BE49-F238E27FC236}">
                <a16:creationId xmlns:a16="http://schemas.microsoft.com/office/drawing/2014/main" xmlns="" id="{D9A8E5AE-D578-4305-B862-B66511A2791F}"/>
              </a:ext>
            </a:extLst>
          </p:cNvPr>
          <p:cNvSpPr txBox="1"/>
          <p:nvPr/>
        </p:nvSpPr>
        <p:spPr>
          <a:xfrm>
            <a:off x="6167438" y="5535804"/>
            <a:ext cx="576103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2A60D244-63CE-4819-88D0-1788799F2DEF}"/>
              </a:ext>
            </a:extLst>
          </p:cNvPr>
          <p:cNvSpPr txBox="1"/>
          <p:nvPr/>
        </p:nvSpPr>
        <p:spPr>
          <a:xfrm>
            <a:off x="6167438" y="5105655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466F54E-D0FF-4371-B9ED-DAC4641CA6AA}"/>
              </a:ext>
            </a:extLst>
          </p:cNvPr>
          <p:cNvSpPr/>
          <p:nvPr/>
        </p:nvSpPr>
        <p:spPr>
          <a:xfrm>
            <a:off x="4927696" y="5124072"/>
            <a:ext cx="1096867" cy="105462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Rectangle 18">
            <a:extLst>
              <a:ext uri="{FF2B5EF4-FFF2-40B4-BE49-F238E27FC236}">
                <a16:creationId xmlns:a16="http://schemas.microsoft.com/office/drawing/2014/main" xmlns="" id="{FCCE916A-BC3F-4BC5-8DCA-1AF8B8CD32F1}"/>
              </a:ext>
            </a:extLst>
          </p:cNvPr>
          <p:cNvSpPr/>
          <p:nvPr/>
        </p:nvSpPr>
        <p:spPr>
          <a:xfrm>
            <a:off x="5121375" y="5357412"/>
            <a:ext cx="715294" cy="587942"/>
          </a:xfrm>
          <a:custGeom>
            <a:avLst/>
            <a:gdLst>
              <a:gd name="connsiteX0" fmla="*/ 101332 w 607991"/>
              <a:gd name="connsiteY0" fmla="*/ 229973 h 499744"/>
              <a:gd name="connsiteX1" fmla="*/ 300898 w 607991"/>
              <a:gd name="connsiteY1" fmla="*/ 340321 h 499744"/>
              <a:gd name="connsiteX2" fmla="*/ 500520 w 607991"/>
              <a:gd name="connsiteY2" fmla="*/ 229973 h 499744"/>
              <a:gd name="connsiteX3" fmla="*/ 472871 w 607991"/>
              <a:gd name="connsiteY3" fmla="*/ 367922 h 499744"/>
              <a:gd name="connsiteX4" fmla="*/ 380747 w 607991"/>
              <a:gd name="connsiteY4" fmla="*/ 469050 h 499744"/>
              <a:gd name="connsiteX5" fmla="*/ 300898 w 607991"/>
              <a:gd name="connsiteY5" fmla="*/ 499744 h 499744"/>
              <a:gd name="connsiteX6" fmla="*/ 221048 w 607991"/>
              <a:gd name="connsiteY6" fmla="*/ 469050 h 499744"/>
              <a:gd name="connsiteX7" fmla="*/ 128924 w 607991"/>
              <a:gd name="connsiteY7" fmla="*/ 367922 h 499744"/>
              <a:gd name="connsiteX8" fmla="*/ 300898 w 607991"/>
              <a:gd name="connsiteY8" fmla="*/ 64372 h 499744"/>
              <a:gd name="connsiteX9" fmla="*/ 242566 w 607991"/>
              <a:gd name="connsiteY9" fmla="*/ 114942 h 499744"/>
              <a:gd name="connsiteX10" fmla="*/ 300898 w 607991"/>
              <a:gd name="connsiteY10" fmla="*/ 165569 h 499744"/>
              <a:gd name="connsiteX11" fmla="*/ 354069 w 607991"/>
              <a:gd name="connsiteY11" fmla="*/ 135617 h 499744"/>
              <a:gd name="connsiteX12" fmla="*/ 301701 w 607991"/>
              <a:gd name="connsiteY12" fmla="*/ 133326 h 499744"/>
              <a:gd name="connsiteX13" fmla="*/ 300095 w 607991"/>
              <a:gd name="connsiteY13" fmla="*/ 96558 h 499744"/>
              <a:gd name="connsiteX14" fmla="*/ 355847 w 607991"/>
              <a:gd name="connsiteY14" fmla="*/ 98677 h 499744"/>
              <a:gd name="connsiteX15" fmla="*/ 300898 w 607991"/>
              <a:gd name="connsiteY15" fmla="*/ 64372 h 499744"/>
              <a:gd name="connsiteX16" fmla="*/ 300898 w 607991"/>
              <a:gd name="connsiteY16" fmla="*/ 0 h 499744"/>
              <a:gd name="connsiteX17" fmla="*/ 607991 w 607991"/>
              <a:gd name="connsiteY17" fmla="*/ 125709 h 499744"/>
              <a:gd name="connsiteX18" fmla="*/ 530788 w 607991"/>
              <a:gd name="connsiteY18" fmla="*/ 166543 h 499744"/>
              <a:gd name="connsiteX19" fmla="*/ 535491 w 607991"/>
              <a:gd name="connsiteY19" fmla="*/ 170781 h 499744"/>
              <a:gd name="connsiteX20" fmla="*/ 580287 w 607991"/>
              <a:gd name="connsiteY20" fmla="*/ 304851 h 499744"/>
              <a:gd name="connsiteX21" fmla="*/ 577993 w 607991"/>
              <a:gd name="connsiteY21" fmla="*/ 325812 h 499744"/>
              <a:gd name="connsiteX22" fmla="*/ 579943 w 607991"/>
              <a:gd name="connsiteY22" fmla="*/ 416300 h 499744"/>
              <a:gd name="connsiteX23" fmla="*/ 543865 w 607991"/>
              <a:gd name="connsiteY23" fmla="*/ 423745 h 499744"/>
              <a:gd name="connsiteX24" fmla="*/ 541456 w 607991"/>
              <a:gd name="connsiteY24" fmla="*/ 321231 h 499744"/>
              <a:gd name="connsiteX25" fmla="*/ 543521 w 607991"/>
              <a:gd name="connsiteY25" fmla="*/ 302160 h 499744"/>
              <a:gd name="connsiteX26" fmla="*/ 509107 w 607991"/>
              <a:gd name="connsiteY26" fmla="*/ 196495 h 499744"/>
              <a:gd name="connsiteX27" fmla="*/ 496201 w 607991"/>
              <a:gd name="connsiteY27" fmla="*/ 184869 h 499744"/>
              <a:gd name="connsiteX28" fmla="*/ 300898 w 607991"/>
              <a:gd name="connsiteY28" fmla="*/ 288186 h 499744"/>
              <a:gd name="connsiteX29" fmla="*/ 0 w 607991"/>
              <a:gd name="connsiteY29" fmla="*/ 125709 h 49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7991" h="499744">
                <a:moveTo>
                  <a:pt x="101332" y="229973"/>
                </a:moveTo>
                <a:lnTo>
                  <a:pt x="300898" y="340321"/>
                </a:lnTo>
                <a:lnTo>
                  <a:pt x="500520" y="229973"/>
                </a:lnTo>
                <a:lnTo>
                  <a:pt x="472871" y="367922"/>
                </a:lnTo>
                <a:cubicBezTo>
                  <a:pt x="472871" y="367922"/>
                  <a:pt x="494325" y="432287"/>
                  <a:pt x="380747" y="469050"/>
                </a:cubicBezTo>
                <a:lnTo>
                  <a:pt x="300898" y="499744"/>
                </a:lnTo>
                <a:lnTo>
                  <a:pt x="221048" y="469050"/>
                </a:lnTo>
                <a:cubicBezTo>
                  <a:pt x="107470" y="432287"/>
                  <a:pt x="128924" y="367922"/>
                  <a:pt x="128924" y="367922"/>
                </a:cubicBezTo>
                <a:close/>
                <a:moveTo>
                  <a:pt x="300898" y="64372"/>
                </a:moveTo>
                <a:cubicBezTo>
                  <a:pt x="268663" y="64372"/>
                  <a:pt x="242566" y="87051"/>
                  <a:pt x="242566" y="114942"/>
                </a:cubicBezTo>
                <a:cubicBezTo>
                  <a:pt x="242566" y="142890"/>
                  <a:pt x="268663" y="165569"/>
                  <a:pt x="300898" y="165569"/>
                </a:cubicBezTo>
                <a:cubicBezTo>
                  <a:pt x="324587" y="165569"/>
                  <a:pt x="344892" y="153256"/>
                  <a:pt x="354069" y="135617"/>
                </a:cubicBezTo>
                <a:cubicBezTo>
                  <a:pt x="323956" y="132524"/>
                  <a:pt x="302275" y="133326"/>
                  <a:pt x="301701" y="133326"/>
                </a:cubicBezTo>
                <a:lnTo>
                  <a:pt x="300095" y="96558"/>
                </a:lnTo>
                <a:cubicBezTo>
                  <a:pt x="302447" y="96444"/>
                  <a:pt x="324759" y="95585"/>
                  <a:pt x="355847" y="98677"/>
                </a:cubicBezTo>
                <a:cubicBezTo>
                  <a:pt x="348046" y="78747"/>
                  <a:pt x="326480" y="64372"/>
                  <a:pt x="300898" y="64372"/>
                </a:cubicBezTo>
                <a:close/>
                <a:moveTo>
                  <a:pt x="300898" y="0"/>
                </a:moveTo>
                <a:lnTo>
                  <a:pt x="607991" y="125709"/>
                </a:lnTo>
                <a:lnTo>
                  <a:pt x="530788" y="166543"/>
                </a:lnTo>
                <a:cubicBezTo>
                  <a:pt x="532336" y="167975"/>
                  <a:pt x="534000" y="169292"/>
                  <a:pt x="535491" y="170781"/>
                </a:cubicBezTo>
                <a:cubicBezTo>
                  <a:pt x="569217" y="205487"/>
                  <a:pt x="584303" y="250616"/>
                  <a:pt x="580287" y="304851"/>
                </a:cubicBezTo>
                <a:cubicBezTo>
                  <a:pt x="579771" y="311609"/>
                  <a:pt x="578911" y="318539"/>
                  <a:pt x="577993" y="325812"/>
                </a:cubicBezTo>
                <a:cubicBezTo>
                  <a:pt x="575011" y="349522"/>
                  <a:pt x="571626" y="376325"/>
                  <a:pt x="579943" y="416300"/>
                </a:cubicBezTo>
                <a:lnTo>
                  <a:pt x="543865" y="423745"/>
                </a:lnTo>
                <a:cubicBezTo>
                  <a:pt x="534344" y="377814"/>
                  <a:pt x="538244" y="346430"/>
                  <a:pt x="541456" y="321231"/>
                </a:cubicBezTo>
                <a:cubicBezTo>
                  <a:pt x="542259" y="314587"/>
                  <a:pt x="543062" y="308288"/>
                  <a:pt x="543521" y="302160"/>
                </a:cubicBezTo>
                <a:cubicBezTo>
                  <a:pt x="546791" y="258233"/>
                  <a:pt x="535549" y="223699"/>
                  <a:pt x="509107" y="196495"/>
                </a:cubicBezTo>
                <a:cubicBezTo>
                  <a:pt x="505034" y="192372"/>
                  <a:pt x="500732" y="188477"/>
                  <a:pt x="496201" y="184869"/>
                </a:cubicBezTo>
                <a:lnTo>
                  <a:pt x="300898" y="288186"/>
                </a:lnTo>
                <a:lnTo>
                  <a:pt x="0" y="1257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CF6DB80-A0D7-4D15-91F8-DD120E2A1429}"/>
              </a:ext>
            </a:extLst>
          </p:cNvPr>
          <p:cNvSpPr/>
          <p:nvPr/>
        </p:nvSpPr>
        <p:spPr>
          <a:xfrm>
            <a:off x="466725" y="1192213"/>
            <a:ext cx="4273077" cy="4986480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F3554116-EDD6-446D-9CB8-48E1A3EE24D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08435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700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9359" y="3625334"/>
            <a:ext cx="5147563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566CD3"/>
                </a:solidFill>
                <a:latin typeface="+mj-ea"/>
              </a:rPr>
              <a:t>璞</a:t>
            </a:r>
            <a:r>
              <a:rPr lang="zh-CN" altLang="en-US" dirty="0" smtClean="0">
                <a:solidFill>
                  <a:srgbClr val="566CD3"/>
                </a:solidFill>
                <a:latin typeface="+mj-ea"/>
              </a:rPr>
              <a:t>石</a:t>
            </a:r>
            <a:r>
              <a:rPr lang="en-US" altLang="zh-CN" dirty="0" smtClean="0">
                <a:solidFill>
                  <a:srgbClr val="566CD3"/>
                </a:solidFill>
                <a:latin typeface="+mj-ea"/>
              </a:rPr>
              <a:t>PPT   </a:t>
            </a:r>
            <a:r>
              <a:rPr lang="zh-CN" altLang="en-US" dirty="0" smtClean="0">
                <a:solidFill>
                  <a:srgbClr val="566CD3"/>
                </a:solidFill>
                <a:latin typeface="+mj-ea"/>
              </a:rPr>
              <a:t>作品</a:t>
            </a:r>
            <a:endParaRPr lang="en-US" altLang="zh-CN" dirty="0" smtClean="0">
              <a:solidFill>
                <a:srgbClr val="566CD3"/>
              </a:solidFill>
              <a:latin typeface="+mj-ea"/>
            </a:endParaRPr>
          </a:p>
          <a:p>
            <a:endParaRPr lang="en-US" altLang="zh-CN" dirty="0">
              <a:solidFill>
                <a:srgbClr val="566CD3"/>
              </a:solidFill>
              <a:latin typeface="+mj-ea"/>
            </a:endParaRPr>
          </a:p>
          <a:p>
            <a:endParaRPr lang="en-US" altLang="zh-CN" dirty="0" smtClean="0">
              <a:solidFill>
                <a:srgbClr val="566CD3"/>
              </a:solidFill>
              <a:latin typeface="+mj-ea"/>
            </a:endParaRPr>
          </a:p>
          <a:p>
            <a:endParaRPr lang="en-US" altLang="zh-CN" dirty="0">
              <a:solidFill>
                <a:srgbClr val="566CD3"/>
              </a:solidFill>
              <a:latin typeface="+mj-ea"/>
            </a:endParaRPr>
          </a:p>
          <a:p>
            <a:r>
              <a:rPr lang="en-US" altLang="zh-CN" dirty="0" smtClean="0">
                <a:solidFill>
                  <a:srgbClr val="566CD3"/>
                </a:solidFill>
                <a:latin typeface="+mj-ea"/>
              </a:rPr>
              <a:t>51PPT</a:t>
            </a:r>
            <a:r>
              <a:rPr lang="zh-CN" altLang="en-US" dirty="0" smtClean="0">
                <a:solidFill>
                  <a:srgbClr val="566CD3"/>
                </a:solidFill>
                <a:latin typeface="+mj-ea"/>
              </a:rPr>
              <a:t>模板网   </a:t>
            </a:r>
            <a:r>
              <a:rPr lang="en-US" altLang="zh-CN" dirty="0" smtClean="0">
                <a:solidFill>
                  <a:srgbClr val="566CD3"/>
                </a:solidFill>
                <a:latin typeface="+mj-ea"/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566CD3"/>
                </a:solidFill>
                <a:latin typeface="+mj-ea"/>
              </a:rPr>
              <a:t>   </a:t>
            </a:r>
            <a:r>
              <a:rPr lang="zh-CN" altLang="en-US" dirty="0" smtClean="0">
                <a:solidFill>
                  <a:srgbClr val="566CD3"/>
                </a:solidFill>
                <a:latin typeface="+mj-ea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0727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xmlns="" id="{B967E9FE-0131-40AA-BD7C-AE8F9EB48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A4442A9E-F193-4FE7-897C-651E6C5FFA12}"/>
              </a:ext>
            </a:extLst>
          </p:cNvPr>
          <p:cNvSpPr txBox="1"/>
          <p:nvPr/>
        </p:nvSpPr>
        <p:spPr>
          <a:xfrm>
            <a:off x="3838486" y="2531365"/>
            <a:ext cx="476837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92C4F410-2531-4AC1-986A-BDB19C7FDAAA}"/>
              </a:ext>
            </a:extLst>
          </p:cNvPr>
          <p:cNvSpPr txBox="1"/>
          <p:nvPr/>
        </p:nvSpPr>
        <p:spPr>
          <a:xfrm>
            <a:off x="6092657" y="2101216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xmlns="" id="{F6843088-26AC-47D7-9734-167CB133196E}"/>
              </a:ext>
            </a:extLst>
          </p:cNvPr>
          <p:cNvSpPr txBox="1"/>
          <p:nvPr/>
        </p:nvSpPr>
        <p:spPr>
          <a:xfrm>
            <a:off x="6468520" y="976881"/>
            <a:ext cx="5044876" cy="108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48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383BABC6-662A-4C58-9DDB-3EE4D0AFEC7A}"/>
              </a:ext>
            </a:extLst>
          </p:cNvPr>
          <p:cNvCxnSpPr>
            <a:cxnSpLocks/>
          </p:cNvCxnSpPr>
          <p:nvPr/>
        </p:nvCxnSpPr>
        <p:spPr>
          <a:xfrm flipH="1">
            <a:off x="6591300" y="2060042"/>
            <a:ext cx="3581400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1">
            <a:extLst>
              <a:ext uri="{FF2B5EF4-FFF2-40B4-BE49-F238E27FC236}">
                <a16:creationId xmlns:a16="http://schemas.microsoft.com/office/drawing/2014/main" xmlns="" id="{82D4E817-A384-458F-B6AF-AE9FAA04ABDB}"/>
              </a:ext>
            </a:extLst>
          </p:cNvPr>
          <p:cNvSpPr txBox="1"/>
          <p:nvPr/>
        </p:nvSpPr>
        <p:spPr>
          <a:xfrm>
            <a:off x="3838486" y="3921977"/>
            <a:ext cx="476837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xmlns="" id="{113A25C1-E2F1-46A2-AA1B-E5FD008495B7}"/>
              </a:ext>
            </a:extLst>
          </p:cNvPr>
          <p:cNvSpPr txBox="1"/>
          <p:nvPr/>
        </p:nvSpPr>
        <p:spPr>
          <a:xfrm>
            <a:off x="6092657" y="3491828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9" name="TextBox 11">
            <a:extLst>
              <a:ext uri="{FF2B5EF4-FFF2-40B4-BE49-F238E27FC236}">
                <a16:creationId xmlns:a16="http://schemas.microsoft.com/office/drawing/2014/main" xmlns="" id="{C3BDEC72-78AC-4C82-BDFC-519BB7E45F88}"/>
              </a:ext>
            </a:extLst>
          </p:cNvPr>
          <p:cNvSpPr txBox="1"/>
          <p:nvPr/>
        </p:nvSpPr>
        <p:spPr>
          <a:xfrm>
            <a:off x="3838486" y="5385789"/>
            <a:ext cx="4768377" cy="617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20" name="TextBox 11">
            <a:extLst>
              <a:ext uri="{FF2B5EF4-FFF2-40B4-BE49-F238E27FC236}">
                <a16:creationId xmlns:a16="http://schemas.microsoft.com/office/drawing/2014/main" xmlns="" id="{C0BCDD74-BF3B-44EA-890B-F86F654FFFD2}"/>
              </a:ext>
            </a:extLst>
          </p:cNvPr>
          <p:cNvSpPr txBox="1"/>
          <p:nvPr/>
        </p:nvSpPr>
        <p:spPr>
          <a:xfrm>
            <a:off x="6092657" y="495564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49BF67D8-7D56-4CF2-B39D-D9B686B450A0}"/>
              </a:ext>
            </a:extLst>
          </p:cNvPr>
          <p:cNvSpPr/>
          <p:nvPr/>
        </p:nvSpPr>
        <p:spPr>
          <a:xfrm>
            <a:off x="555900" y="1473202"/>
            <a:ext cx="2867508" cy="4476748"/>
          </a:xfrm>
          <a:prstGeom prst="rect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图片占位符 5">
            <a:extLst>
              <a:ext uri="{FF2B5EF4-FFF2-40B4-BE49-F238E27FC236}">
                <a16:creationId xmlns:a16="http://schemas.microsoft.com/office/drawing/2014/main" xmlns="" id="{D2ED538C-86B4-4989-8014-FD6E4157E84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xmlns="" id="{A631049C-7F8A-40A9-968C-FDD2AE9A840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1864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263880-9B54-4551-B9BB-2C9CC28D0CC4}"/>
              </a:ext>
            </a:extLst>
          </p:cNvPr>
          <p:cNvSpPr/>
          <p:nvPr/>
        </p:nvSpPr>
        <p:spPr>
          <a:xfrm>
            <a:off x="0" y="3187700"/>
            <a:ext cx="12192000" cy="30495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xmlns="" id="{18BD9038-786C-4AA4-992C-48066374B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pic>
        <p:nvPicPr>
          <p:cNvPr id="3" name="图片占位符 2" descr="图片包含 人员, 男士, 服装&#10;&#10;描述已自动生成">
            <a:extLst>
              <a:ext uri="{FF2B5EF4-FFF2-40B4-BE49-F238E27FC236}">
                <a16:creationId xmlns:a16="http://schemas.microsoft.com/office/drawing/2014/main" xmlns="" id="{FA0CF386-B4B0-4FC6-A29A-7ED2CFAADC19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3" t="2345" r="10652" b="21211"/>
          <a:stretch/>
        </p:blipFill>
        <p:spPr>
          <a:xfrm>
            <a:off x="3216275" y="908050"/>
            <a:ext cx="2792413" cy="5329238"/>
          </a:xfrm>
        </p:spPr>
      </p:pic>
      <p:pic>
        <p:nvPicPr>
          <p:cNvPr id="6" name="图片占位符 5" descr="图片包含 男士, 人员, 站立, 天空&#10;&#10;描述已自动生成">
            <a:extLst>
              <a:ext uri="{FF2B5EF4-FFF2-40B4-BE49-F238E27FC236}">
                <a16:creationId xmlns:a16="http://schemas.microsoft.com/office/drawing/2014/main" xmlns="" id="{F7FB97B7-EA73-4259-AD2F-F5562D75205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63" r="10390" b="3073"/>
          <a:stretch/>
        </p:blipFill>
        <p:spPr>
          <a:xfrm>
            <a:off x="6157913" y="908050"/>
            <a:ext cx="2792413" cy="5329238"/>
          </a:xfrm>
        </p:spPr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3D2201EB-61F4-40D1-A8E9-319E6372EC43}"/>
              </a:ext>
            </a:extLst>
          </p:cNvPr>
          <p:cNvSpPr txBox="1"/>
          <p:nvPr/>
        </p:nvSpPr>
        <p:spPr>
          <a:xfrm>
            <a:off x="3574873" y="4093987"/>
            <a:ext cx="5044876" cy="108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48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91E612F-E3F0-4E87-9DA3-4A3EE2D1B355}"/>
              </a:ext>
            </a:extLst>
          </p:cNvPr>
          <p:cNvSpPr/>
          <p:nvPr/>
        </p:nvSpPr>
        <p:spPr>
          <a:xfrm>
            <a:off x="2879436" y="1271855"/>
            <a:ext cx="6378863" cy="4678095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5524686F-3D31-4401-BC76-89C6CDB474F5}"/>
              </a:ext>
            </a:extLst>
          </p:cNvPr>
          <p:cNvSpPr txBox="1"/>
          <p:nvPr/>
        </p:nvSpPr>
        <p:spPr>
          <a:xfrm>
            <a:off x="3838486" y="5087376"/>
            <a:ext cx="4768377" cy="617605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</p:spTree>
    <p:extLst>
      <p:ext uri="{BB962C8B-B14F-4D97-AF65-F5344CB8AC3E}">
        <p14:creationId xmlns:p14="http://schemas.microsoft.com/office/powerpoint/2010/main" val="159862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D263880-9B54-4551-B9BB-2C9CC28D0CC4}"/>
              </a:ext>
            </a:extLst>
          </p:cNvPr>
          <p:cNvSpPr/>
          <p:nvPr/>
        </p:nvSpPr>
        <p:spPr>
          <a:xfrm>
            <a:off x="0" y="3187700"/>
            <a:ext cx="12192000" cy="304958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xmlns="" id="{18BD9038-786C-4AA4-992C-48066374B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3D2201EB-61F4-40D1-A8E9-319E6372EC43}"/>
              </a:ext>
            </a:extLst>
          </p:cNvPr>
          <p:cNvSpPr txBox="1"/>
          <p:nvPr/>
        </p:nvSpPr>
        <p:spPr>
          <a:xfrm>
            <a:off x="3574873" y="4093987"/>
            <a:ext cx="5044876" cy="1083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PUSHIPPT</a:t>
            </a:r>
            <a:endParaRPr lang="zh-CN" altLang="en-US" sz="4800" spc="600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Calibri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91E612F-E3F0-4E87-9DA3-4A3EE2D1B355}"/>
              </a:ext>
            </a:extLst>
          </p:cNvPr>
          <p:cNvSpPr/>
          <p:nvPr/>
        </p:nvSpPr>
        <p:spPr>
          <a:xfrm>
            <a:off x="2879436" y="1271855"/>
            <a:ext cx="6378863" cy="4678095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5524686F-3D31-4401-BC76-89C6CDB474F5}"/>
              </a:ext>
            </a:extLst>
          </p:cNvPr>
          <p:cNvSpPr txBox="1"/>
          <p:nvPr/>
        </p:nvSpPr>
        <p:spPr>
          <a:xfrm>
            <a:off x="3838486" y="5087376"/>
            <a:ext cx="4768377" cy="617605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accent2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7" name="图片占位符 6">
            <a:extLst>
              <a:ext uri="{FF2B5EF4-FFF2-40B4-BE49-F238E27FC236}">
                <a16:creationId xmlns:a16="http://schemas.microsoft.com/office/drawing/2014/main" xmlns="" id="{84EF8662-8AEB-4CE8-9E2D-9788F27498C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图片占位符 9">
            <a:extLst>
              <a:ext uri="{FF2B5EF4-FFF2-40B4-BE49-F238E27FC236}">
                <a16:creationId xmlns:a16="http://schemas.microsoft.com/office/drawing/2014/main" xmlns="" id="{5ED4EDE8-A5CF-4C0A-B10A-717FECC8B1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1833246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xmlns="" id="{DFF1F092-F522-44F8-8248-273CC1B55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52E2F86-284C-4550-962C-20D5AEF3E376}"/>
              </a:ext>
            </a:extLst>
          </p:cNvPr>
          <p:cNvSpPr/>
          <p:nvPr/>
        </p:nvSpPr>
        <p:spPr>
          <a:xfrm>
            <a:off x="542832" y="1274446"/>
            <a:ext cx="3243194" cy="467325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9C3162B-B5CF-4250-AD3A-67C9E60F859C}"/>
              </a:ext>
            </a:extLst>
          </p:cNvPr>
          <p:cNvSpPr/>
          <p:nvPr/>
        </p:nvSpPr>
        <p:spPr>
          <a:xfrm>
            <a:off x="4466145" y="1274446"/>
            <a:ext cx="3243194" cy="4673254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9851DE0-0924-4058-A87B-8CC729B31152}"/>
              </a:ext>
            </a:extLst>
          </p:cNvPr>
          <p:cNvSpPr/>
          <p:nvPr/>
        </p:nvSpPr>
        <p:spPr>
          <a:xfrm>
            <a:off x="8389458" y="1274446"/>
            <a:ext cx="3243194" cy="4673254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占位符 5" descr="图片包含 墙壁, 人员, 服装, 妇女&#10;&#10;描述已自动生成">
            <a:extLst>
              <a:ext uri="{FF2B5EF4-FFF2-40B4-BE49-F238E27FC236}">
                <a16:creationId xmlns:a16="http://schemas.microsoft.com/office/drawing/2014/main" xmlns="" id="{AA41BA10-0D05-44EB-8F3A-4BD9AABADD1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" b="421"/>
          <a:stretch>
            <a:fillRect/>
          </a:stretch>
        </p:blipFill>
        <p:spPr/>
      </p:pic>
      <p:pic>
        <p:nvPicPr>
          <p:cNvPr id="8" name="图片占位符 7" descr="图片包含 墙壁, 人员, 电话, 手机&#10;&#10;描述已自动生成">
            <a:extLst>
              <a:ext uri="{FF2B5EF4-FFF2-40B4-BE49-F238E27FC236}">
                <a16:creationId xmlns:a16="http://schemas.microsoft.com/office/drawing/2014/main" xmlns="" id="{E4041D03-9E05-40E1-9B26-73FFDA9CF05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1" t="12986" r="11614" b="13483"/>
          <a:stretch/>
        </p:blipFill>
        <p:spPr>
          <a:xfrm>
            <a:off x="4160752" y="3616932"/>
            <a:ext cx="3863974" cy="2557463"/>
          </a:xfrm>
        </p:spPr>
      </p:pic>
      <p:pic>
        <p:nvPicPr>
          <p:cNvPr id="10" name="图片占位符 9" descr="图片包含 人员&#10;&#10;描述已自动生成">
            <a:extLst>
              <a:ext uri="{FF2B5EF4-FFF2-40B4-BE49-F238E27FC236}">
                <a16:creationId xmlns:a16="http://schemas.microsoft.com/office/drawing/2014/main" xmlns="" id="{0B14C5A3-143B-4C6E-A199-DDB2694A860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" b="421"/>
          <a:stretch>
            <a:fillRect/>
          </a:stretch>
        </p:blipFill>
        <p:spPr/>
      </p:pic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2A35F2E6-9D5C-460D-9BAD-534ADC5FEB33}"/>
              </a:ext>
            </a:extLst>
          </p:cNvPr>
          <p:cNvSpPr txBox="1"/>
          <p:nvPr/>
        </p:nvSpPr>
        <p:spPr>
          <a:xfrm>
            <a:off x="4565563" y="2192438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21934082-8155-4BEF-AC39-8DD85DE150CE}"/>
              </a:ext>
            </a:extLst>
          </p:cNvPr>
          <p:cNvSpPr txBox="1"/>
          <p:nvPr/>
        </p:nvSpPr>
        <p:spPr>
          <a:xfrm>
            <a:off x="4847585" y="172833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5CA588A-A16D-4BF9-8CD3-8F73DCBC3D55}"/>
              </a:ext>
            </a:extLst>
          </p:cNvPr>
          <p:cNvSpPr txBox="1"/>
          <p:nvPr/>
        </p:nvSpPr>
        <p:spPr>
          <a:xfrm>
            <a:off x="622051" y="4529511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B5931981-C834-4873-9410-F4C54B24EA1F}"/>
              </a:ext>
            </a:extLst>
          </p:cNvPr>
          <p:cNvSpPr txBox="1"/>
          <p:nvPr/>
        </p:nvSpPr>
        <p:spPr>
          <a:xfrm>
            <a:off x="904073" y="406541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31CB6724-358C-4D31-B73C-5B4C5176B31C}"/>
              </a:ext>
            </a:extLst>
          </p:cNvPr>
          <p:cNvSpPr txBox="1"/>
          <p:nvPr/>
        </p:nvSpPr>
        <p:spPr>
          <a:xfrm>
            <a:off x="8475198" y="4529511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xmlns="" id="{3D1F23BC-6103-4781-BA9C-AB0ABF4D268E}"/>
              </a:ext>
            </a:extLst>
          </p:cNvPr>
          <p:cNvSpPr txBox="1"/>
          <p:nvPr/>
        </p:nvSpPr>
        <p:spPr>
          <a:xfrm>
            <a:off x="8757220" y="406541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5B823721-AEAE-443F-8B26-A18E37EB768B}"/>
              </a:ext>
            </a:extLst>
          </p:cNvPr>
          <p:cNvSpPr/>
          <p:nvPr/>
        </p:nvSpPr>
        <p:spPr>
          <a:xfrm>
            <a:off x="6024563" y="3241068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xmlns="" id="{955E18D7-3411-45B6-A245-422E484C135B}"/>
              </a:ext>
            </a:extLst>
          </p:cNvPr>
          <p:cNvSpPr/>
          <p:nvPr/>
        </p:nvSpPr>
        <p:spPr>
          <a:xfrm flipV="1">
            <a:off x="2071841" y="3632504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0AB85A8A-16F4-4228-B06E-EBA048465D2B}"/>
              </a:ext>
            </a:extLst>
          </p:cNvPr>
          <p:cNvSpPr/>
          <p:nvPr/>
        </p:nvSpPr>
        <p:spPr>
          <a:xfrm flipV="1">
            <a:off x="9930965" y="3632504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78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xmlns="" id="{DFF1F092-F522-44F8-8248-273CC1B55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璞石</a:t>
            </a:r>
            <a:r>
              <a:rPr lang="en-US" altLang="zh-CN" dirty="0"/>
              <a:t>PPT</a:t>
            </a:r>
            <a:r>
              <a:rPr lang="zh-CN" altLang="en-US" dirty="0"/>
              <a:t>作品合集</a:t>
            </a:r>
            <a:r>
              <a:rPr lang="en-US" altLang="zh-CN" dirty="0">
                <a:latin typeface="+mn-ea"/>
                <a:ea typeface="+mn-ea"/>
              </a:rPr>
              <a:t>-</a:t>
            </a:r>
            <a:r>
              <a:rPr lang="zh-CN" altLang="en-US" dirty="0">
                <a:latin typeface="+mn-ea"/>
                <a:ea typeface="+mn-ea"/>
              </a:rPr>
              <a:t>图文排版合集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52E2F86-284C-4550-962C-20D5AEF3E376}"/>
              </a:ext>
            </a:extLst>
          </p:cNvPr>
          <p:cNvSpPr/>
          <p:nvPr/>
        </p:nvSpPr>
        <p:spPr>
          <a:xfrm>
            <a:off x="542832" y="1274446"/>
            <a:ext cx="3243194" cy="4673254"/>
          </a:xfrm>
          <a:prstGeom prst="rect">
            <a:avLst/>
          </a:prstGeom>
          <a:noFill/>
          <a:ln w="762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69C3162B-B5CF-4250-AD3A-67C9E60F859C}"/>
              </a:ext>
            </a:extLst>
          </p:cNvPr>
          <p:cNvSpPr/>
          <p:nvPr/>
        </p:nvSpPr>
        <p:spPr>
          <a:xfrm>
            <a:off x="4466145" y="1274446"/>
            <a:ext cx="3243194" cy="4673254"/>
          </a:xfrm>
          <a:prstGeom prst="rect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9851DE0-0924-4058-A87B-8CC729B31152}"/>
              </a:ext>
            </a:extLst>
          </p:cNvPr>
          <p:cNvSpPr/>
          <p:nvPr/>
        </p:nvSpPr>
        <p:spPr>
          <a:xfrm>
            <a:off x="8389458" y="1274446"/>
            <a:ext cx="3243194" cy="4673254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xmlns="" id="{2A35F2E6-9D5C-460D-9BAD-534ADC5FEB33}"/>
              </a:ext>
            </a:extLst>
          </p:cNvPr>
          <p:cNvSpPr txBox="1"/>
          <p:nvPr/>
        </p:nvSpPr>
        <p:spPr>
          <a:xfrm>
            <a:off x="4565563" y="2192438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xmlns="" id="{21934082-8155-4BEF-AC39-8DD85DE150CE}"/>
              </a:ext>
            </a:extLst>
          </p:cNvPr>
          <p:cNvSpPr txBox="1"/>
          <p:nvPr/>
        </p:nvSpPr>
        <p:spPr>
          <a:xfrm>
            <a:off x="4847585" y="1728337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5CA588A-A16D-4BF9-8CD3-8F73DCBC3D55}"/>
              </a:ext>
            </a:extLst>
          </p:cNvPr>
          <p:cNvSpPr txBox="1"/>
          <p:nvPr/>
        </p:nvSpPr>
        <p:spPr>
          <a:xfrm>
            <a:off x="622051" y="4529511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3" name="TextBox 11">
            <a:extLst>
              <a:ext uri="{FF2B5EF4-FFF2-40B4-BE49-F238E27FC236}">
                <a16:creationId xmlns:a16="http://schemas.microsoft.com/office/drawing/2014/main" xmlns="" id="{B5931981-C834-4873-9410-F4C54B24EA1F}"/>
              </a:ext>
            </a:extLst>
          </p:cNvPr>
          <p:cNvSpPr txBox="1"/>
          <p:nvPr/>
        </p:nvSpPr>
        <p:spPr>
          <a:xfrm>
            <a:off x="904073" y="406541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14" name="TextBox 11">
            <a:extLst>
              <a:ext uri="{FF2B5EF4-FFF2-40B4-BE49-F238E27FC236}">
                <a16:creationId xmlns:a16="http://schemas.microsoft.com/office/drawing/2014/main" xmlns="" id="{31CB6724-358C-4D31-B73C-5B4C5176B31C}"/>
              </a:ext>
            </a:extLst>
          </p:cNvPr>
          <p:cNvSpPr txBox="1"/>
          <p:nvPr/>
        </p:nvSpPr>
        <p:spPr>
          <a:xfrm>
            <a:off x="8475198" y="4529511"/>
            <a:ext cx="3078250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点击此处添加你需要的内容，可以是一定篇幅的文本。点击此处添加内容，点击此处添加内容。</a:t>
            </a:r>
          </a:p>
        </p:txBody>
      </p:sp>
      <p:sp>
        <p:nvSpPr>
          <p:cNvPr id="18" name="TextBox 11">
            <a:extLst>
              <a:ext uri="{FF2B5EF4-FFF2-40B4-BE49-F238E27FC236}">
                <a16:creationId xmlns:a16="http://schemas.microsoft.com/office/drawing/2014/main" xmlns="" id="{3D1F23BC-6103-4781-BA9C-AB0ABF4D268E}"/>
              </a:ext>
            </a:extLst>
          </p:cNvPr>
          <p:cNvSpPr txBox="1"/>
          <p:nvPr/>
        </p:nvSpPr>
        <p:spPr>
          <a:xfrm>
            <a:off x="8757220" y="4065410"/>
            <a:ext cx="2514206" cy="464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璞石</a:t>
            </a:r>
            <a:r>
              <a:rPr lang="en-US" altLang="zh-CN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PPT</a:t>
            </a:r>
            <a:r>
              <a:rPr lang="zh-CN" altLang="en-US" spc="600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Calibri"/>
              </a:rPr>
              <a:t>设计</a:t>
            </a:r>
          </a:p>
        </p:txBody>
      </p:sp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5B823721-AEAE-443F-8B26-A18E37EB768B}"/>
              </a:ext>
            </a:extLst>
          </p:cNvPr>
          <p:cNvSpPr/>
          <p:nvPr/>
        </p:nvSpPr>
        <p:spPr>
          <a:xfrm>
            <a:off x="6024563" y="3241068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xmlns="" id="{955E18D7-3411-45B6-A245-422E484C135B}"/>
              </a:ext>
            </a:extLst>
          </p:cNvPr>
          <p:cNvSpPr/>
          <p:nvPr/>
        </p:nvSpPr>
        <p:spPr>
          <a:xfrm flipV="1">
            <a:off x="2071841" y="3632504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>
            <a:extLst>
              <a:ext uri="{FF2B5EF4-FFF2-40B4-BE49-F238E27FC236}">
                <a16:creationId xmlns:a16="http://schemas.microsoft.com/office/drawing/2014/main" xmlns="" id="{0AB85A8A-16F4-4228-B06E-EBA048465D2B}"/>
              </a:ext>
            </a:extLst>
          </p:cNvPr>
          <p:cNvSpPr/>
          <p:nvPr/>
        </p:nvSpPr>
        <p:spPr>
          <a:xfrm flipV="1">
            <a:off x="9930965" y="3632504"/>
            <a:ext cx="178670" cy="1540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图片占位符 3">
            <a:extLst>
              <a:ext uri="{FF2B5EF4-FFF2-40B4-BE49-F238E27FC236}">
                <a16:creationId xmlns:a16="http://schemas.microsoft.com/office/drawing/2014/main" xmlns="" id="{20851983-CF61-4BC4-B5DC-1E132D86DF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1" name="图片占位符 20">
            <a:extLst>
              <a:ext uri="{FF2B5EF4-FFF2-40B4-BE49-F238E27FC236}">
                <a16:creationId xmlns:a16="http://schemas.microsoft.com/office/drawing/2014/main" xmlns="" id="{B21641DF-8724-4294-A0D2-0C56473BB06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23" name="图片占位符 22">
            <a:extLst>
              <a:ext uri="{FF2B5EF4-FFF2-40B4-BE49-F238E27FC236}">
                <a16:creationId xmlns:a16="http://schemas.microsoft.com/office/drawing/2014/main" xmlns="" id="{FADB3717-1F24-4188-8BF0-07E2847C67E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242249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教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21F55"/>
      </a:accent1>
      <a:accent2>
        <a:srgbClr val="2143AF"/>
      </a:accent2>
      <a:accent3>
        <a:srgbClr val="566CD3"/>
      </a:accent3>
      <a:accent4>
        <a:srgbClr val="B9B8F1"/>
      </a:accent4>
      <a:accent5>
        <a:srgbClr val="F7B75D"/>
      </a:accent5>
      <a:accent6>
        <a:srgbClr val="8EDEF2"/>
      </a:accent6>
      <a:hlink>
        <a:srgbClr val="0563C1"/>
      </a:hlink>
      <a:folHlink>
        <a:srgbClr val="954F72"/>
      </a:folHlink>
    </a:clrScheme>
    <a:fontScheme name="自定义 2">
      <a:majorFont>
        <a:latin typeface="思源黑体 CN Medium"/>
        <a:ea typeface="思源黑体 CN Medium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3695</TotalTime>
  <Words>5489</Words>
  <Application>Microsoft Office PowerPoint</Application>
  <PresentationFormat>宽屏</PresentationFormat>
  <Paragraphs>325</Paragraphs>
  <Slides>43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1" baseType="lpstr">
      <vt:lpstr>等线</vt:lpstr>
      <vt:lpstr>思源黑体 CN Bold</vt:lpstr>
      <vt:lpstr>思源黑体 CN Light</vt:lpstr>
      <vt:lpstr>思源黑体 CN Medium</vt:lpstr>
      <vt:lpstr>Arial</vt:lpstr>
      <vt:lpstr>Calibri</vt:lpstr>
      <vt:lpstr>Times New Roman</vt:lpstr>
      <vt:lpstr>1_Office 主题​​</vt:lpstr>
      <vt:lpstr>PowerPoint 演示文稿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璞石PPT作品合集-图文排版合集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璞 石</dc:creator>
  <cp:keywords>www.51pptmoban.com</cp:keywords>
  <cp:lastModifiedBy>阳光 男孩</cp:lastModifiedBy>
  <cp:revision>229</cp:revision>
  <dcterms:created xsi:type="dcterms:W3CDTF">2018-12-10T08:38:16Z</dcterms:created>
  <dcterms:modified xsi:type="dcterms:W3CDTF">2019-04-10T14:49:08Z</dcterms:modified>
</cp:coreProperties>
</file>