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93" r:id="rId3"/>
    <p:sldId id="3180" r:id="rId4"/>
    <p:sldId id="262" r:id="rId5"/>
    <p:sldId id="265" r:id="rId6"/>
    <p:sldId id="267" r:id="rId7"/>
    <p:sldId id="276" r:id="rId8"/>
    <p:sldId id="273" r:id="rId9"/>
    <p:sldId id="305" r:id="rId10"/>
    <p:sldId id="277" r:id="rId11"/>
    <p:sldId id="3183" r:id="rId12"/>
    <p:sldId id="3186" r:id="rId13"/>
    <p:sldId id="3187" r:id="rId14"/>
    <p:sldId id="318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3D25"/>
    <a:srgbClr val="F9CD43"/>
    <a:srgbClr val="D9D9D9"/>
    <a:srgbClr val="595959"/>
    <a:srgbClr val="A5A5A5"/>
    <a:srgbClr val="262626"/>
    <a:srgbClr val="F5F5F5"/>
    <a:srgbClr val="EC4B28"/>
    <a:srgbClr val="F9CA42"/>
    <a:srgbClr val="0A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57" autoAdjust="0"/>
    <p:restoredTop sz="94660"/>
  </p:normalViewPr>
  <p:slideViewPr>
    <p:cSldViewPr snapToGrid="0">
      <p:cViewPr varScale="1">
        <p:scale>
          <a:sx n="156" d="100"/>
          <a:sy n="156" d="100"/>
        </p:scale>
        <p:origin x="924" y="132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324036623009279E-2"/>
          <c:y val="6.2610954492347728E-2"/>
          <c:w val="0.89782548826506348"/>
          <c:h val="0.9001748275346618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gradFill>
                <a:gsLst>
                  <a:gs pos="0">
                    <a:srgbClr val="EA3D25">
                      <a:lumMod val="99000"/>
                    </a:srgbClr>
                  </a:gs>
                  <a:gs pos="100000">
                    <a:srgbClr val="F9CD43"/>
                  </a:gs>
                </a:gsLst>
                <a:lin ang="5400000" scaled="1"/>
              </a:gradFill>
            </a:ln>
          </c:spPr>
          <c:cat>
            <c:strRef>
              <c:f>Sheet1!$A$2:$A$15</c:f>
              <c:strCache>
                <c:ptCount val="14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  <c:pt idx="12">
                  <c:v>一月</c:v>
                </c:pt>
                <c:pt idx="13">
                  <c:v>二月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2.5</c:v>
                </c:pt>
                <c:pt idx="6">
                  <c:v>1.5</c:v>
                </c:pt>
                <c:pt idx="7">
                  <c:v>5</c:v>
                </c:pt>
                <c:pt idx="8">
                  <c:v>2.4</c:v>
                </c:pt>
                <c:pt idx="9">
                  <c:v>4</c:v>
                </c:pt>
                <c:pt idx="10">
                  <c:v>2.6</c:v>
                </c:pt>
                <c:pt idx="11">
                  <c:v>1.8</c:v>
                </c:pt>
                <c:pt idx="12">
                  <c:v>3</c:v>
                </c:pt>
                <c:pt idx="13">
                  <c:v>2.9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B2C-428E-B531-56B0F3B9FC8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cat>
            <c:strRef>
              <c:f>Sheet1!$A$2:$A$15</c:f>
              <c:strCache>
                <c:ptCount val="14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  <c:pt idx="12">
                  <c:v>一月</c:v>
                </c:pt>
                <c:pt idx="13">
                  <c:v>二月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2.5</c:v>
                </c:pt>
                <c:pt idx="5">
                  <c:v>2.5</c:v>
                </c:pt>
                <c:pt idx="6">
                  <c:v>3.6</c:v>
                </c:pt>
                <c:pt idx="7">
                  <c:v>4</c:v>
                </c:pt>
                <c:pt idx="8">
                  <c:v>1.5</c:v>
                </c:pt>
                <c:pt idx="9">
                  <c:v>3.2</c:v>
                </c:pt>
                <c:pt idx="10">
                  <c:v>2.5</c:v>
                </c:pt>
                <c:pt idx="11">
                  <c:v>3</c:v>
                </c:pt>
                <c:pt idx="12">
                  <c:v>2.9</c:v>
                </c:pt>
                <c:pt idx="13">
                  <c:v>1.5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6B2C-428E-B531-56B0F3B9FC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264415520"/>
        <c:axId val="-1402109152"/>
      </c:lineChart>
      <c:catAx>
        <c:axId val="-12644155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402109152"/>
        <c:crosses val="autoZero"/>
        <c:auto val="1"/>
        <c:lblAlgn val="ctr"/>
        <c:lblOffset val="100"/>
        <c:noMultiLvlLbl val="0"/>
      </c:catAx>
      <c:valAx>
        <c:axId val="-140210915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65000"/>
                  <a:alpha val="20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defRPr>
            </a:pPr>
            <a:endParaRPr lang="zh-CN"/>
          </a:p>
        </c:txPr>
        <c:crossAx val="-12644155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gradFill>
                <a:gsLst>
                  <a:gs pos="0">
                    <a:srgbClr val="EA3D25">
                      <a:lumMod val="99000"/>
                    </a:srgbClr>
                  </a:gs>
                  <a:gs pos="100000">
                    <a:srgbClr val="F9CD43"/>
                  </a:gs>
                </a:gsLst>
                <a:lin ang="5400000" scaled="1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BCF-4A0B-9740-E11515529B2B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BCF-4A0B-9740-E11515529B2B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BCF-4A0B-9740-E11515529B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gradFill>
                <a:gsLst>
                  <a:gs pos="0">
                    <a:srgbClr val="EA3D25">
                      <a:lumMod val="99000"/>
                    </a:srgbClr>
                  </a:gs>
                  <a:gs pos="100000">
                    <a:srgbClr val="F9CD43"/>
                  </a:gs>
                </a:gsLst>
                <a:lin ang="5400000" scaled="1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7E5-4752-BE1B-D8BBBA7A145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7E5-4752-BE1B-D8BBBA7A145D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7E5-4752-BE1B-D8BBBA7A14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FD0EF-A362-4312-AB71-6B526517ECAB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E2C3D-B9D7-4C2D-83BD-3B8310CBC0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352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295031C-36FB-4BFB-B547-5049AC3C4D20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0528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CEFEB-627F-4017-9A33-9BD4D06EB12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9516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371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65C9A-F863-4B53-BF18-B9F895775B5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8639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363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68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CEDA688F-47F3-434D-A3A7-906655BCDF8A}" type="slidenum">
              <a:rPr lang="zh-CN" altLang="en-US" sz="1200">
                <a:latin typeface="Calibri" pitchFamily="34" charset="0"/>
              </a:rPr>
              <a:pPr algn="r">
                <a:buFont typeface="Arial" charset="0"/>
                <a:buNone/>
              </a:pPr>
              <a:t>3</a:t>
            </a:fld>
            <a:endParaRPr lang="en-US" altLang="zh-CN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518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CEFEB-627F-4017-9A33-9BD4D06EB12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295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677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E74B6-F93C-4D90-BE1A-7EFEDB35C0D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2053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CEFEB-627F-4017-9A33-9BD4D06EB12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1811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94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E74B6-F93C-4D90-BE1A-7EFEDB35C0D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616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D697E8-67D7-447B-8051-503DAC3079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570056FD-1FD3-497C-94A8-5ABC58F47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08F27B6-86F1-4ED3-9F1A-ED3C47E37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F4171A1-9DD8-4594-8E2D-9349D7EA4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3CD7C48-78FE-4947-BA68-71B516F94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994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2D144F6-0F0E-4A74-B5E3-9D19C99A1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638861F0-7185-45EA-9C44-BE592B29C1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5B414EA-60CA-4E2A-AFF2-ACF00F282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14804EF-5AAC-425D-9932-5D5B5D508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E091AD7-8AAC-4E83-A31F-D21031258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805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0A0B7A8D-B901-46A6-B765-A44CDF5721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65C76AE-3DD8-4F1A-B571-5E58471079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CA82E6B-4E0A-42DF-8018-9FE99618C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86AA1CB-A28A-4479-B8FC-4266403E6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4E8B0A3-CD83-4F70-9638-BDF231121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357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35" y="342902"/>
            <a:ext cx="213349" cy="556260"/>
          </a:xfrm>
          <a:prstGeom prst="rect">
            <a:avLst/>
          </a:prstGeom>
          <a:gradFill>
            <a:gsLst>
              <a:gs pos="0">
                <a:srgbClr val="028AE2"/>
              </a:gs>
              <a:gs pos="100000">
                <a:srgbClr val="00479D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232"/>
            <a:endParaRPr lang="zh-CN" altLang="en-US" sz="1867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A20A82E-05D9-4DCE-8647-803368FA10B1}"/>
              </a:ext>
            </a:extLst>
          </p:cNvPr>
          <p:cNvSpPr txBox="1"/>
          <p:nvPr userDrawn="1"/>
        </p:nvSpPr>
        <p:spPr>
          <a:xfrm>
            <a:off x="353634" y="343462"/>
            <a:ext cx="2380768" cy="355028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232"/>
            <a:r>
              <a:rPr lang="zh-CN" altLang="en-US" sz="1707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9B9CE81-EA69-453C-BBA3-A0AAB783F16A}"/>
              </a:ext>
            </a:extLst>
          </p:cNvPr>
          <p:cNvSpPr txBox="1"/>
          <p:nvPr userDrawn="1"/>
        </p:nvSpPr>
        <p:spPr>
          <a:xfrm>
            <a:off x="353634" y="621030"/>
            <a:ext cx="2250925" cy="267439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232"/>
            <a:r>
              <a:rPr lang="en-US" altLang="zh-CN" sz="1138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138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24132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pPr>
                <a:defRPr/>
              </a:pPr>
              <a:t>2019/4/11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031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0385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BC7FC0-F451-4ABC-9BB0-4A7015921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67E5D76-7CF8-4675-A50B-4CD907D4E3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014DB42-A36B-4B15-B137-6BEA6F22E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4DBCF02-ECD2-4B3D-81D2-939B33052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E68660A-7BCE-4427-B009-9F5C741E7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283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56005BF-4FFF-49B7-8E5E-227C06F37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5398C38-9CE7-4A63-B067-F561258B6C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6C2950-2E96-4C9E-9308-2F91B8B3B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0FC4294-532D-418F-B89D-2D10D3A48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70BFCE-B8FD-4E60-97EB-505A1EF0B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89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7165ABC-AC5D-4CEE-B85F-0A31B3DC4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E8D739C-7A41-4A5E-8F62-6CC6682ED2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1D9DF379-6043-4FB7-B666-969F5EE6D3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EBBE403-8E24-4535-A77E-E929199EA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93F89CF-1ED3-4567-83B6-2FDB2A0B2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81C5799-2313-4C0C-B360-FED869CC1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378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DF03C98-9283-45A2-8444-1C560C4E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B529C3E-6B8F-46B6-BFBF-51A561CF5F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2598EC9-417E-406B-881E-088C3FA3DF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FA898759-1CB3-4084-A91F-225E6E68C4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63103C65-D616-4AC2-92DC-FA0EAFB7C3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683541D1-20A4-4CC8-A293-9E699E734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66E53243-5108-4446-BFF4-DC8920A91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C4ABA586-0245-4AF8-9D27-97EC17BE4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038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4FAFC30-2BFF-4F61-A461-767C7F4BD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10C56B9-6A5F-4FD6-94A1-35B13F091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F4E09B49-9808-4ADC-8B74-8E1BC7D11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9296F9F1-BB34-4D75-9A25-82716F389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715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E45F2E61-CD1E-4FA4-866D-474C5061B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B3D3F55-3E91-428F-A548-46EABDC2E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8964609-EB7E-468D-94DB-B6631B97B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393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5A151E0-C79D-454C-A847-09A52FE98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BBDF6CB-C6AA-44FC-A3EB-8FCC04ABAC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0F4DEB4-E017-4177-AFAB-D35944047F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981D5EA-9516-4CC9-96F7-DA9B07CAA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3EE0732-8C6C-4953-AE1B-E9F3869E4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543BF5A-FE20-45EC-94C6-41E242CBE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731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2F10E4C-F34A-4191-8DCE-231AD51C2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2A7D9586-3EFC-4284-BC00-83FD0E1BE1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83EAEB5-58A8-4C63-BE06-509E28A63A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8CD9A7F-F9A7-4518-B65C-9994BC165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561B0D04-0DC9-4ED4-8C01-7786DDF5B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43DB27E-E009-44DB-9F00-6E96B7202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043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A731F978-10BA-4B0A-8937-038B6395B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E667CA8-24EB-4BE3-99C2-E02F8E6AF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D97B743-AF11-48CE-B441-C78FEDD479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D3B4E-4196-430B-A1E5-1BD10D907A01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D3BD52C-27BF-4AAF-B9B2-19BEE7EFD8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73F8B46-CA69-4EE7-A0E3-889B58DDBE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755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3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0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95CFFD2-F81B-4368-BB3D-FBA3BC7955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8" b="7818"/>
          <a:stretch/>
        </p:blipFill>
        <p:spPr>
          <a:xfrm>
            <a:off x="0" y="-11155"/>
            <a:ext cx="12211831" cy="6869155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C6C9A2B0-AC3A-4CF5-9150-D00019DA66C9}"/>
              </a:ext>
            </a:extLst>
          </p:cNvPr>
          <p:cNvSpPr/>
          <p:nvPr/>
        </p:nvSpPr>
        <p:spPr>
          <a:xfrm>
            <a:off x="5901479" y="1352684"/>
            <a:ext cx="5621867" cy="4152632"/>
          </a:xfrm>
          <a:prstGeom prst="rect">
            <a:avLst/>
          </a:prstGeom>
          <a:gradFill>
            <a:gsLst>
              <a:gs pos="0">
                <a:schemeClr val="tx1">
                  <a:alpha val="85000"/>
                </a:schemeClr>
              </a:gs>
              <a:gs pos="100000">
                <a:schemeClr val="tx1">
                  <a:lumMod val="75000"/>
                  <a:lumOff val="25000"/>
                  <a:alpha val="74000"/>
                </a:schemeClr>
              </a:gs>
            </a:gsLst>
            <a:lin ang="9000000" scaled="0"/>
          </a:gradFill>
          <a:ln>
            <a:noFill/>
          </a:ln>
          <a:effectLst>
            <a:outerShdw blurRad="1143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D5C5CA61-00D7-4453-B280-D624451AF245}"/>
              </a:ext>
            </a:extLst>
          </p:cNvPr>
          <p:cNvSpPr/>
          <p:nvPr/>
        </p:nvSpPr>
        <p:spPr>
          <a:xfrm>
            <a:off x="3898638" y="1688756"/>
            <a:ext cx="7337778" cy="3480488"/>
          </a:xfrm>
          <a:prstGeom prst="rect">
            <a:avLst/>
          </a:prstGeom>
          <a:solidFill>
            <a:srgbClr val="0A0A0A"/>
          </a:solidFill>
          <a:ln>
            <a:solidFill>
              <a:schemeClr val="bg1"/>
            </a:solidFill>
          </a:ln>
          <a:effectLst>
            <a:outerShdw blurRad="1143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9"/>
          <p:cNvSpPr txBox="1"/>
          <p:nvPr/>
        </p:nvSpPr>
        <p:spPr>
          <a:xfrm>
            <a:off x="6804679" y="2007324"/>
            <a:ext cx="3815468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BUSINESS POWERPOINT</a:t>
            </a:r>
          </a:p>
        </p:txBody>
      </p:sp>
      <p:sp>
        <p:nvSpPr>
          <p:cNvPr id="12" name="TextBox 10"/>
          <p:cNvSpPr txBox="1"/>
          <p:nvPr/>
        </p:nvSpPr>
        <p:spPr>
          <a:xfrm>
            <a:off x="4626447" y="2437765"/>
            <a:ext cx="6287768" cy="994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865" b="1" dirty="0">
                <a:gradFill>
                  <a:gsLst>
                    <a:gs pos="0">
                      <a:srgbClr val="F9CD43"/>
                    </a:gs>
                    <a:gs pos="100000">
                      <a:srgbClr val="E61A1D"/>
                    </a:gs>
                  </a:gsLst>
                  <a:lin ang="9000000" scaled="0"/>
                </a:gradFill>
                <a:latin typeface="微软雅黑" pitchFamily="34" charset="-122"/>
                <a:ea typeface="微软雅黑" pitchFamily="34" charset="-122"/>
              </a:rPr>
              <a:t>工作商务通用</a:t>
            </a:r>
            <a:r>
              <a:rPr lang="en-US" altLang="zh-CN" sz="5865" b="1" dirty="0">
                <a:gradFill>
                  <a:gsLst>
                    <a:gs pos="0">
                      <a:srgbClr val="F9CD43"/>
                    </a:gs>
                    <a:gs pos="100000">
                      <a:srgbClr val="E61A1D"/>
                    </a:gs>
                  </a:gsLst>
                  <a:lin ang="9000000" scaled="0"/>
                </a:gra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5865" b="1" dirty="0">
              <a:gradFill>
                <a:gsLst>
                  <a:gs pos="0">
                    <a:srgbClr val="F9CD43"/>
                  </a:gs>
                  <a:gs pos="100000">
                    <a:srgbClr val="E61A1D"/>
                  </a:gs>
                </a:gsLst>
                <a:lin ang="90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37"/>
          <p:cNvSpPr txBox="1"/>
          <p:nvPr/>
        </p:nvSpPr>
        <p:spPr>
          <a:xfrm>
            <a:off x="4075339" y="3693996"/>
            <a:ext cx="6630533" cy="58496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content to play here, or through your copy, paste in this box, and select only the text. Your content to play here, or through your copy, paste in </a:t>
            </a:r>
          </a:p>
          <a:p>
            <a:pPr algn="r"/>
            <a:r>
              <a:rPr lang="en-US" altLang="zh-CN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box, and select only</a:t>
            </a:r>
          </a:p>
        </p:txBody>
      </p:sp>
      <p:sp>
        <p:nvSpPr>
          <p:cNvPr id="24" name="išľíďè">
            <a:extLst>
              <a:ext uri="{FF2B5EF4-FFF2-40B4-BE49-F238E27FC236}">
                <a16:creationId xmlns="" xmlns:a16="http://schemas.microsoft.com/office/drawing/2014/main" id="{22BF8075-D35B-45D6-8564-8AFCCBB02761}"/>
              </a:ext>
            </a:extLst>
          </p:cNvPr>
          <p:cNvSpPr/>
          <p:nvPr/>
        </p:nvSpPr>
        <p:spPr bwMode="auto">
          <a:xfrm>
            <a:off x="5062764" y="3356517"/>
            <a:ext cx="5725671" cy="32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美仑设计是集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模板开发、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设计定制、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培训于一体的专业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服务提供商</a:t>
            </a:r>
          </a:p>
        </p:txBody>
      </p:sp>
      <p:sp>
        <p:nvSpPr>
          <p:cNvPr id="14" name="圆角矩形 64">
            <a:extLst>
              <a:ext uri="{FF2B5EF4-FFF2-40B4-BE49-F238E27FC236}">
                <a16:creationId xmlns="" xmlns:a16="http://schemas.microsoft.com/office/drawing/2014/main" id="{C7B02FE3-9F11-448E-9F7E-7405AFC475BD}"/>
              </a:ext>
            </a:extLst>
          </p:cNvPr>
          <p:cNvSpPr/>
          <p:nvPr/>
        </p:nvSpPr>
        <p:spPr>
          <a:xfrm>
            <a:off x="9275989" y="4460306"/>
            <a:ext cx="1344158" cy="491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9CD43"/>
              </a:gs>
              <a:gs pos="100000">
                <a:srgbClr val="E61A1D"/>
              </a:gs>
            </a:gsLst>
            <a:lin ang="90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7">
              <a:lnSpc>
                <a:spcPct val="130000"/>
              </a:lnSpc>
              <a:defRPr/>
            </a:pPr>
            <a:r>
              <a:rPr lang="zh-CN" altLang="en-US" sz="1399" b="1" dirty="0">
                <a:solidFill>
                  <a:srgbClr val="0A0A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美仑设计</a:t>
            </a:r>
            <a:endParaRPr lang="en-US" altLang="zh-CN" sz="1399" b="1" dirty="0">
              <a:solidFill>
                <a:srgbClr val="0A0A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十字形 5">
            <a:extLst>
              <a:ext uri="{FF2B5EF4-FFF2-40B4-BE49-F238E27FC236}">
                <a16:creationId xmlns="" xmlns:a16="http://schemas.microsoft.com/office/drawing/2014/main" id="{96790D09-B1CC-4D9B-80C6-0EC40C5A04F1}"/>
              </a:ext>
            </a:extLst>
          </p:cNvPr>
          <p:cNvSpPr/>
          <p:nvPr/>
        </p:nvSpPr>
        <p:spPr>
          <a:xfrm>
            <a:off x="335416" y="348116"/>
            <a:ext cx="420234" cy="420234"/>
          </a:xfrm>
          <a:prstGeom prst="plus">
            <a:avLst>
              <a:gd name="adj" fmla="val 38045"/>
            </a:avLst>
          </a:prstGeom>
          <a:gradFill>
            <a:gsLst>
              <a:gs pos="0">
                <a:srgbClr val="F9CD43"/>
              </a:gs>
              <a:gs pos="100000">
                <a:srgbClr val="E61A1D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0742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4123806" y="1456811"/>
            <a:ext cx="3944388" cy="3944378"/>
            <a:chOff x="3873007" y="1376772"/>
            <a:chExt cx="4466670" cy="4466659"/>
          </a:xfrm>
        </p:grpSpPr>
        <p:sp>
          <p:nvSpPr>
            <p:cNvPr id="17" name="Freeform: Shape 32"/>
            <p:cNvSpPr>
              <a:spLocks/>
            </p:cNvSpPr>
            <p:nvPr/>
          </p:nvSpPr>
          <p:spPr bwMode="auto">
            <a:xfrm>
              <a:off x="4338611" y="1376772"/>
              <a:ext cx="2114960" cy="1609892"/>
            </a:xfrm>
            <a:custGeom>
              <a:avLst/>
              <a:gdLst/>
              <a:ahLst/>
              <a:cxnLst>
                <a:cxn ang="0">
                  <a:pos x="71" y="211"/>
                </a:cxn>
                <a:cxn ang="0">
                  <a:pos x="0" y="176"/>
                </a:cxn>
                <a:cxn ang="0">
                  <a:pos x="17" y="147"/>
                </a:cxn>
                <a:cxn ang="0">
                  <a:pos x="85" y="79"/>
                </a:cxn>
                <a:cxn ang="0">
                  <a:pos x="174" y="41"/>
                </a:cxn>
                <a:cxn ang="0">
                  <a:pos x="202" y="36"/>
                </a:cxn>
                <a:cxn ang="0">
                  <a:pos x="202" y="0"/>
                </a:cxn>
                <a:cxn ang="0">
                  <a:pos x="240" y="38"/>
                </a:cxn>
                <a:cxn ang="0">
                  <a:pos x="277" y="76"/>
                </a:cxn>
                <a:cxn ang="0">
                  <a:pos x="240" y="114"/>
                </a:cxn>
                <a:cxn ang="0">
                  <a:pos x="203" y="152"/>
                </a:cxn>
                <a:cxn ang="0">
                  <a:pos x="203" y="116"/>
                </a:cxn>
                <a:cxn ang="0">
                  <a:pos x="71" y="211"/>
                </a:cxn>
              </a:cxnLst>
              <a:rect l="0" t="0" r="r" b="b"/>
              <a:pathLst>
                <a:path w="277" h="211">
                  <a:moveTo>
                    <a:pt x="71" y="211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5" y="166"/>
                    <a:pt x="11" y="157"/>
                    <a:pt x="17" y="147"/>
                  </a:cubicBezTo>
                  <a:cubicBezTo>
                    <a:pt x="35" y="120"/>
                    <a:pt x="58" y="97"/>
                    <a:pt x="85" y="79"/>
                  </a:cubicBezTo>
                  <a:cubicBezTo>
                    <a:pt x="112" y="60"/>
                    <a:pt x="142" y="47"/>
                    <a:pt x="174" y="41"/>
                  </a:cubicBezTo>
                  <a:cubicBezTo>
                    <a:pt x="184" y="39"/>
                    <a:pt x="193" y="37"/>
                    <a:pt x="202" y="3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77" y="76"/>
                    <a:pt x="277" y="76"/>
                    <a:pt x="277" y="76"/>
                  </a:cubicBezTo>
                  <a:cubicBezTo>
                    <a:pt x="240" y="114"/>
                    <a:pt x="240" y="114"/>
                    <a:pt x="240" y="114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147" y="124"/>
                    <a:pt x="97" y="160"/>
                    <a:pt x="71" y="211"/>
                  </a:cubicBezTo>
                  <a:close/>
                </a:path>
              </a:pathLst>
            </a:custGeom>
            <a:gradFill>
              <a:gsLst>
                <a:gs pos="0">
                  <a:srgbClr val="EA3D25">
                    <a:lumMod val="99000"/>
                  </a:srgbClr>
                </a:gs>
                <a:gs pos="100000">
                  <a:srgbClr val="F9CD43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8" name="Freeform: Shape 42"/>
            <p:cNvSpPr>
              <a:spLocks/>
            </p:cNvSpPr>
            <p:nvPr/>
          </p:nvSpPr>
          <p:spPr bwMode="auto">
            <a:xfrm>
              <a:off x="6721887" y="1850270"/>
              <a:ext cx="1617790" cy="2114958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35" y="0"/>
                </a:cxn>
                <a:cxn ang="0">
                  <a:pos x="64" y="16"/>
                </a:cxn>
                <a:cxn ang="0">
                  <a:pos x="133" y="85"/>
                </a:cxn>
                <a:cxn ang="0">
                  <a:pos x="170" y="174"/>
                </a:cxn>
                <a:cxn ang="0">
                  <a:pos x="175" y="202"/>
                </a:cxn>
                <a:cxn ang="0">
                  <a:pos x="211" y="202"/>
                </a:cxn>
                <a:cxn ang="0">
                  <a:pos x="173" y="239"/>
                </a:cxn>
                <a:cxn ang="0">
                  <a:pos x="136" y="277"/>
                </a:cxn>
                <a:cxn ang="0">
                  <a:pos x="97" y="240"/>
                </a:cxn>
                <a:cxn ang="0">
                  <a:pos x="59" y="203"/>
                </a:cxn>
                <a:cxn ang="0">
                  <a:pos x="95" y="203"/>
                </a:cxn>
                <a:cxn ang="0">
                  <a:pos x="0" y="71"/>
                </a:cxn>
              </a:cxnLst>
              <a:rect l="0" t="0" r="r" b="b"/>
              <a:pathLst>
                <a:path w="211" h="277">
                  <a:moveTo>
                    <a:pt x="0" y="71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45" y="5"/>
                    <a:pt x="55" y="10"/>
                    <a:pt x="64" y="16"/>
                  </a:cubicBezTo>
                  <a:cubicBezTo>
                    <a:pt x="91" y="35"/>
                    <a:pt x="114" y="58"/>
                    <a:pt x="133" y="85"/>
                  </a:cubicBezTo>
                  <a:cubicBezTo>
                    <a:pt x="151" y="112"/>
                    <a:pt x="164" y="142"/>
                    <a:pt x="170" y="174"/>
                  </a:cubicBezTo>
                  <a:cubicBezTo>
                    <a:pt x="172" y="183"/>
                    <a:pt x="174" y="193"/>
                    <a:pt x="175" y="202"/>
                  </a:cubicBezTo>
                  <a:cubicBezTo>
                    <a:pt x="211" y="202"/>
                    <a:pt x="211" y="202"/>
                    <a:pt x="211" y="202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36" y="277"/>
                    <a:pt x="136" y="277"/>
                    <a:pt x="136" y="277"/>
                  </a:cubicBezTo>
                  <a:cubicBezTo>
                    <a:pt x="97" y="240"/>
                    <a:pt x="97" y="240"/>
                    <a:pt x="97" y="240"/>
                  </a:cubicBezTo>
                  <a:cubicBezTo>
                    <a:pt x="59" y="203"/>
                    <a:pt x="59" y="203"/>
                    <a:pt x="59" y="203"/>
                  </a:cubicBezTo>
                  <a:cubicBezTo>
                    <a:pt x="95" y="203"/>
                    <a:pt x="95" y="203"/>
                    <a:pt x="95" y="203"/>
                  </a:cubicBezTo>
                  <a:cubicBezTo>
                    <a:pt x="87" y="146"/>
                    <a:pt x="51" y="96"/>
                    <a:pt x="0" y="7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9" name="Freeform: Shape 65"/>
            <p:cNvSpPr>
              <a:spLocks/>
            </p:cNvSpPr>
            <p:nvPr/>
          </p:nvSpPr>
          <p:spPr bwMode="auto">
            <a:xfrm>
              <a:off x="5743323" y="4225649"/>
              <a:ext cx="2122855" cy="1617782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277" y="35"/>
                </a:cxn>
                <a:cxn ang="0">
                  <a:pos x="261" y="64"/>
                </a:cxn>
                <a:cxn ang="0">
                  <a:pos x="192" y="133"/>
                </a:cxn>
                <a:cxn ang="0">
                  <a:pos x="103" y="171"/>
                </a:cxn>
                <a:cxn ang="0">
                  <a:pos x="75" y="175"/>
                </a:cxn>
                <a:cxn ang="0">
                  <a:pos x="75" y="211"/>
                </a:cxn>
                <a:cxn ang="0">
                  <a:pos x="38" y="174"/>
                </a:cxn>
                <a:cxn ang="0">
                  <a:pos x="0" y="136"/>
                </a:cxn>
                <a:cxn ang="0">
                  <a:pos x="37" y="98"/>
                </a:cxn>
                <a:cxn ang="0">
                  <a:pos x="74" y="60"/>
                </a:cxn>
                <a:cxn ang="0">
                  <a:pos x="74" y="95"/>
                </a:cxn>
                <a:cxn ang="0">
                  <a:pos x="206" y="0"/>
                </a:cxn>
              </a:cxnLst>
              <a:rect l="0" t="0" r="r" b="b"/>
              <a:pathLst>
                <a:path w="277" h="211">
                  <a:moveTo>
                    <a:pt x="206" y="0"/>
                  </a:moveTo>
                  <a:cubicBezTo>
                    <a:pt x="277" y="35"/>
                    <a:pt x="277" y="35"/>
                    <a:pt x="277" y="35"/>
                  </a:cubicBezTo>
                  <a:cubicBezTo>
                    <a:pt x="273" y="45"/>
                    <a:pt x="267" y="55"/>
                    <a:pt x="261" y="64"/>
                  </a:cubicBezTo>
                  <a:cubicBezTo>
                    <a:pt x="242" y="92"/>
                    <a:pt x="219" y="115"/>
                    <a:pt x="192" y="133"/>
                  </a:cubicBezTo>
                  <a:cubicBezTo>
                    <a:pt x="165" y="151"/>
                    <a:pt x="135" y="164"/>
                    <a:pt x="103" y="171"/>
                  </a:cubicBezTo>
                  <a:cubicBezTo>
                    <a:pt x="94" y="173"/>
                    <a:pt x="84" y="174"/>
                    <a:pt x="75" y="175"/>
                  </a:cubicBezTo>
                  <a:cubicBezTo>
                    <a:pt x="75" y="211"/>
                    <a:pt x="75" y="211"/>
                    <a:pt x="75" y="211"/>
                  </a:cubicBezTo>
                  <a:cubicBezTo>
                    <a:pt x="38" y="174"/>
                    <a:pt x="38" y="174"/>
                    <a:pt x="38" y="17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131" y="87"/>
                    <a:pt x="181" y="52"/>
                    <a:pt x="206" y="0"/>
                  </a:cubicBezTo>
                  <a:close/>
                </a:path>
              </a:pathLst>
            </a:custGeom>
            <a:gradFill>
              <a:gsLst>
                <a:gs pos="0">
                  <a:srgbClr val="EA3D25">
                    <a:lumMod val="99000"/>
                  </a:srgbClr>
                </a:gs>
                <a:gs pos="100000">
                  <a:srgbClr val="F9CD43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0" name="Freeform: Shape 70"/>
            <p:cNvSpPr>
              <a:spLocks/>
            </p:cNvSpPr>
            <p:nvPr/>
          </p:nvSpPr>
          <p:spPr bwMode="auto">
            <a:xfrm>
              <a:off x="3873007" y="3254980"/>
              <a:ext cx="1609896" cy="2122847"/>
            </a:xfrm>
            <a:custGeom>
              <a:avLst/>
              <a:gdLst/>
              <a:ahLst/>
              <a:cxnLst>
                <a:cxn ang="0">
                  <a:pos x="211" y="206"/>
                </a:cxn>
                <a:cxn ang="0">
                  <a:pos x="176" y="277"/>
                </a:cxn>
                <a:cxn ang="0">
                  <a:pos x="147" y="260"/>
                </a:cxn>
                <a:cxn ang="0">
                  <a:pos x="78" y="192"/>
                </a:cxn>
                <a:cxn ang="0">
                  <a:pos x="40" y="103"/>
                </a:cxn>
                <a:cxn ang="0">
                  <a:pos x="36" y="75"/>
                </a:cxn>
                <a:cxn ang="0">
                  <a:pos x="0" y="75"/>
                </a:cxn>
                <a:cxn ang="0">
                  <a:pos x="37" y="37"/>
                </a:cxn>
                <a:cxn ang="0">
                  <a:pos x="75" y="0"/>
                </a:cxn>
                <a:cxn ang="0">
                  <a:pos x="113" y="37"/>
                </a:cxn>
                <a:cxn ang="0">
                  <a:pos x="151" y="74"/>
                </a:cxn>
                <a:cxn ang="0">
                  <a:pos x="116" y="74"/>
                </a:cxn>
                <a:cxn ang="0">
                  <a:pos x="211" y="206"/>
                </a:cxn>
              </a:cxnLst>
              <a:rect l="0" t="0" r="r" b="b"/>
              <a:pathLst>
                <a:path w="211" h="277">
                  <a:moveTo>
                    <a:pt x="211" y="206"/>
                  </a:moveTo>
                  <a:cubicBezTo>
                    <a:pt x="176" y="277"/>
                    <a:pt x="176" y="277"/>
                    <a:pt x="176" y="277"/>
                  </a:cubicBezTo>
                  <a:cubicBezTo>
                    <a:pt x="166" y="272"/>
                    <a:pt x="156" y="266"/>
                    <a:pt x="147" y="260"/>
                  </a:cubicBezTo>
                  <a:cubicBezTo>
                    <a:pt x="119" y="242"/>
                    <a:pt x="96" y="219"/>
                    <a:pt x="78" y="192"/>
                  </a:cubicBezTo>
                  <a:cubicBezTo>
                    <a:pt x="60" y="165"/>
                    <a:pt x="47" y="135"/>
                    <a:pt x="40" y="103"/>
                  </a:cubicBezTo>
                  <a:cubicBezTo>
                    <a:pt x="38" y="93"/>
                    <a:pt x="37" y="84"/>
                    <a:pt x="36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13" y="37"/>
                    <a:pt x="113" y="37"/>
                    <a:pt x="113" y="37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24" y="131"/>
                    <a:pt x="159" y="180"/>
                    <a:pt x="211" y="20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sp>
        <p:nvSpPr>
          <p:cNvPr id="37" name="išľíďè">
            <a:extLst>
              <a:ext uri="{FF2B5EF4-FFF2-40B4-BE49-F238E27FC236}">
                <a16:creationId xmlns="" xmlns:a16="http://schemas.microsoft.com/office/drawing/2014/main" id="{AC386D6A-CE54-4B39-A7F0-B59AA9A6AA4A}"/>
              </a:ext>
            </a:extLst>
          </p:cNvPr>
          <p:cNvSpPr/>
          <p:nvPr/>
        </p:nvSpPr>
        <p:spPr bwMode="auto">
          <a:xfrm>
            <a:off x="1203744" y="2381457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38" name="iSlíďè">
            <a:extLst>
              <a:ext uri="{FF2B5EF4-FFF2-40B4-BE49-F238E27FC236}">
                <a16:creationId xmlns="" xmlns:a16="http://schemas.microsoft.com/office/drawing/2014/main" id="{E696259E-A72B-4C7B-923B-B5AEA6CD6724}"/>
              </a:ext>
            </a:extLst>
          </p:cNvPr>
          <p:cNvSpPr txBox="1"/>
          <p:nvPr/>
        </p:nvSpPr>
        <p:spPr bwMode="auto">
          <a:xfrm>
            <a:off x="1210645" y="2069281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9" name="išľíďè">
            <a:extLst>
              <a:ext uri="{FF2B5EF4-FFF2-40B4-BE49-F238E27FC236}">
                <a16:creationId xmlns="" xmlns:a16="http://schemas.microsoft.com/office/drawing/2014/main" id="{F87A7D4E-3C7D-4151-B49B-28F9120D7FC3}"/>
              </a:ext>
            </a:extLst>
          </p:cNvPr>
          <p:cNvSpPr/>
          <p:nvPr/>
        </p:nvSpPr>
        <p:spPr bwMode="auto">
          <a:xfrm>
            <a:off x="1203744" y="4412658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40" name="iSlíďè">
            <a:extLst>
              <a:ext uri="{FF2B5EF4-FFF2-40B4-BE49-F238E27FC236}">
                <a16:creationId xmlns="" xmlns:a16="http://schemas.microsoft.com/office/drawing/2014/main" id="{6CD3520D-26AF-408C-8904-CD36D676192C}"/>
              </a:ext>
            </a:extLst>
          </p:cNvPr>
          <p:cNvSpPr txBox="1"/>
          <p:nvPr/>
        </p:nvSpPr>
        <p:spPr bwMode="auto">
          <a:xfrm>
            <a:off x="1210645" y="4100482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1" name="išľíďè">
            <a:extLst>
              <a:ext uri="{FF2B5EF4-FFF2-40B4-BE49-F238E27FC236}">
                <a16:creationId xmlns="" xmlns:a16="http://schemas.microsoft.com/office/drawing/2014/main" id="{63514855-C768-4021-BB5E-4AB118DE1056}"/>
              </a:ext>
            </a:extLst>
          </p:cNvPr>
          <p:cNvSpPr/>
          <p:nvPr/>
        </p:nvSpPr>
        <p:spPr bwMode="auto">
          <a:xfrm>
            <a:off x="8461823" y="2381457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42" name="iSlíďè">
            <a:extLst>
              <a:ext uri="{FF2B5EF4-FFF2-40B4-BE49-F238E27FC236}">
                <a16:creationId xmlns="" xmlns:a16="http://schemas.microsoft.com/office/drawing/2014/main" id="{9A48F5DB-04F7-4E8F-B6EA-A7CD610E6251}"/>
              </a:ext>
            </a:extLst>
          </p:cNvPr>
          <p:cNvSpPr txBox="1"/>
          <p:nvPr/>
        </p:nvSpPr>
        <p:spPr bwMode="auto">
          <a:xfrm>
            <a:off x="8468724" y="2069281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3" name="išľíďè">
            <a:extLst>
              <a:ext uri="{FF2B5EF4-FFF2-40B4-BE49-F238E27FC236}">
                <a16:creationId xmlns="" xmlns:a16="http://schemas.microsoft.com/office/drawing/2014/main" id="{9A7938F5-6FD9-4437-BF87-BCE80EA7444B}"/>
              </a:ext>
            </a:extLst>
          </p:cNvPr>
          <p:cNvSpPr/>
          <p:nvPr/>
        </p:nvSpPr>
        <p:spPr bwMode="auto">
          <a:xfrm>
            <a:off x="8461823" y="4412658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44" name="iSlíďè">
            <a:extLst>
              <a:ext uri="{FF2B5EF4-FFF2-40B4-BE49-F238E27FC236}">
                <a16:creationId xmlns="" xmlns:a16="http://schemas.microsoft.com/office/drawing/2014/main" id="{914E822E-23E2-48FD-B54E-DA20D581C249}"/>
              </a:ext>
            </a:extLst>
          </p:cNvPr>
          <p:cNvSpPr txBox="1"/>
          <p:nvPr/>
        </p:nvSpPr>
        <p:spPr bwMode="auto">
          <a:xfrm>
            <a:off x="8468724" y="4100482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6EFC9E7A-FFA8-421C-A4D7-5736B6E17F30}"/>
              </a:ext>
            </a:extLst>
          </p:cNvPr>
          <p:cNvGrpSpPr/>
          <p:nvPr/>
        </p:nvGrpSpPr>
        <p:grpSpPr>
          <a:xfrm>
            <a:off x="0" y="394958"/>
            <a:ext cx="2807975" cy="445510"/>
            <a:chOff x="111674" y="150658"/>
            <a:chExt cx="1094304" cy="173621"/>
          </a:xfrm>
        </p:grpSpPr>
        <p:sp>
          <p:nvSpPr>
            <p:cNvPr id="46" name="MH_Entry_1">
              <a:extLst>
                <a:ext uri="{FF2B5EF4-FFF2-40B4-BE49-F238E27FC236}">
                  <a16:creationId xmlns="" xmlns:a16="http://schemas.microsoft.com/office/drawing/2014/main" id="{D3216FE7-1D4B-4EB5-B2F6-A973C5E1C9C5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74303" y="183494"/>
              <a:ext cx="931675" cy="107950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spAutoFit/>
            </a:bodyPr>
            <a:lstStyle/>
            <a:p>
              <a:pPr defTabSz="64851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工作完成情况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="" xmlns:a16="http://schemas.microsoft.com/office/drawing/2014/main" id="{CAE11DF3-C523-4C6C-910C-4CE65E22EFB4}"/>
                </a:ext>
              </a:extLst>
            </p:cNvPr>
            <p:cNvSpPr/>
            <p:nvPr/>
          </p:nvSpPr>
          <p:spPr>
            <a:xfrm rot="5400000">
              <a:off x="94311" y="168021"/>
              <a:ext cx="173621" cy="138896"/>
            </a:xfrm>
            <a:prstGeom prst="triangle">
              <a:avLst/>
            </a:prstGeom>
            <a:gradFill>
              <a:gsLst>
                <a:gs pos="26000">
                  <a:srgbClr val="F9CD43"/>
                </a:gs>
                <a:gs pos="100000">
                  <a:srgbClr val="E61A1D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gradFill>
                  <a:gsLst>
                    <a:gs pos="26000">
                      <a:srgbClr val="F9CD43"/>
                    </a:gs>
                    <a:gs pos="100000">
                      <a:srgbClr val="E61A1D"/>
                    </a:gs>
                  </a:gsLst>
                  <a:lin ang="9000000" scaled="0"/>
                </a:gra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359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131" y="17698330"/>
            <a:ext cx="1975739" cy="510762"/>
          </a:xfrm>
          <a:prstGeom prst="rect">
            <a:avLst/>
          </a:prstGeom>
        </p:spPr>
      </p:pic>
      <p:sp>
        <p:nvSpPr>
          <p:cNvPr id="19" name="Freeform: Shape 3">
            <a:extLst>
              <a:ext uri="{FF2B5EF4-FFF2-40B4-BE49-F238E27FC236}">
                <a16:creationId xmlns="" xmlns:a16="http://schemas.microsoft.com/office/drawing/2014/main" id="{034180A6-9BC6-4503-BEFA-E50F0E644B18}"/>
              </a:ext>
            </a:extLst>
          </p:cNvPr>
          <p:cNvSpPr>
            <a:spLocks/>
          </p:cNvSpPr>
          <p:nvPr/>
        </p:nvSpPr>
        <p:spPr bwMode="auto">
          <a:xfrm>
            <a:off x="801450" y="3227060"/>
            <a:ext cx="1534583" cy="855132"/>
          </a:xfrm>
          <a:custGeom>
            <a:avLst/>
            <a:gdLst>
              <a:gd name="T0" fmla="*/ 0 w 725"/>
              <a:gd name="T1" fmla="*/ 0 h 404"/>
              <a:gd name="T2" fmla="*/ 0 w 725"/>
              <a:gd name="T3" fmla="*/ 404 h 404"/>
              <a:gd name="T4" fmla="*/ 725 w 725"/>
              <a:gd name="T5" fmla="*/ 404 h 404"/>
              <a:gd name="T6" fmla="*/ 324 w 725"/>
              <a:gd name="T7" fmla="*/ 0 h 404"/>
              <a:gd name="T8" fmla="*/ 0 w 725"/>
              <a:gd name="T9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404">
                <a:moveTo>
                  <a:pt x="0" y="0"/>
                </a:moveTo>
                <a:lnTo>
                  <a:pt x="0" y="404"/>
                </a:lnTo>
                <a:lnTo>
                  <a:pt x="725" y="404"/>
                </a:lnTo>
                <a:lnTo>
                  <a:pt x="3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Freeform: Shape 5">
            <a:extLst>
              <a:ext uri="{FF2B5EF4-FFF2-40B4-BE49-F238E27FC236}">
                <a16:creationId xmlns="" xmlns:a16="http://schemas.microsoft.com/office/drawing/2014/main" id="{3B967121-5B61-4CCD-8564-76D33C93B5FF}"/>
              </a:ext>
            </a:extLst>
          </p:cNvPr>
          <p:cNvSpPr>
            <a:spLocks/>
          </p:cNvSpPr>
          <p:nvPr/>
        </p:nvSpPr>
        <p:spPr bwMode="auto">
          <a:xfrm>
            <a:off x="2159680" y="3227059"/>
            <a:ext cx="1699684" cy="855132"/>
          </a:xfrm>
          <a:custGeom>
            <a:avLst/>
            <a:gdLst>
              <a:gd name="T0" fmla="*/ 663 w 803"/>
              <a:gd name="T1" fmla="*/ 0 h 404"/>
              <a:gd name="T2" fmla="*/ 401 w 803"/>
              <a:gd name="T3" fmla="*/ 262 h 404"/>
              <a:gd name="T4" fmla="*/ 141 w 803"/>
              <a:gd name="T5" fmla="*/ 0 h 404"/>
              <a:gd name="T6" fmla="*/ 0 w 803"/>
              <a:gd name="T7" fmla="*/ 0 h 404"/>
              <a:gd name="T8" fmla="*/ 401 w 803"/>
              <a:gd name="T9" fmla="*/ 404 h 404"/>
              <a:gd name="T10" fmla="*/ 803 w 803"/>
              <a:gd name="T11" fmla="*/ 0 h 404"/>
              <a:gd name="T12" fmla="*/ 663 w 803"/>
              <a:gd name="T13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3" h="404">
                <a:moveTo>
                  <a:pt x="663" y="0"/>
                </a:moveTo>
                <a:lnTo>
                  <a:pt x="401" y="262"/>
                </a:lnTo>
                <a:lnTo>
                  <a:pt x="141" y="0"/>
                </a:lnTo>
                <a:lnTo>
                  <a:pt x="0" y="0"/>
                </a:lnTo>
                <a:lnTo>
                  <a:pt x="401" y="404"/>
                </a:lnTo>
                <a:lnTo>
                  <a:pt x="803" y="0"/>
                </a:lnTo>
                <a:lnTo>
                  <a:pt x="66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TextBox 6">
            <a:extLst>
              <a:ext uri="{FF2B5EF4-FFF2-40B4-BE49-F238E27FC236}">
                <a16:creationId xmlns="" xmlns:a16="http://schemas.microsoft.com/office/drawing/2014/main" id="{DEC7A632-750D-499D-B686-A1F7C929EEDA}"/>
              </a:ext>
            </a:extLst>
          </p:cNvPr>
          <p:cNvSpPr txBox="1"/>
          <p:nvPr/>
        </p:nvSpPr>
        <p:spPr>
          <a:xfrm>
            <a:off x="2683937" y="3034111"/>
            <a:ext cx="639919" cy="584775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r>
              <a:rPr lang="ru-RU" sz="3200" dirty="0">
                <a:solidFill>
                  <a:srgbClr val="D9D9D9"/>
                </a:solidFill>
                <a:latin typeface="Century Gothic" panose="020B0502020202020204" pitchFamily="34" charset="0"/>
              </a:rPr>
              <a:t>01</a:t>
            </a:r>
          </a:p>
        </p:txBody>
      </p:sp>
      <p:sp>
        <p:nvSpPr>
          <p:cNvPr id="23" name="Freeform: Shape 8">
            <a:extLst>
              <a:ext uri="{FF2B5EF4-FFF2-40B4-BE49-F238E27FC236}">
                <a16:creationId xmlns="" xmlns:a16="http://schemas.microsoft.com/office/drawing/2014/main" id="{607CB98D-9C2D-47A6-B2B2-8E7B62C1187C}"/>
              </a:ext>
            </a:extLst>
          </p:cNvPr>
          <p:cNvSpPr>
            <a:spLocks/>
          </p:cNvSpPr>
          <p:nvPr/>
        </p:nvSpPr>
        <p:spPr bwMode="auto">
          <a:xfrm>
            <a:off x="5206342" y="3227059"/>
            <a:ext cx="1699684" cy="855132"/>
          </a:xfrm>
          <a:custGeom>
            <a:avLst/>
            <a:gdLst>
              <a:gd name="T0" fmla="*/ 662 w 803"/>
              <a:gd name="T1" fmla="*/ 0 h 404"/>
              <a:gd name="T2" fmla="*/ 401 w 803"/>
              <a:gd name="T3" fmla="*/ 262 h 404"/>
              <a:gd name="T4" fmla="*/ 140 w 803"/>
              <a:gd name="T5" fmla="*/ 0 h 404"/>
              <a:gd name="T6" fmla="*/ 0 w 803"/>
              <a:gd name="T7" fmla="*/ 0 h 404"/>
              <a:gd name="T8" fmla="*/ 401 w 803"/>
              <a:gd name="T9" fmla="*/ 404 h 404"/>
              <a:gd name="T10" fmla="*/ 803 w 803"/>
              <a:gd name="T11" fmla="*/ 0 h 404"/>
              <a:gd name="T12" fmla="*/ 662 w 803"/>
              <a:gd name="T13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3" h="404">
                <a:moveTo>
                  <a:pt x="662" y="0"/>
                </a:moveTo>
                <a:lnTo>
                  <a:pt x="401" y="262"/>
                </a:lnTo>
                <a:lnTo>
                  <a:pt x="140" y="0"/>
                </a:lnTo>
                <a:lnTo>
                  <a:pt x="0" y="0"/>
                </a:lnTo>
                <a:lnTo>
                  <a:pt x="401" y="404"/>
                </a:lnTo>
                <a:lnTo>
                  <a:pt x="803" y="0"/>
                </a:lnTo>
                <a:lnTo>
                  <a:pt x="66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TextBox 9">
            <a:extLst>
              <a:ext uri="{FF2B5EF4-FFF2-40B4-BE49-F238E27FC236}">
                <a16:creationId xmlns="" xmlns:a16="http://schemas.microsoft.com/office/drawing/2014/main" id="{5B06EE53-3BD2-4774-A45E-4B114CF6A327}"/>
              </a:ext>
            </a:extLst>
          </p:cNvPr>
          <p:cNvSpPr txBox="1"/>
          <p:nvPr/>
        </p:nvSpPr>
        <p:spPr>
          <a:xfrm>
            <a:off x="5733193" y="3034111"/>
            <a:ext cx="639919" cy="584775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r>
              <a:rPr lang="ru-RU" sz="3200">
                <a:solidFill>
                  <a:srgbClr val="A5A5A5"/>
                </a:solidFill>
                <a:latin typeface="Century Gothic" panose="020B0502020202020204" pitchFamily="34" charset="0"/>
              </a:rPr>
              <a:t>03</a:t>
            </a:r>
          </a:p>
        </p:txBody>
      </p:sp>
      <p:sp>
        <p:nvSpPr>
          <p:cNvPr id="25" name="Freeform: Shape 11">
            <a:extLst>
              <a:ext uri="{FF2B5EF4-FFF2-40B4-BE49-F238E27FC236}">
                <a16:creationId xmlns="" xmlns:a16="http://schemas.microsoft.com/office/drawing/2014/main" id="{8B376678-D208-4D22-9527-A23148E0C2F7}"/>
              </a:ext>
            </a:extLst>
          </p:cNvPr>
          <p:cNvSpPr>
            <a:spLocks/>
          </p:cNvSpPr>
          <p:nvPr/>
        </p:nvSpPr>
        <p:spPr bwMode="auto">
          <a:xfrm>
            <a:off x="8253004" y="3227059"/>
            <a:ext cx="1699684" cy="855132"/>
          </a:xfrm>
          <a:custGeom>
            <a:avLst/>
            <a:gdLst>
              <a:gd name="T0" fmla="*/ 662 w 803"/>
              <a:gd name="T1" fmla="*/ 0 h 404"/>
              <a:gd name="T2" fmla="*/ 401 w 803"/>
              <a:gd name="T3" fmla="*/ 262 h 404"/>
              <a:gd name="T4" fmla="*/ 140 w 803"/>
              <a:gd name="T5" fmla="*/ 0 h 404"/>
              <a:gd name="T6" fmla="*/ 0 w 803"/>
              <a:gd name="T7" fmla="*/ 0 h 404"/>
              <a:gd name="T8" fmla="*/ 401 w 803"/>
              <a:gd name="T9" fmla="*/ 404 h 404"/>
              <a:gd name="T10" fmla="*/ 803 w 803"/>
              <a:gd name="T11" fmla="*/ 0 h 404"/>
              <a:gd name="T12" fmla="*/ 662 w 803"/>
              <a:gd name="T13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3" h="404">
                <a:moveTo>
                  <a:pt x="662" y="0"/>
                </a:moveTo>
                <a:lnTo>
                  <a:pt x="401" y="262"/>
                </a:lnTo>
                <a:lnTo>
                  <a:pt x="140" y="0"/>
                </a:lnTo>
                <a:lnTo>
                  <a:pt x="0" y="0"/>
                </a:lnTo>
                <a:lnTo>
                  <a:pt x="401" y="404"/>
                </a:lnTo>
                <a:lnTo>
                  <a:pt x="803" y="0"/>
                </a:lnTo>
                <a:lnTo>
                  <a:pt x="662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Century Gothic" panose="020B0502020202020204" pitchFamily="34" charset="0"/>
            </a:endParaRPr>
          </a:p>
        </p:txBody>
      </p:sp>
      <p:sp>
        <p:nvSpPr>
          <p:cNvPr id="26" name="TextBox 12">
            <a:extLst>
              <a:ext uri="{FF2B5EF4-FFF2-40B4-BE49-F238E27FC236}">
                <a16:creationId xmlns="" xmlns:a16="http://schemas.microsoft.com/office/drawing/2014/main" id="{D45E59DD-4F55-45DE-898B-18008085DB29}"/>
              </a:ext>
            </a:extLst>
          </p:cNvPr>
          <p:cNvSpPr txBox="1"/>
          <p:nvPr/>
        </p:nvSpPr>
        <p:spPr>
          <a:xfrm>
            <a:off x="8772377" y="3034111"/>
            <a:ext cx="639919" cy="584775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r>
              <a:rPr lang="ru-RU" sz="3200">
                <a:solidFill>
                  <a:srgbClr val="595959"/>
                </a:solidFill>
                <a:latin typeface="Century Gothic" panose="020B0502020202020204" pitchFamily="34" charset="0"/>
              </a:rPr>
              <a:t>05</a:t>
            </a:r>
          </a:p>
        </p:txBody>
      </p:sp>
      <p:sp>
        <p:nvSpPr>
          <p:cNvPr id="27" name="Freeform: Shape 14">
            <a:extLst>
              <a:ext uri="{FF2B5EF4-FFF2-40B4-BE49-F238E27FC236}">
                <a16:creationId xmlns="" xmlns:a16="http://schemas.microsoft.com/office/drawing/2014/main" id="{3378A160-2A9A-466C-A185-F40E8699BACF}"/>
              </a:ext>
            </a:extLst>
          </p:cNvPr>
          <p:cNvSpPr>
            <a:spLocks/>
          </p:cNvSpPr>
          <p:nvPr/>
        </p:nvSpPr>
        <p:spPr bwMode="auto">
          <a:xfrm>
            <a:off x="3683011" y="3227061"/>
            <a:ext cx="1699684" cy="855132"/>
          </a:xfrm>
          <a:custGeom>
            <a:avLst/>
            <a:gdLst>
              <a:gd name="T0" fmla="*/ 141 w 803"/>
              <a:gd name="T1" fmla="*/ 404 h 404"/>
              <a:gd name="T2" fmla="*/ 402 w 803"/>
              <a:gd name="T3" fmla="*/ 141 h 404"/>
              <a:gd name="T4" fmla="*/ 663 w 803"/>
              <a:gd name="T5" fmla="*/ 404 h 404"/>
              <a:gd name="T6" fmla="*/ 803 w 803"/>
              <a:gd name="T7" fmla="*/ 404 h 404"/>
              <a:gd name="T8" fmla="*/ 402 w 803"/>
              <a:gd name="T9" fmla="*/ 0 h 404"/>
              <a:gd name="T10" fmla="*/ 0 w 803"/>
              <a:gd name="T11" fmla="*/ 404 h 404"/>
              <a:gd name="T12" fmla="*/ 141 w 803"/>
              <a:gd name="T13" fmla="*/ 404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3" h="404">
                <a:moveTo>
                  <a:pt x="141" y="404"/>
                </a:moveTo>
                <a:lnTo>
                  <a:pt x="402" y="141"/>
                </a:lnTo>
                <a:lnTo>
                  <a:pt x="663" y="404"/>
                </a:lnTo>
                <a:lnTo>
                  <a:pt x="803" y="404"/>
                </a:lnTo>
                <a:lnTo>
                  <a:pt x="402" y="0"/>
                </a:lnTo>
                <a:lnTo>
                  <a:pt x="0" y="404"/>
                </a:lnTo>
                <a:lnTo>
                  <a:pt x="141" y="404"/>
                </a:lnTo>
                <a:close/>
              </a:path>
            </a:pathLst>
          </a:custGeom>
          <a:gradFill>
            <a:gsLst>
              <a:gs pos="0">
                <a:srgbClr val="EA3D25">
                  <a:lumMod val="99000"/>
                </a:srgbClr>
              </a:gs>
              <a:gs pos="100000">
                <a:srgbClr val="F9CD43"/>
              </a:gs>
            </a:gsLst>
            <a:lin ang="14400000" scaled="0"/>
          </a:gra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TextBox 15">
            <a:extLst>
              <a:ext uri="{FF2B5EF4-FFF2-40B4-BE49-F238E27FC236}">
                <a16:creationId xmlns="" xmlns:a16="http://schemas.microsoft.com/office/drawing/2014/main" id="{2E364C40-7BCF-4E7C-8DF8-F72598F6EEF8}"/>
              </a:ext>
            </a:extLst>
          </p:cNvPr>
          <p:cNvSpPr txBox="1"/>
          <p:nvPr/>
        </p:nvSpPr>
        <p:spPr>
          <a:xfrm>
            <a:off x="4223371" y="3782183"/>
            <a:ext cx="639919" cy="584775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r>
              <a:rPr lang="ru-RU" sz="3200" dirty="0">
                <a:gradFill>
                  <a:gsLst>
                    <a:gs pos="0">
                      <a:srgbClr val="EA3D25">
                        <a:lumMod val="99000"/>
                      </a:srgbClr>
                    </a:gs>
                    <a:gs pos="100000">
                      <a:srgbClr val="F9CD43"/>
                    </a:gs>
                  </a:gsLst>
                  <a:lin ang="14400000" scaled="0"/>
                </a:gradFill>
                <a:latin typeface="Century Gothic" panose="020B0502020202020204" pitchFamily="34" charset="0"/>
              </a:rPr>
              <a:t>02</a:t>
            </a:r>
          </a:p>
        </p:txBody>
      </p:sp>
      <p:sp>
        <p:nvSpPr>
          <p:cNvPr id="29" name="Freeform: Shape 17">
            <a:extLst>
              <a:ext uri="{FF2B5EF4-FFF2-40B4-BE49-F238E27FC236}">
                <a16:creationId xmlns="" xmlns:a16="http://schemas.microsoft.com/office/drawing/2014/main" id="{4C3A99BC-0C8A-4333-B3CA-6CAC6B26658E}"/>
              </a:ext>
            </a:extLst>
          </p:cNvPr>
          <p:cNvSpPr>
            <a:spLocks/>
          </p:cNvSpPr>
          <p:nvPr/>
        </p:nvSpPr>
        <p:spPr bwMode="auto">
          <a:xfrm>
            <a:off x="6729673" y="3227061"/>
            <a:ext cx="1699684" cy="855132"/>
          </a:xfrm>
          <a:custGeom>
            <a:avLst/>
            <a:gdLst>
              <a:gd name="T0" fmla="*/ 140 w 803"/>
              <a:gd name="T1" fmla="*/ 404 h 404"/>
              <a:gd name="T2" fmla="*/ 402 w 803"/>
              <a:gd name="T3" fmla="*/ 141 h 404"/>
              <a:gd name="T4" fmla="*/ 662 w 803"/>
              <a:gd name="T5" fmla="*/ 404 h 404"/>
              <a:gd name="T6" fmla="*/ 803 w 803"/>
              <a:gd name="T7" fmla="*/ 404 h 404"/>
              <a:gd name="T8" fmla="*/ 402 w 803"/>
              <a:gd name="T9" fmla="*/ 0 h 404"/>
              <a:gd name="T10" fmla="*/ 0 w 803"/>
              <a:gd name="T11" fmla="*/ 404 h 404"/>
              <a:gd name="T12" fmla="*/ 140 w 803"/>
              <a:gd name="T13" fmla="*/ 404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3" h="404">
                <a:moveTo>
                  <a:pt x="140" y="404"/>
                </a:moveTo>
                <a:lnTo>
                  <a:pt x="402" y="141"/>
                </a:lnTo>
                <a:lnTo>
                  <a:pt x="662" y="404"/>
                </a:lnTo>
                <a:lnTo>
                  <a:pt x="803" y="404"/>
                </a:lnTo>
                <a:lnTo>
                  <a:pt x="402" y="0"/>
                </a:lnTo>
                <a:lnTo>
                  <a:pt x="0" y="404"/>
                </a:lnTo>
                <a:lnTo>
                  <a:pt x="140" y="404"/>
                </a:lnTo>
                <a:close/>
              </a:path>
            </a:pathLst>
          </a:custGeom>
          <a:gradFill>
            <a:gsLst>
              <a:gs pos="0">
                <a:srgbClr val="EA3D25">
                  <a:lumMod val="99000"/>
                </a:srgbClr>
              </a:gs>
              <a:gs pos="100000">
                <a:srgbClr val="F9CD43"/>
              </a:gs>
            </a:gsLst>
            <a:lin ang="14400000" scaled="0"/>
          </a:gra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TextBox 18">
            <a:extLst>
              <a:ext uri="{FF2B5EF4-FFF2-40B4-BE49-F238E27FC236}">
                <a16:creationId xmlns="" xmlns:a16="http://schemas.microsoft.com/office/drawing/2014/main" id="{E6775AF7-A9C1-4B75-AE17-96351DCDBCD4}"/>
              </a:ext>
            </a:extLst>
          </p:cNvPr>
          <p:cNvSpPr txBox="1"/>
          <p:nvPr/>
        </p:nvSpPr>
        <p:spPr>
          <a:xfrm>
            <a:off x="7251837" y="3782183"/>
            <a:ext cx="639919" cy="584775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r>
              <a:rPr lang="ru-RU" sz="3200" dirty="0">
                <a:gradFill>
                  <a:gsLst>
                    <a:gs pos="0">
                      <a:srgbClr val="EA3D25">
                        <a:lumMod val="99000"/>
                      </a:srgbClr>
                    </a:gs>
                    <a:gs pos="100000">
                      <a:srgbClr val="F9CD43"/>
                    </a:gs>
                  </a:gsLst>
                  <a:lin ang="14400000" scaled="0"/>
                </a:gradFill>
                <a:latin typeface="Century Gothic" panose="020B0502020202020204" pitchFamily="34" charset="0"/>
              </a:rPr>
              <a:t>04</a:t>
            </a:r>
          </a:p>
        </p:txBody>
      </p:sp>
      <p:sp>
        <p:nvSpPr>
          <p:cNvPr id="31" name="Freeform: Shape 20">
            <a:extLst>
              <a:ext uri="{FF2B5EF4-FFF2-40B4-BE49-F238E27FC236}">
                <a16:creationId xmlns="" xmlns:a16="http://schemas.microsoft.com/office/drawing/2014/main" id="{B06D43A0-EA72-411B-97D7-63BB1775E2A0}"/>
              </a:ext>
            </a:extLst>
          </p:cNvPr>
          <p:cNvSpPr>
            <a:spLocks/>
          </p:cNvSpPr>
          <p:nvPr/>
        </p:nvSpPr>
        <p:spPr bwMode="auto">
          <a:xfrm>
            <a:off x="9776336" y="3227061"/>
            <a:ext cx="1786468" cy="855132"/>
          </a:xfrm>
          <a:custGeom>
            <a:avLst/>
            <a:gdLst>
              <a:gd name="T0" fmla="*/ 643 w 844"/>
              <a:gd name="T1" fmla="*/ 0 h 404"/>
              <a:gd name="T2" fmla="*/ 517 w 844"/>
              <a:gd name="T3" fmla="*/ 0 h 404"/>
              <a:gd name="T4" fmla="*/ 402 w 844"/>
              <a:gd name="T5" fmla="*/ 0 h 404"/>
              <a:gd name="T6" fmla="*/ 402 w 844"/>
              <a:gd name="T7" fmla="*/ 0 h 404"/>
              <a:gd name="T8" fmla="*/ 402 w 844"/>
              <a:gd name="T9" fmla="*/ 0 h 404"/>
              <a:gd name="T10" fmla="*/ 0 w 844"/>
              <a:gd name="T11" fmla="*/ 404 h 404"/>
              <a:gd name="T12" fmla="*/ 402 w 844"/>
              <a:gd name="T13" fmla="*/ 404 h 404"/>
              <a:gd name="T14" fmla="*/ 517 w 844"/>
              <a:gd name="T15" fmla="*/ 404 h 404"/>
              <a:gd name="T16" fmla="*/ 643 w 844"/>
              <a:gd name="T17" fmla="*/ 404 h 404"/>
              <a:gd name="T18" fmla="*/ 844 w 844"/>
              <a:gd name="T19" fmla="*/ 202 h 404"/>
              <a:gd name="T20" fmla="*/ 844 w 844"/>
              <a:gd name="T21" fmla="*/ 202 h 404"/>
              <a:gd name="T22" fmla="*/ 844 w 844"/>
              <a:gd name="T23" fmla="*/ 202 h 404"/>
              <a:gd name="T24" fmla="*/ 643 w 844"/>
              <a:gd name="T25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44" h="404">
                <a:moveTo>
                  <a:pt x="643" y="0"/>
                </a:moveTo>
                <a:lnTo>
                  <a:pt x="517" y="0"/>
                </a:lnTo>
                <a:lnTo>
                  <a:pt x="402" y="0"/>
                </a:lnTo>
                <a:lnTo>
                  <a:pt x="402" y="0"/>
                </a:lnTo>
                <a:lnTo>
                  <a:pt x="402" y="0"/>
                </a:lnTo>
                <a:lnTo>
                  <a:pt x="0" y="404"/>
                </a:lnTo>
                <a:lnTo>
                  <a:pt x="402" y="404"/>
                </a:lnTo>
                <a:lnTo>
                  <a:pt x="517" y="404"/>
                </a:lnTo>
                <a:lnTo>
                  <a:pt x="643" y="404"/>
                </a:lnTo>
                <a:lnTo>
                  <a:pt x="844" y="202"/>
                </a:lnTo>
                <a:lnTo>
                  <a:pt x="844" y="202"/>
                </a:lnTo>
                <a:lnTo>
                  <a:pt x="844" y="202"/>
                </a:lnTo>
                <a:lnTo>
                  <a:pt x="64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32" name="Straight Connector 16">
            <a:extLst>
              <a:ext uri="{FF2B5EF4-FFF2-40B4-BE49-F238E27FC236}">
                <a16:creationId xmlns="" xmlns:a16="http://schemas.microsoft.com/office/drawing/2014/main" id="{1155EB21-D2A6-4D12-B906-203D000C3AD2}"/>
              </a:ext>
            </a:extLst>
          </p:cNvPr>
          <p:cNvCxnSpPr/>
          <p:nvPr/>
        </p:nvCxnSpPr>
        <p:spPr>
          <a:xfrm flipV="1">
            <a:off x="4535779" y="4378263"/>
            <a:ext cx="0" cy="543817"/>
          </a:xfrm>
          <a:prstGeom prst="line">
            <a:avLst/>
          </a:prstGeom>
          <a:ln w="0">
            <a:gradFill>
              <a:gsLst>
                <a:gs pos="0">
                  <a:srgbClr val="EA3D25"/>
                </a:gs>
                <a:gs pos="100000">
                  <a:srgbClr val="F9CD43"/>
                </a:gs>
              </a:gsLst>
              <a:lin ang="5400000" scaled="1"/>
            </a:gra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9">
            <a:extLst>
              <a:ext uri="{FF2B5EF4-FFF2-40B4-BE49-F238E27FC236}">
                <a16:creationId xmlns="" xmlns:a16="http://schemas.microsoft.com/office/drawing/2014/main" id="{0D97222B-3AA6-46A4-9330-B8038AD00177}"/>
              </a:ext>
            </a:extLst>
          </p:cNvPr>
          <p:cNvCxnSpPr/>
          <p:nvPr/>
        </p:nvCxnSpPr>
        <p:spPr>
          <a:xfrm flipV="1">
            <a:off x="7590097" y="4378263"/>
            <a:ext cx="0" cy="543817"/>
          </a:xfrm>
          <a:prstGeom prst="line">
            <a:avLst/>
          </a:prstGeom>
          <a:ln w="0">
            <a:gradFill>
              <a:gsLst>
                <a:gs pos="0">
                  <a:srgbClr val="EA3D25"/>
                </a:gs>
                <a:gs pos="100000">
                  <a:srgbClr val="F9CD43"/>
                </a:gs>
              </a:gsLst>
              <a:lin ang="5400000" scaled="1"/>
            </a:gra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">
            <a:extLst>
              <a:ext uri="{FF2B5EF4-FFF2-40B4-BE49-F238E27FC236}">
                <a16:creationId xmlns="" xmlns:a16="http://schemas.microsoft.com/office/drawing/2014/main" id="{1589D655-63DB-4BF8-86F0-405ABC11B4D0}"/>
              </a:ext>
            </a:extLst>
          </p:cNvPr>
          <p:cNvCxnSpPr/>
          <p:nvPr/>
        </p:nvCxnSpPr>
        <p:spPr>
          <a:xfrm flipV="1">
            <a:off x="2980172" y="2403622"/>
            <a:ext cx="0" cy="562697"/>
          </a:xfrm>
          <a:prstGeom prst="line">
            <a:avLst/>
          </a:prstGeom>
          <a:ln w="0">
            <a:solidFill>
              <a:srgbClr val="D9D9D9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10">
            <a:extLst>
              <a:ext uri="{FF2B5EF4-FFF2-40B4-BE49-F238E27FC236}">
                <a16:creationId xmlns="" xmlns:a16="http://schemas.microsoft.com/office/drawing/2014/main" id="{744424DD-6C80-4091-BA20-B4B729246919}"/>
              </a:ext>
            </a:extLst>
          </p:cNvPr>
          <p:cNvCxnSpPr/>
          <p:nvPr/>
        </p:nvCxnSpPr>
        <p:spPr>
          <a:xfrm flipV="1">
            <a:off x="6029428" y="2403622"/>
            <a:ext cx="0" cy="562697"/>
          </a:xfrm>
          <a:prstGeom prst="line">
            <a:avLst/>
          </a:prstGeom>
          <a:ln w="0">
            <a:solidFill>
              <a:schemeClr val="accent3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13">
            <a:extLst>
              <a:ext uri="{FF2B5EF4-FFF2-40B4-BE49-F238E27FC236}">
                <a16:creationId xmlns="" xmlns:a16="http://schemas.microsoft.com/office/drawing/2014/main" id="{1742AA1A-E512-4208-9D29-9C0850B30A1E}"/>
              </a:ext>
            </a:extLst>
          </p:cNvPr>
          <p:cNvCxnSpPr/>
          <p:nvPr/>
        </p:nvCxnSpPr>
        <p:spPr>
          <a:xfrm flipV="1">
            <a:off x="9068613" y="2403622"/>
            <a:ext cx="0" cy="562697"/>
          </a:xfrm>
          <a:prstGeom prst="line">
            <a:avLst/>
          </a:prstGeom>
          <a:ln w="0">
            <a:solidFill>
              <a:srgbClr val="595959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išľíďè">
            <a:extLst>
              <a:ext uri="{FF2B5EF4-FFF2-40B4-BE49-F238E27FC236}">
                <a16:creationId xmlns="" xmlns:a16="http://schemas.microsoft.com/office/drawing/2014/main" id="{841BF392-39B3-4B8F-A5CA-83938D6A7664}"/>
              </a:ext>
            </a:extLst>
          </p:cNvPr>
          <p:cNvSpPr/>
          <p:nvPr/>
        </p:nvSpPr>
        <p:spPr bwMode="auto">
          <a:xfrm>
            <a:off x="2087717" y="1727372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48" name="iSlíďè">
            <a:extLst>
              <a:ext uri="{FF2B5EF4-FFF2-40B4-BE49-F238E27FC236}">
                <a16:creationId xmlns="" xmlns:a16="http://schemas.microsoft.com/office/drawing/2014/main" id="{934C3DAE-6B36-42D3-BAE0-A7EBDFC5635B}"/>
              </a:ext>
            </a:extLst>
          </p:cNvPr>
          <p:cNvSpPr txBox="1"/>
          <p:nvPr/>
        </p:nvSpPr>
        <p:spPr bwMode="auto">
          <a:xfrm>
            <a:off x="2094618" y="1415196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9" name="išľíďè">
            <a:extLst>
              <a:ext uri="{FF2B5EF4-FFF2-40B4-BE49-F238E27FC236}">
                <a16:creationId xmlns="" xmlns:a16="http://schemas.microsoft.com/office/drawing/2014/main" id="{449BB211-ACFA-4B71-B78F-ACC451D28590}"/>
              </a:ext>
            </a:extLst>
          </p:cNvPr>
          <p:cNvSpPr/>
          <p:nvPr/>
        </p:nvSpPr>
        <p:spPr bwMode="auto">
          <a:xfrm>
            <a:off x="5158942" y="1727372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50" name="iSlíďè">
            <a:extLst>
              <a:ext uri="{FF2B5EF4-FFF2-40B4-BE49-F238E27FC236}">
                <a16:creationId xmlns="" xmlns:a16="http://schemas.microsoft.com/office/drawing/2014/main" id="{1D8D09C0-FC68-40C3-9B34-ED14AE62CA2D}"/>
              </a:ext>
            </a:extLst>
          </p:cNvPr>
          <p:cNvSpPr txBox="1"/>
          <p:nvPr/>
        </p:nvSpPr>
        <p:spPr bwMode="auto">
          <a:xfrm>
            <a:off x="5165843" y="1415196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1" name="išľíďè">
            <a:extLst>
              <a:ext uri="{FF2B5EF4-FFF2-40B4-BE49-F238E27FC236}">
                <a16:creationId xmlns="" xmlns:a16="http://schemas.microsoft.com/office/drawing/2014/main" id="{1DD6BA15-BEA8-4E50-9BFF-F893EA7D9605}"/>
              </a:ext>
            </a:extLst>
          </p:cNvPr>
          <p:cNvSpPr/>
          <p:nvPr/>
        </p:nvSpPr>
        <p:spPr bwMode="auto">
          <a:xfrm>
            <a:off x="8156656" y="1727372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52" name="iSlíďè">
            <a:extLst>
              <a:ext uri="{FF2B5EF4-FFF2-40B4-BE49-F238E27FC236}">
                <a16:creationId xmlns="" xmlns:a16="http://schemas.microsoft.com/office/drawing/2014/main" id="{307CC2AE-4B38-4C64-92D7-8FF882032D44}"/>
              </a:ext>
            </a:extLst>
          </p:cNvPr>
          <p:cNvSpPr txBox="1"/>
          <p:nvPr/>
        </p:nvSpPr>
        <p:spPr bwMode="auto">
          <a:xfrm>
            <a:off x="8163557" y="1415196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3" name="išľíďè">
            <a:extLst>
              <a:ext uri="{FF2B5EF4-FFF2-40B4-BE49-F238E27FC236}">
                <a16:creationId xmlns="" xmlns:a16="http://schemas.microsoft.com/office/drawing/2014/main" id="{84986BBA-69BD-4FAD-851E-20C15FD7DB00}"/>
              </a:ext>
            </a:extLst>
          </p:cNvPr>
          <p:cNvSpPr/>
          <p:nvPr/>
        </p:nvSpPr>
        <p:spPr bwMode="auto">
          <a:xfrm>
            <a:off x="4021542" y="5491358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54" name="iSlíďè">
            <a:extLst>
              <a:ext uri="{FF2B5EF4-FFF2-40B4-BE49-F238E27FC236}">
                <a16:creationId xmlns="" xmlns:a16="http://schemas.microsoft.com/office/drawing/2014/main" id="{1F08AB25-DB60-4394-8CC0-69B1E899C776}"/>
              </a:ext>
            </a:extLst>
          </p:cNvPr>
          <p:cNvSpPr txBox="1"/>
          <p:nvPr/>
        </p:nvSpPr>
        <p:spPr bwMode="auto">
          <a:xfrm>
            <a:off x="4028443" y="5179182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5" name="išľíďè">
            <a:extLst>
              <a:ext uri="{FF2B5EF4-FFF2-40B4-BE49-F238E27FC236}">
                <a16:creationId xmlns="" xmlns:a16="http://schemas.microsoft.com/office/drawing/2014/main" id="{67913219-C247-4027-9CB0-4807F5DBEDAE}"/>
              </a:ext>
            </a:extLst>
          </p:cNvPr>
          <p:cNvSpPr/>
          <p:nvPr/>
        </p:nvSpPr>
        <p:spPr bwMode="auto">
          <a:xfrm>
            <a:off x="7092767" y="5491358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56" name="iSlíďè">
            <a:extLst>
              <a:ext uri="{FF2B5EF4-FFF2-40B4-BE49-F238E27FC236}">
                <a16:creationId xmlns="" xmlns:a16="http://schemas.microsoft.com/office/drawing/2014/main" id="{00B30A5D-5564-4403-8B68-6A5172EC50C3}"/>
              </a:ext>
            </a:extLst>
          </p:cNvPr>
          <p:cNvSpPr txBox="1"/>
          <p:nvPr/>
        </p:nvSpPr>
        <p:spPr bwMode="auto">
          <a:xfrm>
            <a:off x="7099668" y="5179182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A38E1C0E-D9DA-4041-A046-DB6C4AFDD704}"/>
              </a:ext>
            </a:extLst>
          </p:cNvPr>
          <p:cNvGrpSpPr/>
          <p:nvPr/>
        </p:nvGrpSpPr>
        <p:grpSpPr>
          <a:xfrm>
            <a:off x="0" y="394958"/>
            <a:ext cx="2807975" cy="445510"/>
            <a:chOff x="111674" y="150658"/>
            <a:chExt cx="1094304" cy="173621"/>
          </a:xfrm>
        </p:grpSpPr>
        <p:sp>
          <p:nvSpPr>
            <p:cNvPr id="60" name="MH_Entry_1">
              <a:extLst>
                <a:ext uri="{FF2B5EF4-FFF2-40B4-BE49-F238E27FC236}">
                  <a16:creationId xmlns="" xmlns:a16="http://schemas.microsoft.com/office/drawing/2014/main" id="{EFC5BDF8-6D95-4663-8E56-0637930849C7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74303" y="183494"/>
              <a:ext cx="931675" cy="107950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spAutoFit/>
            </a:bodyPr>
            <a:lstStyle/>
            <a:p>
              <a:pPr defTabSz="64851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工作完成情况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等腰三角形 60">
              <a:extLst>
                <a:ext uri="{FF2B5EF4-FFF2-40B4-BE49-F238E27FC236}">
                  <a16:creationId xmlns="" xmlns:a16="http://schemas.microsoft.com/office/drawing/2014/main" id="{30F35D63-50A2-4E95-9F35-C5330FABDC66}"/>
                </a:ext>
              </a:extLst>
            </p:cNvPr>
            <p:cNvSpPr/>
            <p:nvPr/>
          </p:nvSpPr>
          <p:spPr>
            <a:xfrm rot="5400000">
              <a:off x="94311" y="168021"/>
              <a:ext cx="173621" cy="138896"/>
            </a:xfrm>
            <a:prstGeom prst="triangle">
              <a:avLst/>
            </a:prstGeom>
            <a:gradFill>
              <a:gsLst>
                <a:gs pos="26000">
                  <a:srgbClr val="F9CD43"/>
                </a:gs>
                <a:gs pos="100000">
                  <a:srgbClr val="E61A1D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gradFill>
                  <a:gsLst>
                    <a:gs pos="26000">
                      <a:srgbClr val="F9CD43"/>
                    </a:gs>
                    <a:gs pos="100000">
                      <a:srgbClr val="E61A1D"/>
                    </a:gs>
                  </a:gsLst>
                  <a:lin ang="9000000" scaled="0"/>
                </a:gradFill>
              </a:endParaRPr>
            </a:p>
          </p:txBody>
        </p:sp>
      </p:grpSp>
      <p:sp>
        <p:nvSpPr>
          <p:cNvPr id="37" name="Freeform 4">
            <a:extLst>
              <a:ext uri="{FF2B5EF4-FFF2-40B4-BE49-F238E27FC236}">
                <a16:creationId xmlns="" xmlns:a16="http://schemas.microsoft.com/office/drawing/2014/main" id="{C853061C-DAE1-4528-81F5-CA4F31C605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3972" y="3511176"/>
            <a:ext cx="419548" cy="286898"/>
          </a:xfrm>
          <a:custGeom>
            <a:avLst/>
            <a:gdLst>
              <a:gd name="T0" fmla="*/ 182844 w 601"/>
              <a:gd name="T1" fmla="*/ 0 h 411"/>
              <a:gd name="T2" fmla="*/ 182844 w 601"/>
              <a:gd name="T3" fmla="*/ 0 h 411"/>
              <a:gd name="T4" fmla="*/ 111718 w 601"/>
              <a:gd name="T5" fmla="*/ 0 h 411"/>
              <a:gd name="T6" fmla="*/ 38077 w 601"/>
              <a:gd name="T7" fmla="*/ 0 h 411"/>
              <a:gd name="T8" fmla="*/ 0 w 601"/>
              <a:gd name="T9" fmla="*/ 30533 h 411"/>
              <a:gd name="T10" fmla="*/ 0 w 601"/>
              <a:gd name="T11" fmla="*/ 119260 h 411"/>
              <a:gd name="T12" fmla="*/ 38077 w 601"/>
              <a:gd name="T13" fmla="*/ 147279 h 411"/>
              <a:gd name="T14" fmla="*/ 114232 w 601"/>
              <a:gd name="T15" fmla="*/ 147279 h 411"/>
              <a:gd name="T16" fmla="*/ 182844 w 601"/>
              <a:gd name="T17" fmla="*/ 147279 h 411"/>
              <a:gd name="T18" fmla="*/ 215533 w 601"/>
              <a:gd name="T19" fmla="*/ 119260 h 411"/>
              <a:gd name="T20" fmla="*/ 215533 w 601"/>
              <a:gd name="T21" fmla="*/ 30533 h 411"/>
              <a:gd name="T22" fmla="*/ 182844 w 601"/>
              <a:gd name="T23" fmla="*/ 0 h 411"/>
              <a:gd name="T24" fmla="*/ 93757 w 601"/>
              <a:gd name="T25" fmla="*/ 109202 h 411"/>
              <a:gd name="T26" fmla="*/ 93757 w 601"/>
              <a:gd name="T27" fmla="*/ 109202 h 411"/>
              <a:gd name="T28" fmla="*/ 93757 w 601"/>
              <a:gd name="T29" fmla="*/ 40591 h 411"/>
              <a:gd name="T30" fmla="*/ 139737 w 601"/>
              <a:gd name="T31" fmla="*/ 73639 h 411"/>
              <a:gd name="T32" fmla="*/ 93757 w 601"/>
              <a:gd name="T33" fmla="*/ 109202 h 41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01" h="411">
                <a:moveTo>
                  <a:pt x="509" y="0"/>
                </a:moveTo>
                <a:lnTo>
                  <a:pt x="509" y="0"/>
                </a:lnTo>
                <a:cubicBezTo>
                  <a:pt x="311" y="0"/>
                  <a:pt x="311" y="0"/>
                  <a:pt x="31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56" y="0"/>
                  <a:pt x="0" y="35"/>
                  <a:pt x="0" y="85"/>
                </a:cubicBezTo>
                <a:cubicBezTo>
                  <a:pt x="0" y="332"/>
                  <a:pt x="0" y="332"/>
                  <a:pt x="0" y="332"/>
                </a:cubicBezTo>
                <a:cubicBezTo>
                  <a:pt x="0" y="381"/>
                  <a:pt x="56" y="410"/>
                  <a:pt x="106" y="410"/>
                </a:cubicBezTo>
                <a:cubicBezTo>
                  <a:pt x="318" y="410"/>
                  <a:pt x="318" y="410"/>
                  <a:pt x="318" y="410"/>
                </a:cubicBezTo>
                <a:cubicBezTo>
                  <a:pt x="509" y="410"/>
                  <a:pt x="509" y="410"/>
                  <a:pt x="509" y="410"/>
                </a:cubicBezTo>
                <a:cubicBezTo>
                  <a:pt x="558" y="410"/>
                  <a:pt x="600" y="381"/>
                  <a:pt x="600" y="332"/>
                </a:cubicBezTo>
                <a:cubicBezTo>
                  <a:pt x="600" y="85"/>
                  <a:pt x="600" y="85"/>
                  <a:pt x="600" y="85"/>
                </a:cubicBezTo>
                <a:cubicBezTo>
                  <a:pt x="600" y="35"/>
                  <a:pt x="558" y="0"/>
                  <a:pt x="509" y="0"/>
                </a:cubicBezTo>
                <a:close/>
                <a:moveTo>
                  <a:pt x="261" y="304"/>
                </a:moveTo>
                <a:lnTo>
                  <a:pt x="261" y="304"/>
                </a:lnTo>
                <a:cubicBezTo>
                  <a:pt x="261" y="113"/>
                  <a:pt x="261" y="113"/>
                  <a:pt x="261" y="113"/>
                </a:cubicBezTo>
                <a:cubicBezTo>
                  <a:pt x="389" y="205"/>
                  <a:pt x="389" y="205"/>
                  <a:pt x="389" y="205"/>
                </a:cubicBezTo>
                <a:lnTo>
                  <a:pt x="261" y="3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96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50"/>
          <p:cNvSpPr/>
          <p:nvPr/>
        </p:nvSpPr>
        <p:spPr bwMode="auto">
          <a:xfrm>
            <a:off x="1858837" y="2873686"/>
            <a:ext cx="2034040" cy="2389897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gradFill>
            <a:gsLst>
              <a:gs pos="3000">
                <a:srgbClr val="EA3D25"/>
              </a:gs>
              <a:gs pos="100000">
                <a:srgbClr val="F9CD43"/>
              </a:gs>
            </a:gsLst>
            <a:lin ang="5400000" scaled="1"/>
          </a:gradFill>
          <a:ln>
            <a:noFill/>
          </a:ln>
          <a:extLst/>
        </p:spPr>
        <p:txBody>
          <a:bodyPr vert="horz" wrap="square" lIns="91431" tIns="45715" rIns="91431" bIns="45715" numCol="1" anchor="t" anchorCtr="0" compatLnSpc="1"/>
          <a:lstStyle/>
          <a:p>
            <a:pPr defTabSz="1219048">
              <a:defRPr/>
            </a:pPr>
            <a:endParaRPr lang="zh-CN" altLang="en-US" sz="1467" kern="0" dirty="0">
              <a:solidFill>
                <a:sysClr val="windowText" lastClr="000000"/>
              </a:solidFill>
              <a:cs typeface="+mn-ea"/>
            </a:endParaRPr>
          </a:p>
        </p:txBody>
      </p:sp>
      <p:sp>
        <p:nvSpPr>
          <p:cNvPr id="32" name="Freeform 50"/>
          <p:cNvSpPr/>
          <p:nvPr/>
        </p:nvSpPr>
        <p:spPr bwMode="auto">
          <a:xfrm>
            <a:off x="1022102" y="4097000"/>
            <a:ext cx="922620" cy="1084035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31" tIns="45715" rIns="91431" bIns="45715" numCol="1" anchor="t" anchorCtr="0" compatLnSpc="1"/>
          <a:lstStyle/>
          <a:p>
            <a:pPr defTabSz="1219048">
              <a:defRPr/>
            </a:pPr>
            <a:endParaRPr lang="zh-CN" altLang="en-US" sz="1467" kern="0" dirty="0">
              <a:solidFill>
                <a:sysClr val="windowText" lastClr="000000"/>
              </a:solidFill>
              <a:cs typeface="+mn-ea"/>
            </a:endParaRPr>
          </a:p>
        </p:txBody>
      </p:sp>
      <p:sp>
        <p:nvSpPr>
          <p:cNvPr id="33" name="Freeform 50"/>
          <p:cNvSpPr/>
          <p:nvPr/>
        </p:nvSpPr>
        <p:spPr bwMode="auto">
          <a:xfrm>
            <a:off x="3764931" y="4176024"/>
            <a:ext cx="922620" cy="1084035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31" tIns="45715" rIns="91431" bIns="45715" numCol="1" anchor="t" anchorCtr="0" compatLnSpc="1"/>
          <a:lstStyle/>
          <a:p>
            <a:pPr defTabSz="1219048">
              <a:defRPr/>
            </a:pPr>
            <a:endParaRPr lang="zh-CN" altLang="en-US" sz="1467" kern="0" dirty="0">
              <a:solidFill>
                <a:sysClr val="windowText" lastClr="000000"/>
              </a:solidFill>
              <a:cs typeface="+mn-ea"/>
            </a:endParaRPr>
          </a:p>
        </p:txBody>
      </p:sp>
      <p:sp>
        <p:nvSpPr>
          <p:cNvPr id="20" name="Freeform 23"/>
          <p:cNvSpPr/>
          <p:nvPr/>
        </p:nvSpPr>
        <p:spPr bwMode="auto">
          <a:xfrm flipH="1">
            <a:off x="4697933" y="2310461"/>
            <a:ext cx="2038265" cy="283715"/>
          </a:xfrm>
          <a:custGeom>
            <a:avLst/>
            <a:gdLst>
              <a:gd name="T0" fmla="*/ 409 w 409"/>
              <a:gd name="T1" fmla="*/ 57 h 57"/>
              <a:gd name="T2" fmla="*/ 243 w 409"/>
              <a:gd name="T3" fmla="*/ 57 h 57"/>
              <a:gd name="T4" fmla="*/ 179 w 409"/>
              <a:gd name="T5" fmla="*/ 34 h 57"/>
              <a:gd name="T6" fmla="*/ 117 w 409"/>
              <a:gd name="T7" fmla="*/ 17 h 57"/>
              <a:gd name="T8" fmla="*/ 0 w 409"/>
              <a:gd name="T9" fmla="*/ 17 h 57"/>
              <a:gd name="T10" fmla="*/ 0 w 409"/>
              <a:gd name="T11" fmla="*/ 0 h 57"/>
              <a:gd name="T12" fmla="*/ 117 w 409"/>
              <a:gd name="T13" fmla="*/ 0 h 57"/>
              <a:gd name="T14" fmla="*/ 190 w 409"/>
              <a:gd name="T15" fmla="*/ 21 h 57"/>
              <a:gd name="T16" fmla="*/ 243 w 409"/>
              <a:gd name="T17" fmla="*/ 40 h 57"/>
              <a:gd name="T18" fmla="*/ 409 w 409"/>
              <a:gd name="T19" fmla="*/ 40 h 57"/>
              <a:gd name="T20" fmla="*/ 409 w 409"/>
              <a:gd name="T21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9" h="57">
                <a:moveTo>
                  <a:pt x="409" y="57"/>
                </a:moveTo>
                <a:cubicBezTo>
                  <a:pt x="243" y="57"/>
                  <a:pt x="243" y="57"/>
                  <a:pt x="243" y="57"/>
                </a:cubicBezTo>
                <a:cubicBezTo>
                  <a:pt x="220" y="57"/>
                  <a:pt x="195" y="48"/>
                  <a:pt x="179" y="34"/>
                </a:cubicBezTo>
                <a:cubicBezTo>
                  <a:pt x="162" y="19"/>
                  <a:pt x="140" y="17"/>
                  <a:pt x="117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0"/>
                  <a:pt x="0" y="0"/>
                  <a:pt x="0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42" y="0"/>
                  <a:pt x="168" y="2"/>
                  <a:pt x="190" y="21"/>
                </a:cubicBezTo>
                <a:cubicBezTo>
                  <a:pt x="203" y="33"/>
                  <a:pt x="223" y="40"/>
                  <a:pt x="243" y="40"/>
                </a:cubicBezTo>
                <a:cubicBezTo>
                  <a:pt x="409" y="40"/>
                  <a:pt x="409" y="40"/>
                  <a:pt x="409" y="40"/>
                </a:cubicBezTo>
                <a:lnTo>
                  <a:pt x="409" y="5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3" tIns="60941" rIns="121883" bIns="60941" numCol="1" anchor="t" anchorCtr="0" compatLnSpc="1"/>
          <a:lstStyle/>
          <a:p>
            <a:endParaRPr lang="zh-CN" altLang="en-US" sz="2399" dirty="0">
              <a:cs typeface="+mn-ea"/>
            </a:endParaRPr>
          </a:p>
        </p:txBody>
      </p:sp>
      <p:grpSp>
        <p:nvGrpSpPr>
          <p:cNvPr id="3" name="组合 39"/>
          <p:cNvGrpSpPr/>
          <p:nvPr/>
        </p:nvGrpSpPr>
        <p:grpSpPr>
          <a:xfrm>
            <a:off x="6271491" y="1954686"/>
            <a:ext cx="799167" cy="800380"/>
            <a:chOff x="3069803" y="657624"/>
            <a:chExt cx="1139586" cy="1141162"/>
          </a:xfrm>
        </p:grpSpPr>
        <p:sp>
          <p:nvSpPr>
            <p:cNvPr id="38" name="Freeform 29"/>
            <p:cNvSpPr>
              <a:spLocks noEditPoints="1"/>
            </p:cNvSpPr>
            <p:nvPr/>
          </p:nvSpPr>
          <p:spPr bwMode="auto">
            <a:xfrm flipH="1">
              <a:off x="3069803" y="657624"/>
              <a:ext cx="1139586" cy="1141162"/>
            </a:xfrm>
            <a:custGeom>
              <a:avLst/>
              <a:gdLst>
                <a:gd name="T0" fmla="*/ 305 w 305"/>
                <a:gd name="T1" fmla="*/ 154 h 305"/>
                <a:gd name="T2" fmla="*/ 283 w 305"/>
                <a:gd name="T3" fmla="*/ 120 h 305"/>
                <a:gd name="T4" fmla="*/ 295 w 305"/>
                <a:gd name="T5" fmla="*/ 98 h 305"/>
                <a:gd name="T6" fmla="*/ 260 w 305"/>
                <a:gd name="T7" fmla="*/ 72 h 305"/>
                <a:gd name="T8" fmla="*/ 262 w 305"/>
                <a:gd name="T9" fmla="*/ 46 h 305"/>
                <a:gd name="T10" fmla="*/ 222 w 305"/>
                <a:gd name="T11" fmla="*/ 38 h 305"/>
                <a:gd name="T12" fmla="*/ 214 w 305"/>
                <a:gd name="T13" fmla="*/ 13 h 305"/>
                <a:gd name="T14" fmla="*/ 171 w 305"/>
                <a:gd name="T15" fmla="*/ 20 h 305"/>
                <a:gd name="T16" fmla="*/ 155 w 305"/>
                <a:gd name="T17" fmla="*/ 0 h 305"/>
                <a:gd name="T18" fmla="*/ 120 w 305"/>
                <a:gd name="T19" fmla="*/ 22 h 305"/>
                <a:gd name="T20" fmla="*/ 98 w 305"/>
                <a:gd name="T21" fmla="*/ 11 h 305"/>
                <a:gd name="T22" fmla="*/ 72 w 305"/>
                <a:gd name="T23" fmla="*/ 46 h 305"/>
                <a:gd name="T24" fmla="*/ 46 w 305"/>
                <a:gd name="T25" fmla="*/ 44 h 305"/>
                <a:gd name="T26" fmla="*/ 38 w 305"/>
                <a:gd name="T27" fmla="*/ 84 h 305"/>
                <a:gd name="T28" fmla="*/ 13 w 305"/>
                <a:gd name="T29" fmla="*/ 91 h 305"/>
                <a:gd name="T30" fmla="*/ 20 w 305"/>
                <a:gd name="T31" fmla="*/ 134 h 305"/>
                <a:gd name="T32" fmla="*/ 0 w 305"/>
                <a:gd name="T33" fmla="*/ 151 h 305"/>
                <a:gd name="T34" fmla="*/ 23 w 305"/>
                <a:gd name="T35" fmla="*/ 185 h 305"/>
                <a:gd name="T36" fmla="*/ 11 w 305"/>
                <a:gd name="T37" fmla="*/ 207 h 305"/>
                <a:gd name="T38" fmla="*/ 46 w 305"/>
                <a:gd name="T39" fmla="*/ 234 h 305"/>
                <a:gd name="T40" fmla="*/ 44 w 305"/>
                <a:gd name="T41" fmla="*/ 259 h 305"/>
                <a:gd name="T42" fmla="*/ 84 w 305"/>
                <a:gd name="T43" fmla="*/ 268 h 305"/>
                <a:gd name="T44" fmla="*/ 91 w 305"/>
                <a:gd name="T45" fmla="*/ 292 h 305"/>
                <a:gd name="T46" fmla="*/ 134 w 305"/>
                <a:gd name="T47" fmla="*/ 285 h 305"/>
                <a:gd name="T48" fmla="*/ 151 w 305"/>
                <a:gd name="T49" fmla="*/ 305 h 305"/>
                <a:gd name="T50" fmla="*/ 185 w 305"/>
                <a:gd name="T51" fmla="*/ 283 h 305"/>
                <a:gd name="T52" fmla="*/ 207 w 305"/>
                <a:gd name="T53" fmla="*/ 295 h 305"/>
                <a:gd name="T54" fmla="*/ 234 w 305"/>
                <a:gd name="T55" fmla="*/ 259 h 305"/>
                <a:gd name="T56" fmla="*/ 259 w 305"/>
                <a:gd name="T57" fmla="*/ 261 h 305"/>
                <a:gd name="T58" fmla="*/ 267 w 305"/>
                <a:gd name="T59" fmla="*/ 222 h 305"/>
                <a:gd name="T60" fmla="*/ 292 w 305"/>
                <a:gd name="T61" fmla="*/ 214 h 305"/>
                <a:gd name="T62" fmla="*/ 285 w 305"/>
                <a:gd name="T63" fmla="*/ 171 h 305"/>
                <a:gd name="T64" fmla="*/ 187 w 305"/>
                <a:gd name="T65" fmla="*/ 259 h 305"/>
                <a:gd name="T66" fmla="*/ 118 w 305"/>
                <a:gd name="T67" fmla="*/ 47 h 305"/>
                <a:gd name="T68" fmla="*/ 187 w 305"/>
                <a:gd name="T69" fmla="*/ 25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5" h="305">
                  <a:moveTo>
                    <a:pt x="304" y="172"/>
                  </a:moveTo>
                  <a:cubicBezTo>
                    <a:pt x="305" y="154"/>
                    <a:pt x="305" y="154"/>
                    <a:pt x="305" y="154"/>
                  </a:cubicBezTo>
                  <a:cubicBezTo>
                    <a:pt x="287" y="153"/>
                    <a:pt x="287" y="153"/>
                    <a:pt x="287" y="153"/>
                  </a:cubicBezTo>
                  <a:cubicBezTo>
                    <a:pt x="287" y="142"/>
                    <a:pt x="285" y="131"/>
                    <a:pt x="283" y="120"/>
                  </a:cubicBezTo>
                  <a:cubicBezTo>
                    <a:pt x="300" y="115"/>
                    <a:pt x="300" y="115"/>
                    <a:pt x="300" y="115"/>
                  </a:cubicBezTo>
                  <a:cubicBezTo>
                    <a:pt x="295" y="98"/>
                    <a:pt x="295" y="98"/>
                    <a:pt x="295" y="98"/>
                  </a:cubicBezTo>
                  <a:cubicBezTo>
                    <a:pt x="277" y="103"/>
                    <a:pt x="277" y="103"/>
                    <a:pt x="277" y="103"/>
                  </a:cubicBezTo>
                  <a:cubicBezTo>
                    <a:pt x="273" y="92"/>
                    <a:pt x="267" y="81"/>
                    <a:pt x="260" y="72"/>
                  </a:cubicBezTo>
                  <a:cubicBezTo>
                    <a:pt x="273" y="60"/>
                    <a:pt x="273" y="60"/>
                    <a:pt x="273" y="60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48" y="58"/>
                    <a:pt x="248" y="58"/>
                    <a:pt x="248" y="58"/>
                  </a:cubicBezTo>
                  <a:cubicBezTo>
                    <a:pt x="240" y="50"/>
                    <a:pt x="231" y="43"/>
                    <a:pt x="222" y="38"/>
                  </a:cubicBezTo>
                  <a:cubicBezTo>
                    <a:pt x="230" y="22"/>
                    <a:pt x="230" y="22"/>
                    <a:pt x="230" y="22"/>
                  </a:cubicBezTo>
                  <a:cubicBezTo>
                    <a:pt x="214" y="13"/>
                    <a:pt x="214" y="13"/>
                    <a:pt x="214" y="13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195" y="24"/>
                    <a:pt x="183" y="21"/>
                    <a:pt x="171" y="20"/>
                  </a:cubicBezTo>
                  <a:cubicBezTo>
                    <a:pt x="172" y="1"/>
                    <a:pt x="172" y="1"/>
                    <a:pt x="172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42" y="18"/>
                    <a:pt x="131" y="20"/>
                    <a:pt x="120" y="22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92" y="32"/>
                    <a:pt x="81" y="39"/>
                    <a:pt x="72" y="46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0" y="65"/>
                    <a:pt x="43" y="74"/>
                    <a:pt x="38" y="84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5" y="110"/>
                    <a:pt x="21" y="122"/>
                    <a:pt x="20" y="134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63"/>
                    <a:pt x="20" y="174"/>
                    <a:pt x="23" y="185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11" y="207"/>
                    <a:pt x="11" y="207"/>
                    <a:pt x="11" y="207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2" y="213"/>
                    <a:pt x="38" y="224"/>
                    <a:pt x="46" y="23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44" y="259"/>
                    <a:pt x="44" y="259"/>
                    <a:pt x="44" y="259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5" y="255"/>
                    <a:pt x="74" y="262"/>
                    <a:pt x="84" y="268"/>
                  </a:cubicBezTo>
                  <a:cubicBezTo>
                    <a:pt x="75" y="284"/>
                    <a:pt x="75" y="284"/>
                    <a:pt x="75" y="284"/>
                  </a:cubicBezTo>
                  <a:cubicBezTo>
                    <a:pt x="91" y="292"/>
                    <a:pt x="91" y="292"/>
                    <a:pt x="91" y="292"/>
                  </a:cubicBezTo>
                  <a:cubicBezTo>
                    <a:pt x="99" y="275"/>
                    <a:pt x="99" y="275"/>
                    <a:pt x="99" y="275"/>
                  </a:cubicBezTo>
                  <a:cubicBezTo>
                    <a:pt x="110" y="280"/>
                    <a:pt x="122" y="284"/>
                    <a:pt x="134" y="285"/>
                  </a:cubicBezTo>
                  <a:cubicBezTo>
                    <a:pt x="133" y="304"/>
                    <a:pt x="133" y="304"/>
                    <a:pt x="133" y="304"/>
                  </a:cubicBezTo>
                  <a:cubicBezTo>
                    <a:pt x="151" y="305"/>
                    <a:pt x="151" y="305"/>
                    <a:pt x="151" y="305"/>
                  </a:cubicBezTo>
                  <a:cubicBezTo>
                    <a:pt x="152" y="287"/>
                    <a:pt x="152" y="287"/>
                    <a:pt x="152" y="287"/>
                  </a:cubicBezTo>
                  <a:cubicBezTo>
                    <a:pt x="163" y="287"/>
                    <a:pt x="174" y="285"/>
                    <a:pt x="185" y="283"/>
                  </a:cubicBezTo>
                  <a:cubicBezTo>
                    <a:pt x="190" y="300"/>
                    <a:pt x="190" y="300"/>
                    <a:pt x="190" y="300"/>
                  </a:cubicBezTo>
                  <a:cubicBezTo>
                    <a:pt x="207" y="295"/>
                    <a:pt x="207" y="295"/>
                    <a:pt x="207" y="295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4" y="273"/>
                    <a:pt x="224" y="267"/>
                    <a:pt x="234" y="259"/>
                  </a:cubicBezTo>
                  <a:cubicBezTo>
                    <a:pt x="245" y="273"/>
                    <a:pt x="245" y="273"/>
                    <a:pt x="245" y="273"/>
                  </a:cubicBezTo>
                  <a:cubicBezTo>
                    <a:pt x="259" y="261"/>
                    <a:pt x="259" y="261"/>
                    <a:pt x="259" y="261"/>
                  </a:cubicBezTo>
                  <a:cubicBezTo>
                    <a:pt x="247" y="248"/>
                    <a:pt x="247" y="248"/>
                    <a:pt x="247" y="248"/>
                  </a:cubicBezTo>
                  <a:cubicBezTo>
                    <a:pt x="255" y="240"/>
                    <a:pt x="262" y="231"/>
                    <a:pt x="267" y="222"/>
                  </a:cubicBezTo>
                  <a:cubicBezTo>
                    <a:pt x="284" y="230"/>
                    <a:pt x="284" y="230"/>
                    <a:pt x="284" y="230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76" y="206"/>
                    <a:pt x="276" y="206"/>
                    <a:pt x="276" y="206"/>
                  </a:cubicBezTo>
                  <a:cubicBezTo>
                    <a:pt x="281" y="195"/>
                    <a:pt x="284" y="183"/>
                    <a:pt x="285" y="171"/>
                  </a:cubicBezTo>
                  <a:lnTo>
                    <a:pt x="304" y="172"/>
                  </a:lnTo>
                  <a:close/>
                  <a:moveTo>
                    <a:pt x="187" y="259"/>
                  </a:moveTo>
                  <a:cubicBezTo>
                    <a:pt x="128" y="277"/>
                    <a:pt x="65" y="245"/>
                    <a:pt x="47" y="186"/>
                  </a:cubicBezTo>
                  <a:cubicBezTo>
                    <a:pt x="28" y="128"/>
                    <a:pt x="60" y="65"/>
                    <a:pt x="118" y="47"/>
                  </a:cubicBezTo>
                  <a:cubicBezTo>
                    <a:pt x="177" y="28"/>
                    <a:pt x="240" y="60"/>
                    <a:pt x="258" y="118"/>
                  </a:cubicBezTo>
                  <a:cubicBezTo>
                    <a:pt x="277" y="177"/>
                    <a:pt x="245" y="240"/>
                    <a:pt x="187" y="259"/>
                  </a:cubicBezTo>
                  <a:close/>
                </a:path>
              </a:pathLst>
            </a:custGeom>
            <a:gradFill>
              <a:gsLst>
                <a:gs pos="3000">
                  <a:srgbClr val="EA3D25"/>
                </a:gs>
                <a:gs pos="100000">
                  <a:srgbClr val="F9CD4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39" name="Freeform 30"/>
            <p:cNvSpPr/>
            <p:nvPr/>
          </p:nvSpPr>
          <p:spPr bwMode="auto">
            <a:xfrm flipH="1">
              <a:off x="3260523" y="845190"/>
              <a:ext cx="764453" cy="766028"/>
            </a:xfrm>
            <a:custGeom>
              <a:avLst/>
              <a:gdLst>
                <a:gd name="T0" fmla="*/ 190 w 205"/>
                <a:gd name="T1" fmla="*/ 74 h 205"/>
                <a:gd name="T2" fmla="*/ 131 w 205"/>
                <a:gd name="T3" fmla="*/ 190 h 205"/>
                <a:gd name="T4" fmla="*/ 15 w 205"/>
                <a:gd name="T5" fmla="*/ 130 h 205"/>
                <a:gd name="T6" fmla="*/ 74 w 205"/>
                <a:gd name="T7" fmla="*/ 15 h 205"/>
                <a:gd name="T8" fmla="*/ 190 w 205"/>
                <a:gd name="T9" fmla="*/ 7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90" y="74"/>
                  </a:moveTo>
                  <a:cubicBezTo>
                    <a:pt x="205" y="123"/>
                    <a:pt x="179" y="174"/>
                    <a:pt x="131" y="190"/>
                  </a:cubicBezTo>
                  <a:cubicBezTo>
                    <a:pt x="82" y="205"/>
                    <a:pt x="31" y="179"/>
                    <a:pt x="15" y="130"/>
                  </a:cubicBezTo>
                  <a:cubicBezTo>
                    <a:pt x="0" y="82"/>
                    <a:pt x="27" y="31"/>
                    <a:pt x="74" y="15"/>
                  </a:cubicBezTo>
                  <a:cubicBezTo>
                    <a:pt x="123" y="0"/>
                    <a:pt x="174" y="26"/>
                    <a:pt x="190" y="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pPr algn="ctr"/>
              <a:r>
                <a:rPr lang="en-US" altLang="zh-CN" sz="2399" dirty="0">
                  <a:solidFill>
                    <a:schemeClr val="bg1"/>
                  </a:solidFill>
                  <a:cs typeface="+mn-ea"/>
                </a:rPr>
                <a:t>A</a:t>
              </a:r>
              <a:endParaRPr lang="zh-CN" altLang="en-US" sz="2399" dirty="0">
                <a:solidFill>
                  <a:schemeClr val="bg1"/>
                </a:solidFill>
                <a:cs typeface="+mn-ea"/>
              </a:endParaRPr>
            </a:p>
          </p:txBody>
        </p:sp>
      </p:grpSp>
      <p:sp>
        <p:nvSpPr>
          <p:cNvPr id="17" name="Freeform 17"/>
          <p:cNvSpPr/>
          <p:nvPr/>
        </p:nvSpPr>
        <p:spPr bwMode="auto">
          <a:xfrm flipH="1">
            <a:off x="4748365" y="2684540"/>
            <a:ext cx="1987833" cy="573734"/>
          </a:xfrm>
          <a:custGeom>
            <a:avLst/>
            <a:gdLst>
              <a:gd name="T0" fmla="*/ 106 w 399"/>
              <a:gd name="T1" fmla="*/ 115 h 115"/>
              <a:gd name="T2" fmla="*/ 103 w 399"/>
              <a:gd name="T3" fmla="*/ 115 h 115"/>
              <a:gd name="T4" fmla="*/ 0 w 399"/>
              <a:gd name="T5" fmla="*/ 115 h 115"/>
              <a:gd name="T6" fmla="*/ 0 w 399"/>
              <a:gd name="T7" fmla="*/ 98 h 115"/>
              <a:gd name="T8" fmla="*/ 104 w 399"/>
              <a:gd name="T9" fmla="*/ 98 h 115"/>
              <a:gd name="T10" fmla="*/ 160 w 399"/>
              <a:gd name="T11" fmla="*/ 55 h 115"/>
              <a:gd name="T12" fmla="*/ 232 w 399"/>
              <a:gd name="T13" fmla="*/ 2 h 115"/>
              <a:gd name="T14" fmla="*/ 399 w 399"/>
              <a:gd name="T15" fmla="*/ 2 h 115"/>
              <a:gd name="T16" fmla="*/ 399 w 399"/>
              <a:gd name="T17" fmla="*/ 19 h 115"/>
              <a:gd name="T18" fmla="*/ 232 w 399"/>
              <a:gd name="T19" fmla="*/ 19 h 115"/>
              <a:gd name="T20" fmla="*/ 176 w 399"/>
              <a:gd name="T21" fmla="*/ 62 h 115"/>
              <a:gd name="T22" fmla="*/ 106 w 399"/>
              <a:gd name="T23" fmla="*/ 11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9" h="115">
                <a:moveTo>
                  <a:pt x="106" y="115"/>
                </a:moveTo>
                <a:cubicBezTo>
                  <a:pt x="104" y="115"/>
                  <a:pt x="103" y="115"/>
                  <a:pt x="103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98"/>
                  <a:pt x="0" y="98"/>
                  <a:pt x="0" y="98"/>
                </a:cubicBezTo>
                <a:cubicBezTo>
                  <a:pt x="104" y="98"/>
                  <a:pt x="104" y="98"/>
                  <a:pt x="104" y="98"/>
                </a:cubicBezTo>
                <a:cubicBezTo>
                  <a:pt x="106" y="99"/>
                  <a:pt x="141" y="102"/>
                  <a:pt x="160" y="55"/>
                </a:cubicBezTo>
                <a:cubicBezTo>
                  <a:pt x="182" y="0"/>
                  <a:pt x="230" y="2"/>
                  <a:pt x="232" y="2"/>
                </a:cubicBezTo>
                <a:cubicBezTo>
                  <a:pt x="399" y="2"/>
                  <a:pt x="399" y="2"/>
                  <a:pt x="399" y="2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232" y="19"/>
                  <a:pt x="232" y="19"/>
                  <a:pt x="232" y="19"/>
                </a:cubicBezTo>
                <a:cubicBezTo>
                  <a:pt x="230" y="19"/>
                  <a:pt x="193" y="18"/>
                  <a:pt x="176" y="62"/>
                </a:cubicBezTo>
                <a:cubicBezTo>
                  <a:pt x="156" y="111"/>
                  <a:pt x="118" y="115"/>
                  <a:pt x="106" y="115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3" tIns="60941" rIns="121883" bIns="60941" numCol="1" anchor="t" anchorCtr="0" compatLnSpc="1"/>
          <a:lstStyle/>
          <a:p>
            <a:endParaRPr lang="zh-CN" altLang="en-US" sz="2399" dirty="0">
              <a:cs typeface="+mn-ea"/>
            </a:endParaRPr>
          </a:p>
        </p:txBody>
      </p:sp>
      <p:grpSp>
        <p:nvGrpSpPr>
          <p:cNvPr id="5" name="组合 40"/>
          <p:cNvGrpSpPr/>
          <p:nvPr/>
        </p:nvGrpSpPr>
        <p:grpSpPr>
          <a:xfrm>
            <a:off x="6271491" y="2858083"/>
            <a:ext cx="799167" cy="800381"/>
            <a:chOff x="3069803" y="657624"/>
            <a:chExt cx="1139586" cy="1141162"/>
          </a:xfrm>
        </p:grpSpPr>
        <p:sp>
          <p:nvSpPr>
            <p:cNvPr id="42" name="Freeform 29"/>
            <p:cNvSpPr>
              <a:spLocks noEditPoints="1"/>
            </p:cNvSpPr>
            <p:nvPr/>
          </p:nvSpPr>
          <p:spPr bwMode="auto">
            <a:xfrm flipH="1">
              <a:off x="3069803" y="657624"/>
              <a:ext cx="1139586" cy="1141162"/>
            </a:xfrm>
            <a:custGeom>
              <a:avLst/>
              <a:gdLst>
                <a:gd name="T0" fmla="*/ 305 w 305"/>
                <a:gd name="T1" fmla="*/ 154 h 305"/>
                <a:gd name="T2" fmla="*/ 283 w 305"/>
                <a:gd name="T3" fmla="*/ 120 h 305"/>
                <a:gd name="T4" fmla="*/ 295 w 305"/>
                <a:gd name="T5" fmla="*/ 98 h 305"/>
                <a:gd name="T6" fmla="*/ 260 w 305"/>
                <a:gd name="T7" fmla="*/ 72 h 305"/>
                <a:gd name="T8" fmla="*/ 262 w 305"/>
                <a:gd name="T9" fmla="*/ 46 h 305"/>
                <a:gd name="T10" fmla="*/ 222 w 305"/>
                <a:gd name="T11" fmla="*/ 38 h 305"/>
                <a:gd name="T12" fmla="*/ 214 w 305"/>
                <a:gd name="T13" fmla="*/ 13 h 305"/>
                <a:gd name="T14" fmla="*/ 171 w 305"/>
                <a:gd name="T15" fmla="*/ 20 h 305"/>
                <a:gd name="T16" fmla="*/ 155 w 305"/>
                <a:gd name="T17" fmla="*/ 0 h 305"/>
                <a:gd name="T18" fmla="*/ 120 w 305"/>
                <a:gd name="T19" fmla="*/ 22 h 305"/>
                <a:gd name="T20" fmla="*/ 98 w 305"/>
                <a:gd name="T21" fmla="*/ 11 h 305"/>
                <a:gd name="T22" fmla="*/ 72 w 305"/>
                <a:gd name="T23" fmla="*/ 46 h 305"/>
                <a:gd name="T24" fmla="*/ 46 w 305"/>
                <a:gd name="T25" fmla="*/ 44 h 305"/>
                <a:gd name="T26" fmla="*/ 38 w 305"/>
                <a:gd name="T27" fmla="*/ 84 h 305"/>
                <a:gd name="T28" fmla="*/ 13 w 305"/>
                <a:gd name="T29" fmla="*/ 91 h 305"/>
                <a:gd name="T30" fmla="*/ 20 w 305"/>
                <a:gd name="T31" fmla="*/ 134 h 305"/>
                <a:gd name="T32" fmla="*/ 0 w 305"/>
                <a:gd name="T33" fmla="*/ 151 h 305"/>
                <a:gd name="T34" fmla="*/ 23 w 305"/>
                <a:gd name="T35" fmla="*/ 185 h 305"/>
                <a:gd name="T36" fmla="*/ 11 w 305"/>
                <a:gd name="T37" fmla="*/ 207 h 305"/>
                <a:gd name="T38" fmla="*/ 46 w 305"/>
                <a:gd name="T39" fmla="*/ 234 h 305"/>
                <a:gd name="T40" fmla="*/ 44 w 305"/>
                <a:gd name="T41" fmla="*/ 259 h 305"/>
                <a:gd name="T42" fmla="*/ 84 w 305"/>
                <a:gd name="T43" fmla="*/ 268 h 305"/>
                <a:gd name="T44" fmla="*/ 91 w 305"/>
                <a:gd name="T45" fmla="*/ 292 h 305"/>
                <a:gd name="T46" fmla="*/ 134 w 305"/>
                <a:gd name="T47" fmla="*/ 285 h 305"/>
                <a:gd name="T48" fmla="*/ 151 w 305"/>
                <a:gd name="T49" fmla="*/ 305 h 305"/>
                <a:gd name="T50" fmla="*/ 185 w 305"/>
                <a:gd name="T51" fmla="*/ 283 h 305"/>
                <a:gd name="T52" fmla="*/ 207 w 305"/>
                <a:gd name="T53" fmla="*/ 295 h 305"/>
                <a:gd name="T54" fmla="*/ 234 w 305"/>
                <a:gd name="T55" fmla="*/ 259 h 305"/>
                <a:gd name="T56" fmla="*/ 259 w 305"/>
                <a:gd name="T57" fmla="*/ 261 h 305"/>
                <a:gd name="T58" fmla="*/ 267 w 305"/>
                <a:gd name="T59" fmla="*/ 222 h 305"/>
                <a:gd name="T60" fmla="*/ 292 w 305"/>
                <a:gd name="T61" fmla="*/ 214 h 305"/>
                <a:gd name="T62" fmla="*/ 285 w 305"/>
                <a:gd name="T63" fmla="*/ 171 h 305"/>
                <a:gd name="T64" fmla="*/ 187 w 305"/>
                <a:gd name="T65" fmla="*/ 259 h 305"/>
                <a:gd name="T66" fmla="*/ 118 w 305"/>
                <a:gd name="T67" fmla="*/ 47 h 305"/>
                <a:gd name="T68" fmla="*/ 187 w 305"/>
                <a:gd name="T69" fmla="*/ 25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5" h="305">
                  <a:moveTo>
                    <a:pt x="304" y="172"/>
                  </a:moveTo>
                  <a:cubicBezTo>
                    <a:pt x="305" y="154"/>
                    <a:pt x="305" y="154"/>
                    <a:pt x="305" y="154"/>
                  </a:cubicBezTo>
                  <a:cubicBezTo>
                    <a:pt x="287" y="153"/>
                    <a:pt x="287" y="153"/>
                    <a:pt x="287" y="153"/>
                  </a:cubicBezTo>
                  <a:cubicBezTo>
                    <a:pt x="287" y="142"/>
                    <a:pt x="285" y="131"/>
                    <a:pt x="283" y="120"/>
                  </a:cubicBezTo>
                  <a:cubicBezTo>
                    <a:pt x="300" y="115"/>
                    <a:pt x="300" y="115"/>
                    <a:pt x="300" y="115"/>
                  </a:cubicBezTo>
                  <a:cubicBezTo>
                    <a:pt x="295" y="98"/>
                    <a:pt x="295" y="98"/>
                    <a:pt x="295" y="98"/>
                  </a:cubicBezTo>
                  <a:cubicBezTo>
                    <a:pt x="277" y="103"/>
                    <a:pt x="277" y="103"/>
                    <a:pt x="277" y="103"/>
                  </a:cubicBezTo>
                  <a:cubicBezTo>
                    <a:pt x="273" y="92"/>
                    <a:pt x="267" y="81"/>
                    <a:pt x="260" y="72"/>
                  </a:cubicBezTo>
                  <a:cubicBezTo>
                    <a:pt x="273" y="60"/>
                    <a:pt x="273" y="60"/>
                    <a:pt x="273" y="60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48" y="58"/>
                    <a:pt x="248" y="58"/>
                    <a:pt x="248" y="58"/>
                  </a:cubicBezTo>
                  <a:cubicBezTo>
                    <a:pt x="240" y="50"/>
                    <a:pt x="231" y="43"/>
                    <a:pt x="222" y="38"/>
                  </a:cubicBezTo>
                  <a:cubicBezTo>
                    <a:pt x="230" y="22"/>
                    <a:pt x="230" y="22"/>
                    <a:pt x="230" y="22"/>
                  </a:cubicBezTo>
                  <a:cubicBezTo>
                    <a:pt x="214" y="13"/>
                    <a:pt x="214" y="13"/>
                    <a:pt x="214" y="13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195" y="24"/>
                    <a:pt x="183" y="21"/>
                    <a:pt x="171" y="20"/>
                  </a:cubicBezTo>
                  <a:cubicBezTo>
                    <a:pt x="172" y="1"/>
                    <a:pt x="172" y="1"/>
                    <a:pt x="172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42" y="18"/>
                    <a:pt x="131" y="20"/>
                    <a:pt x="120" y="22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92" y="32"/>
                    <a:pt x="81" y="39"/>
                    <a:pt x="72" y="46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0" y="65"/>
                    <a:pt x="43" y="74"/>
                    <a:pt x="38" y="84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5" y="110"/>
                    <a:pt x="21" y="122"/>
                    <a:pt x="20" y="134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63"/>
                    <a:pt x="20" y="174"/>
                    <a:pt x="23" y="185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11" y="207"/>
                    <a:pt x="11" y="207"/>
                    <a:pt x="11" y="207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2" y="213"/>
                    <a:pt x="38" y="224"/>
                    <a:pt x="46" y="23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44" y="259"/>
                    <a:pt x="44" y="259"/>
                    <a:pt x="44" y="259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5" y="255"/>
                    <a:pt x="74" y="262"/>
                    <a:pt x="84" y="268"/>
                  </a:cubicBezTo>
                  <a:cubicBezTo>
                    <a:pt x="75" y="284"/>
                    <a:pt x="75" y="284"/>
                    <a:pt x="75" y="284"/>
                  </a:cubicBezTo>
                  <a:cubicBezTo>
                    <a:pt x="91" y="292"/>
                    <a:pt x="91" y="292"/>
                    <a:pt x="91" y="292"/>
                  </a:cubicBezTo>
                  <a:cubicBezTo>
                    <a:pt x="99" y="275"/>
                    <a:pt x="99" y="275"/>
                    <a:pt x="99" y="275"/>
                  </a:cubicBezTo>
                  <a:cubicBezTo>
                    <a:pt x="110" y="280"/>
                    <a:pt x="122" y="284"/>
                    <a:pt x="134" y="285"/>
                  </a:cubicBezTo>
                  <a:cubicBezTo>
                    <a:pt x="133" y="304"/>
                    <a:pt x="133" y="304"/>
                    <a:pt x="133" y="304"/>
                  </a:cubicBezTo>
                  <a:cubicBezTo>
                    <a:pt x="151" y="305"/>
                    <a:pt x="151" y="305"/>
                    <a:pt x="151" y="305"/>
                  </a:cubicBezTo>
                  <a:cubicBezTo>
                    <a:pt x="152" y="287"/>
                    <a:pt x="152" y="287"/>
                    <a:pt x="152" y="287"/>
                  </a:cubicBezTo>
                  <a:cubicBezTo>
                    <a:pt x="163" y="287"/>
                    <a:pt x="174" y="285"/>
                    <a:pt x="185" y="283"/>
                  </a:cubicBezTo>
                  <a:cubicBezTo>
                    <a:pt x="190" y="300"/>
                    <a:pt x="190" y="300"/>
                    <a:pt x="190" y="300"/>
                  </a:cubicBezTo>
                  <a:cubicBezTo>
                    <a:pt x="207" y="295"/>
                    <a:pt x="207" y="295"/>
                    <a:pt x="207" y="295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4" y="273"/>
                    <a:pt x="224" y="267"/>
                    <a:pt x="234" y="259"/>
                  </a:cubicBezTo>
                  <a:cubicBezTo>
                    <a:pt x="245" y="273"/>
                    <a:pt x="245" y="273"/>
                    <a:pt x="245" y="273"/>
                  </a:cubicBezTo>
                  <a:cubicBezTo>
                    <a:pt x="259" y="261"/>
                    <a:pt x="259" y="261"/>
                    <a:pt x="259" y="261"/>
                  </a:cubicBezTo>
                  <a:cubicBezTo>
                    <a:pt x="247" y="248"/>
                    <a:pt x="247" y="248"/>
                    <a:pt x="247" y="248"/>
                  </a:cubicBezTo>
                  <a:cubicBezTo>
                    <a:pt x="255" y="240"/>
                    <a:pt x="262" y="231"/>
                    <a:pt x="267" y="222"/>
                  </a:cubicBezTo>
                  <a:cubicBezTo>
                    <a:pt x="284" y="230"/>
                    <a:pt x="284" y="230"/>
                    <a:pt x="284" y="230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76" y="206"/>
                    <a:pt x="276" y="206"/>
                    <a:pt x="276" y="206"/>
                  </a:cubicBezTo>
                  <a:cubicBezTo>
                    <a:pt x="281" y="195"/>
                    <a:pt x="284" y="183"/>
                    <a:pt x="285" y="171"/>
                  </a:cubicBezTo>
                  <a:lnTo>
                    <a:pt x="304" y="172"/>
                  </a:lnTo>
                  <a:close/>
                  <a:moveTo>
                    <a:pt x="187" y="259"/>
                  </a:moveTo>
                  <a:cubicBezTo>
                    <a:pt x="128" y="277"/>
                    <a:pt x="65" y="245"/>
                    <a:pt x="47" y="186"/>
                  </a:cubicBezTo>
                  <a:cubicBezTo>
                    <a:pt x="28" y="128"/>
                    <a:pt x="60" y="65"/>
                    <a:pt x="118" y="47"/>
                  </a:cubicBezTo>
                  <a:cubicBezTo>
                    <a:pt x="177" y="28"/>
                    <a:pt x="240" y="60"/>
                    <a:pt x="258" y="118"/>
                  </a:cubicBezTo>
                  <a:cubicBezTo>
                    <a:pt x="277" y="177"/>
                    <a:pt x="245" y="240"/>
                    <a:pt x="187" y="259"/>
                  </a:cubicBezTo>
                  <a:close/>
                </a:path>
              </a:pathLst>
            </a:custGeom>
            <a:gradFill>
              <a:gsLst>
                <a:gs pos="3000">
                  <a:srgbClr val="EA3D25"/>
                </a:gs>
                <a:gs pos="100000">
                  <a:srgbClr val="F9CD4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 dirty="0">
                <a:cs typeface="+mn-ea"/>
              </a:endParaRPr>
            </a:p>
          </p:txBody>
        </p:sp>
        <p:sp>
          <p:nvSpPr>
            <p:cNvPr id="43" name="Freeform 30"/>
            <p:cNvSpPr/>
            <p:nvPr/>
          </p:nvSpPr>
          <p:spPr bwMode="auto">
            <a:xfrm flipH="1">
              <a:off x="3260523" y="845190"/>
              <a:ext cx="764453" cy="766028"/>
            </a:xfrm>
            <a:custGeom>
              <a:avLst/>
              <a:gdLst>
                <a:gd name="T0" fmla="*/ 190 w 205"/>
                <a:gd name="T1" fmla="*/ 74 h 205"/>
                <a:gd name="T2" fmla="*/ 131 w 205"/>
                <a:gd name="T3" fmla="*/ 190 h 205"/>
                <a:gd name="T4" fmla="*/ 15 w 205"/>
                <a:gd name="T5" fmla="*/ 130 h 205"/>
                <a:gd name="T6" fmla="*/ 74 w 205"/>
                <a:gd name="T7" fmla="*/ 15 h 205"/>
                <a:gd name="T8" fmla="*/ 190 w 205"/>
                <a:gd name="T9" fmla="*/ 7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90" y="74"/>
                  </a:moveTo>
                  <a:cubicBezTo>
                    <a:pt x="205" y="123"/>
                    <a:pt x="179" y="174"/>
                    <a:pt x="131" y="190"/>
                  </a:cubicBezTo>
                  <a:cubicBezTo>
                    <a:pt x="82" y="205"/>
                    <a:pt x="31" y="179"/>
                    <a:pt x="15" y="130"/>
                  </a:cubicBezTo>
                  <a:cubicBezTo>
                    <a:pt x="0" y="82"/>
                    <a:pt x="27" y="31"/>
                    <a:pt x="74" y="15"/>
                  </a:cubicBezTo>
                  <a:cubicBezTo>
                    <a:pt x="123" y="0"/>
                    <a:pt x="174" y="26"/>
                    <a:pt x="190" y="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pPr algn="ctr"/>
              <a:r>
                <a:rPr lang="en-US" altLang="zh-CN" sz="2399" dirty="0">
                  <a:solidFill>
                    <a:schemeClr val="bg1"/>
                  </a:solidFill>
                  <a:cs typeface="+mn-ea"/>
                </a:rPr>
                <a:t>B</a:t>
              </a:r>
              <a:endParaRPr lang="zh-CN" altLang="en-US" sz="2399" dirty="0">
                <a:solidFill>
                  <a:schemeClr val="bg1"/>
                </a:solidFill>
                <a:cs typeface="+mn-ea"/>
              </a:endParaRPr>
            </a:p>
          </p:txBody>
        </p:sp>
      </p:grpSp>
      <p:sp>
        <p:nvSpPr>
          <p:cNvPr id="14" name="Freeform 11"/>
          <p:cNvSpPr/>
          <p:nvPr/>
        </p:nvSpPr>
        <p:spPr bwMode="auto">
          <a:xfrm flipH="1">
            <a:off x="4718946" y="2879991"/>
            <a:ext cx="2017252" cy="1271462"/>
          </a:xfrm>
          <a:custGeom>
            <a:avLst/>
            <a:gdLst>
              <a:gd name="T0" fmla="*/ 100 w 405"/>
              <a:gd name="T1" fmla="*/ 255 h 255"/>
              <a:gd name="T2" fmla="*/ 94 w 405"/>
              <a:gd name="T3" fmla="*/ 255 h 255"/>
              <a:gd name="T4" fmla="*/ 0 w 405"/>
              <a:gd name="T5" fmla="*/ 255 h 255"/>
              <a:gd name="T6" fmla="*/ 0 w 405"/>
              <a:gd name="T7" fmla="*/ 238 h 255"/>
              <a:gd name="T8" fmla="*/ 94 w 405"/>
              <a:gd name="T9" fmla="*/ 238 h 255"/>
              <a:gd name="T10" fmla="*/ 137 w 405"/>
              <a:gd name="T11" fmla="*/ 230 h 255"/>
              <a:gd name="T12" fmla="*/ 170 w 405"/>
              <a:gd name="T13" fmla="*/ 164 h 255"/>
              <a:gd name="T14" fmla="*/ 183 w 405"/>
              <a:gd name="T15" fmla="*/ 98 h 255"/>
              <a:gd name="T16" fmla="*/ 195 w 405"/>
              <a:gd name="T17" fmla="*/ 48 h 255"/>
              <a:gd name="T18" fmla="*/ 228 w 405"/>
              <a:gd name="T19" fmla="*/ 9 h 255"/>
              <a:gd name="T20" fmla="*/ 277 w 405"/>
              <a:gd name="T21" fmla="*/ 0 h 255"/>
              <a:gd name="T22" fmla="*/ 405 w 405"/>
              <a:gd name="T23" fmla="*/ 0 h 255"/>
              <a:gd name="T24" fmla="*/ 405 w 405"/>
              <a:gd name="T25" fmla="*/ 17 h 255"/>
              <a:gd name="T26" fmla="*/ 277 w 405"/>
              <a:gd name="T27" fmla="*/ 17 h 255"/>
              <a:gd name="T28" fmla="*/ 237 w 405"/>
              <a:gd name="T29" fmla="*/ 24 h 255"/>
              <a:gd name="T30" fmla="*/ 211 w 405"/>
              <a:gd name="T31" fmla="*/ 54 h 255"/>
              <a:gd name="T32" fmla="*/ 199 w 405"/>
              <a:gd name="T33" fmla="*/ 101 h 255"/>
              <a:gd name="T34" fmla="*/ 186 w 405"/>
              <a:gd name="T35" fmla="*/ 167 h 255"/>
              <a:gd name="T36" fmla="*/ 148 w 405"/>
              <a:gd name="T37" fmla="*/ 243 h 255"/>
              <a:gd name="T38" fmla="*/ 100 w 405"/>
              <a:gd name="T39" fmla="*/ 25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5" h="255">
                <a:moveTo>
                  <a:pt x="100" y="255"/>
                </a:moveTo>
                <a:cubicBezTo>
                  <a:pt x="98" y="255"/>
                  <a:pt x="96" y="255"/>
                  <a:pt x="94" y="255"/>
                </a:cubicBezTo>
                <a:cubicBezTo>
                  <a:pt x="0" y="255"/>
                  <a:pt x="0" y="255"/>
                  <a:pt x="0" y="255"/>
                </a:cubicBezTo>
                <a:cubicBezTo>
                  <a:pt x="0" y="238"/>
                  <a:pt x="0" y="238"/>
                  <a:pt x="0" y="238"/>
                </a:cubicBezTo>
                <a:cubicBezTo>
                  <a:pt x="94" y="238"/>
                  <a:pt x="94" y="238"/>
                  <a:pt x="94" y="238"/>
                </a:cubicBezTo>
                <a:cubicBezTo>
                  <a:pt x="109" y="238"/>
                  <a:pt x="126" y="238"/>
                  <a:pt x="137" y="230"/>
                </a:cubicBezTo>
                <a:cubicBezTo>
                  <a:pt x="157" y="215"/>
                  <a:pt x="163" y="189"/>
                  <a:pt x="170" y="164"/>
                </a:cubicBezTo>
                <a:cubicBezTo>
                  <a:pt x="175" y="141"/>
                  <a:pt x="179" y="119"/>
                  <a:pt x="183" y="98"/>
                </a:cubicBezTo>
                <a:cubicBezTo>
                  <a:pt x="186" y="81"/>
                  <a:pt x="189" y="64"/>
                  <a:pt x="195" y="48"/>
                </a:cubicBezTo>
                <a:cubicBezTo>
                  <a:pt x="201" y="32"/>
                  <a:pt x="213" y="18"/>
                  <a:pt x="228" y="9"/>
                </a:cubicBezTo>
                <a:cubicBezTo>
                  <a:pt x="245" y="0"/>
                  <a:pt x="260" y="0"/>
                  <a:pt x="277" y="0"/>
                </a:cubicBezTo>
                <a:cubicBezTo>
                  <a:pt x="405" y="0"/>
                  <a:pt x="405" y="0"/>
                  <a:pt x="405" y="0"/>
                </a:cubicBezTo>
                <a:cubicBezTo>
                  <a:pt x="405" y="17"/>
                  <a:pt x="405" y="17"/>
                  <a:pt x="405" y="17"/>
                </a:cubicBezTo>
                <a:cubicBezTo>
                  <a:pt x="277" y="17"/>
                  <a:pt x="277" y="17"/>
                  <a:pt x="277" y="17"/>
                </a:cubicBezTo>
                <a:cubicBezTo>
                  <a:pt x="262" y="17"/>
                  <a:pt x="249" y="17"/>
                  <a:pt x="237" y="24"/>
                </a:cubicBezTo>
                <a:cubicBezTo>
                  <a:pt x="225" y="31"/>
                  <a:pt x="215" y="42"/>
                  <a:pt x="211" y="54"/>
                </a:cubicBezTo>
                <a:cubicBezTo>
                  <a:pt x="205" y="69"/>
                  <a:pt x="202" y="84"/>
                  <a:pt x="199" y="101"/>
                </a:cubicBezTo>
                <a:cubicBezTo>
                  <a:pt x="196" y="122"/>
                  <a:pt x="192" y="145"/>
                  <a:pt x="186" y="167"/>
                </a:cubicBezTo>
                <a:cubicBezTo>
                  <a:pt x="179" y="195"/>
                  <a:pt x="172" y="225"/>
                  <a:pt x="148" y="243"/>
                </a:cubicBezTo>
                <a:cubicBezTo>
                  <a:pt x="134" y="254"/>
                  <a:pt x="116" y="255"/>
                  <a:pt x="100" y="255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3" tIns="60941" rIns="121883" bIns="60941" numCol="1" anchor="t" anchorCtr="0" compatLnSpc="1"/>
          <a:lstStyle/>
          <a:p>
            <a:endParaRPr lang="zh-CN" altLang="en-US" sz="2399" dirty="0">
              <a:cs typeface="+mn-ea"/>
            </a:endParaRPr>
          </a:p>
        </p:txBody>
      </p:sp>
      <p:grpSp>
        <p:nvGrpSpPr>
          <p:cNvPr id="8" name="组合 43"/>
          <p:cNvGrpSpPr/>
          <p:nvPr/>
        </p:nvGrpSpPr>
        <p:grpSpPr>
          <a:xfrm>
            <a:off x="6271491" y="3716042"/>
            <a:ext cx="799167" cy="800380"/>
            <a:chOff x="3069803" y="657624"/>
            <a:chExt cx="1139586" cy="1141162"/>
          </a:xfrm>
        </p:grpSpPr>
        <p:sp>
          <p:nvSpPr>
            <p:cNvPr id="45" name="Freeform 29"/>
            <p:cNvSpPr>
              <a:spLocks noEditPoints="1"/>
            </p:cNvSpPr>
            <p:nvPr/>
          </p:nvSpPr>
          <p:spPr bwMode="auto">
            <a:xfrm flipH="1">
              <a:off x="3069803" y="657624"/>
              <a:ext cx="1139586" cy="1141162"/>
            </a:xfrm>
            <a:custGeom>
              <a:avLst/>
              <a:gdLst>
                <a:gd name="T0" fmla="*/ 305 w 305"/>
                <a:gd name="T1" fmla="*/ 154 h 305"/>
                <a:gd name="T2" fmla="*/ 283 w 305"/>
                <a:gd name="T3" fmla="*/ 120 h 305"/>
                <a:gd name="T4" fmla="*/ 295 w 305"/>
                <a:gd name="T5" fmla="*/ 98 h 305"/>
                <a:gd name="T6" fmla="*/ 260 w 305"/>
                <a:gd name="T7" fmla="*/ 72 h 305"/>
                <a:gd name="T8" fmla="*/ 262 w 305"/>
                <a:gd name="T9" fmla="*/ 46 h 305"/>
                <a:gd name="T10" fmla="*/ 222 w 305"/>
                <a:gd name="T11" fmla="*/ 38 h 305"/>
                <a:gd name="T12" fmla="*/ 214 w 305"/>
                <a:gd name="T13" fmla="*/ 13 h 305"/>
                <a:gd name="T14" fmla="*/ 171 w 305"/>
                <a:gd name="T15" fmla="*/ 20 h 305"/>
                <a:gd name="T16" fmla="*/ 155 w 305"/>
                <a:gd name="T17" fmla="*/ 0 h 305"/>
                <a:gd name="T18" fmla="*/ 120 w 305"/>
                <a:gd name="T19" fmla="*/ 22 h 305"/>
                <a:gd name="T20" fmla="*/ 98 w 305"/>
                <a:gd name="T21" fmla="*/ 11 h 305"/>
                <a:gd name="T22" fmla="*/ 72 w 305"/>
                <a:gd name="T23" fmla="*/ 46 h 305"/>
                <a:gd name="T24" fmla="*/ 46 w 305"/>
                <a:gd name="T25" fmla="*/ 44 h 305"/>
                <a:gd name="T26" fmla="*/ 38 w 305"/>
                <a:gd name="T27" fmla="*/ 84 h 305"/>
                <a:gd name="T28" fmla="*/ 13 w 305"/>
                <a:gd name="T29" fmla="*/ 91 h 305"/>
                <a:gd name="T30" fmla="*/ 20 w 305"/>
                <a:gd name="T31" fmla="*/ 134 h 305"/>
                <a:gd name="T32" fmla="*/ 0 w 305"/>
                <a:gd name="T33" fmla="*/ 151 h 305"/>
                <a:gd name="T34" fmla="*/ 23 w 305"/>
                <a:gd name="T35" fmla="*/ 185 h 305"/>
                <a:gd name="T36" fmla="*/ 11 w 305"/>
                <a:gd name="T37" fmla="*/ 207 h 305"/>
                <a:gd name="T38" fmla="*/ 46 w 305"/>
                <a:gd name="T39" fmla="*/ 234 h 305"/>
                <a:gd name="T40" fmla="*/ 44 w 305"/>
                <a:gd name="T41" fmla="*/ 259 h 305"/>
                <a:gd name="T42" fmla="*/ 84 w 305"/>
                <a:gd name="T43" fmla="*/ 268 h 305"/>
                <a:gd name="T44" fmla="*/ 91 w 305"/>
                <a:gd name="T45" fmla="*/ 292 h 305"/>
                <a:gd name="T46" fmla="*/ 134 w 305"/>
                <a:gd name="T47" fmla="*/ 285 h 305"/>
                <a:gd name="T48" fmla="*/ 151 w 305"/>
                <a:gd name="T49" fmla="*/ 305 h 305"/>
                <a:gd name="T50" fmla="*/ 185 w 305"/>
                <a:gd name="T51" fmla="*/ 283 h 305"/>
                <a:gd name="T52" fmla="*/ 207 w 305"/>
                <a:gd name="T53" fmla="*/ 295 h 305"/>
                <a:gd name="T54" fmla="*/ 234 w 305"/>
                <a:gd name="T55" fmla="*/ 259 h 305"/>
                <a:gd name="T56" fmla="*/ 259 w 305"/>
                <a:gd name="T57" fmla="*/ 261 h 305"/>
                <a:gd name="T58" fmla="*/ 267 w 305"/>
                <a:gd name="T59" fmla="*/ 222 h 305"/>
                <a:gd name="T60" fmla="*/ 292 w 305"/>
                <a:gd name="T61" fmla="*/ 214 h 305"/>
                <a:gd name="T62" fmla="*/ 285 w 305"/>
                <a:gd name="T63" fmla="*/ 171 h 305"/>
                <a:gd name="T64" fmla="*/ 187 w 305"/>
                <a:gd name="T65" fmla="*/ 259 h 305"/>
                <a:gd name="T66" fmla="*/ 118 w 305"/>
                <a:gd name="T67" fmla="*/ 47 h 305"/>
                <a:gd name="T68" fmla="*/ 187 w 305"/>
                <a:gd name="T69" fmla="*/ 25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5" h="305">
                  <a:moveTo>
                    <a:pt x="304" y="172"/>
                  </a:moveTo>
                  <a:cubicBezTo>
                    <a:pt x="305" y="154"/>
                    <a:pt x="305" y="154"/>
                    <a:pt x="305" y="154"/>
                  </a:cubicBezTo>
                  <a:cubicBezTo>
                    <a:pt x="287" y="153"/>
                    <a:pt x="287" y="153"/>
                    <a:pt x="287" y="153"/>
                  </a:cubicBezTo>
                  <a:cubicBezTo>
                    <a:pt x="287" y="142"/>
                    <a:pt x="285" y="131"/>
                    <a:pt x="283" y="120"/>
                  </a:cubicBezTo>
                  <a:cubicBezTo>
                    <a:pt x="300" y="115"/>
                    <a:pt x="300" y="115"/>
                    <a:pt x="300" y="115"/>
                  </a:cubicBezTo>
                  <a:cubicBezTo>
                    <a:pt x="295" y="98"/>
                    <a:pt x="295" y="98"/>
                    <a:pt x="295" y="98"/>
                  </a:cubicBezTo>
                  <a:cubicBezTo>
                    <a:pt x="277" y="103"/>
                    <a:pt x="277" y="103"/>
                    <a:pt x="277" y="103"/>
                  </a:cubicBezTo>
                  <a:cubicBezTo>
                    <a:pt x="273" y="92"/>
                    <a:pt x="267" y="81"/>
                    <a:pt x="260" y="72"/>
                  </a:cubicBezTo>
                  <a:cubicBezTo>
                    <a:pt x="273" y="60"/>
                    <a:pt x="273" y="60"/>
                    <a:pt x="273" y="60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48" y="58"/>
                    <a:pt x="248" y="58"/>
                    <a:pt x="248" y="58"/>
                  </a:cubicBezTo>
                  <a:cubicBezTo>
                    <a:pt x="240" y="50"/>
                    <a:pt x="231" y="43"/>
                    <a:pt x="222" y="38"/>
                  </a:cubicBezTo>
                  <a:cubicBezTo>
                    <a:pt x="230" y="22"/>
                    <a:pt x="230" y="22"/>
                    <a:pt x="230" y="22"/>
                  </a:cubicBezTo>
                  <a:cubicBezTo>
                    <a:pt x="214" y="13"/>
                    <a:pt x="214" y="13"/>
                    <a:pt x="214" y="13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195" y="24"/>
                    <a:pt x="183" y="21"/>
                    <a:pt x="171" y="20"/>
                  </a:cubicBezTo>
                  <a:cubicBezTo>
                    <a:pt x="172" y="1"/>
                    <a:pt x="172" y="1"/>
                    <a:pt x="172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42" y="18"/>
                    <a:pt x="131" y="20"/>
                    <a:pt x="120" y="22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92" y="32"/>
                    <a:pt x="81" y="39"/>
                    <a:pt x="72" y="46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0" y="65"/>
                    <a:pt x="43" y="74"/>
                    <a:pt x="38" y="84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5" y="110"/>
                    <a:pt x="21" y="122"/>
                    <a:pt x="20" y="134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63"/>
                    <a:pt x="20" y="174"/>
                    <a:pt x="23" y="185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11" y="207"/>
                    <a:pt x="11" y="207"/>
                    <a:pt x="11" y="207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2" y="213"/>
                    <a:pt x="38" y="224"/>
                    <a:pt x="46" y="23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44" y="259"/>
                    <a:pt x="44" y="259"/>
                    <a:pt x="44" y="259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5" y="255"/>
                    <a:pt x="74" y="262"/>
                    <a:pt x="84" y="268"/>
                  </a:cubicBezTo>
                  <a:cubicBezTo>
                    <a:pt x="75" y="284"/>
                    <a:pt x="75" y="284"/>
                    <a:pt x="75" y="284"/>
                  </a:cubicBezTo>
                  <a:cubicBezTo>
                    <a:pt x="91" y="292"/>
                    <a:pt x="91" y="292"/>
                    <a:pt x="91" y="292"/>
                  </a:cubicBezTo>
                  <a:cubicBezTo>
                    <a:pt x="99" y="275"/>
                    <a:pt x="99" y="275"/>
                    <a:pt x="99" y="275"/>
                  </a:cubicBezTo>
                  <a:cubicBezTo>
                    <a:pt x="110" y="280"/>
                    <a:pt x="122" y="284"/>
                    <a:pt x="134" y="285"/>
                  </a:cubicBezTo>
                  <a:cubicBezTo>
                    <a:pt x="133" y="304"/>
                    <a:pt x="133" y="304"/>
                    <a:pt x="133" y="304"/>
                  </a:cubicBezTo>
                  <a:cubicBezTo>
                    <a:pt x="151" y="305"/>
                    <a:pt x="151" y="305"/>
                    <a:pt x="151" y="305"/>
                  </a:cubicBezTo>
                  <a:cubicBezTo>
                    <a:pt x="152" y="287"/>
                    <a:pt x="152" y="287"/>
                    <a:pt x="152" y="287"/>
                  </a:cubicBezTo>
                  <a:cubicBezTo>
                    <a:pt x="163" y="287"/>
                    <a:pt x="174" y="285"/>
                    <a:pt x="185" y="283"/>
                  </a:cubicBezTo>
                  <a:cubicBezTo>
                    <a:pt x="190" y="300"/>
                    <a:pt x="190" y="300"/>
                    <a:pt x="190" y="300"/>
                  </a:cubicBezTo>
                  <a:cubicBezTo>
                    <a:pt x="207" y="295"/>
                    <a:pt x="207" y="295"/>
                    <a:pt x="207" y="295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4" y="273"/>
                    <a:pt x="224" y="267"/>
                    <a:pt x="234" y="259"/>
                  </a:cubicBezTo>
                  <a:cubicBezTo>
                    <a:pt x="245" y="273"/>
                    <a:pt x="245" y="273"/>
                    <a:pt x="245" y="273"/>
                  </a:cubicBezTo>
                  <a:cubicBezTo>
                    <a:pt x="259" y="261"/>
                    <a:pt x="259" y="261"/>
                    <a:pt x="259" y="261"/>
                  </a:cubicBezTo>
                  <a:cubicBezTo>
                    <a:pt x="247" y="248"/>
                    <a:pt x="247" y="248"/>
                    <a:pt x="247" y="248"/>
                  </a:cubicBezTo>
                  <a:cubicBezTo>
                    <a:pt x="255" y="240"/>
                    <a:pt x="262" y="231"/>
                    <a:pt x="267" y="222"/>
                  </a:cubicBezTo>
                  <a:cubicBezTo>
                    <a:pt x="284" y="230"/>
                    <a:pt x="284" y="230"/>
                    <a:pt x="284" y="230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76" y="206"/>
                    <a:pt x="276" y="206"/>
                    <a:pt x="276" y="206"/>
                  </a:cubicBezTo>
                  <a:cubicBezTo>
                    <a:pt x="281" y="195"/>
                    <a:pt x="284" y="183"/>
                    <a:pt x="285" y="171"/>
                  </a:cubicBezTo>
                  <a:lnTo>
                    <a:pt x="304" y="172"/>
                  </a:lnTo>
                  <a:close/>
                  <a:moveTo>
                    <a:pt x="187" y="259"/>
                  </a:moveTo>
                  <a:cubicBezTo>
                    <a:pt x="128" y="277"/>
                    <a:pt x="65" y="245"/>
                    <a:pt x="47" y="186"/>
                  </a:cubicBezTo>
                  <a:cubicBezTo>
                    <a:pt x="28" y="128"/>
                    <a:pt x="60" y="65"/>
                    <a:pt x="118" y="47"/>
                  </a:cubicBezTo>
                  <a:cubicBezTo>
                    <a:pt x="177" y="28"/>
                    <a:pt x="240" y="60"/>
                    <a:pt x="258" y="118"/>
                  </a:cubicBezTo>
                  <a:cubicBezTo>
                    <a:pt x="277" y="177"/>
                    <a:pt x="245" y="240"/>
                    <a:pt x="187" y="259"/>
                  </a:cubicBezTo>
                  <a:close/>
                </a:path>
              </a:pathLst>
            </a:custGeom>
            <a:gradFill>
              <a:gsLst>
                <a:gs pos="3000">
                  <a:srgbClr val="EA3D25"/>
                </a:gs>
                <a:gs pos="100000">
                  <a:srgbClr val="F9CD4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 dirty="0">
                <a:cs typeface="+mn-ea"/>
              </a:endParaRPr>
            </a:p>
          </p:txBody>
        </p:sp>
        <p:sp>
          <p:nvSpPr>
            <p:cNvPr id="46" name="Freeform 30"/>
            <p:cNvSpPr/>
            <p:nvPr/>
          </p:nvSpPr>
          <p:spPr bwMode="auto">
            <a:xfrm flipH="1">
              <a:off x="3260523" y="845190"/>
              <a:ext cx="764453" cy="766028"/>
            </a:xfrm>
            <a:custGeom>
              <a:avLst/>
              <a:gdLst>
                <a:gd name="T0" fmla="*/ 190 w 205"/>
                <a:gd name="T1" fmla="*/ 74 h 205"/>
                <a:gd name="T2" fmla="*/ 131 w 205"/>
                <a:gd name="T3" fmla="*/ 190 h 205"/>
                <a:gd name="T4" fmla="*/ 15 w 205"/>
                <a:gd name="T5" fmla="*/ 130 h 205"/>
                <a:gd name="T6" fmla="*/ 74 w 205"/>
                <a:gd name="T7" fmla="*/ 15 h 205"/>
                <a:gd name="T8" fmla="*/ 190 w 205"/>
                <a:gd name="T9" fmla="*/ 7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90" y="74"/>
                  </a:moveTo>
                  <a:cubicBezTo>
                    <a:pt x="205" y="123"/>
                    <a:pt x="179" y="174"/>
                    <a:pt x="131" y="190"/>
                  </a:cubicBezTo>
                  <a:cubicBezTo>
                    <a:pt x="82" y="205"/>
                    <a:pt x="31" y="179"/>
                    <a:pt x="15" y="130"/>
                  </a:cubicBezTo>
                  <a:cubicBezTo>
                    <a:pt x="0" y="82"/>
                    <a:pt x="27" y="31"/>
                    <a:pt x="74" y="15"/>
                  </a:cubicBezTo>
                  <a:cubicBezTo>
                    <a:pt x="123" y="0"/>
                    <a:pt x="174" y="26"/>
                    <a:pt x="190" y="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pPr algn="ctr"/>
              <a:r>
                <a:rPr lang="en-US" altLang="zh-CN" sz="2399" dirty="0">
                  <a:solidFill>
                    <a:schemeClr val="bg1"/>
                  </a:solidFill>
                  <a:cs typeface="+mn-ea"/>
                </a:rPr>
                <a:t>C</a:t>
              </a:r>
              <a:endParaRPr lang="zh-CN" altLang="en-US" sz="2399" dirty="0">
                <a:solidFill>
                  <a:schemeClr val="bg1"/>
                </a:solidFill>
                <a:cs typeface="+mn-ea"/>
              </a:endParaRPr>
            </a:p>
          </p:txBody>
        </p:sp>
      </p:grpSp>
      <p:sp>
        <p:nvSpPr>
          <p:cNvPr id="11" name="Freeform 5"/>
          <p:cNvSpPr/>
          <p:nvPr/>
        </p:nvSpPr>
        <p:spPr bwMode="auto">
          <a:xfrm flipH="1">
            <a:off x="4672718" y="3069134"/>
            <a:ext cx="2027758" cy="1975492"/>
          </a:xfrm>
          <a:custGeom>
            <a:avLst/>
            <a:gdLst>
              <a:gd name="T0" fmla="*/ 133 w 407"/>
              <a:gd name="T1" fmla="*/ 396 h 396"/>
              <a:gd name="T2" fmla="*/ 0 w 407"/>
              <a:gd name="T3" fmla="*/ 396 h 396"/>
              <a:gd name="T4" fmla="*/ 0 w 407"/>
              <a:gd name="T5" fmla="*/ 379 h 396"/>
              <a:gd name="T6" fmla="*/ 133 w 407"/>
              <a:gd name="T7" fmla="*/ 379 h 396"/>
              <a:gd name="T8" fmla="*/ 167 w 407"/>
              <a:gd name="T9" fmla="*/ 370 h 396"/>
              <a:gd name="T10" fmla="*/ 180 w 407"/>
              <a:gd name="T11" fmla="*/ 355 h 396"/>
              <a:gd name="T12" fmla="*/ 208 w 407"/>
              <a:gd name="T13" fmla="*/ 286 h 396"/>
              <a:gd name="T14" fmla="*/ 224 w 407"/>
              <a:gd name="T15" fmla="*/ 173 h 396"/>
              <a:gd name="T16" fmla="*/ 248 w 407"/>
              <a:gd name="T17" fmla="*/ 49 h 396"/>
              <a:gd name="T18" fmla="*/ 266 w 407"/>
              <a:gd name="T19" fmla="*/ 19 h 396"/>
              <a:gd name="T20" fmla="*/ 285 w 407"/>
              <a:gd name="T21" fmla="*/ 6 h 396"/>
              <a:gd name="T22" fmla="*/ 321 w 407"/>
              <a:gd name="T23" fmla="*/ 1 h 396"/>
              <a:gd name="T24" fmla="*/ 329 w 407"/>
              <a:gd name="T25" fmla="*/ 1 h 396"/>
              <a:gd name="T26" fmla="*/ 407 w 407"/>
              <a:gd name="T27" fmla="*/ 1 h 396"/>
              <a:gd name="T28" fmla="*/ 407 w 407"/>
              <a:gd name="T29" fmla="*/ 18 h 396"/>
              <a:gd name="T30" fmla="*/ 321 w 407"/>
              <a:gd name="T31" fmla="*/ 18 h 396"/>
              <a:gd name="T32" fmla="*/ 293 w 407"/>
              <a:gd name="T33" fmla="*/ 21 h 396"/>
              <a:gd name="T34" fmla="*/ 278 w 407"/>
              <a:gd name="T35" fmla="*/ 31 h 396"/>
              <a:gd name="T36" fmla="*/ 264 w 407"/>
              <a:gd name="T37" fmla="*/ 55 h 396"/>
              <a:gd name="T38" fmla="*/ 241 w 407"/>
              <a:gd name="T39" fmla="*/ 174 h 396"/>
              <a:gd name="T40" fmla="*/ 224 w 407"/>
              <a:gd name="T41" fmla="*/ 290 h 396"/>
              <a:gd name="T42" fmla="*/ 194 w 407"/>
              <a:gd name="T43" fmla="*/ 365 h 396"/>
              <a:gd name="T44" fmla="*/ 178 w 407"/>
              <a:gd name="T45" fmla="*/ 383 h 396"/>
              <a:gd name="T46" fmla="*/ 133 w 407"/>
              <a:gd name="T47" fmla="*/ 39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7" h="396">
                <a:moveTo>
                  <a:pt x="133" y="396"/>
                </a:moveTo>
                <a:cubicBezTo>
                  <a:pt x="0" y="396"/>
                  <a:pt x="0" y="396"/>
                  <a:pt x="0" y="396"/>
                </a:cubicBezTo>
                <a:cubicBezTo>
                  <a:pt x="0" y="379"/>
                  <a:pt x="0" y="379"/>
                  <a:pt x="0" y="379"/>
                </a:cubicBezTo>
                <a:cubicBezTo>
                  <a:pt x="133" y="379"/>
                  <a:pt x="133" y="379"/>
                  <a:pt x="133" y="379"/>
                </a:cubicBezTo>
                <a:cubicBezTo>
                  <a:pt x="147" y="379"/>
                  <a:pt x="158" y="377"/>
                  <a:pt x="167" y="370"/>
                </a:cubicBezTo>
                <a:cubicBezTo>
                  <a:pt x="172" y="366"/>
                  <a:pt x="176" y="361"/>
                  <a:pt x="180" y="355"/>
                </a:cubicBezTo>
                <a:cubicBezTo>
                  <a:pt x="195" y="334"/>
                  <a:pt x="203" y="307"/>
                  <a:pt x="208" y="286"/>
                </a:cubicBezTo>
                <a:cubicBezTo>
                  <a:pt x="216" y="254"/>
                  <a:pt x="221" y="218"/>
                  <a:pt x="224" y="173"/>
                </a:cubicBezTo>
                <a:cubicBezTo>
                  <a:pt x="227" y="137"/>
                  <a:pt x="232" y="91"/>
                  <a:pt x="248" y="49"/>
                </a:cubicBezTo>
                <a:cubicBezTo>
                  <a:pt x="252" y="38"/>
                  <a:pt x="257" y="27"/>
                  <a:pt x="266" y="19"/>
                </a:cubicBezTo>
                <a:cubicBezTo>
                  <a:pt x="271" y="14"/>
                  <a:pt x="277" y="9"/>
                  <a:pt x="285" y="6"/>
                </a:cubicBezTo>
                <a:cubicBezTo>
                  <a:pt x="298" y="0"/>
                  <a:pt x="310" y="0"/>
                  <a:pt x="321" y="1"/>
                </a:cubicBezTo>
                <a:cubicBezTo>
                  <a:pt x="329" y="1"/>
                  <a:pt x="329" y="1"/>
                  <a:pt x="329" y="1"/>
                </a:cubicBezTo>
                <a:cubicBezTo>
                  <a:pt x="407" y="1"/>
                  <a:pt x="407" y="1"/>
                  <a:pt x="407" y="1"/>
                </a:cubicBezTo>
                <a:cubicBezTo>
                  <a:pt x="407" y="18"/>
                  <a:pt x="407" y="18"/>
                  <a:pt x="407" y="18"/>
                </a:cubicBezTo>
                <a:cubicBezTo>
                  <a:pt x="321" y="18"/>
                  <a:pt x="321" y="18"/>
                  <a:pt x="321" y="18"/>
                </a:cubicBezTo>
                <a:cubicBezTo>
                  <a:pt x="310" y="17"/>
                  <a:pt x="301" y="17"/>
                  <a:pt x="293" y="21"/>
                </a:cubicBezTo>
                <a:cubicBezTo>
                  <a:pt x="286" y="24"/>
                  <a:pt x="281" y="27"/>
                  <a:pt x="278" y="31"/>
                </a:cubicBezTo>
                <a:cubicBezTo>
                  <a:pt x="271" y="37"/>
                  <a:pt x="267" y="46"/>
                  <a:pt x="264" y="55"/>
                </a:cubicBezTo>
                <a:cubicBezTo>
                  <a:pt x="249" y="95"/>
                  <a:pt x="244" y="140"/>
                  <a:pt x="241" y="174"/>
                </a:cubicBezTo>
                <a:cubicBezTo>
                  <a:pt x="238" y="220"/>
                  <a:pt x="233" y="257"/>
                  <a:pt x="224" y="290"/>
                </a:cubicBezTo>
                <a:cubicBezTo>
                  <a:pt x="219" y="312"/>
                  <a:pt x="211" y="341"/>
                  <a:pt x="194" y="365"/>
                </a:cubicBezTo>
                <a:cubicBezTo>
                  <a:pt x="189" y="372"/>
                  <a:pt x="184" y="378"/>
                  <a:pt x="178" y="383"/>
                </a:cubicBezTo>
                <a:cubicBezTo>
                  <a:pt x="165" y="394"/>
                  <a:pt x="148" y="396"/>
                  <a:pt x="133" y="396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3" tIns="60941" rIns="121883" bIns="60941" numCol="1" anchor="t" anchorCtr="0" compatLnSpc="1"/>
          <a:lstStyle/>
          <a:p>
            <a:endParaRPr lang="zh-CN" altLang="en-US" sz="2399" dirty="0">
              <a:cs typeface="+mn-ea"/>
            </a:endParaRPr>
          </a:p>
        </p:txBody>
      </p:sp>
      <p:grpSp>
        <p:nvGrpSpPr>
          <p:cNvPr id="10" name="组合 46"/>
          <p:cNvGrpSpPr/>
          <p:nvPr/>
        </p:nvGrpSpPr>
        <p:grpSpPr>
          <a:xfrm>
            <a:off x="6271491" y="4585286"/>
            <a:ext cx="799167" cy="800380"/>
            <a:chOff x="3069803" y="657624"/>
            <a:chExt cx="1139586" cy="1141162"/>
          </a:xfrm>
        </p:grpSpPr>
        <p:sp>
          <p:nvSpPr>
            <p:cNvPr id="48" name="Freeform 29"/>
            <p:cNvSpPr>
              <a:spLocks noEditPoints="1"/>
            </p:cNvSpPr>
            <p:nvPr/>
          </p:nvSpPr>
          <p:spPr bwMode="auto">
            <a:xfrm flipH="1">
              <a:off x="3069803" y="657624"/>
              <a:ext cx="1139586" cy="1141162"/>
            </a:xfrm>
            <a:custGeom>
              <a:avLst/>
              <a:gdLst>
                <a:gd name="T0" fmla="*/ 305 w 305"/>
                <a:gd name="T1" fmla="*/ 154 h 305"/>
                <a:gd name="T2" fmla="*/ 283 w 305"/>
                <a:gd name="T3" fmla="*/ 120 h 305"/>
                <a:gd name="T4" fmla="*/ 295 w 305"/>
                <a:gd name="T5" fmla="*/ 98 h 305"/>
                <a:gd name="T6" fmla="*/ 260 w 305"/>
                <a:gd name="T7" fmla="*/ 72 h 305"/>
                <a:gd name="T8" fmla="*/ 262 w 305"/>
                <a:gd name="T9" fmla="*/ 46 h 305"/>
                <a:gd name="T10" fmla="*/ 222 w 305"/>
                <a:gd name="T11" fmla="*/ 38 h 305"/>
                <a:gd name="T12" fmla="*/ 214 w 305"/>
                <a:gd name="T13" fmla="*/ 13 h 305"/>
                <a:gd name="T14" fmla="*/ 171 w 305"/>
                <a:gd name="T15" fmla="*/ 20 h 305"/>
                <a:gd name="T16" fmla="*/ 155 w 305"/>
                <a:gd name="T17" fmla="*/ 0 h 305"/>
                <a:gd name="T18" fmla="*/ 120 w 305"/>
                <a:gd name="T19" fmla="*/ 22 h 305"/>
                <a:gd name="T20" fmla="*/ 98 w 305"/>
                <a:gd name="T21" fmla="*/ 11 h 305"/>
                <a:gd name="T22" fmla="*/ 72 w 305"/>
                <a:gd name="T23" fmla="*/ 46 h 305"/>
                <a:gd name="T24" fmla="*/ 46 w 305"/>
                <a:gd name="T25" fmla="*/ 44 h 305"/>
                <a:gd name="T26" fmla="*/ 38 w 305"/>
                <a:gd name="T27" fmla="*/ 84 h 305"/>
                <a:gd name="T28" fmla="*/ 13 w 305"/>
                <a:gd name="T29" fmla="*/ 91 h 305"/>
                <a:gd name="T30" fmla="*/ 20 w 305"/>
                <a:gd name="T31" fmla="*/ 134 h 305"/>
                <a:gd name="T32" fmla="*/ 0 w 305"/>
                <a:gd name="T33" fmla="*/ 151 h 305"/>
                <a:gd name="T34" fmla="*/ 23 w 305"/>
                <a:gd name="T35" fmla="*/ 185 h 305"/>
                <a:gd name="T36" fmla="*/ 11 w 305"/>
                <a:gd name="T37" fmla="*/ 207 h 305"/>
                <a:gd name="T38" fmla="*/ 46 w 305"/>
                <a:gd name="T39" fmla="*/ 234 h 305"/>
                <a:gd name="T40" fmla="*/ 44 w 305"/>
                <a:gd name="T41" fmla="*/ 259 h 305"/>
                <a:gd name="T42" fmla="*/ 84 w 305"/>
                <a:gd name="T43" fmla="*/ 268 h 305"/>
                <a:gd name="T44" fmla="*/ 91 w 305"/>
                <a:gd name="T45" fmla="*/ 292 h 305"/>
                <a:gd name="T46" fmla="*/ 134 w 305"/>
                <a:gd name="T47" fmla="*/ 285 h 305"/>
                <a:gd name="T48" fmla="*/ 151 w 305"/>
                <a:gd name="T49" fmla="*/ 305 h 305"/>
                <a:gd name="T50" fmla="*/ 185 w 305"/>
                <a:gd name="T51" fmla="*/ 283 h 305"/>
                <a:gd name="T52" fmla="*/ 207 w 305"/>
                <a:gd name="T53" fmla="*/ 295 h 305"/>
                <a:gd name="T54" fmla="*/ 234 w 305"/>
                <a:gd name="T55" fmla="*/ 259 h 305"/>
                <a:gd name="T56" fmla="*/ 259 w 305"/>
                <a:gd name="T57" fmla="*/ 261 h 305"/>
                <a:gd name="T58" fmla="*/ 267 w 305"/>
                <a:gd name="T59" fmla="*/ 222 h 305"/>
                <a:gd name="T60" fmla="*/ 292 w 305"/>
                <a:gd name="T61" fmla="*/ 214 h 305"/>
                <a:gd name="T62" fmla="*/ 285 w 305"/>
                <a:gd name="T63" fmla="*/ 171 h 305"/>
                <a:gd name="T64" fmla="*/ 187 w 305"/>
                <a:gd name="T65" fmla="*/ 259 h 305"/>
                <a:gd name="T66" fmla="*/ 118 w 305"/>
                <a:gd name="T67" fmla="*/ 47 h 305"/>
                <a:gd name="T68" fmla="*/ 187 w 305"/>
                <a:gd name="T69" fmla="*/ 25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5" h="305">
                  <a:moveTo>
                    <a:pt x="304" y="172"/>
                  </a:moveTo>
                  <a:cubicBezTo>
                    <a:pt x="305" y="154"/>
                    <a:pt x="305" y="154"/>
                    <a:pt x="305" y="154"/>
                  </a:cubicBezTo>
                  <a:cubicBezTo>
                    <a:pt x="287" y="153"/>
                    <a:pt x="287" y="153"/>
                    <a:pt x="287" y="153"/>
                  </a:cubicBezTo>
                  <a:cubicBezTo>
                    <a:pt x="287" y="142"/>
                    <a:pt x="285" y="131"/>
                    <a:pt x="283" y="120"/>
                  </a:cubicBezTo>
                  <a:cubicBezTo>
                    <a:pt x="300" y="115"/>
                    <a:pt x="300" y="115"/>
                    <a:pt x="300" y="115"/>
                  </a:cubicBezTo>
                  <a:cubicBezTo>
                    <a:pt x="295" y="98"/>
                    <a:pt x="295" y="98"/>
                    <a:pt x="295" y="98"/>
                  </a:cubicBezTo>
                  <a:cubicBezTo>
                    <a:pt x="277" y="103"/>
                    <a:pt x="277" y="103"/>
                    <a:pt x="277" y="103"/>
                  </a:cubicBezTo>
                  <a:cubicBezTo>
                    <a:pt x="273" y="92"/>
                    <a:pt x="267" y="81"/>
                    <a:pt x="260" y="72"/>
                  </a:cubicBezTo>
                  <a:cubicBezTo>
                    <a:pt x="273" y="60"/>
                    <a:pt x="273" y="60"/>
                    <a:pt x="273" y="60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48" y="58"/>
                    <a:pt x="248" y="58"/>
                    <a:pt x="248" y="58"/>
                  </a:cubicBezTo>
                  <a:cubicBezTo>
                    <a:pt x="240" y="50"/>
                    <a:pt x="231" y="43"/>
                    <a:pt x="222" y="38"/>
                  </a:cubicBezTo>
                  <a:cubicBezTo>
                    <a:pt x="230" y="22"/>
                    <a:pt x="230" y="22"/>
                    <a:pt x="230" y="22"/>
                  </a:cubicBezTo>
                  <a:cubicBezTo>
                    <a:pt x="214" y="13"/>
                    <a:pt x="214" y="13"/>
                    <a:pt x="214" y="13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195" y="24"/>
                    <a:pt x="183" y="21"/>
                    <a:pt x="171" y="20"/>
                  </a:cubicBezTo>
                  <a:cubicBezTo>
                    <a:pt x="172" y="1"/>
                    <a:pt x="172" y="1"/>
                    <a:pt x="172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42" y="18"/>
                    <a:pt x="131" y="20"/>
                    <a:pt x="120" y="22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92" y="32"/>
                    <a:pt x="81" y="39"/>
                    <a:pt x="72" y="46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0" y="65"/>
                    <a:pt x="43" y="74"/>
                    <a:pt x="38" y="84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5" y="110"/>
                    <a:pt x="21" y="122"/>
                    <a:pt x="20" y="134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63"/>
                    <a:pt x="20" y="174"/>
                    <a:pt x="23" y="185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11" y="207"/>
                    <a:pt x="11" y="207"/>
                    <a:pt x="11" y="207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2" y="213"/>
                    <a:pt x="38" y="224"/>
                    <a:pt x="46" y="23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44" y="259"/>
                    <a:pt x="44" y="259"/>
                    <a:pt x="44" y="259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5" y="255"/>
                    <a:pt x="74" y="262"/>
                    <a:pt x="84" y="268"/>
                  </a:cubicBezTo>
                  <a:cubicBezTo>
                    <a:pt x="75" y="284"/>
                    <a:pt x="75" y="284"/>
                    <a:pt x="75" y="284"/>
                  </a:cubicBezTo>
                  <a:cubicBezTo>
                    <a:pt x="91" y="292"/>
                    <a:pt x="91" y="292"/>
                    <a:pt x="91" y="292"/>
                  </a:cubicBezTo>
                  <a:cubicBezTo>
                    <a:pt x="99" y="275"/>
                    <a:pt x="99" y="275"/>
                    <a:pt x="99" y="275"/>
                  </a:cubicBezTo>
                  <a:cubicBezTo>
                    <a:pt x="110" y="280"/>
                    <a:pt x="122" y="284"/>
                    <a:pt x="134" y="285"/>
                  </a:cubicBezTo>
                  <a:cubicBezTo>
                    <a:pt x="133" y="304"/>
                    <a:pt x="133" y="304"/>
                    <a:pt x="133" y="304"/>
                  </a:cubicBezTo>
                  <a:cubicBezTo>
                    <a:pt x="151" y="305"/>
                    <a:pt x="151" y="305"/>
                    <a:pt x="151" y="305"/>
                  </a:cubicBezTo>
                  <a:cubicBezTo>
                    <a:pt x="152" y="287"/>
                    <a:pt x="152" y="287"/>
                    <a:pt x="152" y="287"/>
                  </a:cubicBezTo>
                  <a:cubicBezTo>
                    <a:pt x="163" y="287"/>
                    <a:pt x="174" y="285"/>
                    <a:pt x="185" y="283"/>
                  </a:cubicBezTo>
                  <a:cubicBezTo>
                    <a:pt x="190" y="300"/>
                    <a:pt x="190" y="300"/>
                    <a:pt x="190" y="300"/>
                  </a:cubicBezTo>
                  <a:cubicBezTo>
                    <a:pt x="207" y="295"/>
                    <a:pt x="207" y="295"/>
                    <a:pt x="207" y="295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4" y="273"/>
                    <a:pt x="224" y="267"/>
                    <a:pt x="234" y="259"/>
                  </a:cubicBezTo>
                  <a:cubicBezTo>
                    <a:pt x="245" y="273"/>
                    <a:pt x="245" y="273"/>
                    <a:pt x="245" y="273"/>
                  </a:cubicBezTo>
                  <a:cubicBezTo>
                    <a:pt x="259" y="261"/>
                    <a:pt x="259" y="261"/>
                    <a:pt x="259" y="261"/>
                  </a:cubicBezTo>
                  <a:cubicBezTo>
                    <a:pt x="247" y="248"/>
                    <a:pt x="247" y="248"/>
                    <a:pt x="247" y="248"/>
                  </a:cubicBezTo>
                  <a:cubicBezTo>
                    <a:pt x="255" y="240"/>
                    <a:pt x="262" y="231"/>
                    <a:pt x="267" y="222"/>
                  </a:cubicBezTo>
                  <a:cubicBezTo>
                    <a:pt x="284" y="230"/>
                    <a:pt x="284" y="230"/>
                    <a:pt x="284" y="230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76" y="206"/>
                    <a:pt x="276" y="206"/>
                    <a:pt x="276" y="206"/>
                  </a:cubicBezTo>
                  <a:cubicBezTo>
                    <a:pt x="281" y="195"/>
                    <a:pt x="284" y="183"/>
                    <a:pt x="285" y="171"/>
                  </a:cubicBezTo>
                  <a:lnTo>
                    <a:pt x="304" y="172"/>
                  </a:lnTo>
                  <a:close/>
                  <a:moveTo>
                    <a:pt x="187" y="259"/>
                  </a:moveTo>
                  <a:cubicBezTo>
                    <a:pt x="128" y="277"/>
                    <a:pt x="65" y="245"/>
                    <a:pt x="47" y="186"/>
                  </a:cubicBezTo>
                  <a:cubicBezTo>
                    <a:pt x="28" y="128"/>
                    <a:pt x="60" y="65"/>
                    <a:pt x="118" y="47"/>
                  </a:cubicBezTo>
                  <a:cubicBezTo>
                    <a:pt x="177" y="28"/>
                    <a:pt x="240" y="60"/>
                    <a:pt x="258" y="118"/>
                  </a:cubicBezTo>
                  <a:cubicBezTo>
                    <a:pt x="277" y="177"/>
                    <a:pt x="245" y="240"/>
                    <a:pt x="187" y="259"/>
                  </a:cubicBezTo>
                  <a:close/>
                </a:path>
              </a:pathLst>
            </a:custGeom>
            <a:gradFill>
              <a:gsLst>
                <a:gs pos="3000">
                  <a:srgbClr val="EA3D25"/>
                </a:gs>
                <a:gs pos="100000">
                  <a:srgbClr val="F9CD4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49" name="Freeform 30"/>
            <p:cNvSpPr/>
            <p:nvPr/>
          </p:nvSpPr>
          <p:spPr bwMode="auto">
            <a:xfrm flipH="1">
              <a:off x="3260523" y="845190"/>
              <a:ext cx="764453" cy="766028"/>
            </a:xfrm>
            <a:custGeom>
              <a:avLst/>
              <a:gdLst>
                <a:gd name="T0" fmla="*/ 190 w 205"/>
                <a:gd name="T1" fmla="*/ 74 h 205"/>
                <a:gd name="T2" fmla="*/ 131 w 205"/>
                <a:gd name="T3" fmla="*/ 190 h 205"/>
                <a:gd name="T4" fmla="*/ 15 w 205"/>
                <a:gd name="T5" fmla="*/ 130 h 205"/>
                <a:gd name="T6" fmla="*/ 74 w 205"/>
                <a:gd name="T7" fmla="*/ 15 h 205"/>
                <a:gd name="T8" fmla="*/ 190 w 205"/>
                <a:gd name="T9" fmla="*/ 7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90" y="74"/>
                  </a:moveTo>
                  <a:cubicBezTo>
                    <a:pt x="205" y="123"/>
                    <a:pt x="179" y="174"/>
                    <a:pt x="131" y="190"/>
                  </a:cubicBezTo>
                  <a:cubicBezTo>
                    <a:pt x="82" y="205"/>
                    <a:pt x="31" y="179"/>
                    <a:pt x="15" y="130"/>
                  </a:cubicBezTo>
                  <a:cubicBezTo>
                    <a:pt x="0" y="82"/>
                    <a:pt x="27" y="31"/>
                    <a:pt x="74" y="15"/>
                  </a:cubicBezTo>
                  <a:cubicBezTo>
                    <a:pt x="123" y="0"/>
                    <a:pt x="174" y="26"/>
                    <a:pt x="190" y="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pPr algn="ctr"/>
              <a:r>
                <a:rPr lang="en-US" altLang="zh-CN" sz="2399" dirty="0">
                  <a:solidFill>
                    <a:schemeClr val="bg1"/>
                  </a:solidFill>
                  <a:cs typeface="+mn-ea"/>
                </a:rPr>
                <a:t>D</a:t>
              </a:r>
              <a:endParaRPr lang="zh-CN" altLang="en-US" sz="2399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12" name="组合 53"/>
          <p:cNvGrpSpPr/>
          <p:nvPr/>
        </p:nvGrpSpPr>
        <p:grpSpPr>
          <a:xfrm>
            <a:off x="3363605" y="2056168"/>
            <a:ext cx="1519243" cy="1521549"/>
            <a:chOff x="2172336" y="1563557"/>
            <a:chExt cx="1139586" cy="1141162"/>
          </a:xfrm>
        </p:grpSpPr>
        <p:sp>
          <p:nvSpPr>
            <p:cNvPr id="24" name="Freeform 30"/>
            <p:cNvSpPr/>
            <p:nvPr/>
          </p:nvSpPr>
          <p:spPr bwMode="auto">
            <a:xfrm flipH="1">
              <a:off x="2363056" y="1751123"/>
              <a:ext cx="764453" cy="766028"/>
            </a:xfrm>
            <a:custGeom>
              <a:avLst/>
              <a:gdLst>
                <a:gd name="T0" fmla="*/ 190 w 205"/>
                <a:gd name="T1" fmla="*/ 74 h 205"/>
                <a:gd name="T2" fmla="*/ 131 w 205"/>
                <a:gd name="T3" fmla="*/ 190 h 205"/>
                <a:gd name="T4" fmla="*/ 15 w 205"/>
                <a:gd name="T5" fmla="*/ 130 h 205"/>
                <a:gd name="T6" fmla="*/ 74 w 205"/>
                <a:gd name="T7" fmla="*/ 15 h 205"/>
                <a:gd name="T8" fmla="*/ 190 w 205"/>
                <a:gd name="T9" fmla="*/ 7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90" y="74"/>
                  </a:moveTo>
                  <a:cubicBezTo>
                    <a:pt x="205" y="123"/>
                    <a:pt x="179" y="174"/>
                    <a:pt x="131" y="190"/>
                  </a:cubicBezTo>
                  <a:cubicBezTo>
                    <a:pt x="82" y="205"/>
                    <a:pt x="31" y="179"/>
                    <a:pt x="15" y="130"/>
                  </a:cubicBezTo>
                  <a:cubicBezTo>
                    <a:pt x="0" y="82"/>
                    <a:pt x="27" y="31"/>
                    <a:pt x="74" y="15"/>
                  </a:cubicBezTo>
                  <a:cubicBezTo>
                    <a:pt x="123" y="0"/>
                    <a:pt x="174" y="26"/>
                    <a:pt x="190" y="74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6" name="文本框 147"/>
            <p:cNvSpPr txBox="1"/>
            <p:nvPr/>
          </p:nvSpPr>
          <p:spPr>
            <a:xfrm flipH="1">
              <a:off x="2451656" y="1951161"/>
              <a:ext cx="827551" cy="346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99" b="1" dirty="0">
                  <a:solidFill>
                    <a:schemeClr val="bg1"/>
                  </a:solidFill>
                  <a:latin typeface="+mn-ea"/>
                  <a:cs typeface="+mn-ea"/>
                </a:rPr>
                <a:t>标题</a:t>
              </a:r>
            </a:p>
          </p:txBody>
        </p:sp>
        <p:sp>
          <p:nvSpPr>
            <p:cNvPr id="23" name="Freeform 29"/>
            <p:cNvSpPr>
              <a:spLocks noEditPoints="1"/>
            </p:cNvSpPr>
            <p:nvPr/>
          </p:nvSpPr>
          <p:spPr bwMode="auto">
            <a:xfrm flipH="1">
              <a:off x="2172336" y="1563557"/>
              <a:ext cx="1139586" cy="1141162"/>
            </a:xfrm>
            <a:custGeom>
              <a:avLst/>
              <a:gdLst>
                <a:gd name="T0" fmla="*/ 305 w 305"/>
                <a:gd name="T1" fmla="*/ 154 h 305"/>
                <a:gd name="T2" fmla="*/ 283 w 305"/>
                <a:gd name="T3" fmla="*/ 120 h 305"/>
                <a:gd name="T4" fmla="*/ 295 w 305"/>
                <a:gd name="T5" fmla="*/ 98 h 305"/>
                <a:gd name="T6" fmla="*/ 260 w 305"/>
                <a:gd name="T7" fmla="*/ 72 h 305"/>
                <a:gd name="T8" fmla="*/ 262 w 305"/>
                <a:gd name="T9" fmla="*/ 46 h 305"/>
                <a:gd name="T10" fmla="*/ 222 w 305"/>
                <a:gd name="T11" fmla="*/ 38 h 305"/>
                <a:gd name="T12" fmla="*/ 214 w 305"/>
                <a:gd name="T13" fmla="*/ 13 h 305"/>
                <a:gd name="T14" fmla="*/ 171 w 305"/>
                <a:gd name="T15" fmla="*/ 20 h 305"/>
                <a:gd name="T16" fmla="*/ 155 w 305"/>
                <a:gd name="T17" fmla="*/ 0 h 305"/>
                <a:gd name="T18" fmla="*/ 120 w 305"/>
                <a:gd name="T19" fmla="*/ 22 h 305"/>
                <a:gd name="T20" fmla="*/ 98 w 305"/>
                <a:gd name="T21" fmla="*/ 11 h 305"/>
                <a:gd name="T22" fmla="*/ 72 w 305"/>
                <a:gd name="T23" fmla="*/ 46 h 305"/>
                <a:gd name="T24" fmla="*/ 46 w 305"/>
                <a:gd name="T25" fmla="*/ 44 h 305"/>
                <a:gd name="T26" fmla="*/ 38 w 305"/>
                <a:gd name="T27" fmla="*/ 84 h 305"/>
                <a:gd name="T28" fmla="*/ 13 w 305"/>
                <a:gd name="T29" fmla="*/ 91 h 305"/>
                <a:gd name="T30" fmla="*/ 20 w 305"/>
                <a:gd name="T31" fmla="*/ 134 h 305"/>
                <a:gd name="T32" fmla="*/ 0 w 305"/>
                <a:gd name="T33" fmla="*/ 151 h 305"/>
                <a:gd name="T34" fmla="*/ 23 w 305"/>
                <a:gd name="T35" fmla="*/ 185 h 305"/>
                <a:gd name="T36" fmla="*/ 11 w 305"/>
                <a:gd name="T37" fmla="*/ 207 h 305"/>
                <a:gd name="T38" fmla="*/ 46 w 305"/>
                <a:gd name="T39" fmla="*/ 234 h 305"/>
                <a:gd name="T40" fmla="*/ 44 w 305"/>
                <a:gd name="T41" fmla="*/ 259 h 305"/>
                <a:gd name="T42" fmla="*/ 84 w 305"/>
                <a:gd name="T43" fmla="*/ 268 h 305"/>
                <a:gd name="T44" fmla="*/ 91 w 305"/>
                <a:gd name="T45" fmla="*/ 292 h 305"/>
                <a:gd name="T46" fmla="*/ 134 w 305"/>
                <a:gd name="T47" fmla="*/ 285 h 305"/>
                <a:gd name="T48" fmla="*/ 151 w 305"/>
                <a:gd name="T49" fmla="*/ 305 h 305"/>
                <a:gd name="T50" fmla="*/ 185 w 305"/>
                <a:gd name="T51" fmla="*/ 283 h 305"/>
                <a:gd name="T52" fmla="*/ 207 w 305"/>
                <a:gd name="T53" fmla="*/ 295 h 305"/>
                <a:gd name="T54" fmla="*/ 234 w 305"/>
                <a:gd name="T55" fmla="*/ 259 h 305"/>
                <a:gd name="T56" fmla="*/ 259 w 305"/>
                <a:gd name="T57" fmla="*/ 261 h 305"/>
                <a:gd name="T58" fmla="*/ 267 w 305"/>
                <a:gd name="T59" fmla="*/ 222 h 305"/>
                <a:gd name="T60" fmla="*/ 292 w 305"/>
                <a:gd name="T61" fmla="*/ 214 h 305"/>
                <a:gd name="T62" fmla="*/ 285 w 305"/>
                <a:gd name="T63" fmla="*/ 171 h 305"/>
                <a:gd name="T64" fmla="*/ 187 w 305"/>
                <a:gd name="T65" fmla="*/ 259 h 305"/>
                <a:gd name="T66" fmla="*/ 118 w 305"/>
                <a:gd name="T67" fmla="*/ 47 h 305"/>
                <a:gd name="T68" fmla="*/ 187 w 305"/>
                <a:gd name="T69" fmla="*/ 25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5" h="305">
                  <a:moveTo>
                    <a:pt x="304" y="172"/>
                  </a:moveTo>
                  <a:cubicBezTo>
                    <a:pt x="305" y="154"/>
                    <a:pt x="305" y="154"/>
                    <a:pt x="305" y="154"/>
                  </a:cubicBezTo>
                  <a:cubicBezTo>
                    <a:pt x="287" y="153"/>
                    <a:pt x="287" y="153"/>
                    <a:pt x="287" y="153"/>
                  </a:cubicBezTo>
                  <a:cubicBezTo>
                    <a:pt x="287" y="142"/>
                    <a:pt x="285" y="131"/>
                    <a:pt x="283" y="120"/>
                  </a:cubicBezTo>
                  <a:cubicBezTo>
                    <a:pt x="300" y="115"/>
                    <a:pt x="300" y="115"/>
                    <a:pt x="300" y="115"/>
                  </a:cubicBezTo>
                  <a:cubicBezTo>
                    <a:pt x="295" y="98"/>
                    <a:pt x="295" y="98"/>
                    <a:pt x="295" y="98"/>
                  </a:cubicBezTo>
                  <a:cubicBezTo>
                    <a:pt x="277" y="103"/>
                    <a:pt x="277" y="103"/>
                    <a:pt x="277" y="103"/>
                  </a:cubicBezTo>
                  <a:cubicBezTo>
                    <a:pt x="273" y="92"/>
                    <a:pt x="267" y="81"/>
                    <a:pt x="260" y="72"/>
                  </a:cubicBezTo>
                  <a:cubicBezTo>
                    <a:pt x="273" y="60"/>
                    <a:pt x="273" y="60"/>
                    <a:pt x="273" y="60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48" y="58"/>
                    <a:pt x="248" y="58"/>
                    <a:pt x="248" y="58"/>
                  </a:cubicBezTo>
                  <a:cubicBezTo>
                    <a:pt x="240" y="50"/>
                    <a:pt x="231" y="43"/>
                    <a:pt x="222" y="38"/>
                  </a:cubicBezTo>
                  <a:cubicBezTo>
                    <a:pt x="230" y="22"/>
                    <a:pt x="230" y="22"/>
                    <a:pt x="230" y="22"/>
                  </a:cubicBezTo>
                  <a:cubicBezTo>
                    <a:pt x="214" y="13"/>
                    <a:pt x="214" y="13"/>
                    <a:pt x="214" y="13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195" y="24"/>
                    <a:pt x="183" y="21"/>
                    <a:pt x="171" y="20"/>
                  </a:cubicBezTo>
                  <a:cubicBezTo>
                    <a:pt x="172" y="1"/>
                    <a:pt x="172" y="1"/>
                    <a:pt x="172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42" y="18"/>
                    <a:pt x="131" y="20"/>
                    <a:pt x="120" y="22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92" y="32"/>
                    <a:pt x="81" y="39"/>
                    <a:pt x="72" y="46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0" y="65"/>
                    <a:pt x="43" y="74"/>
                    <a:pt x="38" y="84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5" y="110"/>
                    <a:pt x="21" y="122"/>
                    <a:pt x="20" y="134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63"/>
                    <a:pt x="20" y="174"/>
                    <a:pt x="23" y="185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11" y="207"/>
                    <a:pt x="11" y="207"/>
                    <a:pt x="11" y="207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2" y="213"/>
                    <a:pt x="38" y="224"/>
                    <a:pt x="46" y="23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44" y="259"/>
                    <a:pt x="44" y="259"/>
                    <a:pt x="44" y="259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5" y="255"/>
                    <a:pt x="74" y="262"/>
                    <a:pt x="84" y="268"/>
                  </a:cubicBezTo>
                  <a:cubicBezTo>
                    <a:pt x="75" y="284"/>
                    <a:pt x="75" y="284"/>
                    <a:pt x="75" y="284"/>
                  </a:cubicBezTo>
                  <a:cubicBezTo>
                    <a:pt x="91" y="292"/>
                    <a:pt x="91" y="292"/>
                    <a:pt x="91" y="292"/>
                  </a:cubicBezTo>
                  <a:cubicBezTo>
                    <a:pt x="99" y="275"/>
                    <a:pt x="99" y="275"/>
                    <a:pt x="99" y="275"/>
                  </a:cubicBezTo>
                  <a:cubicBezTo>
                    <a:pt x="110" y="280"/>
                    <a:pt x="122" y="284"/>
                    <a:pt x="134" y="285"/>
                  </a:cubicBezTo>
                  <a:cubicBezTo>
                    <a:pt x="133" y="304"/>
                    <a:pt x="133" y="304"/>
                    <a:pt x="133" y="304"/>
                  </a:cubicBezTo>
                  <a:cubicBezTo>
                    <a:pt x="151" y="305"/>
                    <a:pt x="151" y="305"/>
                    <a:pt x="151" y="305"/>
                  </a:cubicBezTo>
                  <a:cubicBezTo>
                    <a:pt x="152" y="287"/>
                    <a:pt x="152" y="287"/>
                    <a:pt x="152" y="287"/>
                  </a:cubicBezTo>
                  <a:cubicBezTo>
                    <a:pt x="163" y="287"/>
                    <a:pt x="174" y="285"/>
                    <a:pt x="185" y="283"/>
                  </a:cubicBezTo>
                  <a:cubicBezTo>
                    <a:pt x="190" y="300"/>
                    <a:pt x="190" y="300"/>
                    <a:pt x="190" y="300"/>
                  </a:cubicBezTo>
                  <a:cubicBezTo>
                    <a:pt x="207" y="295"/>
                    <a:pt x="207" y="295"/>
                    <a:pt x="207" y="295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4" y="273"/>
                    <a:pt x="224" y="267"/>
                    <a:pt x="234" y="259"/>
                  </a:cubicBezTo>
                  <a:cubicBezTo>
                    <a:pt x="245" y="273"/>
                    <a:pt x="245" y="273"/>
                    <a:pt x="245" y="273"/>
                  </a:cubicBezTo>
                  <a:cubicBezTo>
                    <a:pt x="259" y="261"/>
                    <a:pt x="259" y="261"/>
                    <a:pt x="259" y="261"/>
                  </a:cubicBezTo>
                  <a:cubicBezTo>
                    <a:pt x="247" y="248"/>
                    <a:pt x="247" y="248"/>
                    <a:pt x="247" y="248"/>
                  </a:cubicBezTo>
                  <a:cubicBezTo>
                    <a:pt x="255" y="240"/>
                    <a:pt x="262" y="231"/>
                    <a:pt x="267" y="222"/>
                  </a:cubicBezTo>
                  <a:cubicBezTo>
                    <a:pt x="284" y="230"/>
                    <a:pt x="284" y="230"/>
                    <a:pt x="284" y="230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76" y="206"/>
                    <a:pt x="276" y="206"/>
                    <a:pt x="276" y="206"/>
                  </a:cubicBezTo>
                  <a:cubicBezTo>
                    <a:pt x="281" y="195"/>
                    <a:pt x="284" y="183"/>
                    <a:pt x="285" y="171"/>
                  </a:cubicBezTo>
                  <a:lnTo>
                    <a:pt x="304" y="172"/>
                  </a:lnTo>
                  <a:close/>
                  <a:moveTo>
                    <a:pt x="187" y="259"/>
                  </a:moveTo>
                  <a:cubicBezTo>
                    <a:pt x="128" y="277"/>
                    <a:pt x="65" y="245"/>
                    <a:pt x="47" y="186"/>
                  </a:cubicBezTo>
                  <a:cubicBezTo>
                    <a:pt x="28" y="128"/>
                    <a:pt x="60" y="65"/>
                    <a:pt x="118" y="47"/>
                  </a:cubicBezTo>
                  <a:cubicBezTo>
                    <a:pt x="177" y="28"/>
                    <a:pt x="240" y="60"/>
                    <a:pt x="258" y="118"/>
                  </a:cubicBezTo>
                  <a:cubicBezTo>
                    <a:pt x="277" y="177"/>
                    <a:pt x="245" y="240"/>
                    <a:pt x="187" y="259"/>
                  </a:cubicBezTo>
                  <a:close/>
                </a:path>
              </a:pathLst>
            </a:custGeom>
            <a:gradFill>
              <a:gsLst>
                <a:gs pos="3000">
                  <a:srgbClr val="EA3D25"/>
                </a:gs>
                <a:gs pos="100000">
                  <a:srgbClr val="F9CD4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>
                <a:cs typeface="+mn-ea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4B086E26-3E68-4E1F-BB4B-2C8C82B1C64A}"/>
              </a:ext>
            </a:extLst>
          </p:cNvPr>
          <p:cNvGrpSpPr/>
          <p:nvPr/>
        </p:nvGrpSpPr>
        <p:grpSpPr>
          <a:xfrm>
            <a:off x="0" y="394958"/>
            <a:ext cx="2807975" cy="445510"/>
            <a:chOff x="111674" y="150658"/>
            <a:chExt cx="1094304" cy="173621"/>
          </a:xfrm>
        </p:grpSpPr>
        <p:sp>
          <p:nvSpPr>
            <p:cNvPr id="54" name="MH_Entry_1">
              <a:extLst>
                <a:ext uri="{FF2B5EF4-FFF2-40B4-BE49-F238E27FC236}">
                  <a16:creationId xmlns="" xmlns:a16="http://schemas.microsoft.com/office/drawing/2014/main" id="{C7A6B50F-1D61-4F0F-9F3A-AABB9C36A47F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74303" y="183494"/>
              <a:ext cx="931675" cy="107950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spAutoFit/>
            </a:bodyPr>
            <a:lstStyle/>
            <a:p>
              <a:pPr defTabSz="64851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工作完成情况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等腰三角形 55">
              <a:extLst>
                <a:ext uri="{FF2B5EF4-FFF2-40B4-BE49-F238E27FC236}">
                  <a16:creationId xmlns="" xmlns:a16="http://schemas.microsoft.com/office/drawing/2014/main" id="{FE18F6B4-C2C8-4406-9C03-63286A039163}"/>
                </a:ext>
              </a:extLst>
            </p:cNvPr>
            <p:cNvSpPr/>
            <p:nvPr/>
          </p:nvSpPr>
          <p:spPr>
            <a:xfrm rot="5400000">
              <a:off x="94311" y="168021"/>
              <a:ext cx="173621" cy="138896"/>
            </a:xfrm>
            <a:prstGeom prst="triangle">
              <a:avLst/>
            </a:prstGeom>
            <a:gradFill>
              <a:gsLst>
                <a:gs pos="26000">
                  <a:srgbClr val="F9CD43"/>
                </a:gs>
                <a:gs pos="100000">
                  <a:srgbClr val="E61A1D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gradFill>
                  <a:gsLst>
                    <a:gs pos="26000">
                      <a:srgbClr val="F9CD43"/>
                    </a:gs>
                    <a:gs pos="100000">
                      <a:srgbClr val="E61A1D"/>
                    </a:gs>
                  </a:gsLst>
                  <a:lin ang="9000000" scaled="0"/>
                </a:gradFill>
              </a:endParaRPr>
            </a:p>
          </p:txBody>
        </p:sp>
      </p:grpSp>
      <p:sp>
        <p:nvSpPr>
          <p:cNvPr id="57" name="išľíďè">
            <a:extLst>
              <a:ext uri="{FF2B5EF4-FFF2-40B4-BE49-F238E27FC236}">
                <a16:creationId xmlns="" xmlns:a16="http://schemas.microsoft.com/office/drawing/2014/main" id="{A9E49B87-2A7A-4ECE-A90D-9993ED7ADCC2}"/>
              </a:ext>
            </a:extLst>
          </p:cNvPr>
          <p:cNvSpPr/>
          <p:nvPr/>
        </p:nvSpPr>
        <p:spPr bwMode="auto">
          <a:xfrm>
            <a:off x="7260391" y="2219993"/>
            <a:ext cx="3179749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到天边上车你个贵山海经你是天涯般你说山海经你是天涯般你说别</a:t>
            </a:r>
          </a:p>
        </p:txBody>
      </p:sp>
      <p:sp>
        <p:nvSpPr>
          <p:cNvPr id="58" name="iSlíďè">
            <a:extLst>
              <a:ext uri="{FF2B5EF4-FFF2-40B4-BE49-F238E27FC236}">
                <a16:creationId xmlns="" xmlns:a16="http://schemas.microsoft.com/office/drawing/2014/main" id="{D21204F2-0EBD-4689-8234-E120B93DC29C}"/>
              </a:ext>
            </a:extLst>
          </p:cNvPr>
          <p:cNvSpPr txBox="1"/>
          <p:nvPr/>
        </p:nvSpPr>
        <p:spPr bwMode="auto">
          <a:xfrm>
            <a:off x="7260392" y="1941466"/>
            <a:ext cx="1523401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9" name="išľíďè">
            <a:extLst>
              <a:ext uri="{FF2B5EF4-FFF2-40B4-BE49-F238E27FC236}">
                <a16:creationId xmlns="" xmlns:a16="http://schemas.microsoft.com/office/drawing/2014/main" id="{6BEAA5DF-298E-42E6-AB1A-CF670E1068F1}"/>
              </a:ext>
            </a:extLst>
          </p:cNvPr>
          <p:cNvSpPr/>
          <p:nvPr/>
        </p:nvSpPr>
        <p:spPr bwMode="auto">
          <a:xfrm>
            <a:off x="7260391" y="3136610"/>
            <a:ext cx="3179749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到天边上车你个贵山海经你是天山海经你是天涯般你说涯般你说别</a:t>
            </a:r>
          </a:p>
        </p:txBody>
      </p:sp>
      <p:sp>
        <p:nvSpPr>
          <p:cNvPr id="60" name="iSlíďè">
            <a:extLst>
              <a:ext uri="{FF2B5EF4-FFF2-40B4-BE49-F238E27FC236}">
                <a16:creationId xmlns="" xmlns:a16="http://schemas.microsoft.com/office/drawing/2014/main" id="{D95AD494-CCA8-4BB6-91AB-F4F02EEAE1D6}"/>
              </a:ext>
            </a:extLst>
          </p:cNvPr>
          <p:cNvSpPr txBox="1"/>
          <p:nvPr/>
        </p:nvSpPr>
        <p:spPr bwMode="auto">
          <a:xfrm>
            <a:off x="7260392" y="2858083"/>
            <a:ext cx="1523401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1" name="išľíďè">
            <a:extLst>
              <a:ext uri="{FF2B5EF4-FFF2-40B4-BE49-F238E27FC236}">
                <a16:creationId xmlns="" xmlns:a16="http://schemas.microsoft.com/office/drawing/2014/main" id="{68DF80B5-2C10-47D1-80A6-AEFC4ACAC5F0}"/>
              </a:ext>
            </a:extLst>
          </p:cNvPr>
          <p:cNvSpPr/>
          <p:nvPr/>
        </p:nvSpPr>
        <p:spPr bwMode="auto">
          <a:xfrm>
            <a:off x="7260391" y="3994569"/>
            <a:ext cx="3179749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到天边上车你个贵山海经你是天涯般你说别山海经你是天涯般你说</a:t>
            </a:r>
          </a:p>
        </p:txBody>
      </p:sp>
      <p:sp>
        <p:nvSpPr>
          <p:cNvPr id="62" name="iSlíďè">
            <a:extLst>
              <a:ext uri="{FF2B5EF4-FFF2-40B4-BE49-F238E27FC236}">
                <a16:creationId xmlns="" xmlns:a16="http://schemas.microsoft.com/office/drawing/2014/main" id="{FF41D2F0-8D2A-41C7-BC22-BA90BBF7488D}"/>
              </a:ext>
            </a:extLst>
          </p:cNvPr>
          <p:cNvSpPr txBox="1"/>
          <p:nvPr/>
        </p:nvSpPr>
        <p:spPr bwMode="auto">
          <a:xfrm>
            <a:off x="7260392" y="3716042"/>
            <a:ext cx="1523401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3" name="išľíďè">
            <a:extLst>
              <a:ext uri="{FF2B5EF4-FFF2-40B4-BE49-F238E27FC236}">
                <a16:creationId xmlns="" xmlns:a16="http://schemas.microsoft.com/office/drawing/2014/main" id="{9B6DB9C2-B255-4DDC-998C-D56E287E923E}"/>
              </a:ext>
            </a:extLst>
          </p:cNvPr>
          <p:cNvSpPr/>
          <p:nvPr/>
        </p:nvSpPr>
        <p:spPr bwMode="auto">
          <a:xfrm>
            <a:off x="7260391" y="4887947"/>
            <a:ext cx="3179749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到天边上车你个贵山海经你是天涯般你说别山海经你是天涯般你说</a:t>
            </a:r>
          </a:p>
        </p:txBody>
      </p:sp>
      <p:sp>
        <p:nvSpPr>
          <p:cNvPr id="64" name="iSlíďè">
            <a:extLst>
              <a:ext uri="{FF2B5EF4-FFF2-40B4-BE49-F238E27FC236}">
                <a16:creationId xmlns="" xmlns:a16="http://schemas.microsoft.com/office/drawing/2014/main" id="{3920B8EE-EEEF-4E6A-A723-24659A0C88B7}"/>
              </a:ext>
            </a:extLst>
          </p:cNvPr>
          <p:cNvSpPr txBox="1"/>
          <p:nvPr/>
        </p:nvSpPr>
        <p:spPr bwMode="auto">
          <a:xfrm>
            <a:off x="7260392" y="4609420"/>
            <a:ext cx="1523401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92361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B4F84AE-79FC-45F1-A771-0FD99A44EE9C}"/>
              </a:ext>
            </a:extLst>
          </p:cNvPr>
          <p:cNvSpPr/>
          <p:nvPr/>
        </p:nvSpPr>
        <p:spPr>
          <a:xfrm>
            <a:off x="0" y="-4789"/>
            <a:ext cx="12192000" cy="6867578"/>
          </a:xfrm>
          <a:prstGeom prst="rect">
            <a:avLst/>
          </a:prstGeom>
          <a:solidFill>
            <a:srgbClr val="16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25A9E9D-5061-4328-829F-902D079B8361}"/>
              </a:ext>
            </a:extLst>
          </p:cNvPr>
          <p:cNvGrpSpPr/>
          <p:nvPr/>
        </p:nvGrpSpPr>
        <p:grpSpPr>
          <a:xfrm>
            <a:off x="3541454" y="1408328"/>
            <a:ext cx="5109092" cy="4050922"/>
            <a:chOff x="3466606" y="592948"/>
            <a:chExt cx="5109092" cy="4050922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1E4FBFDB-9E8F-4DDB-8BBA-5FD53E902902}"/>
                </a:ext>
              </a:extLst>
            </p:cNvPr>
            <p:cNvSpPr/>
            <p:nvPr/>
          </p:nvSpPr>
          <p:spPr>
            <a:xfrm>
              <a:off x="3466606" y="3249081"/>
              <a:ext cx="510909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获取本模板</a:t>
              </a:r>
              <a:r>
                <a:rPr lang="zh-CN" altLang="en-US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完整版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</a:t>
              </a:r>
              <a:r>
                <a:rPr lang="zh-CN" altLang="en-US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D33E2D55-4AD6-492D-8EC6-E6861C1052D4}"/>
                </a:ext>
              </a:extLst>
            </p:cNvPr>
            <p:cNvSpPr/>
            <p:nvPr/>
          </p:nvSpPr>
          <p:spPr>
            <a:xfrm>
              <a:off x="4621730" y="3679417"/>
              <a:ext cx="25987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回复</a:t>
              </a:r>
              <a:r>
                <a:rPr lang="zh-CN" altLang="en-US" sz="2400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关键词：</a:t>
              </a:r>
              <a:r>
                <a:rPr lang="en-US" altLang="zh-CN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009</a:t>
              </a:r>
              <a:endPara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E3AA8AC2-5C50-4BFD-8E5C-97609285A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1605" y="594195"/>
              <a:ext cx="2000252" cy="200025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2C15B38A-AAA5-4D2D-B583-7D3D6F71B7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1706" t="28652" r="11706" b="16850"/>
            <a:stretch/>
          </p:blipFill>
          <p:spPr>
            <a:xfrm>
              <a:off x="6349030" y="592948"/>
              <a:ext cx="2016184" cy="1999429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74C919A0-9BD4-44E0-A052-46040F81C86F}"/>
                </a:ext>
              </a:extLst>
            </p:cNvPr>
            <p:cNvSpPr/>
            <p:nvPr/>
          </p:nvSpPr>
          <p:spPr>
            <a:xfrm>
              <a:off x="3546757" y="2730496"/>
              <a:ext cx="21499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微信公众号：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老司机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23C4C575-FB9C-420E-9FB5-BA42B9F311D4}"/>
                </a:ext>
              </a:extLst>
            </p:cNvPr>
            <p:cNvSpPr/>
            <p:nvPr/>
          </p:nvSpPr>
          <p:spPr>
            <a:xfrm>
              <a:off x="6246213" y="2730496"/>
              <a:ext cx="2329485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r>
                <a:rPr lang="en-US" altLang="zh-CN" sz="1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请添加微信个人号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5C910547-A2F4-4825-8ECD-34E69CB6C9FE}"/>
                </a:ext>
              </a:extLst>
            </p:cNvPr>
            <p:cNvSpPr/>
            <p:nvPr/>
          </p:nvSpPr>
          <p:spPr>
            <a:xfrm>
              <a:off x="3546757" y="4243760"/>
              <a:ext cx="487505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本微信公众号每周一个原创模板免费分享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312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87259" y="3142099"/>
            <a:ext cx="51603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美仑设计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113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6">
            <a:extLst>
              <a:ext uri="{FF2B5EF4-FFF2-40B4-BE49-F238E27FC236}">
                <a16:creationId xmlns="" xmlns:a16="http://schemas.microsoft.com/office/drawing/2014/main" id="{607CBD8F-3EA7-4085-880A-C8430EB7987B}"/>
              </a:ext>
            </a:extLst>
          </p:cNvPr>
          <p:cNvSpPr>
            <a:spLocks/>
          </p:cNvSpPr>
          <p:nvPr/>
        </p:nvSpPr>
        <p:spPr bwMode="auto">
          <a:xfrm rot="5400000">
            <a:off x="53019" y="2116708"/>
            <a:ext cx="6874373" cy="2608213"/>
          </a:xfrm>
          <a:custGeom>
            <a:avLst/>
            <a:gdLst>
              <a:gd name="T0" fmla="*/ 0 w 5734"/>
              <a:gd name="T1" fmla="*/ 0 h 886"/>
              <a:gd name="T2" fmla="*/ 123 w 5734"/>
              <a:gd name="T3" fmla="*/ 88 h 886"/>
              <a:gd name="T4" fmla="*/ 249 w 5734"/>
              <a:gd name="T5" fmla="*/ 165 h 886"/>
              <a:gd name="T6" fmla="*/ 377 w 5734"/>
              <a:gd name="T7" fmla="*/ 233 h 886"/>
              <a:gd name="T8" fmla="*/ 510 w 5734"/>
              <a:gd name="T9" fmla="*/ 293 h 886"/>
              <a:gd name="T10" fmla="*/ 646 w 5734"/>
              <a:gd name="T11" fmla="*/ 343 h 886"/>
              <a:gd name="T12" fmla="*/ 785 w 5734"/>
              <a:gd name="T13" fmla="*/ 387 h 886"/>
              <a:gd name="T14" fmla="*/ 926 w 5734"/>
              <a:gd name="T15" fmla="*/ 422 h 886"/>
              <a:gd name="T16" fmla="*/ 1072 w 5734"/>
              <a:gd name="T17" fmla="*/ 452 h 886"/>
              <a:gd name="T18" fmla="*/ 1219 w 5734"/>
              <a:gd name="T19" fmla="*/ 473 h 886"/>
              <a:gd name="T20" fmla="*/ 1368 w 5734"/>
              <a:gd name="T21" fmla="*/ 490 h 886"/>
              <a:gd name="T22" fmla="*/ 1520 w 5734"/>
              <a:gd name="T23" fmla="*/ 501 h 886"/>
              <a:gd name="T24" fmla="*/ 1674 w 5734"/>
              <a:gd name="T25" fmla="*/ 506 h 886"/>
              <a:gd name="T26" fmla="*/ 1830 w 5734"/>
              <a:gd name="T27" fmla="*/ 506 h 886"/>
              <a:gd name="T28" fmla="*/ 1987 w 5734"/>
              <a:gd name="T29" fmla="*/ 503 h 886"/>
              <a:gd name="T30" fmla="*/ 2147 w 5734"/>
              <a:gd name="T31" fmla="*/ 494 h 886"/>
              <a:gd name="T32" fmla="*/ 2306 w 5734"/>
              <a:gd name="T33" fmla="*/ 483 h 886"/>
              <a:gd name="T34" fmla="*/ 2469 w 5734"/>
              <a:gd name="T35" fmla="*/ 469 h 886"/>
              <a:gd name="T36" fmla="*/ 2632 w 5734"/>
              <a:gd name="T37" fmla="*/ 454 h 886"/>
              <a:gd name="T38" fmla="*/ 2796 w 5734"/>
              <a:gd name="T39" fmla="*/ 434 h 886"/>
              <a:gd name="T40" fmla="*/ 2961 w 5734"/>
              <a:gd name="T41" fmla="*/ 415 h 886"/>
              <a:gd name="T42" fmla="*/ 3125 w 5734"/>
              <a:gd name="T43" fmla="*/ 394 h 886"/>
              <a:gd name="T44" fmla="*/ 3292 w 5734"/>
              <a:gd name="T45" fmla="*/ 371 h 886"/>
              <a:gd name="T46" fmla="*/ 3458 w 5734"/>
              <a:gd name="T47" fmla="*/ 350 h 886"/>
              <a:gd name="T48" fmla="*/ 3624 w 5734"/>
              <a:gd name="T49" fmla="*/ 328 h 886"/>
              <a:gd name="T50" fmla="*/ 3793 w 5734"/>
              <a:gd name="T51" fmla="*/ 307 h 886"/>
              <a:gd name="T52" fmla="*/ 3959 w 5734"/>
              <a:gd name="T53" fmla="*/ 287 h 886"/>
              <a:gd name="T54" fmla="*/ 4125 w 5734"/>
              <a:gd name="T55" fmla="*/ 268 h 886"/>
              <a:gd name="T56" fmla="*/ 4290 w 5734"/>
              <a:gd name="T57" fmla="*/ 252 h 886"/>
              <a:gd name="T58" fmla="*/ 4454 w 5734"/>
              <a:gd name="T59" fmla="*/ 238 h 886"/>
              <a:gd name="T60" fmla="*/ 4619 w 5734"/>
              <a:gd name="T61" fmla="*/ 228 h 886"/>
              <a:gd name="T62" fmla="*/ 4784 w 5734"/>
              <a:gd name="T63" fmla="*/ 221 h 886"/>
              <a:gd name="T64" fmla="*/ 4945 w 5734"/>
              <a:gd name="T65" fmla="*/ 217 h 886"/>
              <a:gd name="T66" fmla="*/ 5106 w 5734"/>
              <a:gd name="T67" fmla="*/ 217 h 886"/>
              <a:gd name="T68" fmla="*/ 5265 w 5734"/>
              <a:gd name="T69" fmla="*/ 223 h 886"/>
              <a:gd name="T70" fmla="*/ 5424 w 5734"/>
              <a:gd name="T71" fmla="*/ 233 h 886"/>
              <a:gd name="T72" fmla="*/ 5580 w 5734"/>
              <a:gd name="T73" fmla="*/ 249 h 886"/>
              <a:gd name="T74" fmla="*/ 5734 w 5734"/>
              <a:gd name="T75" fmla="*/ 272 h 886"/>
              <a:gd name="T76" fmla="*/ 5734 w 5734"/>
              <a:gd name="T77" fmla="*/ 886 h 886"/>
              <a:gd name="T78" fmla="*/ 0 w 5734"/>
              <a:gd name="T79" fmla="*/ 886 h 886"/>
              <a:gd name="T80" fmla="*/ 0 w 5734"/>
              <a:gd name="T81" fmla="*/ 0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734" h="886">
                <a:moveTo>
                  <a:pt x="0" y="0"/>
                </a:moveTo>
                <a:lnTo>
                  <a:pt x="123" y="88"/>
                </a:lnTo>
                <a:lnTo>
                  <a:pt x="249" y="165"/>
                </a:lnTo>
                <a:lnTo>
                  <a:pt x="377" y="233"/>
                </a:lnTo>
                <a:lnTo>
                  <a:pt x="510" y="293"/>
                </a:lnTo>
                <a:lnTo>
                  <a:pt x="646" y="343"/>
                </a:lnTo>
                <a:lnTo>
                  <a:pt x="785" y="387"/>
                </a:lnTo>
                <a:lnTo>
                  <a:pt x="926" y="422"/>
                </a:lnTo>
                <a:lnTo>
                  <a:pt x="1072" y="452"/>
                </a:lnTo>
                <a:lnTo>
                  <a:pt x="1219" y="473"/>
                </a:lnTo>
                <a:lnTo>
                  <a:pt x="1368" y="490"/>
                </a:lnTo>
                <a:lnTo>
                  <a:pt x="1520" y="501"/>
                </a:lnTo>
                <a:lnTo>
                  <a:pt x="1674" y="506"/>
                </a:lnTo>
                <a:lnTo>
                  <a:pt x="1830" y="506"/>
                </a:lnTo>
                <a:lnTo>
                  <a:pt x="1987" y="503"/>
                </a:lnTo>
                <a:lnTo>
                  <a:pt x="2147" y="494"/>
                </a:lnTo>
                <a:lnTo>
                  <a:pt x="2306" y="483"/>
                </a:lnTo>
                <a:lnTo>
                  <a:pt x="2469" y="469"/>
                </a:lnTo>
                <a:lnTo>
                  <a:pt x="2632" y="454"/>
                </a:lnTo>
                <a:lnTo>
                  <a:pt x="2796" y="434"/>
                </a:lnTo>
                <a:lnTo>
                  <a:pt x="2961" y="415"/>
                </a:lnTo>
                <a:lnTo>
                  <a:pt x="3125" y="394"/>
                </a:lnTo>
                <a:lnTo>
                  <a:pt x="3292" y="371"/>
                </a:lnTo>
                <a:lnTo>
                  <a:pt x="3458" y="350"/>
                </a:lnTo>
                <a:lnTo>
                  <a:pt x="3624" y="328"/>
                </a:lnTo>
                <a:lnTo>
                  <a:pt x="3793" y="307"/>
                </a:lnTo>
                <a:lnTo>
                  <a:pt x="3959" y="287"/>
                </a:lnTo>
                <a:lnTo>
                  <a:pt x="4125" y="268"/>
                </a:lnTo>
                <a:lnTo>
                  <a:pt x="4290" y="252"/>
                </a:lnTo>
                <a:lnTo>
                  <a:pt x="4454" y="238"/>
                </a:lnTo>
                <a:lnTo>
                  <a:pt x="4619" y="228"/>
                </a:lnTo>
                <a:lnTo>
                  <a:pt x="4784" y="221"/>
                </a:lnTo>
                <a:lnTo>
                  <a:pt x="4945" y="217"/>
                </a:lnTo>
                <a:lnTo>
                  <a:pt x="5106" y="217"/>
                </a:lnTo>
                <a:lnTo>
                  <a:pt x="5265" y="223"/>
                </a:lnTo>
                <a:lnTo>
                  <a:pt x="5424" y="233"/>
                </a:lnTo>
                <a:lnTo>
                  <a:pt x="5580" y="249"/>
                </a:lnTo>
                <a:lnTo>
                  <a:pt x="5734" y="272"/>
                </a:lnTo>
                <a:lnTo>
                  <a:pt x="5734" y="886"/>
                </a:lnTo>
                <a:lnTo>
                  <a:pt x="0" y="88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9CD43"/>
              </a:gs>
              <a:gs pos="100000">
                <a:srgbClr val="E61A1D"/>
              </a:gs>
            </a:gsLst>
            <a:lin ang="90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pic>
        <p:nvPicPr>
          <p:cNvPr id="55" name="图片 54">
            <a:extLst>
              <a:ext uri="{FF2B5EF4-FFF2-40B4-BE49-F238E27FC236}">
                <a16:creationId xmlns="" xmlns:a16="http://schemas.microsoft.com/office/drawing/2014/main" id="{80B9AB70-C020-4B43-87DE-DA7ED56883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622" t="5555" r="34918" b="4837"/>
          <a:stretch>
            <a:fillRect/>
          </a:stretch>
        </p:blipFill>
        <p:spPr>
          <a:xfrm>
            <a:off x="0" y="0"/>
            <a:ext cx="4179313" cy="6874372"/>
          </a:xfrm>
          <a:custGeom>
            <a:avLst/>
            <a:gdLst>
              <a:gd name="connsiteX0" fmla="*/ 0 w 4179313"/>
              <a:gd name="connsiteY0" fmla="*/ 0 h 6874372"/>
              <a:gd name="connsiteX1" fmla="*/ 2828614 w 4179313"/>
              <a:gd name="connsiteY1" fmla="*/ 0 h 6874372"/>
              <a:gd name="connsiteX2" fmla="*/ 2828614 w 4179313"/>
              <a:gd name="connsiteY2" fmla="*/ 2 h 6874372"/>
              <a:gd name="connsiteX3" fmla="*/ 4179313 w 4179313"/>
              <a:gd name="connsiteY3" fmla="*/ 2 h 6874372"/>
              <a:gd name="connsiteX4" fmla="*/ 4010048 w 4179313"/>
              <a:gd name="connsiteY4" fmla="*/ 147464 h 6874372"/>
              <a:gd name="connsiteX5" fmla="*/ 3861940 w 4179313"/>
              <a:gd name="connsiteY5" fmla="*/ 298523 h 6874372"/>
              <a:gd name="connsiteX6" fmla="*/ 3731144 w 4179313"/>
              <a:gd name="connsiteY6" fmla="*/ 451979 h 6874372"/>
              <a:gd name="connsiteX7" fmla="*/ 3615736 w 4179313"/>
              <a:gd name="connsiteY7" fmla="*/ 611429 h 6874372"/>
              <a:gd name="connsiteX8" fmla="*/ 3519562 w 4179313"/>
              <a:gd name="connsiteY8" fmla="*/ 774477 h 6874372"/>
              <a:gd name="connsiteX9" fmla="*/ 3434929 w 4179313"/>
              <a:gd name="connsiteY9" fmla="*/ 941122 h 6874372"/>
              <a:gd name="connsiteX10" fmla="*/ 3367608 w 4179313"/>
              <a:gd name="connsiteY10" fmla="*/ 1110163 h 6874372"/>
              <a:gd name="connsiteX11" fmla="*/ 3309904 w 4179313"/>
              <a:gd name="connsiteY11" fmla="*/ 1285200 h 6874372"/>
              <a:gd name="connsiteX12" fmla="*/ 3269511 w 4179313"/>
              <a:gd name="connsiteY12" fmla="*/ 1461435 h 6874372"/>
              <a:gd name="connsiteX13" fmla="*/ 3236812 w 4179313"/>
              <a:gd name="connsiteY13" fmla="*/ 1640068 h 6874372"/>
              <a:gd name="connsiteX14" fmla="*/ 3215653 w 4179313"/>
              <a:gd name="connsiteY14" fmla="*/ 1822297 h 6874372"/>
              <a:gd name="connsiteX15" fmla="*/ 3206036 w 4179313"/>
              <a:gd name="connsiteY15" fmla="*/ 2006925 h 6874372"/>
              <a:gd name="connsiteX16" fmla="*/ 3206036 w 4179313"/>
              <a:gd name="connsiteY16" fmla="*/ 2193949 h 6874372"/>
              <a:gd name="connsiteX17" fmla="*/ 3211807 w 4179313"/>
              <a:gd name="connsiteY17" fmla="*/ 2382174 h 6874372"/>
              <a:gd name="connsiteX18" fmla="*/ 3229118 w 4179313"/>
              <a:gd name="connsiteY18" fmla="*/ 2573994 h 6874372"/>
              <a:gd name="connsiteX19" fmla="*/ 3250276 w 4179313"/>
              <a:gd name="connsiteY19" fmla="*/ 2764617 h 6874372"/>
              <a:gd name="connsiteX20" fmla="*/ 3277205 w 4179313"/>
              <a:gd name="connsiteY20" fmla="*/ 2960033 h 6874372"/>
              <a:gd name="connsiteX21" fmla="*/ 3306057 w 4179313"/>
              <a:gd name="connsiteY21" fmla="*/ 3155451 h 6874372"/>
              <a:gd name="connsiteX22" fmla="*/ 3344526 w 4179313"/>
              <a:gd name="connsiteY22" fmla="*/ 3352067 h 6874372"/>
              <a:gd name="connsiteX23" fmla="*/ 3381072 w 4179313"/>
              <a:gd name="connsiteY23" fmla="*/ 3549882 h 6874372"/>
              <a:gd name="connsiteX24" fmla="*/ 3421465 w 4179313"/>
              <a:gd name="connsiteY24" fmla="*/ 3746497 h 6874372"/>
              <a:gd name="connsiteX25" fmla="*/ 3465705 w 4179313"/>
              <a:gd name="connsiteY25" fmla="*/ 3946710 h 6874372"/>
              <a:gd name="connsiteX26" fmla="*/ 3506098 w 4179313"/>
              <a:gd name="connsiteY26" fmla="*/ 4145724 h 6874372"/>
              <a:gd name="connsiteX27" fmla="*/ 3548414 w 4179313"/>
              <a:gd name="connsiteY27" fmla="*/ 4344738 h 6874372"/>
              <a:gd name="connsiteX28" fmla="*/ 3588807 w 4179313"/>
              <a:gd name="connsiteY28" fmla="*/ 4547349 h 6874372"/>
              <a:gd name="connsiteX29" fmla="*/ 3627276 w 4179313"/>
              <a:gd name="connsiteY29" fmla="*/ 4746362 h 6874372"/>
              <a:gd name="connsiteX30" fmla="*/ 3663822 w 4179313"/>
              <a:gd name="connsiteY30" fmla="*/ 4945376 h 6874372"/>
              <a:gd name="connsiteX31" fmla="*/ 3694598 w 4179313"/>
              <a:gd name="connsiteY31" fmla="*/ 5143191 h 6874372"/>
              <a:gd name="connsiteX32" fmla="*/ 3721526 w 4179313"/>
              <a:gd name="connsiteY32" fmla="*/ 5339807 h 6874372"/>
              <a:gd name="connsiteX33" fmla="*/ 3740761 w 4179313"/>
              <a:gd name="connsiteY33" fmla="*/ 5537622 h 6874372"/>
              <a:gd name="connsiteX34" fmla="*/ 3754226 w 4179313"/>
              <a:gd name="connsiteY34" fmla="*/ 5735437 h 6874372"/>
              <a:gd name="connsiteX35" fmla="*/ 3761920 w 4179313"/>
              <a:gd name="connsiteY35" fmla="*/ 5928457 h 6874372"/>
              <a:gd name="connsiteX36" fmla="*/ 3761920 w 4179313"/>
              <a:gd name="connsiteY36" fmla="*/ 6121476 h 6874372"/>
              <a:gd name="connsiteX37" fmla="*/ 3750378 w 4179313"/>
              <a:gd name="connsiteY37" fmla="*/ 6312098 h 6874372"/>
              <a:gd name="connsiteX38" fmla="*/ 3731144 w 4179313"/>
              <a:gd name="connsiteY38" fmla="*/ 6502720 h 6874372"/>
              <a:gd name="connsiteX39" fmla="*/ 3700368 w 4179313"/>
              <a:gd name="connsiteY39" fmla="*/ 6689745 h 6874372"/>
              <a:gd name="connsiteX40" fmla="*/ 3656128 w 4179313"/>
              <a:gd name="connsiteY40" fmla="*/ 6874372 h 6874372"/>
              <a:gd name="connsiteX41" fmla="*/ 2475117 w 4179313"/>
              <a:gd name="connsiteY41" fmla="*/ 6874372 h 6874372"/>
              <a:gd name="connsiteX42" fmla="*/ 2475117 w 4179313"/>
              <a:gd name="connsiteY42" fmla="*/ 6874370 h 6874372"/>
              <a:gd name="connsiteX43" fmla="*/ 0 w 4179313"/>
              <a:gd name="connsiteY43" fmla="*/ 6874370 h 687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179313" h="6874372">
                <a:moveTo>
                  <a:pt x="0" y="0"/>
                </a:moveTo>
                <a:lnTo>
                  <a:pt x="2828614" y="0"/>
                </a:lnTo>
                <a:lnTo>
                  <a:pt x="2828614" y="2"/>
                </a:lnTo>
                <a:lnTo>
                  <a:pt x="4179313" y="2"/>
                </a:lnTo>
                <a:lnTo>
                  <a:pt x="4010048" y="147464"/>
                </a:lnTo>
                <a:lnTo>
                  <a:pt x="3861940" y="298523"/>
                </a:lnTo>
                <a:lnTo>
                  <a:pt x="3731144" y="451979"/>
                </a:lnTo>
                <a:lnTo>
                  <a:pt x="3615736" y="611429"/>
                </a:lnTo>
                <a:lnTo>
                  <a:pt x="3519562" y="774477"/>
                </a:lnTo>
                <a:lnTo>
                  <a:pt x="3434929" y="941122"/>
                </a:lnTo>
                <a:lnTo>
                  <a:pt x="3367608" y="1110163"/>
                </a:lnTo>
                <a:lnTo>
                  <a:pt x="3309904" y="1285200"/>
                </a:lnTo>
                <a:lnTo>
                  <a:pt x="3269511" y="1461435"/>
                </a:lnTo>
                <a:lnTo>
                  <a:pt x="3236812" y="1640068"/>
                </a:lnTo>
                <a:lnTo>
                  <a:pt x="3215653" y="1822297"/>
                </a:lnTo>
                <a:lnTo>
                  <a:pt x="3206036" y="2006925"/>
                </a:lnTo>
                <a:lnTo>
                  <a:pt x="3206036" y="2193949"/>
                </a:lnTo>
                <a:lnTo>
                  <a:pt x="3211807" y="2382174"/>
                </a:lnTo>
                <a:lnTo>
                  <a:pt x="3229118" y="2573994"/>
                </a:lnTo>
                <a:lnTo>
                  <a:pt x="3250276" y="2764617"/>
                </a:lnTo>
                <a:lnTo>
                  <a:pt x="3277205" y="2960033"/>
                </a:lnTo>
                <a:lnTo>
                  <a:pt x="3306057" y="3155451"/>
                </a:lnTo>
                <a:lnTo>
                  <a:pt x="3344526" y="3352067"/>
                </a:lnTo>
                <a:lnTo>
                  <a:pt x="3381072" y="3549882"/>
                </a:lnTo>
                <a:lnTo>
                  <a:pt x="3421465" y="3746497"/>
                </a:lnTo>
                <a:lnTo>
                  <a:pt x="3465705" y="3946710"/>
                </a:lnTo>
                <a:lnTo>
                  <a:pt x="3506098" y="4145724"/>
                </a:lnTo>
                <a:lnTo>
                  <a:pt x="3548414" y="4344738"/>
                </a:lnTo>
                <a:lnTo>
                  <a:pt x="3588807" y="4547349"/>
                </a:lnTo>
                <a:lnTo>
                  <a:pt x="3627276" y="4746362"/>
                </a:lnTo>
                <a:lnTo>
                  <a:pt x="3663822" y="4945376"/>
                </a:lnTo>
                <a:lnTo>
                  <a:pt x="3694598" y="5143191"/>
                </a:lnTo>
                <a:lnTo>
                  <a:pt x="3721526" y="5339807"/>
                </a:lnTo>
                <a:lnTo>
                  <a:pt x="3740761" y="5537622"/>
                </a:lnTo>
                <a:lnTo>
                  <a:pt x="3754226" y="5735437"/>
                </a:lnTo>
                <a:lnTo>
                  <a:pt x="3761920" y="5928457"/>
                </a:lnTo>
                <a:lnTo>
                  <a:pt x="3761920" y="6121476"/>
                </a:lnTo>
                <a:lnTo>
                  <a:pt x="3750378" y="6312098"/>
                </a:lnTo>
                <a:lnTo>
                  <a:pt x="3731144" y="6502720"/>
                </a:lnTo>
                <a:lnTo>
                  <a:pt x="3700368" y="6689745"/>
                </a:lnTo>
                <a:lnTo>
                  <a:pt x="3656128" y="6874372"/>
                </a:lnTo>
                <a:lnTo>
                  <a:pt x="2475117" y="6874372"/>
                </a:lnTo>
                <a:lnTo>
                  <a:pt x="2475117" y="6874370"/>
                </a:lnTo>
                <a:lnTo>
                  <a:pt x="0" y="6874370"/>
                </a:lnTo>
                <a:close/>
              </a:path>
            </a:pathLst>
          </a:custGeom>
        </p:spPr>
      </p:pic>
      <p:sp>
        <p:nvSpPr>
          <p:cNvPr id="35" name="矩形: 圆角 34">
            <a:extLst>
              <a:ext uri="{FF2B5EF4-FFF2-40B4-BE49-F238E27FC236}">
                <a16:creationId xmlns="" xmlns:a16="http://schemas.microsoft.com/office/drawing/2014/main" id="{93446FF1-41C9-4618-B1CF-D10E5E61CE5F}"/>
              </a:ext>
            </a:extLst>
          </p:cNvPr>
          <p:cNvSpPr/>
          <p:nvPr/>
        </p:nvSpPr>
        <p:spPr>
          <a:xfrm rot="2700000">
            <a:off x="6101278" y="1694256"/>
            <a:ext cx="532612" cy="532611"/>
          </a:xfrm>
          <a:prstGeom prst="roundRect">
            <a:avLst>
              <a:gd name="adj" fmla="val 1196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矩形: 圆角 35">
            <a:extLst>
              <a:ext uri="{FF2B5EF4-FFF2-40B4-BE49-F238E27FC236}">
                <a16:creationId xmlns="" xmlns:a16="http://schemas.microsoft.com/office/drawing/2014/main" id="{70402B6F-FD97-4D5E-8A04-BF96FB2590D5}"/>
              </a:ext>
            </a:extLst>
          </p:cNvPr>
          <p:cNvSpPr/>
          <p:nvPr/>
        </p:nvSpPr>
        <p:spPr>
          <a:xfrm rot="2700000">
            <a:off x="6146912" y="1739889"/>
            <a:ext cx="441344" cy="441343"/>
          </a:xfrm>
          <a:prstGeom prst="roundRect">
            <a:avLst>
              <a:gd name="adj" fmla="val 11964"/>
            </a:avLst>
          </a:prstGeom>
          <a:solidFill>
            <a:srgbClr val="2A2C3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矩形: 圆角 40">
            <a:extLst>
              <a:ext uri="{FF2B5EF4-FFF2-40B4-BE49-F238E27FC236}">
                <a16:creationId xmlns="" xmlns:a16="http://schemas.microsoft.com/office/drawing/2014/main" id="{2D216239-4DE2-4984-920F-13082DEAF857}"/>
              </a:ext>
            </a:extLst>
          </p:cNvPr>
          <p:cNvSpPr/>
          <p:nvPr/>
        </p:nvSpPr>
        <p:spPr>
          <a:xfrm rot="2700000">
            <a:off x="6036936" y="5036557"/>
            <a:ext cx="532612" cy="532611"/>
          </a:xfrm>
          <a:prstGeom prst="roundRect">
            <a:avLst>
              <a:gd name="adj" fmla="val 1196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矩形: 圆角 41">
            <a:extLst>
              <a:ext uri="{FF2B5EF4-FFF2-40B4-BE49-F238E27FC236}">
                <a16:creationId xmlns="" xmlns:a16="http://schemas.microsoft.com/office/drawing/2014/main" id="{9DACA0BE-2380-44DE-9A77-2F4F8870AD74}"/>
              </a:ext>
            </a:extLst>
          </p:cNvPr>
          <p:cNvSpPr/>
          <p:nvPr/>
        </p:nvSpPr>
        <p:spPr>
          <a:xfrm rot="2700000">
            <a:off x="6082570" y="5082190"/>
            <a:ext cx="441344" cy="441343"/>
          </a:xfrm>
          <a:prstGeom prst="roundRect">
            <a:avLst>
              <a:gd name="adj" fmla="val 11964"/>
            </a:avLst>
          </a:prstGeom>
          <a:gradFill>
            <a:gsLst>
              <a:gs pos="26000">
                <a:srgbClr val="F9CD43"/>
              </a:gs>
              <a:gs pos="100000">
                <a:srgbClr val="E61A1D"/>
              </a:gs>
            </a:gsLst>
            <a:lin ang="90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矩形: 圆角 55">
            <a:extLst>
              <a:ext uri="{FF2B5EF4-FFF2-40B4-BE49-F238E27FC236}">
                <a16:creationId xmlns="" xmlns:a16="http://schemas.microsoft.com/office/drawing/2014/main" id="{0631D28D-87B7-468E-8480-0A4720FF3E69}"/>
              </a:ext>
            </a:extLst>
          </p:cNvPr>
          <p:cNvSpPr/>
          <p:nvPr/>
        </p:nvSpPr>
        <p:spPr>
          <a:xfrm rot="2700000">
            <a:off x="6053976" y="3950095"/>
            <a:ext cx="532612" cy="532611"/>
          </a:xfrm>
          <a:prstGeom prst="roundRect">
            <a:avLst>
              <a:gd name="adj" fmla="val 1196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矩形: 圆角 58">
            <a:extLst>
              <a:ext uri="{FF2B5EF4-FFF2-40B4-BE49-F238E27FC236}">
                <a16:creationId xmlns="" xmlns:a16="http://schemas.microsoft.com/office/drawing/2014/main" id="{A01A6918-57CD-46C5-9873-06AA9EBC7C92}"/>
              </a:ext>
            </a:extLst>
          </p:cNvPr>
          <p:cNvSpPr/>
          <p:nvPr/>
        </p:nvSpPr>
        <p:spPr>
          <a:xfrm rot="2700000">
            <a:off x="6099610" y="3995728"/>
            <a:ext cx="441344" cy="441343"/>
          </a:xfrm>
          <a:prstGeom prst="roundRect">
            <a:avLst>
              <a:gd name="adj" fmla="val 11964"/>
            </a:avLst>
          </a:prstGeom>
          <a:solidFill>
            <a:srgbClr val="2A2C3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矩形: 圆角 61">
            <a:extLst>
              <a:ext uri="{FF2B5EF4-FFF2-40B4-BE49-F238E27FC236}">
                <a16:creationId xmlns="" xmlns:a16="http://schemas.microsoft.com/office/drawing/2014/main" id="{0BCC0C6A-D440-4E81-84BD-F50AE4BB8B52}"/>
              </a:ext>
            </a:extLst>
          </p:cNvPr>
          <p:cNvSpPr/>
          <p:nvPr/>
        </p:nvSpPr>
        <p:spPr>
          <a:xfrm rot="2700000">
            <a:off x="6083731" y="2791302"/>
            <a:ext cx="532612" cy="532611"/>
          </a:xfrm>
          <a:prstGeom prst="roundRect">
            <a:avLst>
              <a:gd name="adj" fmla="val 1196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矩形: 圆角 62">
            <a:extLst>
              <a:ext uri="{FF2B5EF4-FFF2-40B4-BE49-F238E27FC236}">
                <a16:creationId xmlns="" xmlns:a16="http://schemas.microsoft.com/office/drawing/2014/main" id="{E84813F5-3199-40D5-BDB3-BDF8CE54FBFF}"/>
              </a:ext>
            </a:extLst>
          </p:cNvPr>
          <p:cNvSpPr/>
          <p:nvPr/>
        </p:nvSpPr>
        <p:spPr>
          <a:xfrm rot="2700000">
            <a:off x="6129365" y="2836935"/>
            <a:ext cx="441344" cy="441343"/>
          </a:xfrm>
          <a:prstGeom prst="roundRect">
            <a:avLst>
              <a:gd name="adj" fmla="val 11964"/>
            </a:avLst>
          </a:prstGeom>
          <a:gradFill>
            <a:gsLst>
              <a:gs pos="26000">
                <a:srgbClr val="F9CD43"/>
              </a:gs>
              <a:gs pos="100000">
                <a:srgbClr val="E61A1D"/>
              </a:gs>
            </a:gsLst>
            <a:lin ang="90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MH_SubTitle_1">
            <a:extLst>
              <a:ext uri="{FF2B5EF4-FFF2-40B4-BE49-F238E27FC236}">
                <a16:creationId xmlns="" xmlns:a16="http://schemas.microsoft.com/office/drawing/2014/main" id="{F14228A7-2DB1-4FD6-8F37-BB5D0D6AD2A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096060" y="1707823"/>
            <a:ext cx="2191189" cy="503343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r>
              <a:rPr lang="zh-CN" altLang="en-US" sz="227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27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996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996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MH_SubTitle_2">
            <a:extLst>
              <a:ext uri="{FF2B5EF4-FFF2-40B4-BE49-F238E27FC236}">
                <a16:creationId xmlns="" xmlns:a16="http://schemas.microsoft.com/office/drawing/2014/main" id="{AFE549A7-5CA5-4904-B118-A5DDE4C0A33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096060" y="2817935"/>
            <a:ext cx="2191188" cy="503343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lvl="0"/>
            <a:r>
              <a:rPr lang="zh-CN" altLang="en-US" sz="227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27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996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996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MH_SubTitle_3">
            <a:extLst>
              <a:ext uri="{FF2B5EF4-FFF2-40B4-BE49-F238E27FC236}">
                <a16:creationId xmlns="" xmlns:a16="http://schemas.microsoft.com/office/drawing/2014/main" id="{12547B67-C292-4F8B-986D-E75F4ABEA3F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096060" y="3928047"/>
            <a:ext cx="2171863" cy="503343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lvl="0"/>
            <a:r>
              <a:rPr lang="zh-CN" altLang="en-US" sz="227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27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996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996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MH_SubTitle_4">
            <a:extLst>
              <a:ext uri="{FF2B5EF4-FFF2-40B4-BE49-F238E27FC236}">
                <a16:creationId xmlns="" xmlns:a16="http://schemas.microsoft.com/office/drawing/2014/main" id="{063A2CB4-C440-4AF5-B91C-AA86B0DAF99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096060" y="5038160"/>
            <a:ext cx="2274998" cy="503343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lvl="0"/>
            <a:r>
              <a:rPr lang="zh-CN" altLang="en-US" sz="227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27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996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996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 Box 3">
            <a:extLst>
              <a:ext uri="{FF2B5EF4-FFF2-40B4-BE49-F238E27FC236}">
                <a16:creationId xmlns="" xmlns:a16="http://schemas.microsoft.com/office/drawing/2014/main" id="{D384A7A5-1364-4824-B2A9-D6F0D71700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6871" y="1851682"/>
            <a:ext cx="861774" cy="342394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4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CONTENT</a:t>
            </a:r>
          </a:p>
        </p:txBody>
      </p:sp>
      <p:sp>
        <p:nvSpPr>
          <p:cNvPr id="33" name="Freeform 77">
            <a:extLst>
              <a:ext uri="{FF2B5EF4-FFF2-40B4-BE49-F238E27FC236}">
                <a16:creationId xmlns="" xmlns:a16="http://schemas.microsoft.com/office/drawing/2014/main" id="{F5873C88-7DE5-4599-8EE8-B9E9697C5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9687" y="1789113"/>
            <a:ext cx="171450" cy="274637"/>
          </a:xfrm>
          <a:custGeom>
            <a:avLst/>
            <a:gdLst>
              <a:gd name="T0" fmla="*/ 68672 w 399"/>
              <a:gd name="T1" fmla="*/ 0 h 634"/>
              <a:gd name="T2" fmla="*/ 68672 w 399"/>
              <a:gd name="T3" fmla="*/ 0 h 634"/>
              <a:gd name="T4" fmla="*/ 0 w 399"/>
              <a:gd name="T5" fmla="*/ 159336 h 634"/>
              <a:gd name="T6" fmla="*/ 68672 w 399"/>
              <a:gd name="T7" fmla="*/ 228190 h 634"/>
              <a:gd name="T8" fmla="*/ 142350 w 399"/>
              <a:gd name="T9" fmla="*/ 159336 h 634"/>
              <a:gd name="T10" fmla="*/ 68672 w 399"/>
              <a:gd name="T11" fmla="*/ 0 h 634"/>
              <a:gd name="T12" fmla="*/ 68672 w 399"/>
              <a:gd name="T13" fmla="*/ 212328 h 634"/>
              <a:gd name="T14" fmla="*/ 68672 w 399"/>
              <a:gd name="T15" fmla="*/ 212328 h 634"/>
              <a:gd name="T16" fmla="*/ 16095 w 399"/>
              <a:gd name="T17" fmla="*/ 159336 h 634"/>
              <a:gd name="T18" fmla="*/ 68672 w 399"/>
              <a:gd name="T19" fmla="*/ 32084 h 634"/>
              <a:gd name="T20" fmla="*/ 126613 w 399"/>
              <a:gd name="T21" fmla="*/ 159336 h 634"/>
              <a:gd name="T22" fmla="*/ 68672 w 399"/>
              <a:gd name="T23" fmla="*/ 212328 h 63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99" h="634">
                <a:moveTo>
                  <a:pt x="192" y="0"/>
                </a:moveTo>
                <a:lnTo>
                  <a:pt x="192" y="0"/>
                </a:lnTo>
                <a:cubicBezTo>
                  <a:pt x="133" y="74"/>
                  <a:pt x="0" y="324"/>
                  <a:pt x="0" y="442"/>
                </a:cubicBezTo>
                <a:cubicBezTo>
                  <a:pt x="0" y="545"/>
                  <a:pt x="89" y="633"/>
                  <a:pt x="192" y="633"/>
                </a:cubicBezTo>
                <a:cubicBezTo>
                  <a:pt x="309" y="633"/>
                  <a:pt x="398" y="545"/>
                  <a:pt x="398" y="442"/>
                </a:cubicBezTo>
                <a:cubicBezTo>
                  <a:pt x="398" y="324"/>
                  <a:pt x="251" y="74"/>
                  <a:pt x="192" y="0"/>
                </a:cubicBezTo>
                <a:close/>
                <a:moveTo>
                  <a:pt x="192" y="589"/>
                </a:moveTo>
                <a:lnTo>
                  <a:pt x="192" y="589"/>
                </a:lnTo>
                <a:cubicBezTo>
                  <a:pt x="104" y="589"/>
                  <a:pt x="45" y="530"/>
                  <a:pt x="45" y="442"/>
                </a:cubicBezTo>
                <a:cubicBezTo>
                  <a:pt x="45" y="353"/>
                  <a:pt x="148" y="148"/>
                  <a:pt x="192" y="89"/>
                </a:cubicBezTo>
                <a:cubicBezTo>
                  <a:pt x="251" y="133"/>
                  <a:pt x="354" y="353"/>
                  <a:pt x="354" y="442"/>
                </a:cubicBezTo>
                <a:cubicBezTo>
                  <a:pt x="354" y="530"/>
                  <a:pt x="280" y="589"/>
                  <a:pt x="192" y="5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34" name="Freeform 141">
            <a:extLst>
              <a:ext uri="{FF2B5EF4-FFF2-40B4-BE49-F238E27FC236}">
                <a16:creationId xmlns="" xmlns:a16="http://schemas.microsoft.com/office/drawing/2014/main" id="{5B48B936-4993-4D65-B2C0-4FEC4B4A3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9898" y="5165542"/>
            <a:ext cx="166688" cy="274637"/>
          </a:xfrm>
          <a:custGeom>
            <a:avLst/>
            <a:gdLst>
              <a:gd name="T0" fmla="*/ 69191 w 383"/>
              <a:gd name="T1" fmla="*/ 58399 h 634"/>
              <a:gd name="T2" fmla="*/ 69191 w 383"/>
              <a:gd name="T3" fmla="*/ 58399 h 634"/>
              <a:gd name="T4" fmla="*/ 63757 w 383"/>
              <a:gd name="T5" fmla="*/ 63807 h 634"/>
              <a:gd name="T6" fmla="*/ 63757 w 383"/>
              <a:gd name="T7" fmla="*/ 95530 h 634"/>
              <a:gd name="T8" fmla="*/ 69191 w 383"/>
              <a:gd name="T9" fmla="*/ 100937 h 634"/>
              <a:gd name="T10" fmla="*/ 74625 w 383"/>
              <a:gd name="T11" fmla="*/ 95530 h 634"/>
              <a:gd name="T12" fmla="*/ 74625 w 383"/>
              <a:gd name="T13" fmla="*/ 63807 h 634"/>
              <a:gd name="T14" fmla="*/ 69191 w 383"/>
              <a:gd name="T15" fmla="*/ 58399 h 634"/>
              <a:gd name="T16" fmla="*/ 111938 w 383"/>
              <a:gd name="T17" fmla="*/ 31723 h 634"/>
              <a:gd name="T18" fmla="*/ 111938 w 383"/>
              <a:gd name="T19" fmla="*/ 31723 h 634"/>
              <a:gd name="T20" fmla="*/ 74625 w 383"/>
              <a:gd name="T21" fmla="*/ 31723 h 634"/>
              <a:gd name="T22" fmla="*/ 74625 w 383"/>
              <a:gd name="T23" fmla="*/ 0 h 634"/>
              <a:gd name="T24" fmla="*/ 47818 w 383"/>
              <a:gd name="T25" fmla="*/ 0 h 634"/>
              <a:gd name="T26" fmla="*/ 42384 w 383"/>
              <a:gd name="T27" fmla="*/ 10815 h 634"/>
              <a:gd name="T28" fmla="*/ 47818 w 383"/>
              <a:gd name="T29" fmla="*/ 15862 h 634"/>
              <a:gd name="T30" fmla="*/ 63757 w 383"/>
              <a:gd name="T31" fmla="*/ 15862 h 634"/>
              <a:gd name="T32" fmla="*/ 63757 w 383"/>
              <a:gd name="T33" fmla="*/ 31723 h 634"/>
              <a:gd name="T34" fmla="*/ 26445 w 383"/>
              <a:gd name="T35" fmla="*/ 31723 h 634"/>
              <a:gd name="T36" fmla="*/ 0 w 383"/>
              <a:gd name="T37" fmla="*/ 58399 h 634"/>
              <a:gd name="T38" fmla="*/ 0 w 383"/>
              <a:gd name="T39" fmla="*/ 201874 h 634"/>
              <a:gd name="T40" fmla="*/ 26445 w 383"/>
              <a:gd name="T41" fmla="*/ 228190 h 634"/>
              <a:gd name="T42" fmla="*/ 111938 w 383"/>
              <a:gd name="T43" fmla="*/ 228190 h 634"/>
              <a:gd name="T44" fmla="*/ 138383 w 383"/>
              <a:gd name="T45" fmla="*/ 201874 h 634"/>
              <a:gd name="T46" fmla="*/ 138383 w 383"/>
              <a:gd name="T47" fmla="*/ 58399 h 634"/>
              <a:gd name="T48" fmla="*/ 111938 w 383"/>
              <a:gd name="T49" fmla="*/ 31723 h 634"/>
              <a:gd name="T50" fmla="*/ 127877 w 383"/>
              <a:gd name="T51" fmla="*/ 201874 h 634"/>
              <a:gd name="T52" fmla="*/ 127877 w 383"/>
              <a:gd name="T53" fmla="*/ 201874 h 634"/>
              <a:gd name="T54" fmla="*/ 111938 w 383"/>
              <a:gd name="T55" fmla="*/ 212328 h 634"/>
              <a:gd name="T56" fmla="*/ 26445 w 383"/>
              <a:gd name="T57" fmla="*/ 212328 h 634"/>
              <a:gd name="T58" fmla="*/ 10505 w 383"/>
              <a:gd name="T59" fmla="*/ 201874 h 634"/>
              <a:gd name="T60" fmla="*/ 10505 w 383"/>
              <a:gd name="T61" fmla="*/ 58399 h 634"/>
              <a:gd name="T62" fmla="*/ 26445 w 383"/>
              <a:gd name="T63" fmla="*/ 42538 h 634"/>
              <a:gd name="T64" fmla="*/ 111938 w 383"/>
              <a:gd name="T65" fmla="*/ 42538 h 634"/>
              <a:gd name="T66" fmla="*/ 127877 w 383"/>
              <a:gd name="T67" fmla="*/ 58399 h 634"/>
              <a:gd name="T68" fmla="*/ 127877 w 383"/>
              <a:gd name="T69" fmla="*/ 201874 h 63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83" h="634">
                <a:moveTo>
                  <a:pt x="191" y="162"/>
                </a:moveTo>
                <a:lnTo>
                  <a:pt x="191" y="162"/>
                </a:lnTo>
                <a:cubicBezTo>
                  <a:pt x="176" y="162"/>
                  <a:pt x="176" y="177"/>
                  <a:pt x="176" y="177"/>
                </a:cubicBezTo>
                <a:cubicBezTo>
                  <a:pt x="176" y="265"/>
                  <a:pt x="176" y="265"/>
                  <a:pt x="176" y="265"/>
                </a:cubicBezTo>
                <a:cubicBezTo>
                  <a:pt x="176" y="265"/>
                  <a:pt x="176" y="280"/>
                  <a:pt x="191" y="280"/>
                </a:cubicBezTo>
                <a:cubicBezTo>
                  <a:pt x="206" y="280"/>
                  <a:pt x="206" y="265"/>
                  <a:pt x="206" y="265"/>
                </a:cubicBezTo>
                <a:cubicBezTo>
                  <a:pt x="206" y="177"/>
                  <a:pt x="206" y="177"/>
                  <a:pt x="206" y="177"/>
                </a:cubicBezTo>
                <a:cubicBezTo>
                  <a:pt x="206" y="177"/>
                  <a:pt x="206" y="162"/>
                  <a:pt x="191" y="162"/>
                </a:cubicBezTo>
                <a:close/>
                <a:moveTo>
                  <a:pt x="309" y="88"/>
                </a:moveTo>
                <a:lnTo>
                  <a:pt x="309" y="88"/>
                </a:lnTo>
                <a:cubicBezTo>
                  <a:pt x="206" y="88"/>
                  <a:pt x="206" y="88"/>
                  <a:pt x="206" y="88"/>
                </a:cubicBezTo>
                <a:cubicBezTo>
                  <a:pt x="206" y="0"/>
                  <a:pt x="206" y="0"/>
                  <a:pt x="206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17" y="0"/>
                  <a:pt x="117" y="15"/>
                  <a:pt x="117" y="30"/>
                </a:cubicBezTo>
                <a:cubicBezTo>
                  <a:pt x="117" y="30"/>
                  <a:pt x="117" y="44"/>
                  <a:pt x="132" y="44"/>
                </a:cubicBezTo>
                <a:cubicBezTo>
                  <a:pt x="176" y="44"/>
                  <a:pt x="176" y="44"/>
                  <a:pt x="176" y="44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73" y="88"/>
                  <a:pt x="73" y="88"/>
                  <a:pt x="73" y="88"/>
                </a:cubicBezTo>
                <a:cubicBezTo>
                  <a:pt x="29" y="88"/>
                  <a:pt x="0" y="118"/>
                  <a:pt x="0" y="162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3" y="633"/>
                </a:cubicBezTo>
                <a:cubicBezTo>
                  <a:pt x="309" y="633"/>
                  <a:pt x="309" y="633"/>
                  <a:pt x="309" y="633"/>
                </a:cubicBezTo>
                <a:cubicBezTo>
                  <a:pt x="353" y="633"/>
                  <a:pt x="382" y="604"/>
                  <a:pt x="382" y="560"/>
                </a:cubicBezTo>
                <a:cubicBezTo>
                  <a:pt x="382" y="162"/>
                  <a:pt x="382" y="162"/>
                  <a:pt x="382" y="162"/>
                </a:cubicBezTo>
                <a:cubicBezTo>
                  <a:pt x="382" y="118"/>
                  <a:pt x="353" y="88"/>
                  <a:pt x="309" y="88"/>
                </a:cubicBezTo>
                <a:close/>
                <a:moveTo>
                  <a:pt x="353" y="560"/>
                </a:moveTo>
                <a:lnTo>
                  <a:pt x="353" y="560"/>
                </a:lnTo>
                <a:cubicBezTo>
                  <a:pt x="353" y="574"/>
                  <a:pt x="323" y="589"/>
                  <a:pt x="309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74"/>
                  <a:pt x="29" y="560"/>
                </a:cubicBezTo>
                <a:cubicBezTo>
                  <a:pt x="29" y="162"/>
                  <a:pt x="29" y="162"/>
                  <a:pt x="29" y="162"/>
                </a:cubicBezTo>
                <a:cubicBezTo>
                  <a:pt x="29" y="147"/>
                  <a:pt x="59" y="118"/>
                  <a:pt x="73" y="118"/>
                </a:cubicBezTo>
                <a:cubicBezTo>
                  <a:pt x="309" y="118"/>
                  <a:pt x="309" y="118"/>
                  <a:pt x="309" y="118"/>
                </a:cubicBezTo>
                <a:cubicBezTo>
                  <a:pt x="323" y="118"/>
                  <a:pt x="353" y="147"/>
                  <a:pt x="353" y="162"/>
                </a:cubicBezTo>
                <a:lnTo>
                  <a:pt x="353" y="5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0" name="Freeform 158">
            <a:extLst>
              <a:ext uri="{FF2B5EF4-FFF2-40B4-BE49-F238E27FC236}">
                <a16:creationId xmlns="" xmlns:a16="http://schemas.microsoft.com/office/drawing/2014/main" id="{0BD92BBA-BBB5-4795-BE7D-0DDCAA015C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0582" y="4088605"/>
            <a:ext cx="279400" cy="255587"/>
          </a:xfrm>
          <a:custGeom>
            <a:avLst/>
            <a:gdLst>
              <a:gd name="T0" fmla="*/ 184545 w 649"/>
              <a:gd name="T1" fmla="*/ 26677 h 590"/>
              <a:gd name="T2" fmla="*/ 184545 w 649"/>
              <a:gd name="T3" fmla="*/ 26677 h 590"/>
              <a:gd name="T4" fmla="*/ 158386 w 649"/>
              <a:gd name="T5" fmla="*/ 0 h 590"/>
              <a:gd name="T6" fmla="*/ 73818 w 649"/>
              <a:gd name="T7" fmla="*/ 0 h 590"/>
              <a:gd name="T8" fmla="*/ 47659 w 649"/>
              <a:gd name="T9" fmla="*/ 26677 h 590"/>
              <a:gd name="T10" fmla="*/ 5375 w 649"/>
              <a:gd name="T11" fmla="*/ 58402 h 590"/>
              <a:gd name="T12" fmla="*/ 47659 w 649"/>
              <a:gd name="T13" fmla="*/ 100941 h 590"/>
              <a:gd name="T14" fmla="*/ 52676 w 649"/>
              <a:gd name="T15" fmla="*/ 100941 h 590"/>
              <a:gd name="T16" fmla="*/ 110727 w 649"/>
              <a:gd name="T17" fmla="*/ 153935 h 590"/>
              <a:gd name="T18" fmla="*/ 110727 w 649"/>
              <a:gd name="T19" fmla="*/ 196474 h 590"/>
              <a:gd name="T20" fmla="*/ 89585 w 649"/>
              <a:gd name="T21" fmla="*/ 196474 h 590"/>
              <a:gd name="T22" fmla="*/ 79193 w 649"/>
              <a:gd name="T23" fmla="*/ 206929 h 590"/>
              <a:gd name="T24" fmla="*/ 89585 w 649"/>
              <a:gd name="T25" fmla="*/ 212336 h 590"/>
              <a:gd name="T26" fmla="*/ 142261 w 649"/>
              <a:gd name="T27" fmla="*/ 212336 h 590"/>
              <a:gd name="T28" fmla="*/ 153011 w 649"/>
              <a:gd name="T29" fmla="*/ 206929 h 590"/>
              <a:gd name="T30" fmla="*/ 142261 w 649"/>
              <a:gd name="T31" fmla="*/ 196474 h 590"/>
              <a:gd name="T32" fmla="*/ 121477 w 649"/>
              <a:gd name="T33" fmla="*/ 196474 h 590"/>
              <a:gd name="T34" fmla="*/ 121477 w 649"/>
              <a:gd name="T35" fmla="*/ 153935 h 590"/>
              <a:gd name="T36" fmla="*/ 179528 w 649"/>
              <a:gd name="T37" fmla="*/ 100941 h 590"/>
              <a:gd name="T38" fmla="*/ 184545 w 649"/>
              <a:gd name="T39" fmla="*/ 100941 h 590"/>
              <a:gd name="T40" fmla="*/ 226829 w 649"/>
              <a:gd name="T41" fmla="*/ 58402 h 590"/>
              <a:gd name="T42" fmla="*/ 184545 w 649"/>
              <a:gd name="T43" fmla="*/ 26677 h 590"/>
              <a:gd name="T44" fmla="*/ 47659 w 649"/>
              <a:gd name="T45" fmla="*/ 85079 h 590"/>
              <a:gd name="T46" fmla="*/ 47659 w 649"/>
              <a:gd name="T47" fmla="*/ 85079 h 590"/>
              <a:gd name="T48" fmla="*/ 15767 w 649"/>
              <a:gd name="T49" fmla="*/ 58402 h 590"/>
              <a:gd name="T50" fmla="*/ 47659 w 649"/>
              <a:gd name="T51" fmla="*/ 42539 h 590"/>
              <a:gd name="T52" fmla="*/ 47659 w 649"/>
              <a:gd name="T53" fmla="*/ 85079 h 590"/>
              <a:gd name="T54" fmla="*/ 174153 w 649"/>
              <a:gd name="T55" fmla="*/ 68856 h 590"/>
              <a:gd name="T56" fmla="*/ 174153 w 649"/>
              <a:gd name="T57" fmla="*/ 68856 h 590"/>
              <a:gd name="T58" fmla="*/ 116102 w 649"/>
              <a:gd name="T59" fmla="*/ 143480 h 590"/>
              <a:gd name="T60" fmla="*/ 58051 w 649"/>
              <a:gd name="T61" fmla="*/ 68856 h 590"/>
              <a:gd name="T62" fmla="*/ 58051 w 649"/>
              <a:gd name="T63" fmla="*/ 26677 h 590"/>
              <a:gd name="T64" fmla="*/ 73818 w 649"/>
              <a:gd name="T65" fmla="*/ 15862 h 590"/>
              <a:gd name="T66" fmla="*/ 158386 w 649"/>
              <a:gd name="T67" fmla="*/ 15862 h 590"/>
              <a:gd name="T68" fmla="*/ 174153 w 649"/>
              <a:gd name="T69" fmla="*/ 26677 h 590"/>
              <a:gd name="T70" fmla="*/ 174153 w 649"/>
              <a:gd name="T71" fmla="*/ 68856 h 590"/>
              <a:gd name="T72" fmla="*/ 184545 w 649"/>
              <a:gd name="T73" fmla="*/ 85079 h 590"/>
              <a:gd name="T74" fmla="*/ 184545 w 649"/>
              <a:gd name="T75" fmla="*/ 85079 h 590"/>
              <a:gd name="T76" fmla="*/ 184545 w 649"/>
              <a:gd name="T77" fmla="*/ 42539 h 590"/>
              <a:gd name="T78" fmla="*/ 216437 w 649"/>
              <a:gd name="T79" fmla="*/ 58402 h 590"/>
              <a:gd name="T80" fmla="*/ 184545 w 649"/>
              <a:gd name="T81" fmla="*/ 85079 h 59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49" h="590">
                <a:moveTo>
                  <a:pt x="515" y="74"/>
                </a:moveTo>
                <a:lnTo>
                  <a:pt x="515" y="74"/>
                </a:lnTo>
                <a:cubicBezTo>
                  <a:pt x="515" y="30"/>
                  <a:pt x="486" y="0"/>
                  <a:pt x="442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162" y="0"/>
                  <a:pt x="133" y="30"/>
                  <a:pt x="133" y="74"/>
                </a:cubicBezTo>
                <a:cubicBezTo>
                  <a:pt x="0" y="74"/>
                  <a:pt x="15" y="74"/>
                  <a:pt x="15" y="162"/>
                </a:cubicBezTo>
                <a:cubicBezTo>
                  <a:pt x="15" y="221"/>
                  <a:pt x="59" y="280"/>
                  <a:pt x="133" y="280"/>
                </a:cubicBezTo>
                <a:cubicBezTo>
                  <a:pt x="133" y="280"/>
                  <a:pt x="133" y="280"/>
                  <a:pt x="147" y="280"/>
                </a:cubicBezTo>
                <a:cubicBezTo>
                  <a:pt x="162" y="353"/>
                  <a:pt x="236" y="427"/>
                  <a:pt x="309" y="427"/>
                </a:cubicBezTo>
                <a:cubicBezTo>
                  <a:pt x="309" y="545"/>
                  <a:pt x="309" y="545"/>
                  <a:pt x="309" y="545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36" y="545"/>
                  <a:pt x="221" y="560"/>
                  <a:pt x="221" y="574"/>
                </a:cubicBezTo>
                <a:cubicBezTo>
                  <a:pt x="221" y="574"/>
                  <a:pt x="236" y="589"/>
                  <a:pt x="250" y="589"/>
                </a:cubicBezTo>
                <a:cubicBezTo>
                  <a:pt x="397" y="589"/>
                  <a:pt x="397" y="589"/>
                  <a:pt x="397" y="589"/>
                </a:cubicBezTo>
                <a:cubicBezTo>
                  <a:pt x="413" y="589"/>
                  <a:pt x="427" y="574"/>
                  <a:pt x="427" y="574"/>
                </a:cubicBezTo>
                <a:cubicBezTo>
                  <a:pt x="427" y="560"/>
                  <a:pt x="413" y="545"/>
                  <a:pt x="397" y="545"/>
                </a:cubicBezTo>
                <a:cubicBezTo>
                  <a:pt x="339" y="545"/>
                  <a:pt x="339" y="545"/>
                  <a:pt x="339" y="545"/>
                </a:cubicBezTo>
                <a:cubicBezTo>
                  <a:pt x="339" y="427"/>
                  <a:pt x="339" y="427"/>
                  <a:pt x="339" y="427"/>
                </a:cubicBezTo>
                <a:cubicBezTo>
                  <a:pt x="413" y="427"/>
                  <a:pt x="486" y="353"/>
                  <a:pt x="501" y="280"/>
                </a:cubicBezTo>
                <a:cubicBezTo>
                  <a:pt x="515" y="280"/>
                  <a:pt x="515" y="280"/>
                  <a:pt x="515" y="280"/>
                </a:cubicBezTo>
                <a:cubicBezTo>
                  <a:pt x="589" y="280"/>
                  <a:pt x="633" y="221"/>
                  <a:pt x="633" y="162"/>
                </a:cubicBezTo>
                <a:cubicBezTo>
                  <a:pt x="633" y="74"/>
                  <a:pt x="648" y="74"/>
                  <a:pt x="515" y="74"/>
                </a:cubicBezTo>
                <a:close/>
                <a:moveTo>
                  <a:pt x="133" y="236"/>
                </a:moveTo>
                <a:lnTo>
                  <a:pt x="133" y="236"/>
                </a:lnTo>
                <a:cubicBezTo>
                  <a:pt x="88" y="236"/>
                  <a:pt x="44" y="206"/>
                  <a:pt x="44" y="162"/>
                </a:cubicBezTo>
                <a:cubicBezTo>
                  <a:pt x="44" y="118"/>
                  <a:pt x="44" y="118"/>
                  <a:pt x="133" y="118"/>
                </a:cubicBezTo>
                <a:lnTo>
                  <a:pt x="133" y="236"/>
                </a:lnTo>
                <a:close/>
                <a:moveTo>
                  <a:pt x="486" y="191"/>
                </a:moveTo>
                <a:lnTo>
                  <a:pt x="486" y="191"/>
                </a:lnTo>
                <a:cubicBezTo>
                  <a:pt x="486" y="280"/>
                  <a:pt x="413" y="398"/>
                  <a:pt x="324" y="398"/>
                </a:cubicBezTo>
                <a:cubicBezTo>
                  <a:pt x="236" y="398"/>
                  <a:pt x="162" y="280"/>
                  <a:pt x="162" y="191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2" y="59"/>
                  <a:pt x="192" y="44"/>
                  <a:pt x="206" y="44"/>
                </a:cubicBezTo>
                <a:cubicBezTo>
                  <a:pt x="442" y="44"/>
                  <a:pt x="442" y="44"/>
                  <a:pt x="442" y="44"/>
                </a:cubicBezTo>
                <a:cubicBezTo>
                  <a:pt x="456" y="44"/>
                  <a:pt x="486" y="59"/>
                  <a:pt x="486" y="74"/>
                </a:cubicBezTo>
                <a:lnTo>
                  <a:pt x="486" y="191"/>
                </a:lnTo>
                <a:close/>
                <a:moveTo>
                  <a:pt x="515" y="236"/>
                </a:moveTo>
                <a:lnTo>
                  <a:pt x="515" y="236"/>
                </a:lnTo>
                <a:cubicBezTo>
                  <a:pt x="515" y="118"/>
                  <a:pt x="515" y="118"/>
                  <a:pt x="515" y="118"/>
                </a:cubicBezTo>
                <a:cubicBezTo>
                  <a:pt x="604" y="118"/>
                  <a:pt x="604" y="118"/>
                  <a:pt x="604" y="162"/>
                </a:cubicBezTo>
                <a:cubicBezTo>
                  <a:pt x="604" y="206"/>
                  <a:pt x="560" y="236"/>
                  <a:pt x="515" y="2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7" name="Freeform 161">
            <a:extLst>
              <a:ext uri="{FF2B5EF4-FFF2-40B4-BE49-F238E27FC236}">
                <a16:creationId xmlns="" xmlns:a16="http://schemas.microsoft.com/office/drawing/2014/main" id="{CE851134-ACB2-4416-9008-9913265972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7643" y="2924256"/>
            <a:ext cx="204788" cy="266700"/>
          </a:xfrm>
          <a:custGeom>
            <a:avLst/>
            <a:gdLst>
              <a:gd name="T0" fmla="*/ 85229 w 472"/>
              <a:gd name="T1" fmla="*/ 0 h 619"/>
              <a:gd name="T2" fmla="*/ 85229 w 472"/>
              <a:gd name="T3" fmla="*/ 0 h 619"/>
              <a:gd name="T4" fmla="*/ 0 w 472"/>
              <a:gd name="T5" fmla="*/ 84260 h 619"/>
              <a:gd name="T6" fmla="*/ 85229 w 472"/>
              <a:gd name="T7" fmla="*/ 221586 h 619"/>
              <a:gd name="T8" fmla="*/ 170097 w 472"/>
              <a:gd name="T9" fmla="*/ 84260 h 619"/>
              <a:gd name="T10" fmla="*/ 85229 w 472"/>
              <a:gd name="T11" fmla="*/ 0 h 619"/>
              <a:gd name="T12" fmla="*/ 85229 w 472"/>
              <a:gd name="T13" fmla="*/ 200432 h 619"/>
              <a:gd name="T14" fmla="*/ 85229 w 472"/>
              <a:gd name="T15" fmla="*/ 200432 h 619"/>
              <a:gd name="T16" fmla="*/ 16251 w 472"/>
              <a:gd name="T17" fmla="*/ 84260 h 619"/>
              <a:gd name="T18" fmla="*/ 85229 w 472"/>
              <a:gd name="T19" fmla="*/ 10398 h 619"/>
              <a:gd name="T20" fmla="*/ 154207 w 472"/>
              <a:gd name="T21" fmla="*/ 84260 h 619"/>
              <a:gd name="T22" fmla="*/ 85229 w 472"/>
              <a:gd name="T23" fmla="*/ 200432 h 619"/>
              <a:gd name="T24" fmla="*/ 85229 w 472"/>
              <a:gd name="T25" fmla="*/ 47329 h 619"/>
              <a:gd name="T26" fmla="*/ 85229 w 472"/>
              <a:gd name="T27" fmla="*/ 47329 h 619"/>
              <a:gd name="T28" fmla="*/ 48032 w 472"/>
              <a:gd name="T29" fmla="*/ 84260 h 619"/>
              <a:gd name="T30" fmla="*/ 85229 w 472"/>
              <a:gd name="T31" fmla="*/ 115813 h 619"/>
              <a:gd name="T32" fmla="*/ 122426 w 472"/>
              <a:gd name="T33" fmla="*/ 84260 h 619"/>
              <a:gd name="T34" fmla="*/ 85229 w 472"/>
              <a:gd name="T35" fmla="*/ 47329 h 619"/>
              <a:gd name="T36" fmla="*/ 85229 w 472"/>
              <a:gd name="T37" fmla="*/ 105415 h 619"/>
              <a:gd name="T38" fmla="*/ 85229 w 472"/>
              <a:gd name="T39" fmla="*/ 105415 h 619"/>
              <a:gd name="T40" fmla="*/ 63922 w 472"/>
              <a:gd name="T41" fmla="*/ 84260 h 619"/>
              <a:gd name="T42" fmla="*/ 85229 w 472"/>
              <a:gd name="T43" fmla="*/ 63106 h 619"/>
              <a:gd name="T44" fmla="*/ 106536 w 472"/>
              <a:gd name="T45" fmla="*/ 84260 h 619"/>
              <a:gd name="T46" fmla="*/ 85229 w 472"/>
              <a:gd name="T47" fmla="*/ 105415 h 61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72" h="619">
                <a:moveTo>
                  <a:pt x="236" y="0"/>
                </a:moveTo>
                <a:lnTo>
                  <a:pt x="236" y="0"/>
                </a:lnTo>
                <a:cubicBezTo>
                  <a:pt x="104" y="0"/>
                  <a:pt x="0" y="103"/>
                  <a:pt x="0" y="235"/>
                </a:cubicBezTo>
                <a:cubicBezTo>
                  <a:pt x="0" y="323"/>
                  <a:pt x="192" y="618"/>
                  <a:pt x="236" y="618"/>
                </a:cubicBezTo>
                <a:cubicBezTo>
                  <a:pt x="280" y="618"/>
                  <a:pt x="471" y="323"/>
                  <a:pt x="471" y="235"/>
                </a:cubicBezTo>
                <a:cubicBezTo>
                  <a:pt x="471" y="103"/>
                  <a:pt x="368" y="0"/>
                  <a:pt x="236" y="0"/>
                </a:cubicBezTo>
                <a:close/>
                <a:moveTo>
                  <a:pt x="236" y="559"/>
                </a:moveTo>
                <a:lnTo>
                  <a:pt x="236" y="559"/>
                </a:lnTo>
                <a:cubicBezTo>
                  <a:pt x="207" y="559"/>
                  <a:pt x="45" y="309"/>
                  <a:pt x="45" y="235"/>
                </a:cubicBezTo>
                <a:cubicBezTo>
                  <a:pt x="45" y="117"/>
                  <a:pt x="133" y="29"/>
                  <a:pt x="236" y="29"/>
                </a:cubicBezTo>
                <a:cubicBezTo>
                  <a:pt x="339" y="29"/>
                  <a:pt x="427" y="117"/>
                  <a:pt x="427" y="235"/>
                </a:cubicBezTo>
                <a:cubicBezTo>
                  <a:pt x="427" y="309"/>
                  <a:pt x="266" y="559"/>
                  <a:pt x="236" y="559"/>
                </a:cubicBezTo>
                <a:close/>
                <a:moveTo>
                  <a:pt x="236" y="132"/>
                </a:moveTo>
                <a:lnTo>
                  <a:pt x="236" y="132"/>
                </a:lnTo>
                <a:cubicBezTo>
                  <a:pt x="177" y="132"/>
                  <a:pt x="133" y="176"/>
                  <a:pt x="133" y="235"/>
                </a:cubicBezTo>
                <a:cubicBezTo>
                  <a:pt x="133" y="279"/>
                  <a:pt x="177" y="323"/>
                  <a:pt x="236" y="323"/>
                </a:cubicBezTo>
                <a:cubicBezTo>
                  <a:pt x="295" y="323"/>
                  <a:pt x="339" y="279"/>
                  <a:pt x="339" y="235"/>
                </a:cubicBezTo>
                <a:cubicBezTo>
                  <a:pt x="339" y="176"/>
                  <a:pt x="295" y="132"/>
                  <a:pt x="236" y="132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07" y="294"/>
                  <a:pt x="177" y="264"/>
                  <a:pt x="177" y="235"/>
                </a:cubicBezTo>
                <a:cubicBezTo>
                  <a:pt x="177" y="191"/>
                  <a:pt x="207" y="176"/>
                  <a:pt x="236" y="176"/>
                </a:cubicBezTo>
                <a:cubicBezTo>
                  <a:pt x="266" y="176"/>
                  <a:pt x="295" y="191"/>
                  <a:pt x="295" y="235"/>
                </a:cubicBezTo>
                <a:cubicBezTo>
                  <a:pt x="295" y="264"/>
                  <a:pt x="266" y="294"/>
                  <a:pt x="236" y="2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77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任意多边形 17"/>
          <p:cNvSpPr>
            <a:spLocks/>
          </p:cNvSpPr>
          <p:nvPr/>
        </p:nvSpPr>
        <p:spPr bwMode="auto">
          <a:xfrm>
            <a:off x="6704122" y="1"/>
            <a:ext cx="4690668" cy="6324600"/>
          </a:xfrm>
          <a:custGeom>
            <a:avLst/>
            <a:gdLst>
              <a:gd name="T0" fmla="*/ 0 w 1641135"/>
              <a:gd name="T1" fmla="*/ 0 h 1714500"/>
              <a:gd name="T2" fmla="*/ 236550717 w 1641135"/>
              <a:gd name="T3" fmla="*/ 0 h 1714500"/>
              <a:gd name="T4" fmla="*/ 213100770 w 1641135"/>
              <a:gd name="T5" fmla="*/ 273440078 h 1714500"/>
              <a:gd name="T6" fmla="*/ 0 w 1641135"/>
              <a:gd name="T7" fmla="*/ 0 h 1714500"/>
              <a:gd name="T8" fmla="*/ 0 60000 65536"/>
              <a:gd name="T9" fmla="*/ 0 60000 65536"/>
              <a:gd name="T10" fmla="*/ 0 60000 65536"/>
              <a:gd name="T11" fmla="*/ 0 60000 65536"/>
              <a:gd name="T12" fmla="*/ 0 w 1641135"/>
              <a:gd name="T13" fmla="*/ 0 h 1714500"/>
              <a:gd name="T14" fmla="*/ 1641135 w 1641135"/>
              <a:gd name="T15" fmla="*/ 1714500 h 17145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41135" h="1714500">
                <a:moveTo>
                  <a:pt x="0" y="0"/>
                </a:moveTo>
                <a:lnTo>
                  <a:pt x="1641135" y="0"/>
                </a:lnTo>
                <a:lnTo>
                  <a:pt x="1478445" y="17145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A3D25"/>
              </a:gs>
              <a:gs pos="70000">
                <a:srgbClr val="F9CA42"/>
              </a:gs>
            </a:gsLst>
            <a:lin ang="0" scaled="0"/>
          </a:gradFill>
          <a:ln w="3175" cmpd="sng">
            <a:noFill/>
            <a:round/>
            <a:headEnd/>
            <a:tailEnd/>
          </a:ln>
        </p:spPr>
        <p:txBody>
          <a:bodyPr lIns="86683" tIns="43341" rIns="86683" bIns="43341" anchor="ctr"/>
          <a:lstStyle/>
          <a:p>
            <a:endParaRPr lang="zh-CN" altLang="en-US" sz="2399"/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255AACB2-69DE-4808-BC78-9A07CDC4D21E}"/>
              </a:ext>
            </a:extLst>
          </p:cNvPr>
          <p:cNvGrpSpPr/>
          <p:nvPr/>
        </p:nvGrpSpPr>
        <p:grpSpPr>
          <a:xfrm>
            <a:off x="0" y="394958"/>
            <a:ext cx="2807975" cy="445510"/>
            <a:chOff x="111674" y="150658"/>
            <a:chExt cx="1094304" cy="173621"/>
          </a:xfrm>
        </p:grpSpPr>
        <p:sp>
          <p:nvSpPr>
            <p:cNvPr id="13" name="MH_Entry_1">
              <a:extLst>
                <a:ext uri="{FF2B5EF4-FFF2-40B4-BE49-F238E27FC236}">
                  <a16:creationId xmlns="" xmlns:a16="http://schemas.microsoft.com/office/drawing/2014/main" id="{E2A38E36-E0AD-4F4E-8601-FC68F629D115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74303" y="183494"/>
              <a:ext cx="931675" cy="107950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spAutoFit/>
            </a:bodyPr>
            <a:lstStyle/>
            <a:p>
              <a:pPr defTabSz="64851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工作完成情况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等腰三角形 14">
              <a:extLst>
                <a:ext uri="{FF2B5EF4-FFF2-40B4-BE49-F238E27FC236}">
                  <a16:creationId xmlns="" xmlns:a16="http://schemas.microsoft.com/office/drawing/2014/main" id="{208B8F06-FE1E-4FAE-86FB-000B1C77B497}"/>
                </a:ext>
              </a:extLst>
            </p:cNvPr>
            <p:cNvSpPr/>
            <p:nvPr/>
          </p:nvSpPr>
          <p:spPr>
            <a:xfrm rot="5400000">
              <a:off x="94311" y="168021"/>
              <a:ext cx="173621" cy="138896"/>
            </a:xfrm>
            <a:prstGeom prst="triangle">
              <a:avLst/>
            </a:prstGeom>
            <a:gradFill>
              <a:gsLst>
                <a:gs pos="26000">
                  <a:srgbClr val="F9CD43"/>
                </a:gs>
                <a:gs pos="100000">
                  <a:srgbClr val="E61A1D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gradFill>
                  <a:gsLst>
                    <a:gs pos="26000">
                      <a:srgbClr val="F9CD43"/>
                    </a:gs>
                    <a:gs pos="100000">
                      <a:srgbClr val="E61A1D"/>
                    </a:gs>
                  </a:gsLst>
                  <a:lin ang="9000000" scaled="0"/>
                </a:gradFill>
              </a:endParaRP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B59B4068-5A61-48E0-B8A8-56197A7CDC47}"/>
              </a:ext>
            </a:extLst>
          </p:cNvPr>
          <p:cNvSpPr/>
          <p:nvPr/>
        </p:nvSpPr>
        <p:spPr>
          <a:xfrm flipH="1" flipV="1">
            <a:off x="1112213" y="2054973"/>
            <a:ext cx="564370" cy="564370"/>
          </a:xfrm>
          <a:prstGeom prst="ellipse">
            <a:avLst/>
          </a:prstGeom>
          <a:gradFill>
            <a:gsLst>
              <a:gs pos="0">
                <a:srgbClr val="EA3D25"/>
              </a:gs>
              <a:gs pos="100000">
                <a:srgbClr val="F9CA42"/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E377A8A-A776-4ACB-AB73-8F6864148A30}"/>
              </a:ext>
            </a:extLst>
          </p:cNvPr>
          <p:cNvSpPr txBox="1">
            <a:spLocks/>
          </p:cNvSpPr>
          <p:nvPr/>
        </p:nvSpPr>
        <p:spPr>
          <a:xfrm>
            <a:off x="1812474" y="2005930"/>
            <a:ext cx="1208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广告策划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9ADCAFC3-E24F-4927-9437-980DB35789B9}"/>
              </a:ext>
            </a:extLst>
          </p:cNvPr>
          <p:cNvSpPr/>
          <p:nvPr/>
        </p:nvSpPr>
        <p:spPr>
          <a:xfrm>
            <a:off x="1812474" y="2287268"/>
            <a:ext cx="336132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悲伤上车你个贵山海经你是个无数你说别怕</a:t>
            </a:r>
            <a:endParaRPr lang="en-US" altLang="zh-CN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180CA937-44AC-4C49-99DB-808EDEC16E10}"/>
              </a:ext>
            </a:extLst>
          </p:cNvPr>
          <p:cNvSpPr/>
          <p:nvPr/>
        </p:nvSpPr>
        <p:spPr>
          <a:xfrm flipH="1" flipV="1">
            <a:off x="1110450" y="3285864"/>
            <a:ext cx="564370" cy="564370"/>
          </a:xfrm>
          <a:prstGeom prst="ellipse">
            <a:avLst/>
          </a:prstGeom>
          <a:gradFill>
            <a:gsLst>
              <a:gs pos="0">
                <a:srgbClr val="EA3D25"/>
              </a:gs>
              <a:gs pos="100000">
                <a:srgbClr val="F9CA42"/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E5CD2433-C638-4FAC-981C-5F4C0EF4E4A5}"/>
              </a:ext>
            </a:extLst>
          </p:cNvPr>
          <p:cNvSpPr/>
          <p:nvPr/>
        </p:nvSpPr>
        <p:spPr>
          <a:xfrm flipH="1" flipV="1">
            <a:off x="1112213" y="4516753"/>
            <a:ext cx="564370" cy="564370"/>
          </a:xfrm>
          <a:prstGeom prst="ellipse">
            <a:avLst/>
          </a:prstGeom>
          <a:gradFill>
            <a:gsLst>
              <a:gs pos="0">
                <a:srgbClr val="EA3D25"/>
              </a:gs>
              <a:gs pos="100000">
                <a:srgbClr val="F9CA42"/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92">
            <a:extLst>
              <a:ext uri="{FF2B5EF4-FFF2-40B4-BE49-F238E27FC236}">
                <a16:creationId xmlns="" xmlns:a16="http://schemas.microsoft.com/office/drawing/2014/main" id="{37AC5B76-8C63-4594-9422-0A51D133C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6626" y="4657749"/>
            <a:ext cx="215544" cy="282378"/>
          </a:xfrm>
          <a:custGeom>
            <a:avLst/>
            <a:gdLst>
              <a:gd name="T0" fmla="*/ 143373 w 472"/>
              <a:gd name="T1" fmla="*/ 26330 h 619"/>
              <a:gd name="T2" fmla="*/ 143373 w 472"/>
              <a:gd name="T3" fmla="*/ 26330 h 619"/>
              <a:gd name="T4" fmla="*/ 127482 w 472"/>
              <a:gd name="T5" fmla="*/ 26330 h 619"/>
              <a:gd name="T6" fmla="*/ 84868 w 472"/>
              <a:gd name="T7" fmla="*/ 0 h 619"/>
              <a:gd name="T8" fmla="*/ 42253 w 472"/>
              <a:gd name="T9" fmla="*/ 26330 h 619"/>
              <a:gd name="T10" fmla="*/ 26363 w 472"/>
              <a:gd name="T11" fmla="*/ 26330 h 619"/>
              <a:gd name="T12" fmla="*/ 0 w 472"/>
              <a:gd name="T13" fmla="*/ 53021 h 619"/>
              <a:gd name="T14" fmla="*/ 0 w 472"/>
              <a:gd name="T15" fmla="*/ 196214 h 619"/>
              <a:gd name="T16" fmla="*/ 26363 w 472"/>
              <a:gd name="T17" fmla="*/ 222904 h 619"/>
              <a:gd name="T18" fmla="*/ 143373 w 472"/>
              <a:gd name="T19" fmla="*/ 222904 h 619"/>
              <a:gd name="T20" fmla="*/ 170097 w 472"/>
              <a:gd name="T21" fmla="*/ 196214 h 619"/>
              <a:gd name="T22" fmla="*/ 170097 w 472"/>
              <a:gd name="T23" fmla="*/ 53021 h 619"/>
              <a:gd name="T24" fmla="*/ 143373 w 472"/>
              <a:gd name="T25" fmla="*/ 26330 h 619"/>
              <a:gd name="T26" fmla="*/ 84868 w 472"/>
              <a:gd name="T27" fmla="*/ 10460 h 619"/>
              <a:gd name="T28" fmla="*/ 84868 w 472"/>
              <a:gd name="T29" fmla="*/ 10460 h 619"/>
              <a:gd name="T30" fmla="*/ 111592 w 472"/>
              <a:gd name="T31" fmla="*/ 26330 h 619"/>
              <a:gd name="T32" fmla="*/ 58505 w 472"/>
              <a:gd name="T33" fmla="*/ 26330 h 619"/>
              <a:gd name="T34" fmla="*/ 84868 w 472"/>
              <a:gd name="T35" fmla="*/ 10460 h 619"/>
              <a:gd name="T36" fmla="*/ 153846 w 472"/>
              <a:gd name="T37" fmla="*/ 196214 h 619"/>
              <a:gd name="T38" fmla="*/ 153846 w 472"/>
              <a:gd name="T39" fmla="*/ 196214 h 619"/>
              <a:gd name="T40" fmla="*/ 143373 w 472"/>
              <a:gd name="T41" fmla="*/ 212444 h 619"/>
              <a:gd name="T42" fmla="*/ 26363 w 472"/>
              <a:gd name="T43" fmla="*/ 212444 h 619"/>
              <a:gd name="T44" fmla="*/ 15890 w 472"/>
              <a:gd name="T45" fmla="*/ 196214 h 619"/>
              <a:gd name="T46" fmla="*/ 15890 w 472"/>
              <a:gd name="T47" fmla="*/ 180343 h 619"/>
              <a:gd name="T48" fmla="*/ 153846 w 472"/>
              <a:gd name="T49" fmla="*/ 180343 h 619"/>
              <a:gd name="T50" fmla="*/ 153846 w 472"/>
              <a:gd name="T51" fmla="*/ 196214 h 619"/>
              <a:gd name="T52" fmla="*/ 153846 w 472"/>
              <a:gd name="T53" fmla="*/ 169883 h 619"/>
              <a:gd name="T54" fmla="*/ 153846 w 472"/>
              <a:gd name="T55" fmla="*/ 169883 h 619"/>
              <a:gd name="T56" fmla="*/ 15890 w 472"/>
              <a:gd name="T57" fmla="*/ 169883 h 619"/>
              <a:gd name="T58" fmla="*/ 15890 w 472"/>
              <a:gd name="T59" fmla="*/ 53021 h 619"/>
              <a:gd name="T60" fmla="*/ 26363 w 472"/>
              <a:gd name="T61" fmla="*/ 42561 h 619"/>
              <a:gd name="T62" fmla="*/ 42253 w 472"/>
              <a:gd name="T63" fmla="*/ 42561 h 619"/>
              <a:gd name="T64" fmla="*/ 42253 w 472"/>
              <a:gd name="T65" fmla="*/ 84761 h 619"/>
              <a:gd name="T66" fmla="*/ 58505 w 472"/>
              <a:gd name="T67" fmla="*/ 84761 h 619"/>
              <a:gd name="T68" fmla="*/ 58505 w 472"/>
              <a:gd name="T69" fmla="*/ 42561 h 619"/>
              <a:gd name="T70" fmla="*/ 111592 w 472"/>
              <a:gd name="T71" fmla="*/ 42561 h 619"/>
              <a:gd name="T72" fmla="*/ 111592 w 472"/>
              <a:gd name="T73" fmla="*/ 84761 h 619"/>
              <a:gd name="T74" fmla="*/ 127482 w 472"/>
              <a:gd name="T75" fmla="*/ 84761 h 619"/>
              <a:gd name="T76" fmla="*/ 127482 w 472"/>
              <a:gd name="T77" fmla="*/ 42561 h 619"/>
              <a:gd name="T78" fmla="*/ 143373 w 472"/>
              <a:gd name="T79" fmla="*/ 42561 h 619"/>
              <a:gd name="T80" fmla="*/ 153846 w 472"/>
              <a:gd name="T81" fmla="*/ 53021 h 619"/>
              <a:gd name="T82" fmla="*/ 153846 w 472"/>
              <a:gd name="T83" fmla="*/ 169883 h 61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72" h="619">
                <a:moveTo>
                  <a:pt x="397" y="73"/>
                </a:moveTo>
                <a:lnTo>
                  <a:pt x="397" y="73"/>
                </a:lnTo>
                <a:cubicBezTo>
                  <a:pt x="353" y="73"/>
                  <a:pt x="353" y="73"/>
                  <a:pt x="353" y="73"/>
                </a:cubicBezTo>
                <a:cubicBezTo>
                  <a:pt x="353" y="29"/>
                  <a:pt x="294" y="0"/>
                  <a:pt x="235" y="0"/>
                </a:cubicBezTo>
                <a:cubicBezTo>
                  <a:pt x="176" y="0"/>
                  <a:pt x="117" y="29"/>
                  <a:pt x="117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29" y="73"/>
                  <a:pt x="0" y="103"/>
                  <a:pt x="0" y="147"/>
                </a:cubicBezTo>
                <a:cubicBezTo>
                  <a:pt x="0" y="544"/>
                  <a:pt x="0" y="544"/>
                  <a:pt x="0" y="544"/>
                </a:cubicBezTo>
                <a:cubicBezTo>
                  <a:pt x="0" y="589"/>
                  <a:pt x="29" y="618"/>
                  <a:pt x="73" y="618"/>
                </a:cubicBezTo>
                <a:cubicBezTo>
                  <a:pt x="397" y="618"/>
                  <a:pt x="397" y="618"/>
                  <a:pt x="397" y="618"/>
                </a:cubicBezTo>
                <a:cubicBezTo>
                  <a:pt x="441" y="618"/>
                  <a:pt x="471" y="589"/>
                  <a:pt x="471" y="544"/>
                </a:cubicBezTo>
                <a:cubicBezTo>
                  <a:pt x="471" y="147"/>
                  <a:pt x="471" y="147"/>
                  <a:pt x="471" y="147"/>
                </a:cubicBezTo>
                <a:cubicBezTo>
                  <a:pt x="471" y="103"/>
                  <a:pt x="441" y="73"/>
                  <a:pt x="397" y="73"/>
                </a:cubicBezTo>
                <a:close/>
                <a:moveTo>
                  <a:pt x="235" y="29"/>
                </a:moveTo>
                <a:lnTo>
                  <a:pt x="235" y="29"/>
                </a:lnTo>
                <a:cubicBezTo>
                  <a:pt x="279" y="29"/>
                  <a:pt x="309" y="44"/>
                  <a:pt x="309" y="73"/>
                </a:cubicBezTo>
                <a:cubicBezTo>
                  <a:pt x="162" y="73"/>
                  <a:pt x="162" y="73"/>
                  <a:pt x="162" y="73"/>
                </a:cubicBezTo>
                <a:cubicBezTo>
                  <a:pt x="162" y="44"/>
                  <a:pt x="191" y="29"/>
                  <a:pt x="235" y="29"/>
                </a:cubicBezTo>
                <a:close/>
                <a:moveTo>
                  <a:pt x="426" y="544"/>
                </a:moveTo>
                <a:lnTo>
                  <a:pt x="426" y="544"/>
                </a:lnTo>
                <a:cubicBezTo>
                  <a:pt x="426" y="559"/>
                  <a:pt x="412" y="589"/>
                  <a:pt x="39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59"/>
                  <a:pt x="44" y="544"/>
                </a:cubicBezTo>
                <a:cubicBezTo>
                  <a:pt x="44" y="500"/>
                  <a:pt x="44" y="500"/>
                  <a:pt x="44" y="500"/>
                </a:cubicBezTo>
                <a:cubicBezTo>
                  <a:pt x="426" y="500"/>
                  <a:pt x="426" y="500"/>
                  <a:pt x="426" y="500"/>
                </a:cubicBezTo>
                <a:lnTo>
                  <a:pt x="426" y="544"/>
                </a:lnTo>
                <a:close/>
                <a:moveTo>
                  <a:pt x="426" y="471"/>
                </a:moveTo>
                <a:lnTo>
                  <a:pt x="426" y="471"/>
                </a:lnTo>
                <a:cubicBezTo>
                  <a:pt x="44" y="471"/>
                  <a:pt x="44" y="471"/>
                  <a:pt x="44" y="471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44" y="132"/>
                  <a:pt x="58" y="118"/>
                  <a:pt x="73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235"/>
                  <a:pt x="117" y="235"/>
                  <a:pt x="117" y="235"/>
                </a:cubicBezTo>
                <a:cubicBezTo>
                  <a:pt x="162" y="235"/>
                  <a:pt x="162" y="235"/>
                  <a:pt x="162" y="235"/>
                </a:cubicBezTo>
                <a:cubicBezTo>
                  <a:pt x="162" y="118"/>
                  <a:pt x="162" y="118"/>
                  <a:pt x="162" y="118"/>
                </a:cubicBezTo>
                <a:cubicBezTo>
                  <a:pt x="309" y="118"/>
                  <a:pt x="309" y="118"/>
                  <a:pt x="309" y="118"/>
                </a:cubicBezTo>
                <a:cubicBezTo>
                  <a:pt x="309" y="235"/>
                  <a:pt x="309" y="235"/>
                  <a:pt x="309" y="235"/>
                </a:cubicBezTo>
                <a:cubicBezTo>
                  <a:pt x="353" y="235"/>
                  <a:pt x="353" y="235"/>
                  <a:pt x="353" y="235"/>
                </a:cubicBezTo>
                <a:cubicBezTo>
                  <a:pt x="353" y="118"/>
                  <a:pt x="353" y="118"/>
                  <a:pt x="353" y="118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12" y="118"/>
                  <a:pt x="426" y="132"/>
                  <a:pt x="426" y="147"/>
                </a:cubicBezTo>
                <a:lnTo>
                  <a:pt x="426" y="4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95">
            <a:extLst>
              <a:ext uri="{FF2B5EF4-FFF2-40B4-BE49-F238E27FC236}">
                <a16:creationId xmlns="" xmlns:a16="http://schemas.microsoft.com/office/drawing/2014/main" id="{B9AACA11-66CB-4F0B-B6F5-FC6F5FDFA1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6458" y="3453591"/>
            <a:ext cx="280708" cy="228912"/>
          </a:xfrm>
          <a:custGeom>
            <a:avLst/>
            <a:gdLst>
              <a:gd name="T0" fmla="*/ 216253 w 619"/>
              <a:gd name="T1" fmla="*/ 42267 h 501"/>
              <a:gd name="T2" fmla="*/ 184694 w 619"/>
              <a:gd name="T3" fmla="*/ 10477 h 501"/>
              <a:gd name="T4" fmla="*/ 211232 w 619"/>
              <a:gd name="T5" fmla="*/ 5058 h 501"/>
              <a:gd name="T6" fmla="*/ 174293 w 619"/>
              <a:gd name="T7" fmla="*/ 0 h 501"/>
              <a:gd name="T8" fmla="*/ 68498 w 619"/>
              <a:gd name="T9" fmla="*/ 42267 h 501"/>
              <a:gd name="T10" fmla="*/ 21159 w 619"/>
              <a:gd name="T11" fmla="*/ 0 h 501"/>
              <a:gd name="T12" fmla="*/ 21159 w 619"/>
              <a:gd name="T13" fmla="*/ 10477 h 501"/>
              <a:gd name="T14" fmla="*/ 52718 w 619"/>
              <a:gd name="T15" fmla="*/ 42267 h 501"/>
              <a:gd name="T16" fmla="*/ 0 w 619"/>
              <a:gd name="T17" fmla="*/ 47686 h 501"/>
              <a:gd name="T18" fmla="*/ 10400 w 619"/>
              <a:gd name="T19" fmla="*/ 53105 h 501"/>
              <a:gd name="T20" fmla="*/ 47339 w 619"/>
              <a:gd name="T21" fmla="*/ 180630 h 501"/>
              <a:gd name="T22" fmla="*/ 195452 w 619"/>
              <a:gd name="T23" fmla="*/ 153897 h 501"/>
              <a:gd name="T24" fmla="*/ 216253 w 619"/>
              <a:gd name="T25" fmla="*/ 53105 h 501"/>
              <a:gd name="T26" fmla="*/ 216253 w 619"/>
              <a:gd name="T27" fmla="*/ 42267 h 501"/>
              <a:gd name="T28" fmla="*/ 68498 w 619"/>
              <a:gd name="T29" fmla="*/ 170153 h 501"/>
              <a:gd name="T30" fmla="*/ 31559 w 619"/>
              <a:gd name="T31" fmla="*/ 153897 h 501"/>
              <a:gd name="T32" fmla="*/ 68498 w 619"/>
              <a:gd name="T33" fmla="*/ 138001 h 501"/>
              <a:gd name="T34" fmla="*/ 68498 w 619"/>
              <a:gd name="T35" fmla="*/ 127525 h 501"/>
              <a:gd name="T36" fmla="*/ 31559 w 619"/>
              <a:gd name="T37" fmla="*/ 127525 h 501"/>
              <a:gd name="T38" fmla="*/ 68498 w 619"/>
              <a:gd name="T39" fmla="*/ 95373 h 501"/>
              <a:gd name="T40" fmla="*/ 68498 w 619"/>
              <a:gd name="T41" fmla="*/ 84896 h 501"/>
              <a:gd name="T42" fmla="*/ 26180 w 619"/>
              <a:gd name="T43" fmla="*/ 84896 h 501"/>
              <a:gd name="T44" fmla="*/ 68498 w 619"/>
              <a:gd name="T45" fmla="*/ 53105 h 501"/>
              <a:gd name="T46" fmla="*/ 137355 w 619"/>
              <a:gd name="T47" fmla="*/ 170153 h 501"/>
              <a:gd name="T48" fmla="*/ 84636 w 619"/>
              <a:gd name="T49" fmla="*/ 170153 h 501"/>
              <a:gd name="T50" fmla="*/ 137355 w 619"/>
              <a:gd name="T51" fmla="*/ 138001 h 501"/>
              <a:gd name="T52" fmla="*/ 137355 w 619"/>
              <a:gd name="T53" fmla="*/ 127525 h 501"/>
              <a:gd name="T54" fmla="*/ 84636 w 619"/>
              <a:gd name="T55" fmla="*/ 127525 h 501"/>
              <a:gd name="T56" fmla="*/ 137355 w 619"/>
              <a:gd name="T57" fmla="*/ 95373 h 501"/>
              <a:gd name="T58" fmla="*/ 137355 w 619"/>
              <a:gd name="T59" fmla="*/ 84896 h 501"/>
              <a:gd name="T60" fmla="*/ 84636 w 619"/>
              <a:gd name="T61" fmla="*/ 84896 h 501"/>
              <a:gd name="T62" fmla="*/ 137355 w 619"/>
              <a:gd name="T63" fmla="*/ 53105 h 501"/>
              <a:gd name="T64" fmla="*/ 179314 w 619"/>
              <a:gd name="T65" fmla="*/ 153897 h 501"/>
              <a:gd name="T66" fmla="*/ 168914 w 619"/>
              <a:gd name="T67" fmla="*/ 170153 h 501"/>
              <a:gd name="T68" fmla="*/ 153134 w 619"/>
              <a:gd name="T69" fmla="*/ 138001 h 501"/>
              <a:gd name="T70" fmla="*/ 179314 w 619"/>
              <a:gd name="T71" fmla="*/ 153897 h 501"/>
              <a:gd name="T72" fmla="*/ 184694 w 619"/>
              <a:gd name="T73" fmla="*/ 127525 h 501"/>
              <a:gd name="T74" fmla="*/ 153134 w 619"/>
              <a:gd name="T75" fmla="*/ 95373 h 501"/>
              <a:gd name="T76" fmla="*/ 184694 w 619"/>
              <a:gd name="T77" fmla="*/ 127525 h 501"/>
              <a:gd name="T78" fmla="*/ 190073 w 619"/>
              <a:gd name="T79" fmla="*/ 84896 h 501"/>
              <a:gd name="T80" fmla="*/ 153134 w 619"/>
              <a:gd name="T81" fmla="*/ 53105 h 501"/>
              <a:gd name="T82" fmla="*/ 190073 w 619"/>
              <a:gd name="T83" fmla="*/ 84896 h 50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19" h="501">
                <a:moveTo>
                  <a:pt x="603" y="117"/>
                </a:moveTo>
                <a:lnTo>
                  <a:pt x="603" y="117"/>
                </a:lnTo>
                <a:cubicBezTo>
                  <a:pt x="471" y="117"/>
                  <a:pt x="471" y="117"/>
                  <a:pt x="471" y="117"/>
                </a:cubicBezTo>
                <a:cubicBezTo>
                  <a:pt x="515" y="29"/>
                  <a:pt x="515" y="29"/>
                  <a:pt x="515" y="29"/>
                </a:cubicBezTo>
                <a:cubicBezTo>
                  <a:pt x="559" y="29"/>
                  <a:pt x="559" y="29"/>
                  <a:pt x="559" y="29"/>
                </a:cubicBezTo>
                <a:cubicBezTo>
                  <a:pt x="574" y="29"/>
                  <a:pt x="589" y="29"/>
                  <a:pt x="589" y="14"/>
                </a:cubicBezTo>
                <a:cubicBezTo>
                  <a:pt x="589" y="0"/>
                  <a:pt x="574" y="0"/>
                  <a:pt x="559" y="0"/>
                </a:cubicBezTo>
                <a:cubicBezTo>
                  <a:pt x="486" y="0"/>
                  <a:pt x="486" y="0"/>
                  <a:pt x="486" y="0"/>
                </a:cubicBezTo>
                <a:cubicBezTo>
                  <a:pt x="427" y="117"/>
                  <a:pt x="427" y="117"/>
                  <a:pt x="427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32" y="0"/>
                  <a:pt x="132" y="0"/>
                  <a:pt x="132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4" y="0"/>
                  <a:pt x="29" y="0"/>
                  <a:pt x="29" y="14"/>
                </a:cubicBezTo>
                <a:cubicBezTo>
                  <a:pt x="29" y="29"/>
                  <a:pt x="44" y="29"/>
                  <a:pt x="59" y="29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0" y="117"/>
                  <a:pt x="0" y="117"/>
                  <a:pt x="0" y="132"/>
                </a:cubicBezTo>
                <a:cubicBezTo>
                  <a:pt x="0" y="147"/>
                  <a:pt x="0" y="147"/>
                  <a:pt x="15" y="147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59" y="426"/>
                  <a:pt x="59" y="426"/>
                  <a:pt x="59" y="426"/>
                </a:cubicBezTo>
                <a:cubicBezTo>
                  <a:pt x="59" y="471"/>
                  <a:pt x="88" y="500"/>
                  <a:pt x="132" y="500"/>
                </a:cubicBezTo>
                <a:cubicBezTo>
                  <a:pt x="471" y="500"/>
                  <a:pt x="471" y="500"/>
                  <a:pt x="471" y="500"/>
                </a:cubicBezTo>
                <a:cubicBezTo>
                  <a:pt x="515" y="500"/>
                  <a:pt x="545" y="471"/>
                  <a:pt x="545" y="426"/>
                </a:cubicBezTo>
                <a:cubicBezTo>
                  <a:pt x="589" y="147"/>
                  <a:pt x="589" y="147"/>
                  <a:pt x="589" y="147"/>
                </a:cubicBezTo>
                <a:cubicBezTo>
                  <a:pt x="603" y="147"/>
                  <a:pt x="603" y="147"/>
                  <a:pt x="603" y="147"/>
                </a:cubicBezTo>
                <a:cubicBezTo>
                  <a:pt x="618" y="147"/>
                  <a:pt x="618" y="147"/>
                  <a:pt x="618" y="132"/>
                </a:cubicBezTo>
                <a:cubicBezTo>
                  <a:pt x="618" y="117"/>
                  <a:pt x="618" y="117"/>
                  <a:pt x="603" y="117"/>
                </a:cubicBezTo>
                <a:close/>
                <a:moveTo>
                  <a:pt x="191" y="471"/>
                </a:moveTo>
                <a:lnTo>
                  <a:pt x="191" y="471"/>
                </a:lnTo>
                <a:cubicBezTo>
                  <a:pt x="132" y="471"/>
                  <a:pt x="132" y="471"/>
                  <a:pt x="132" y="471"/>
                </a:cubicBezTo>
                <a:cubicBezTo>
                  <a:pt x="118" y="471"/>
                  <a:pt x="88" y="441"/>
                  <a:pt x="88" y="426"/>
                </a:cubicBezTo>
                <a:cubicBezTo>
                  <a:pt x="88" y="382"/>
                  <a:pt x="88" y="382"/>
                  <a:pt x="88" y="382"/>
                </a:cubicBezTo>
                <a:cubicBezTo>
                  <a:pt x="191" y="382"/>
                  <a:pt x="191" y="382"/>
                  <a:pt x="191" y="382"/>
                </a:cubicBezTo>
                <a:lnTo>
                  <a:pt x="191" y="471"/>
                </a:lnTo>
                <a:close/>
                <a:moveTo>
                  <a:pt x="191" y="353"/>
                </a:moveTo>
                <a:lnTo>
                  <a:pt x="191" y="353"/>
                </a:lnTo>
                <a:cubicBezTo>
                  <a:pt x="88" y="353"/>
                  <a:pt x="88" y="353"/>
                  <a:pt x="88" y="353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91" y="264"/>
                  <a:pt x="191" y="264"/>
                  <a:pt x="191" y="264"/>
                </a:cubicBezTo>
                <a:lnTo>
                  <a:pt x="191" y="353"/>
                </a:lnTo>
                <a:close/>
                <a:moveTo>
                  <a:pt x="191" y="235"/>
                </a:moveTo>
                <a:lnTo>
                  <a:pt x="191" y="235"/>
                </a:lnTo>
                <a:cubicBezTo>
                  <a:pt x="73" y="235"/>
                  <a:pt x="73" y="235"/>
                  <a:pt x="73" y="235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191" y="147"/>
                  <a:pt x="191" y="147"/>
                  <a:pt x="191" y="147"/>
                </a:cubicBezTo>
                <a:lnTo>
                  <a:pt x="191" y="235"/>
                </a:lnTo>
                <a:close/>
                <a:moveTo>
                  <a:pt x="383" y="471"/>
                </a:moveTo>
                <a:lnTo>
                  <a:pt x="383" y="471"/>
                </a:lnTo>
                <a:cubicBezTo>
                  <a:pt x="236" y="471"/>
                  <a:pt x="236" y="471"/>
                  <a:pt x="236" y="471"/>
                </a:cubicBezTo>
                <a:cubicBezTo>
                  <a:pt x="236" y="382"/>
                  <a:pt x="236" y="382"/>
                  <a:pt x="236" y="382"/>
                </a:cubicBezTo>
                <a:cubicBezTo>
                  <a:pt x="383" y="382"/>
                  <a:pt x="383" y="382"/>
                  <a:pt x="383" y="382"/>
                </a:cubicBezTo>
                <a:lnTo>
                  <a:pt x="383" y="471"/>
                </a:lnTo>
                <a:close/>
                <a:moveTo>
                  <a:pt x="383" y="353"/>
                </a:moveTo>
                <a:lnTo>
                  <a:pt x="383" y="353"/>
                </a:lnTo>
                <a:cubicBezTo>
                  <a:pt x="236" y="353"/>
                  <a:pt x="236" y="353"/>
                  <a:pt x="236" y="353"/>
                </a:cubicBezTo>
                <a:cubicBezTo>
                  <a:pt x="236" y="264"/>
                  <a:pt x="236" y="264"/>
                  <a:pt x="236" y="264"/>
                </a:cubicBezTo>
                <a:cubicBezTo>
                  <a:pt x="383" y="264"/>
                  <a:pt x="383" y="264"/>
                  <a:pt x="383" y="264"/>
                </a:cubicBezTo>
                <a:lnTo>
                  <a:pt x="383" y="353"/>
                </a:lnTo>
                <a:close/>
                <a:moveTo>
                  <a:pt x="383" y="235"/>
                </a:moveTo>
                <a:lnTo>
                  <a:pt x="383" y="235"/>
                </a:lnTo>
                <a:cubicBezTo>
                  <a:pt x="236" y="235"/>
                  <a:pt x="236" y="235"/>
                  <a:pt x="236" y="235"/>
                </a:cubicBezTo>
                <a:cubicBezTo>
                  <a:pt x="236" y="147"/>
                  <a:pt x="236" y="147"/>
                  <a:pt x="236" y="147"/>
                </a:cubicBezTo>
                <a:cubicBezTo>
                  <a:pt x="383" y="147"/>
                  <a:pt x="383" y="147"/>
                  <a:pt x="383" y="147"/>
                </a:cubicBezTo>
                <a:lnTo>
                  <a:pt x="383" y="235"/>
                </a:lnTo>
                <a:close/>
                <a:moveTo>
                  <a:pt x="500" y="426"/>
                </a:moveTo>
                <a:lnTo>
                  <a:pt x="500" y="426"/>
                </a:lnTo>
                <a:cubicBezTo>
                  <a:pt x="500" y="441"/>
                  <a:pt x="486" y="471"/>
                  <a:pt x="471" y="471"/>
                </a:cubicBezTo>
                <a:cubicBezTo>
                  <a:pt x="427" y="471"/>
                  <a:pt x="427" y="471"/>
                  <a:pt x="427" y="471"/>
                </a:cubicBezTo>
                <a:cubicBezTo>
                  <a:pt x="427" y="382"/>
                  <a:pt x="427" y="382"/>
                  <a:pt x="427" y="382"/>
                </a:cubicBezTo>
                <a:cubicBezTo>
                  <a:pt x="515" y="382"/>
                  <a:pt x="515" y="382"/>
                  <a:pt x="515" y="382"/>
                </a:cubicBezTo>
                <a:lnTo>
                  <a:pt x="500" y="426"/>
                </a:lnTo>
                <a:close/>
                <a:moveTo>
                  <a:pt x="515" y="353"/>
                </a:moveTo>
                <a:lnTo>
                  <a:pt x="515" y="353"/>
                </a:lnTo>
                <a:cubicBezTo>
                  <a:pt x="427" y="353"/>
                  <a:pt x="427" y="353"/>
                  <a:pt x="427" y="353"/>
                </a:cubicBezTo>
                <a:cubicBezTo>
                  <a:pt x="427" y="264"/>
                  <a:pt x="427" y="264"/>
                  <a:pt x="427" y="264"/>
                </a:cubicBezTo>
                <a:cubicBezTo>
                  <a:pt x="530" y="264"/>
                  <a:pt x="530" y="264"/>
                  <a:pt x="530" y="264"/>
                </a:cubicBezTo>
                <a:lnTo>
                  <a:pt x="515" y="353"/>
                </a:lnTo>
                <a:close/>
                <a:moveTo>
                  <a:pt x="530" y="235"/>
                </a:moveTo>
                <a:lnTo>
                  <a:pt x="530" y="235"/>
                </a:lnTo>
                <a:cubicBezTo>
                  <a:pt x="427" y="235"/>
                  <a:pt x="427" y="235"/>
                  <a:pt x="427" y="235"/>
                </a:cubicBezTo>
                <a:cubicBezTo>
                  <a:pt x="427" y="147"/>
                  <a:pt x="427" y="147"/>
                  <a:pt x="427" y="147"/>
                </a:cubicBezTo>
                <a:cubicBezTo>
                  <a:pt x="545" y="147"/>
                  <a:pt x="545" y="147"/>
                  <a:pt x="545" y="147"/>
                </a:cubicBezTo>
                <a:lnTo>
                  <a:pt x="530" y="2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109">
            <a:extLst>
              <a:ext uri="{FF2B5EF4-FFF2-40B4-BE49-F238E27FC236}">
                <a16:creationId xmlns="" xmlns:a16="http://schemas.microsoft.com/office/drawing/2014/main" id="{11738277-989C-42AB-AA4C-9BA2EDC74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8104" y="2192628"/>
            <a:ext cx="289062" cy="289060"/>
          </a:xfrm>
          <a:custGeom>
            <a:avLst/>
            <a:gdLst>
              <a:gd name="T0" fmla="*/ 116822 w 634"/>
              <a:gd name="T1" fmla="*/ 0 h 634"/>
              <a:gd name="T2" fmla="*/ 116822 w 634"/>
              <a:gd name="T3" fmla="*/ 228190 h 634"/>
              <a:gd name="T4" fmla="*/ 116822 w 634"/>
              <a:gd name="T5" fmla="*/ 0 h 634"/>
              <a:gd name="T6" fmla="*/ 196507 w 634"/>
              <a:gd name="T7" fmla="*/ 58399 h 634"/>
              <a:gd name="T8" fmla="*/ 159369 w 634"/>
              <a:gd name="T9" fmla="*/ 105984 h 634"/>
              <a:gd name="T10" fmla="*/ 196507 w 634"/>
              <a:gd name="T11" fmla="*/ 58399 h 634"/>
              <a:gd name="T12" fmla="*/ 186051 w 634"/>
              <a:gd name="T13" fmla="*/ 47945 h 634"/>
              <a:gd name="T14" fmla="*/ 138096 w 634"/>
              <a:gd name="T15" fmla="*/ 21269 h 634"/>
              <a:gd name="T16" fmla="*/ 85093 w 634"/>
              <a:gd name="T17" fmla="*/ 105984 h 634"/>
              <a:gd name="T18" fmla="*/ 90501 w 634"/>
              <a:gd name="T19" fmla="*/ 69214 h 634"/>
              <a:gd name="T20" fmla="*/ 138096 w 634"/>
              <a:gd name="T21" fmla="*/ 69214 h 634"/>
              <a:gd name="T22" fmla="*/ 85093 w 634"/>
              <a:gd name="T23" fmla="*/ 105984 h 634"/>
              <a:gd name="T24" fmla="*/ 143504 w 634"/>
              <a:gd name="T25" fmla="*/ 122206 h 634"/>
              <a:gd name="T26" fmla="*/ 116822 w 634"/>
              <a:gd name="T27" fmla="*/ 159336 h 634"/>
              <a:gd name="T28" fmla="*/ 85093 w 634"/>
              <a:gd name="T29" fmla="*/ 122206 h 634"/>
              <a:gd name="T30" fmla="*/ 106366 w 634"/>
              <a:gd name="T31" fmla="*/ 15862 h 634"/>
              <a:gd name="T32" fmla="*/ 116822 w 634"/>
              <a:gd name="T33" fmla="*/ 15862 h 634"/>
              <a:gd name="T34" fmla="*/ 138096 w 634"/>
              <a:gd name="T35" fmla="*/ 58399 h 634"/>
              <a:gd name="T36" fmla="*/ 95549 w 634"/>
              <a:gd name="T37" fmla="*/ 58399 h 634"/>
              <a:gd name="T38" fmla="*/ 90501 w 634"/>
              <a:gd name="T39" fmla="*/ 21269 h 634"/>
              <a:gd name="T40" fmla="*/ 79684 w 634"/>
              <a:gd name="T41" fmla="*/ 52992 h 634"/>
              <a:gd name="T42" fmla="*/ 90501 w 634"/>
              <a:gd name="T43" fmla="*/ 21269 h 634"/>
              <a:gd name="T44" fmla="*/ 32090 w 634"/>
              <a:gd name="T45" fmla="*/ 58399 h 634"/>
              <a:gd name="T46" fmla="*/ 74637 w 634"/>
              <a:gd name="T47" fmla="*/ 105984 h 634"/>
              <a:gd name="T48" fmla="*/ 32090 w 634"/>
              <a:gd name="T49" fmla="*/ 58399 h 634"/>
              <a:gd name="T50" fmla="*/ 32090 w 634"/>
              <a:gd name="T51" fmla="*/ 169790 h 634"/>
              <a:gd name="T52" fmla="*/ 74637 w 634"/>
              <a:gd name="T53" fmla="*/ 122206 h 634"/>
              <a:gd name="T54" fmla="*/ 32090 w 634"/>
              <a:gd name="T55" fmla="*/ 169790 h 634"/>
              <a:gd name="T56" fmla="*/ 42546 w 634"/>
              <a:gd name="T57" fmla="*/ 180605 h 634"/>
              <a:gd name="T58" fmla="*/ 90501 w 634"/>
              <a:gd name="T59" fmla="*/ 212328 h 634"/>
              <a:gd name="T60" fmla="*/ 122231 w 634"/>
              <a:gd name="T61" fmla="*/ 212328 h 634"/>
              <a:gd name="T62" fmla="*/ 116822 w 634"/>
              <a:gd name="T63" fmla="*/ 212328 h 634"/>
              <a:gd name="T64" fmla="*/ 95549 w 634"/>
              <a:gd name="T65" fmla="*/ 169790 h 634"/>
              <a:gd name="T66" fmla="*/ 138096 w 634"/>
              <a:gd name="T67" fmla="*/ 169790 h 634"/>
              <a:gd name="T68" fmla="*/ 138096 w 634"/>
              <a:gd name="T69" fmla="*/ 212328 h 634"/>
              <a:gd name="T70" fmla="*/ 148552 w 634"/>
              <a:gd name="T71" fmla="*/ 175198 h 634"/>
              <a:gd name="T72" fmla="*/ 138096 w 634"/>
              <a:gd name="T73" fmla="*/ 212328 h 634"/>
              <a:gd name="T74" fmla="*/ 196507 w 634"/>
              <a:gd name="T75" fmla="*/ 169790 h 634"/>
              <a:gd name="T76" fmla="*/ 159369 w 634"/>
              <a:gd name="T77" fmla="*/ 122206 h 634"/>
              <a:gd name="T78" fmla="*/ 196507 w 634"/>
              <a:gd name="T79" fmla="*/ 169790 h 63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64AD1ABF-FE87-4C02-8440-B33B0DC98849}"/>
              </a:ext>
            </a:extLst>
          </p:cNvPr>
          <p:cNvSpPr txBox="1">
            <a:spLocks/>
          </p:cNvSpPr>
          <p:nvPr/>
        </p:nvSpPr>
        <p:spPr>
          <a:xfrm>
            <a:off x="1812474" y="3261047"/>
            <a:ext cx="1208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文案处理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82D83C02-0EFE-4616-AC97-4ED5BF394FF9}"/>
              </a:ext>
            </a:extLst>
          </p:cNvPr>
          <p:cNvSpPr/>
          <p:nvPr/>
        </p:nvSpPr>
        <p:spPr>
          <a:xfrm>
            <a:off x="1812474" y="3542385"/>
            <a:ext cx="296598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是谁上车你个贵山海经你是个一般你说别怕打过</a:t>
            </a:r>
            <a:endParaRPr lang="en-US" altLang="zh-CN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2F6F4F6D-551E-4B59-A71E-2E32BEE87E83}"/>
              </a:ext>
            </a:extLst>
          </p:cNvPr>
          <p:cNvSpPr txBox="1">
            <a:spLocks/>
          </p:cNvSpPr>
          <p:nvPr/>
        </p:nvSpPr>
        <p:spPr>
          <a:xfrm>
            <a:off x="1812474" y="4479772"/>
            <a:ext cx="1208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办公培训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D601A13C-5DFC-4860-B7BF-2ED83F93EFC7}"/>
              </a:ext>
            </a:extLst>
          </p:cNvPr>
          <p:cNvSpPr/>
          <p:nvPr/>
        </p:nvSpPr>
        <p:spPr>
          <a:xfrm>
            <a:off x="1812474" y="4761110"/>
            <a:ext cx="2711327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  <a:endParaRPr lang="en-US" altLang="zh-CN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9C71BC83-D23D-4ADA-9613-87BBD12476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4" r="35129" b="8304"/>
          <a:stretch>
            <a:fillRect/>
          </a:stretch>
        </p:blipFill>
        <p:spPr>
          <a:xfrm>
            <a:off x="4123332" y="0"/>
            <a:ext cx="8068668" cy="6912058"/>
          </a:xfrm>
          <a:custGeom>
            <a:avLst/>
            <a:gdLst>
              <a:gd name="connsiteX0" fmla="*/ 3903254 w 8068668"/>
              <a:gd name="connsiteY0" fmla="*/ 0 h 6912058"/>
              <a:gd name="connsiteX1" fmla="*/ 8068668 w 8068668"/>
              <a:gd name="connsiteY1" fmla="*/ 0 h 6912058"/>
              <a:gd name="connsiteX2" fmla="*/ 8068668 w 8068668"/>
              <a:gd name="connsiteY2" fmla="*/ 6912058 h 6912058"/>
              <a:gd name="connsiteX3" fmla="*/ 0 w 8068668"/>
              <a:gd name="connsiteY3" fmla="*/ 6912058 h 6912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68668" h="6912058">
                <a:moveTo>
                  <a:pt x="3903254" y="0"/>
                </a:moveTo>
                <a:lnTo>
                  <a:pt x="8068668" y="0"/>
                </a:lnTo>
                <a:lnTo>
                  <a:pt x="8068668" y="6912058"/>
                </a:lnTo>
                <a:lnTo>
                  <a:pt x="0" y="691205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6304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9342" y="1569634"/>
            <a:ext cx="3764132" cy="3762597"/>
            <a:chOff x="4199342" y="1966245"/>
            <a:chExt cx="3764132" cy="3762597"/>
          </a:xfrm>
        </p:grpSpPr>
        <p:sp>
          <p:nvSpPr>
            <p:cNvPr id="53" name="椭圆 52"/>
            <p:cNvSpPr>
              <a:spLocks/>
            </p:cNvSpPr>
            <p:nvPr/>
          </p:nvSpPr>
          <p:spPr bwMode="auto">
            <a:xfrm>
              <a:off x="4199342" y="1966245"/>
              <a:ext cx="3764132" cy="3762597"/>
            </a:xfrm>
            <a:prstGeom prst="ellipse">
              <a:avLst/>
            </a:prstGeom>
            <a:noFill/>
            <a:ln w="9525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椭圆 53"/>
            <p:cNvSpPr>
              <a:spLocks/>
            </p:cNvSpPr>
            <p:nvPr/>
          </p:nvSpPr>
          <p:spPr bwMode="auto">
            <a:xfrm>
              <a:off x="4480441" y="2247346"/>
              <a:ext cx="3201165" cy="3199628"/>
            </a:xfrm>
            <a:prstGeom prst="ellipse">
              <a:avLst/>
            </a:prstGeom>
            <a:noFill/>
            <a:ln w="9525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136174" y="2479650"/>
            <a:ext cx="1954647" cy="4378351"/>
            <a:chOff x="3844194" y="2139416"/>
            <a:chExt cx="1465985" cy="3283763"/>
          </a:xfrm>
        </p:grpSpPr>
        <p:grpSp>
          <p:nvGrpSpPr>
            <p:cNvPr id="5" name="组合 4"/>
            <p:cNvGrpSpPr/>
            <p:nvPr/>
          </p:nvGrpSpPr>
          <p:grpSpPr>
            <a:xfrm>
              <a:off x="3844194" y="2139416"/>
              <a:ext cx="1465985" cy="3283763"/>
              <a:chOff x="5101641" y="2822878"/>
              <a:chExt cx="1925269" cy="4312547"/>
            </a:xfrm>
          </p:grpSpPr>
          <p:sp>
            <p:nvSpPr>
              <p:cNvPr id="37" name="矩形 36"/>
              <p:cNvSpPr>
                <a:spLocks/>
              </p:cNvSpPr>
              <p:nvPr/>
            </p:nvSpPr>
            <p:spPr bwMode="auto">
              <a:xfrm>
                <a:off x="5928485" y="4683089"/>
                <a:ext cx="264772" cy="27158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任意多边形: 形状 37"/>
              <p:cNvSpPr>
                <a:spLocks/>
              </p:cNvSpPr>
              <p:nvPr/>
            </p:nvSpPr>
            <p:spPr bwMode="auto">
              <a:xfrm>
                <a:off x="6057088" y="5957776"/>
                <a:ext cx="685381" cy="621079"/>
              </a:xfrm>
              <a:custGeom>
                <a:avLst/>
                <a:gdLst>
                  <a:gd name="T0" fmla="*/ 383 w 383"/>
                  <a:gd name="T1" fmla="*/ 0 h 347"/>
                  <a:gd name="T2" fmla="*/ 200 w 383"/>
                  <a:gd name="T3" fmla="*/ 198 h 347"/>
                  <a:gd name="T4" fmla="*/ 200 w 383"/>
                  <a:gd name="T5" fmla="*/ 347 h 347"/>
                  <a:gd name="T6" fmla="*/ 0 w 383"/>
                  <a:gd name="T7" fmla="*/ 347 h 347"/>
                  <a:gd name="T8" fmla="*/ 0 w 383"/>
                  <a:gd name="T9" fmla="*/ 90 h 347"/>
                  <a:gd name="T10" fmla="*/ 383 w 383"/>
                  <a:gd name="T11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3" h="347">
                    <a:moveTo>
                      <a:pt x="383" y="0"/>
                    </a:moveTo>
                    <a:cubicBezTo>
                      <a:pt x="383" y="0"/>
                      <a:pt x="352" y="89"/>
                      <a:pt x="200" y="198"/>
                    </a:cubicBezTo>
                    <a:cubicBezTo>
                      <a:pt x="200" y="347"/>
                      <a:pt x="200" y="347"/>
                      <a:pt x="200" y="347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90"/>
                      <a:pt x="0" y="90"/>
                      <a:pt x="0" y="90"/>
                    </a:cubicBezTo>
                    <a:lnTo>
                      <a:pt x="383" y="0"/>
                    </a:ln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矩形 38"/>
              <p:cNvSpPr>
                <a:spLocks/>
              </p:cNvSpPr>
              <p:nvPr/>
            </p:nvSpPr>
            <p:spPr bwMode="auto">
              <a:xfrm>
                <a:off x="5792317" y="4919114"/>
                <a:ext cx="543917" cy="116575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任意多边形: 形状 39"/>
              <p:cNvSpPr>
                <a:spLocks/>
              </p:cNvSpPr>
              <p:nvPr/>
            </p:nvSpPr>
            <p:spPr bwMode="auto">
              <a:xfrm>
                <a:off x="6039689" y="4904741"/>
                <a:ext cx="731527" cy="482641"/>
              </a:xfrm>
              <a:custGeom>
                <a:avLst/>
                <a:gdLst>
                  <a:gd name="T0" fmla="*/ 395 w 409"/>
                  <a:gd name="T1" fmla="*/ 56 h 270"/>
                  <a:gd name="T2" fmla="*/ 353 w 409"/>
                  <a:gd name="T3" fmla="*/ 150 h 270"/>
                  <a:gd name="T4" fmla="*/ 108 w 409"/>
                  <a:gd name="T5" fmla="*/ 256 h 270"/>
                  <a:gd name="T6" fmla="*/ 15 w 409"/>
                  <a:gd name="T7" fmla="*/ 213 h 270"/>
                  <a:gd name="T8" fmla="*/ 15 w 409"/>
                  <a:gd name="T9" fmla="*/ 213 h 270"/>
                  <a:gd name="T10" fmla="*/ 57 w 409"/>
                  <a:gd name="T11" fmla="*/ 119 h 270"/>
                  <a:gd name="T12" fmla="*/ 302 w 409"/>
                  <a:gd name="T13" fmla="*/ 14 h 270"/>
                  <a:gd name="T14" fmla="*/ 395 w 409"/>
                  <a:gd name="T15" fmla="*/ 5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0">
                    <a:moveTo>
                      <a:pt x="395" y="56"/>
                    </a:moveTo>
                    <a:cubicBezTo>
                      <a:pt x="409" y="94"/>
                      <a:pt x="390" y="136"/>
                      <a:pt x="353" y="150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1" y="270"/>
                      <a:pt x="29" y="250"/>
                      <a:pt x="15" y="213"/>
                    </a:cubicBezTo>
                    <a:cubicBezTo>
                      <a:pt x="15" y="213"/>
                      <a:pt x="15" y="213"/>
                      <a:pt x="15" y="213"/>
                    </a:cubicBezTo>
                    <a:cubicBezTo>
                      <a:pt x="0" y="175"/>
                      <a:pt x="20" y="133"/>
                      <a:pt x="57" y="119"/>
                    </a:cubicBezTo>
                    <a:cubicBezTo>
                      <a:pt x="302" y="14"/>
                      <a:pt x="302" y="14"/>
                      <a:pt x="302" y="14"/>
                    </a:cubicBezTo>
                    <a:cubicBezTo>
                      <a:pt x="339" y="0"/>
                      <a:pt x="381" y="19"/>
                      <a:pt x="395" y="56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: 形状 40"/>
              <p:cNvSpPr>
                <a:spLocks/>
              </p:cNvSpPr>
              <p:nvPr/>
            </p:nvSpPr>
            <p:spPr bwMode="auto">
              <a:xfrm>
                <a:off x="6079027" y="5136983"/>
                <a:ext cx="161133" cy="225434"/>
              </a:xfrm>
              <a:custGeom>
                <a:avLst/>
                <a:gdLst>
                  <a:gd name="T0" fmla="*/ 12 w 90"/>
                  <a:gd name="T1" fmla="*/ 78 h 126"/>
                  <a:gd name="T2" fmla="*/ 47 w 90"/>
                  <a:gd name="T3" fmla="*/ 0 h 126"/>
                  <a:gd name="T4" fmla="*/ 90 w 90"/>
                  <a:gd name="T5" fmla="*/ 114 h 126"/>
                  <a:gd name="T6" fmla="*/ 12 w 90"/>
                  <a:gd name="T7" fmla="*/ 7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26">
                    <a:moveTo>
                      <a:pt x="12" y="78"/>
                    </a:moveTo>
                    <a:cubicBezTo>
                      <a:pt x="0" y="47"/>
                      <a:pt x="16" y="12"/>
                      <a:pt x="47" y="0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58" y="126"/>
                      <a:pt x="23" y="110"/>
                      <a:pt x="12" y="78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任意多边形: 形状 41"/>
              <p:cNvSpPr>
                <a:spLocks/>
              </p:cNvSpPr>
              <p:nvPr/>
            </p:nvSpPr>
            <p:spPr bwMode="auto">
              <a:xfrm>
                <a:off x="6057088" y="5180103"/>
                <a:ext cx="732283" cy="484911"/>
              </a:xfrm>
              <a:custGeom>
                <a:avLst/>
                <a:gdLst>
                  <a:gd name="T0" fmla="*/ 395 w 409"/>
                  <a:gd name="T1" fmla="*/ 57 h 271"/>
                  <a:gd name="T2" fmla="*/ 352 w 409"/>
                  <a:gd name="T3" fmla="*/ 151 h 271"/>
                  <a:gd name="T4" fmla="*/ 108 w 409"/>
                  <a:gd name="T5" fmla="*/ 256 h 271"/>
                  <a:gd name="T6" fmla="*/ 14 w 409"/>
                  <a:gd name="T7" fmla="*/ 214 h 271"/>
                  <a:gd name="T8" fmla="*/ 14 w 409"/>
                  <a:gd name="T9" fmla="*/ 214 h 271"/>
                  <a:gd name="T10" fmla="*/ 57 w 409"/>
                  <a:gd name="T11" fmla="*/ 120 h 271"/>
                  <a:gd name="T12" fmla="*/ 301 w 409"/>
                  <a:gd name="T13" fmla="*/ 15 h 271"/>
                  <a:gd name="T14" fmla="*/ 395 w 409"/>
                  <a:gd name="T15" fmla="*/ 5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1">
                    <a:moveTo>
                      <a:pt x="395" y="57"/>
                    </a:moveTo>
                    <a:cubicBezTo>
                      <a:pt x="409" y="95"/>
                      <a:pt x="390" y="137"/>
                      <a:pt x="352" y="151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0" y="271"/>
                      <a:pt x="28" y="251"/>
                      <a:pt x="14" y="214"/>
                    </a:cubicBezTo>
                    <a:cubicBezTo>
                      <a:pt x="14" y="214"/>
                      <a:pt x="14" y="214"/>
                      <a:pt x="14" y="214"/>
                    </a:cubicBezTo>
                    <a:cubicBezTo>
                      <a:pt x="0" y="176"/>
                      <a:pt x="19" y="134"/>
                      <a:pt x="57" y="120"/>
                    </a:cubicBezTo>
                    <a:cubicBezTo>
                      <a:pt x="301" y="15"/>
                      <a:pt x="301" y="15"/>
                      <a:pt x="301" y="15"/>
                    </a:cubicBezTo>
                    <a:cubicBezTo>
                      <a:pt x="339" y="0"/>
                      <a:pt x="381" y="20"/>
                      <a:pt x="395" y="57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任意多边形: 形状 42"/>
              <p:cNvSpPr>
                <a:spLocks/>
              </p:cNvSpPr>
              <p:nvPr/>
            </p:nvSpPr>
            <p:spPr bwMode="auto">
              <a:xfrm>
                <a:off x="6094913" y="5405537"/>
                <a:ext cx="161133" cy="225434"/>
              </a:xfrm>
              <a:custGeom>
                <a:avLst/>
                <a:gdLst>
                  <a:gd name="T0" fmla="*/ 12 w 90"/>
                  <a:gd name="T1" fmla="*/ 79 h 126"/>
                  <a:gd name="T2" fmla="*/ 48 w 90"/>
                  <a:gd name="T3" fmla="*/ 0 h 126"/>
                  <a:gd name="T4" fmla="*/ 90 w 90"/>
                  <a:gd name="T5" fmla="*/ 114 h 126"/>
                  <a:gd name="T6" fmla="*/ 12 w 90"/>
                  <a:gd name="T7" fmla="*/ 7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26">
                    <a:moveTo>
                      <a:pt x="12" y="79"/>
                    </a:moveTo>
                    <a:cubicBezTo>
                      <a:pt x="0" y="47"/>
                      <a:pt x="16" y="12"/>
                      <a:pt x="48" y="0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59" y="126"/>
                      <a:pt x="24" y="110"/>
                      <a:pt x="12" y="79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任意多边形: 形状 43"/>
              <p:cNvSpPr>
                <a:spLocks/>
              </p:cNvSpPr>
              <p:nvPr/>
            </p:nvSpPr>
            <p:spPr bwMode="auto">
              <a:xfrm>
                <a:off x="5463243" y="5195990"/>
                <a:ext cx="963013" cy="1382865"/>
              </a:xfrm>
              <a:custGeom>
                <a:avLst/>
                <a:gdLst>
                  <a:gd name="T0" fmla="*/ 485 w 538"/>
                  <a:gd name="T1" fmla="*/ 66 h 773"/>
                  <a:gd name="T2" fmla="*/ 357 w 538"/>
                  <a:gd name="T3" fmla="*/ 9 h 773"/>
                  <a:gd name="T4" fmla="*/ 275 w 538"/>
                  <a:gd name="T5" fmla="*/ 5 h 773"/>
                  <a:gd name="T6" fmla="*/ 140 w 538"/>
                  <a:gd name="T7" fmla="*/ 5 h 773"/>
                  <a:gd name="T8" fmla="*/ 85 w 538"/>
                  <a:gd name="T9" fmla="*/ 5 h 773"/>
                  <a:gd name="T10" fmla="*/ 0 w 538"/>
                  <a:gd name="T11" fmla="*/ 80 h 773"/>
                  <a:gd name="T12" fmla="*/ 0 w 538"/>
                  <a:gd name="T13" fmla="*/ 136 h 773"/>
                  <a:gd name="T14" fmla="*/ 0 w 538"/>
                  <a:gd name="T15" fmla="*/ 540 h 773"/>
                  <a:gd name="T16" fmla="*/ 124 w 538"/>
                  <a:gd name="T17" fmla="*/ 675 h 773"/>
                  <a:gd name="T18" fmla="*/ 124 w 538"/>
                  <a:gd name="T19" fmla="*/ 773 h 773"/>
                  <a:gd name="T20" fmla="*/ 344 w 538"/>
                  <a:gd name="T21" fmla="*/ 773 h 773"/>
                  <a:gd name="T22" fmla="*/ 344 w 538"/>
                  <a:gd name="T23" fmla="*/ 596 h 773"/>
                  <a:gd name="T24" fmla="*/ 344 w 538"/>
                  <a:gd name="T25" fmla="*/ 552 h 773"/>
                  <a:gd name="T26" fmla="*/ 188 w 538"/>
                  <a:gd name="T27" fmla="*/ 148 h 773"/>
                  <a:gd name="T28" fmla="*/ 315 w 538"/>
                  <a:gd name="T29" fmla="*/ 151 h 773"/>
                  <a:gd name="T30" fmla="*/ 424 w 538"/>
                  <a:gd name="T31" fmla="*/ 198 h 773"/>
                  <a:gd name="T32" fmla="*/ 521 w 538"/>
                  <a:gd name="T33" fmla="*/ 162 h 773"/>
                  <a:gd name="T34" fmla="*/ 485 w 538"/>
                  <a:gd name="T35" fmla="*/ 66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38" h="773">
                    <a:moveTo>
                      <a:pt x="485" y="66"/>
                    </a:moveTo>
                    <a:cubicBezTo>
                      <a:pt x="357" y="9"/>
                      <a:pt x="357" y="9"/>
                      <a:pt x="357" y="9"/>
                    </a:cubicBezTo>
                    <a:cubicBezTo>
                      <a:pt x="338" y="0"/>
                      <a:pt x="284" y="5"/>
                      <a:pt x="275" y="5"/>
                    </a:cubicBezTo>
                    <a:cubicBezTo>
                      <a:pt x="140" y="5"/>
                      <a:pt x="140" y="5"/>
                      <a:pt x="140" y="5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41" y="5"/>
                      <a:pt x="0" y="35"/>
                      <a:pt x="0" y="8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540"/>
                      <a:pt x="0" y="540"/>
                      <a:pt x="0" y="540"/>
                    </a:cubicBezTo>
                    <a:cubicBezTo>
                      <a:pt x="0" y="610"/>
                      <a:pt x="56" y="669"/>
                      <a:pt x="124" y="675"/>
                    </a:cubicBezTo>
                    <a:cubicBezTo>
                      <a:pt x="124" y="773"/>
                      <a:pt x="124" y="773"/>
                      <a:pt x="124" y="773"/>
                    </a:cubicBezTo>
                    <a:cubicBezTo>
                      <a:pt x="344" y="773"/>
                      <a:pt x="344" y="773"/>
                      <a:pt x="344" y="773"/>
                    </a:cubicBezTo>
                    <a:cubicBezTo>
                      <a:pt x="344" y="596"/>
                      <a:pt x="344" y="596"/>
                      <a:pt x="344" y="596"/>
                    </a:cubicBezTo>
                    <a:cubicBezTo>
                      <a:pt x="344" y="552"/>
                      <a:pt x="344" y="552"/>
                      <a:pt x="344" y="552"/>
                    </a:cubicBezTo>
                    <a:cubicBezTo>
                      <a:pt x="344" y="303"/>
                      <a:pt x="188" y="148"/>
                      <a:pt x="188" y="148"/>
                    </a:cubicBezTo>
                    <a:cubicBezTo>
                      <a:pt x="188" y="148"/>
                      <a:pt x="283" y="147"/>
                      <a:pt x="315" y="151"/>
                    </a:cubicBezTo>
                    <a:cubicBezTo>
                      <a:pt x="349" y="155"/>
                      <a:pt x="424" y="198"/>
                      <a:pt x="424" y="198"/>
                    </a:cubicBezTo>
                    <a:cubicBezTo>
                      <a:pt x="461" y="215"/>
                      <a:pt x="504" y="199"/>
                      <a:pt x="521" y="162"/>
                    </a:cubicBezTo>
                    <a:cubicBezTo>
                      <a:pt x="538" y="126"/>
                      <a:pt x="522" y="83"/>
                      <a:pt x="485" y="66"/>
                    </a:cubicBezTo>
                    <a:close/>
                  </a:path>
                </a:pathLst>
              </a:custGeom>
              <a:solidFill>
                <a:srgbClr val="FCC397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任意多边形: 形状 44"/>
              <p:cNvSpPr>
                <a:spLocks/>
              </p:cNvSpPr>
              <p:nvPr/>
            </p:nvSpPr>
            <p:spPr bwMode="auto">
              <a:xfrm>
                <a:off x="6228812" y="5329888"/>
                <a:ext cx="164915" cy="218626"/>
              </a:xfrm>
              <a:custGeom>
                <a:avLst/>
                <a:gdLst>
                  <a:gd name="T0" fmla="*/ 78 w 92"/>
                  <a:gd name="T1" fmla="*/ 79 h 122"/>
                  <a:gd name="T2" fmla="*/ 0 w 92"/>
                  <a:gd name="T3" fmla="*/ 108 h 122"/>
                  <a:gd name="T4" fmla="*/ 49 w 92"/>
                  <a:gd name="T5" fmla="*/ 0 h 122"/>
                  <a:gd name="T6" fmla="*/ 78 w 92"/>
                  <a:gd name="T7" fmla="*/ 7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122">
                    <a:moveTo>
                      <a:pt x="78" y="79"/>
                    </a:moveTo>
                    <a:cubicBezTo>
                      <a:pt x="65" y="109"/>
                      <a:pt x="30" y="122"/>
                      <a:pt x="0" y="108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79" y="14"/>
                      <a:pt x="92" y="49"/>
                      <a:pt x="78" y="79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>
                <a:spLocks/>
              </p:cNvSpPr>
              <p:nvPr/>
            </p:nvSpPr>
            <p:spPr bwMode="auto">
              <a:xfrm>
                <a:off x="5628158" y="6556917"/>
                <a:ext cx="865425" cy="57850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矩形 46"/>
              <p:cNvSpPr>
                <a:spLocks/>
              </p:cNvSpPr>
              <p:nvPr/>
            </p:nvSpPr>
            <p:spPr bwMode="auto">
              <a:xfrm>
                <a:off x="6079027" y="6556917"/>
                <a:ext cx="414557" cy="578508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任意多边形: 形状 47"/>
              <p:cNvSpPr>
                <a:spLocks/>
              </p:cNvSpPr>
              <p:nvPr/>
            </p:nvSpPr>
            <p:spPr bwMode="auto">
              <a:xfrm>
                <a:off x="6066166" y="5456979"/>
                <a:ext cx="732283" cy="483398"/>
              </a:xfrm>
              <a:custGeom>
                <a:avLst/>
                <a:gdLst>
                  <a:gd name="T0" fmla="*/ 395 w 409"/>
                  <a:gd name="T1" fmla="*/ 57 h 270"/>
                  <a:gd name="T2" fmla="*/ 352 w 409"/>
                  <a:gd name="T3" fmla="*/ 151 h 270"/>
                  <a:gd name="T4" fmla="*/ 107 w 409"/>
                  <a:gd name="T5" fmla="*/ 256 h 270"/>
                  <a:gd name="T6" fmla="*/ 14 w 409"/>
                  <a:gd name="T7" fmla="*/ 214 h 270"/>
                  <a:gd name="T8" fmla="*/ 14 w 409"/>
                  <a:gd name="T9" fmla="*/ 214 h 270"/>
                  <a:gd name="T10" fmla="*/ 56 w 409"/>
                  <a:gd name="T11" fmla="*/ 120 h 270"/>
                  <a:gd name="T12" fmla="*/ 301 w 409"/>
                  <a:gd name="T13" fmla="*/ 14 h 270"/>
                  <a:gd name="T14" fmla="*/ 395 w 409"/>
                  <a:gd name="T15" fmla="*/ 57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0">
                    <a:moveTo>
                      <a:pt x="395" y="57"/>
                    </a:moveTo>
                    <a:cubicBezTo>
                      <a:pt x="409" y="95"/>
                      <a:pt x="389" y="137"/>
                      <a:pt x="352" y="151"/>
                    </a:cubicBezTo>
                    <a:cubicBezTo>
                      <a:pt x="107" y="256"/>
                      <a:pt x="107" y="256"/>
                      <a:pt x="107" y="256"/>
                    </a:cubicBezTo>
                    <a:cubicBezTo>
                      <a:pt x="70" y="270"/>
                      <a:pt x="28" y="251"/>
                      <a:pt x="14" y="214"/>
                    </a:cubicBezTo>
                    <a:cubicBezTo>
                      <a:pt x="14" y="214"/>
                      <a:pt x="14" y="214"/>
                      <a:pt x="14" y="214"/>
                    </a:cubicBezTo>
                    <a:cubicBezTo>
                      <a:pt x="0" y="176"/>
                      <a:pt x="19" y="134"/>
                      <a:pt x="56" y="120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339" y="0"/>
                      <a:pt x="380" y="19"/>
                      <a:pt x="395" y="57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任意多边形: 形状 48"/>
              <p:cNvSpPr>
                <a:spLocks/>
              </p:cNvSpPr>
              <p:nvPr/>
            </p:nvSpPr>
            <p:spPr bwMode="auto">
              <a:xfrm>
                <a:off x="6096426" y="5691491"/>
                <a:ext cx="155837" cy="216356"/>
              </a:xfrm>
              <a:custGeom>
                <a:avLst/>
                <a:gdLst>
                  <a:gd name="T0" fmla="*/ 12 w 87"/>
                  <a:gd name="T1" fmla="*/ 76 h 121"/>
                  <a:gd name="T2" fmla="*/ 46 w 87"/>
                  <a:gd name="T3" fmla="*/ 0 h 121"/>
                  <a:gd name="T4" fmla="*/ 87 w 87"/>
                  <a:gd name="T5" fmla="*/ 110 h 121"/>
                  <a:gd name="T6" fmla="*/ 12 w 87"/>
                  <a:gd name="T7" fmla="*/ 7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21">
                    <a:moveTo>
                      <a:pt x="12" y="76"/>
                    </a:moveTo>
                    <a:cubicBezTo>
                      <a:pt x="0" y="45"/>
                      <a:pt x="16" y="11"/>
                      <a:pt x="46" y="0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57" y="121"/>
                      <a:pt x="23" y="106"/>
                      <a:pt x="12" y="76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任意多边形: 形状 49"/>
              <p:cNvSpPr>
                <a:spLocks/>
              </p:cNvSpPr>
              <p:nvPr/>
            </p:nvSpPr>
            <p:spPr bwMode="auto">
              <a:xfrm>
                <a:off x="6057088" y="5743689"/>
                <a:ext cx="732283" cy="482641"/>
              </a:xfrm>
              <a:custGeom>
                <a:avLst/>
                <a:gdLst>
                  <a:gd name="T0" fmla="*/ 395 w 409"/>
                  <a:gd name="T1" fmla="*/ 57 h 270"/>
                  <a:gd name="T2" fmla="*/ 352 w 409"/>
                  <a:gd name="T3" fmla="*/ 150 h 270"/>
                  <a:gd name="T4" fmla="*/ 108 w 409"/>
                  <a:gd name="T5" fmla="*/ 256 h 270"/>
                  <a:gd name="T6" fmla="*/ 14 w 409"/>
                  <a:gd name="T7" fmla="*/ 213 h 270"/>
                  <a:gd name="T8" fmla="*/ 14 w 409"/>
                  <a:gd name="T9" fmla="*/ 213 h 270"/>
                  <a:gd name="T10" fmla="*/ 57 w 409"/>
                  <a:gd name="T11" fmla="*/ 120 h 270"/>
                  <a:gd name="T12" fmla="*/ 301 w 409"/>
                  <a:gd name="T13" fmla="*/ 14 h 270"/>
                  <a:gd name="T14" fmla="*/ 395 w 409"/>
                  <a:gd name="T15" fmla="*/ 57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0">
                    <a:moveTo>
                      <a:pt x="395" y="57"/>
                    </a:moveTo>
                    <a:cubicBezTo>
                      <a:pt x="409" y="94"/>
                      <a:pt x="390" y="136"/>
                      <a:pt x="352" y="150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0" y="270"/>
                      <a:pt x="28" y="251"/>
                      <a:pt x="14" y="213"/>
                    </a:cubicBezTo>
                    <a:cubicBezTo>
                      <a:pt x="14" y="213"/>
                      <a:pt x="14" y="213"/>
                      <a:pt x="14" y="213"/>
                    </a:cubicBezTo>
                    <a:cubicBezTo>
                      <a:pt x="0" y="176"/>
                      <a:pt x="19" y="134"/>
                      <a:pt x="57" y="120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339" y="0"/>
                      <a:pt x="381" y="19"/>
                      <a:pt x="395" y="57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任意多边形: 形状 50"/>
              <p:cNvSpPr>
                <a:spLocks/>
              </p:cNvSpPr>
              <p:nvPr/>
            </p:nvSpPr>
            <p:spPr bwMode="auto">
              <a:xfrm>
                <a:off x="6096426" y="5977445"/>
                <a:ext cx="155837" cy="216356"/>
              </a:xfrm>
              <a:custGeom>
                <a:avLst/>
                <a:gdLst>
                  <a:gd name="T0" fmla="*/ 12 w 87"/>
                  <a:gd name="T1" fmla="*/ 75 h 121"/>
                  <a:gd name="T2" fmla="*/ 46 w 87"/>
                  <a:gd name="T3" fmla="*/ 0 h 121"/>
                  <a:gd name="T4" fmla="*/ 87 w 87"/>
                  <a:gd name="T5" fmla="*/ 110 h 121"/>
                  <a:gd name="T6" fmla="*/ 12 w 87"/>
                  <a:gd name="T7" fmla="*/ 7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21">
                    <a:moveTo>
                      <a:pt x="12" y="75"/>
                    </a:moveTo>
                    <a:cubicBezTo>
                      <a:pt x="0" y="45"/>
                      <a:pt x="16" y="11"/>
                      <a:pt x="46" y="0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57" y="121"/>
                      <a:pt x="23" y="106"/>
                      <a:pt x="12" y="75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任意多边形: 形状 51"/>
              <p:cNvSpPr>
                <a:spLocks/>
              </p:cNvSpPr>
              <p:nvPr/>
            </p:nvSpPr>
            <p:spPr bwMode="auto">
              <a:xfrm>
                <a:off x="5101641" y="2822878"/>
                <a:ext cx="1925269" cy="1924513"/>
              </a:xfrm>
              <a:custGeom>
                <a:avLst/>
                <a:gdLst>
                  <a:gd name="T0" fmla="*/ 538 w 1076"/>
                  <a:gd name="T1" fmla="*/ 1076 h 1076"/>
                  <a:gd name="T2" fmla="*/ 0 w 1076"/>
                  <a:gd name="T3" fmla="*/ 538 h 1076"/>
                  <a:gd name="T4" fmla="*/ 538 w 1076"/>
                  <a:gd name="T5" fmla="*/ 0 h 1076"/>
                  <a:gd name="T6" fmla="*/ 1076 w 1076"/>
                  <a:gd name="T7" fmla="*/ 538 h 1076"/>
                  <a:gd name="T8" fmla="*/ 538 w 1076"/>
                  <a:gd name="T9" fmla="*/ 1076 h 1076"/>
                  <a:gd name="T10" fmla="*/ 538 w 1076"/>
                  <a:gd name="T11" fmla="*/ 80 h 1076"/>
                  <a:gd name="T12" fmla="*/ 80 w 1076"/>
                  <a:gd name="T13" fmla="*/ 538 h 1076"/>
                  <a:gd name="T14" fmla="*/ 538 w 1076"/>
                  <a:gd name="T15" fmla="*/ 996 h 1076"/>
                  <a:gd name="T16" fmla="*/ 996 w 1076"/>
                  <a:gd name="T17" fmla="*/ 538 h 1076"/>
                  <a:gd name="T18" fmla="*/ 538 w 1076"/>
                  <a:gd name="T19" fmla="*/ 80 h 1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6" h="1076">
                    <a:moveTo>
                      <a:pt x="538" y="1076"/>
                    </a:moveTo>
                    <a:cubicBezTo>
                      <a:pt x="241" y="1076"/>
                      <a:pt x="0" y="835"/>
                      <a:pt x="0" y="538"/>
                    </a:cubicBezTo>
                    <a:cubicBezTo>
                      <a:pt x="0" y="242"/>
                      <a:pt x="241" y="0"/>
                      <a:pt x="538" y="0"/>
                    </a:cubicBezTo>
                    <a:cubicBezTo>
                      <a:pt x="835" y="0"/>
                      <a:pt x="1076" y="242"/>
                      <a:pt x="1076" y="538"/>
                    </a:cubicBezTo>
                    <a:cubicBezTo>
                      <a:pt x="1076" y="835"/>
                      <a:pt x="835" y="1076"/>
                      <a:pt x="538" y="1076"/>
                    </a:cubicBezTo>
                    <a:close/>
                    <a:moveTo>
                      <a:pt x="538" y="80"/>
                    </a:moveTo>
                    <a:cubicBezTo>
                      <a:pt x="286" y="80"/>
                      <a:pt x="80" y="286"/>
                      <a:pt x="80" y="538"/>
                    </a:cubicBezTo>
                    <a:cubicBezTo>
                      <a:pt x="80" y="791"/>
                      <a:pt x="286" y="996"/>
                      <a:pt x="538" y="996"/>
                    </a:cubicBezTo>
                    <a:cubicBezTo>
                      <a:pt x="791" y="996"/>
                      <a:pt x="996" y="791"/>
                      <a:pt x="996" y="538"/>
                    </a:cubicBezTo>
                    <a:cubicBezTo>
                      <a:pt x="996" y="286"/>
                      <a:pt x="791" y="80"/>
                      <a:pt x="538" y="8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文本框 40"/>
            <p:cNvSpPr txBox="1"/>
            <p:nvPr/>
          </p:nvSpPr>
          <p:spPr>
            <a:xfrm>
              <a:off x="4156502" y="2622206"/>
              <a:ext cx="830997" cy="484748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b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文本预设</a:t>
              </a:r>
            </a:p>
          </p:txBody>
        </p:sp>
      </p:grpSp>
      <p:cxnSp>
        <p:nvCxnSpPr>
          <p:cNvPr id="195" name="直接连接符 194"/>
          <p:cNvCxnSpPr/>
          <p:nvPr/>
        </p:nvCxnSpPr>
        <p:spPr>
          <a:xfrm flipH="1">
            <a:off x="3569374" y="4688515"/>
            <a:ext cx="58026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/>
          <p:cNvCxnSpPr/>
          <p:nvPr/>
        </p:nvCxnSpPr>
        <p:spPr>
          <a:xfrm flipH="1">
            <a:off x="3569374" y="2116864"/>
            <a:ext cx="58026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/>
          <p:cNvCxnSpPr/>
          <p:nvPr/>
        </p:nvCxnSpPr>
        <p:spPr>
          <a:xfrm>
            <a:off x="8227120" y="3403567"/>
            <a:ext cx="58026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/>
          <p:cNvCxnSpPr/>
          <p:nvPr/>
        </p:nvCxnSpPr>
        <p:spPr>
          <a:xfrm>
            <a:off x="8042363" y="4688515"/>
            <a:ext cx="58026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接连接符 198"/>
          <p:cNvCxnSpPr/>
          <p:nvPr/>
        </p:nvCxnSpPr>
        <p:spPr>
          <a:xfrm>
            <a:off x="8042363" y="2116864"/>
            <a:ext cx="58026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任意多边形: 形状 199"/>
          <p:cNvSpPr>
            <a:spLocks/>
          </p:cNvSpPr>
          <p:nvPr/>
        </p:nvSpPr>
        <p:spPr bwMode="auto">
          <a:xfrm>
            <a:off x="6917841" y="1882597"/>
            <a:ext cx="739531" cy="738869"/>
          </a:xfrm>
          <a:custGeom>
            <a:avLst/>
            <a:gdLst>
              <a:gd name="T0" fmla="*/ 390 w 474"/>
              <a:gd name="T1" fmla="*/ 390 h 474"/>
              <a:gd name="T2" fmla="*/ 84 w 474"/>
              <a:gd name="T3" fmla="*/ 390 h 474"/>
              <a:gd name="T4" fmla="*/ 84 w 474"/>
              <a:gd name="T5" fmla="*/ 84 h 474"/>
              <a:gd name="T6" fmla="*/ 390 w 474"/>
              <a:gd name="T7" fmla="*/ 84 h 474"/>
              <a:gd name="T8" fmla="*/ 390 w 474"/>
              <a:gd name="T9" fmla="*/ 39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4" h="474">
                <a:moveTo>
                  <a:pt x="390" y="390"/>
                </a:moveTo>
                <a:cubicBezTo>
                  <a:pt x="306" y="474"/>
                  <a:pt x="169" y="474"/>
                  <a:pt x="84" y="390"/>
                </a:cubicBezTo>
                <a:cubicBezTo>
                  <a:pt x="0" y="305"/>
                  <a:pt x="0" y="168"/>
                  <a:pt x="84" y="84"/>
                </a:cubicBezTo>
                <a:cubicBezTo>
                  <a:pt x="169" y="0"/>
                  <a:pt x="306" y="0"/>
                  <a:pt x="390" y="84"/>
                </a:cubicBezTo>
                <a:cubicBezTo>
                  <a:pt x="474" y="168"/>
                  <a:pt x="474" y="305"/>
                  <a:pt x="390" y="390"/>
                </a:cubicBezTo>
                <a:close/>
              </a:path>
            </a:pathLst>
          </a:custGeom>
          <a:gradFill>
            <a:gsLst>
              <a:gs pos="0">
                <a:srgbClr val="EA3D25"/>
              </a:gs>
              <a:gs pos="70000">
                <a:srgbClr val="F9CA42"/>
              </a:gs>
            </a:gsLst>
            <a:lin ang="0" scaled="0"/>
          </a:gradFill>
          <a:ln w="58738" cap="flat">
            <a:solidFill>
              <a:schemeClr val="accent5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任意多边形: 形状 200"/>
          <p:cNvSpPr>
            <a:spLocks/>
          </p:cNvSpPr>
          <p:nvPr/>
        </p:nvSpPr>
        <p:spPr bwMode="auto">
          <a:xfrm>
            <a:off x="7148091" y="2121429"/>
            <a:ext cx="279028" cy="261206"/>
          </a:xfrm>
          <a:custGeom>
            <a:avLst/>
            <a:gdLst>
              <a:gd name="connsiteX0" fmla="*/ 241311 w 331352"/>
              <a:gd name="connsiteY0" fmla="*/ 265737 h 310187"/>
              <a:gd name="connsiteX1" fmla="*/ 227023 w 331352"/>
              <a:gd name="connsiteY1" fmla="*/ 280025 h 310187"/>
              <a:gd name="connsiteX2" fmla="*/ 241311 w 331352"/>
              <a:gd name="connsiteY2" fmla="*/ 294313 h 310187"/>
              <a:gd name="connsiteX3" fmla="*/ 255599 w 331352"/>
              <a:gd name="connsiteY3" fmla="*/ 280025 h 310187"/>
              <a:gd name="connsiteX4" fmla="*/ 241311 w 331352"/>
              <a:gd name="connsiteY4" fmla="*/ 265737 h 310187"/>
              <a:gd name="connsiteX5" fmla="*/ 125424 w 331352"/>
              <a:gd name="connsiteY5" fmla="*/ 265737 h 310187"/>
              <a:gd name="connsiteX6" fmla="*/ 111136 w 331352"/>
              <a:gd name="connsiteY6" fmla="*/ 280025 h 310187"/>
              <a:gd name="connsiteX7" fmla="*/ 125424 w 331352"/>
              <a:gd name="connsiteY7" fmla="*/ 294313 h 310187"/>
              <a:gd name="connsiteX8" fmla="*/ 139712 w 331352"/>
              <a:gd name="connsiteY8" fmla="*/ 280025 h 310187"/>
              <a:gd name="connsiteX9" fmla="*/ 125424 w 331352"/>
              <a:gd name="connsiteY9" fmla="*/ 265737 h 310187"/>
              <a:gd name="connsiteX10" fmla="*/ 242898 w 331352"/>
              <a:gd name="connsiteY10" fmla="*/ 168899 h 310187"/>
              <a:gd name="connsiteX11" fmla="*/ 242898 w 331352"/>
              <a:gd name="connsiteY11" fmla="*/ 192712 h 310187"/>
              <a:gd name="connsiteX12" fmla="*/ 268298 w 331352"/>
              <a:gd name="connsiteY12" fmla="*/ 192712 h 310187"/>
              <a:gd name="connsiteX13" fmla="*/ 276236 w 331352"/>
              <a:gd name="connsiteY13" fmla="*/ 168899 h 310187"/>
              <a:gd name="connsiteX14" fmla="*/ 173048 w 331352"/>
              <a:gd name="connsiteY14" fmla="*/ 168899 h 310187"/>
              <a:gd name="connsiteX15" fmla="*/ 173048 w 331352"/>
              <a:gd name="connsiteY15" fmla="*/ 192712 h 310187"/>
              <a:gd name="connsiteX16" fmla="*/ 222261 w 331352"/>
              <a:gd name="connsiteY16" fmla="*/ 192712 h 310187"/>
              <a:gd name="connsiteX17" fmla="*/ 222261 w 331352"/>
              <a:gd name="connsiteY17" fmla="*/ 168899 h 310187"/>
              <a:gd name="connsiteX18" fmla="*/ 120661 w 331352"/>
              <a:gd name="connsiteY18" fmla="*/ 168899 h 310187"/>
              <a:gd name="connsiteX19" fmla="*/ 128598 w 331352"/>
              <a:gd name="connsiteY19" fmla="*/ 192712 h 310187"/>
              <a:gd name="connsiteX20" fmla="*/ 152411 w 331352"/>
              <a:gd name="connsiteY20" fmla="*/ 192712 h 310187"/>
              <a:gd name="connsiteX21" fmla="*/ 152411 w 331352"/>
              <a:gd name="connsiteY21" fmla="*/ 168899 h 310187"/>
              <a:gd name="connsiteX22" fmla="*/ 242898 w 331352"/>
              <a:gd name="connsiteY22" fmla="*/ 119687 h 310187"/>
              <a:gd name="connsiteX23" fmla="*/ 242898 w 331352"/>
              <a:gd name="connsiteY23" fmla="*/ 148262 h 310187"/>
              <a:gd name="connsiteX24" fmla="*/ 282586 w 331352"/>
              <a:gd name="connsiteY24" fmla="*/ 148262 h 310187"/>
              <a:gd name="connsiteX25" fmla="*/ 290523 w 331352"/>
              <a:gd name="connsiteY25" fmla="*/ 119687 h 310187"/>
              <a:gd name="connsiteX26" fmla="*/ 173048 w 331352"/>
              <a:gd name="connsiteY26" fmla="*/ 119687 h 310187"/>
              <a:gd name="connsiteX27" fmla="*/ 173048 w 331352"/>
              <a:gd name="connsiteY27" fmla="*/ 148262 h 310187"/>
              <a:gd name="connsiteX28" fmla="*/ 222261 w 331352"/>
              <a:gd name="connsiteY28" fmla="*/ 148262 h 310187"/>
              <a:gd name="connsiteX29" fmla="*/ 222261 w 331352"/>
              <a:gd name="connsiteY29" fmla="*/ 119687 h 310187"/>
              <a:gd name="connsiteX30" fmla="*/ 103198 w 331352"/>
              <a:gd name="connsiteY30" fmla="*/ 119687 h 310187"/>
              <a:gd name="connsiteX31" fmla="*/ 112723 w 331352"/>
              <a:gd name="connsiteY31" fmla="*/ 148262 h 310187"/>
              <a:gd name="connsiteX32" fmla="*/ 152411 w 331352"/>
              <a:gd name="connsiteY32" fmla="*/ 148262 h 310187"/>
              <a:gd name="connsiteX33" fmla="*/ 152411 w 331352"/>
              <a:gd name="connsiteY33" fmla="*/ 119687 h 310187"/>
              <a:gd name="connsiteX34" fmla="*/ 242898 w 331352"/>
              <a:gd name="connsiteY34" fmla="*/ 75237 h 310187"/>
              <a:gd name="connsiteX35" fmla="*/ 242898 w 331352"/>
              <a:gd name="connsiteY35" fmla="*/ 99050 h 310187"/>
              <a:gd name="connsiteX36" fmla="*/ 296873 w 331352"/>
              <a:gd name="connsiteY36" fmla="*/ 99050 h 310187"/>
              <a:gd name="connsiteX37" fmla="*/ 304811 w 331352"/>
              <a:gd name="connsiteY37" fmla="*/ 75237 h 310187"/>
              <a:gd name="connsiteX38" fmla="*/ 173048 w 331352"/>
              <a:gd name="connsiteY38" fmla="*/ 75237 h 310187"/>
              <a:gd name="connsiteX39" fmla="*/ 173048 w 331352"/>
              <a:gd name="connsiteY39" fmla="*/ 99050 h 310187"/>
              <a:gd name="connsiteX40" fmla="*/ 222261 w 331352"/>
              <a:gd name="connsiteY40" fmla="*/ 99050 h 310187"/>
              <a:gd name="connsiteX41" fmla="*/ 222261 w 331352"/>
              <a:gd name="connsiteY41" fmla="*/ 75237 h 310187"/>
              <a:gd name="connsiteX42" fmla="*/ 87323 w 331352"/>
              <a:gd name="connsiteY42" fmla="*/ 75237 h 310187"/>
              <a:gd name="connsiteX43" fmla="*/ 95261 w 331352"/>
              <a:gd name="connsiteY43" fmla="*/ 99050 h 310187"/>
              <a:gd name="connsiteX44" fmla="*/ 152411 w 331352"/>
              <a:gd name="connsiteY44" fmla="*/ 99050 h 310187"/>
              <a:gd name="connsiteX45" fmla="*/ 152411 w 331352"/>
              <a:gd name="connsiteY45" fmla="*/ 75237 h 310187"/>
              <a:gd name="connsiteX46" fmla="*/ 13989 w 331352"/>
              <a:gd name="connsiteY46" fmla="*/ 328 h 310187"/>
              <a:gd name="connsiteX47" fmla="*/ 64579 w 331352"/>
              <a:gd name="connsiteY47" fmla="*/ 19694 h 310187"/>
              <a:gd name="connsiteX48" fmla="*/ 69768 w 331352"/>
              <a:gd name="connsiteY48" fmla="*/ 26149 h 310187"/>
              <a:gd name="connsiteX49" fmla="*/ 80145 w 331352"/>
              <a:gd name="connsiteY49" fmla="*/ 54553 h 310187"/>
              <a:gd name="connsiteX50" fmla="*/ 81442 w 331352"/>
              <a:gd name="connsiteY50" fmla="*/ 54553 h 310187"/>
              <a:gd name="connsiteX51" fmla="*/ 321421 w 331352"/>
              <a:gd name="connsiteY51" fmla="*/ 54553 h 310187"/>
              <a:gd name="connsiteX52" fmla="*/ 329204 w 331352"/>
              <a:gd name="connsiteY52" fmla="*/ 58426 h 310187"/>
              <a:gd name="connsiteX53" fmla="*/ 330501 w 331352"/>
              <a:gd name="connsiteY53" fmla="*/ 68755 h 310187"/>
              <a:gd name="connsiteX54" fmla="*/ 286397 w 331352"/>
              <a:gd name="connsiteY54" fmla="*/ 205610 h 310187"/>
              <a:gd name="connsiteX55" fmla="*/ 276019 w 331352"/>
              <a:gd name="connsiteY55" fmla="*/ 213356 h 310187"/>
              <a:gd name="connsiteX56" fmla="*/ 120358 w 331352"/>
              <a:gd name="connsiteY56" fmla="*/ 213356 h 310187"/>
              <a:gd name="connsiteX57" fmla="*/ 116466 w 331352"/>
              <a:gd name="connsiteY57" fmla="*/ 212065 h 310187"/>
              <a:gd name="connsiteX58" fmla="*/ 106089 w 331352"/>
              <a:gd name="connsiteY58" fmla="*/ 240469 h 310187"/>
              <a:gd name="connsiteX59" fmla="*/ 276019 w 331352"/>
              <a:gd name="connsiteY59" fmla="*/ 240469 h 310187"/>
              <a:gd name="connsiteX60" fmla="*/ 285100 w 331352"/>
              <a:gd name="connsiteY60" fmla="*/ 248215 h 310187"/>
              <a:gd name="connsiteX61" fmla="*/ 276019 w 331352"/>
              <a:gd name="connsiteY61" fmla="*/ 257253 h 310187"/>
              <a:gd name="connsiteX62" fmla="*/ 266939 w 331352"/>
              <a:gd name="connsiteY62" fmla="*/ 257253 h 310187"/>
              <a:gd name="connsiteX63" fmla="*/ 274722 w 331352"/>
              <a:gd name="connsiteY63" fmla="*/ 279201 h 310187"/>
              <a:gd name="connsiteX64" fmla="*/ 242293 w 331352"/>
              <a:gd name="connsiteY64" fmla="*/ 310187 h 310187"/>
              <a:gd name="connsiteX65" fmla="*/ 211160 w 331352"/>
              <a:gd name="connsiteY65" fmla="*/ 279201 h 310187"/>
              <a:gd name="connsiteX66" fmla="*/ 218943 w 331352"/>
              <a:gd name="connsiteY66" fmla="*/ 257253 h 310187"/>
              <a:gd name="connsiteX67" fmla="*/ 148896 w 331352"/>
              <a:gd name="connsiteY67" fmla="*/ 257253 h 310187"/>
              <a:gd name="connsiteX68" fmla="*/ 157976 w 331352"/>
              <a:gd name="connsiteY68" fmla="*/ 279201 h 310187"/>
              <a:gd name="connsiteX69" fmla="*/ 125547 w 331352"/>
              <a:gd name="connsiteY69" fmla="*/ 310187 h 310187"/>
              <a:gd name="connsiteX70" fmla="*/ 93117 w 331352"/>
              <a:gd name="connsiteY70" fmla="*/ 279201 h 310187"/>
              <a:gd name="connsiteX71" fmla="*/ 102197 w 331352"/>
              <a:gd name="connsiteY71" fmla="*/ 257253 h 310187"/>
              <a:gd name="connsiteX72" fmla="*/ 93117 w 331352"/>
              <a:gd name="connsiteY72" fmla="*/ 257253 h 310187"/>
              <a:gd name="connsiteX73" fmla="*/ 86631 w 331352"/>
              <a:gd name="connsiteY73" fmla="*/ 253380 h 310187"/>
              <a:gd name="connsiteX74" fmla="*/ 85334 w 331352"/>
              <a:gd name="connsiteY74" fmla="*/ 245633 h 310187"/>
              <a:gd name="connsiteX75" fmla="*/ 100900 w 331352"/>
              <a:gd name="connsiteY75" fmla="*/ 201737 h 310187"/>
              <a:gd name="connsiteX76" fmla="*/ 107386 w 331352"/>
              <a:gd name="connsiteY76" fmla="*/ 196572 h 310187"/>
              <a:gd name="connsiteX77" fmla="*/ 51607 w 331352"/>
              <a:gd name="connsiteY77" fmla="*/ 37769 h 310187"/>
              <a:gd name="connsiteX78" fmla="*/ 6206 w 331352"/>
              <a:gd name="connsiteY78" fmla="*/ 19694 h 310187"/>
              <a:gd name="connsiteX79" fmla="*/ 1017 w 331352"/>
              <a:gd name="connsiteY79" fmla="*/ 6783 h 310187"/>
              <a:gd name="connsiteX80" fmla="*/ 13989 w 331352"/>
              <a:gd name="connsiteY80" fmla="*/ 328 h 31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31352" h="310187">
                <a:moveTo>
                  <a:pt x="241311" y="265737"/>
                </a:moveTo>
                <a:cubicBezTo>
                  <a:pt x="233420" y="265737"/>
                  <a:pt x="227023" y="272134"/>
                  <a:pt x="227023" y="280025"/>
                </a:cubicBezTo>
                <a:cubicBezTo>
                  <a:pt x="227023" y="287916"/>
                  <a:pt x="233420" y="294313"/>
                  <a:pt x="241311" y="294313"/>
                </a:cubicBezTo>
                <a:cubicBezTo>
                  <a:pt x="249202" y="294313"/>
                  <a:pt x="255599" y="287916"/>
                  <a:pt x="255599" y="280025"/>
                </a:cubicBezTo>
                <a:cubicBezTo>
                  <a:pt x="255599" y="272134"/>
                  <a:pt x="249202" y="265737"/>
                  <a:pt x="241311" y="265737"/>
                </a:cubicBezTo>
                <a:close/>
                <a:moveTo>
                  <a:pt x="125424" y="265737"/>
                </a:moveTo>
                <a:cubicBezTo>
                  <a:pt x="117533" y="265737"/>
                  <a:pt x="111136" y="272134"/>
                  <a:pt x="111136" y="280025"/>
                </a:cubicBezTo>
                <a:cubicBezTo>
                  <a:pt x="111136" y="287916"/>
                  <a:pt x="117533" y="294313"/>
                  <a:pt x="125424" y="294313"/>
                </a:cubicBezTo>
                <a:cubicBezTo>
                  <a:pt x="133315" y="294313"/>
                  <a:pt x="139712" y="287916"/>
                  <a:pt x="139712" y="280025"/>
                </a:cubicBezTo>
                <a:cubicBezTo>
                  <a:pt x="139712" y="272134"/>
                  <a:pt x="133315" y="265737"/>
                  <a:pt x="125424" y="265737"/>
                </a:cubicBezTo>
                <a:close/>
                <a:moveTo>
                  <a:pt x="242898" y="168899"/>
                </a:moveTo>
                <a:lnTo>
                  <a:pt x="242898" y="192712"/>
                </a:lnTo>
                <a:lnTo>
                  <a:pt x="268298" y="192712"/>
                </a:lnTo>
                <a:lnTo>
                  <a:pt x="276236" y="168899"/>
                </a:lnTo>
                <a:close/>
                <a:moveTo>
                  <a:pt x="173048" y="168899"/>
                </a:moveTo>
                <a:lnTo>
                  <a:pt x="173048" y="192712"/>
                </a:lnTo>
                <a:lnTo>
                  <a:pt x="222261" y="192712"/>
                </a:lnTo>
                <a:lnTo>
                  <a:pt x="222261" y="168899"/>
                </a:lnTo>
                <a:close/>
                <a:moveTo>
                  <a:pt x="120661" y="168899"/>
                </a:moveTo>
                <a:lnTo>
                  <a:pt x="128598" y="192712"/>
                </a:lnTo>
                <a:lnTo>
                  <a:pt x="152411" y="192712"/>
                </a:lnTo>
                <a:lnTo>
                  <a:pt x="152411" y="168899"/>
                </a:lnTo>
                <a:close/>
                <a:moveTo>
                  <a:pt x="242898" y="119687"/>
                </a:moveTo>
                <a:lnTo>
                  <a:pt x="242898" y="148262"/>
                </a:lnTo>
                <a:lnTo>
                  <a:pt x="282586" y="148262"/>
                </a:lnTo>
                <a:lnTo>
                  <a:pt x="290523" y="119687"/>
                </a:lnTo>
                <a:close/>
                <a:moveTo>
                  <a:pt x="173048" y="119687"/>
                </a:moveTo>
                <a:lnTo>
                  <a:pt x="173048" y="148262"/>
                </a:lnTo>
                <a:lnTo>
                  <a:pt x="222261" y="148262"/>
                </a:lnTo>
                <a:lnTo>
                  <a:pt x="222261" y="119687"/>
                </a:lnTo>
                <a:close/>
                <a:moveTo>
                  <a:pt x="103198" y="119687"/>
                </a:moveTo>
                <a:lnTo>
                  <a:pt x="112723" y="148262"/>
                </a:lnTo>
                <a:lnTo>
                  <a:pt x="152411" y="148262"/>
                </a:lnTo>
                <a:lnTo>
                  <a:pt x="152411" y="119687"/>
                </a:lnTo>
                <a:close/>
                <a:moveTo>
                  <a:pt x="242898" y="75237"/>
                </a:moveTo>
                <a:lnTo>
                  <a:pt x="242898" y="99050"/>
                </a:lnTo>
                <a:lnTo>
                  <a:pt x="296873" y="99050"/>
                </a:lnTo>
                <a:lnTo>
                  <a:pt x="304811" y="75237"/>
                </a:lnTo>
                <a:close/>
                <a:moveTo>
                  <a:pt x="173048" y="75237"/>
                </a:moveTo>
                <a:lnTo>
                  <a:pt x="173048" y="99050"/>
                </a:lnTo>
                <a:lnTo>
                  <a:pt x="222261" y="99050"/>
                </a:lnTo>
                <a:lnTo>
                  <a:pt x="222261" y="75237"/>
                </a:lnTo>
                <a:close/>
                <a:moveTo>
                  <a:pt x="87323" y="75237"/>
                </a:moveTo>
                <a:lnTo>
                  <a:pt x="95261" y="99050"/>
                </a:lnTo>
                <a:lnTo>
                  <a:pt x="152411" y="99050"/>
                </a:lnTo>
                <a:lnTo>
                  <a:pt x="152411" y="75237"/>
                </a:lnTo>
                <a:close/>
                <a:moveTo>
                  <a:pt x="13989" y="328"/>
                </a:moveTo>
                <a:cubicBezTo>
                  <a:pt x="13989" y="328"/>
                  <a:pt x="13989" y="328"/>
                  <a:pt x="64579" y="19694"/>
                </a:cubicBezTo>
                <a:cubicBezTo>
                  <a:pt x="67173" y="20985"/>
                  <a:pt x="68471" y="23567"/>
                  <a:pt x="69768" y="26149"/>
                </a:cubicBezTo>
                <a:cubicBezTo>
                  <a:pt x="69768" y="26149"/>
                  <a:pt x="69768" y="26149"/>
                  <a:pt x="80145" y="54553"/>
                </a:cubicBezTo>
                <a:cubicBezTo>
                  <a:pt x="80145" y="54553"/>
                  <a:pt x="81442" y="54553"/>
                  <a:pt x="81442" y="54553"/>
                </a:cubicBezTo>
                <a:cubicBezTo>
                  <a:pt x="81442" y="54553"/>
                  <a:pt x="81442" y="54553"/>
                  <a:pt x="321421" y="54553"/>
                </a:cubicBezTo>
                <a:cubicBezTo>
                  <a:pt x="324015" y="54553"/>
                  <a:pt x="327907" y="55844"/>
                  <a:pt x="329204" y="58426"/>
                </a:cubicBezTo>
                <a:cubicBezTo>
                  <a:pt x="331798" y="62300"/>
                  <a:pt x="331798" y="64882"/>
                  <a:pt x="330501" y="68755"/>
                </a:cubicBezTo>
                <a:cubicBezTo>
                  <a:pt x="330501" y="68755"/>
                  <a:pt x="330501" y="68755"/>
                  <a:pt x="286397" y="205610"/>
                </a:cubicBezTo>
                <a:cubicBezTo>
                  <a:pt x="285100" y="210774"/>
                  <a:pt x="281208" y="213356"/>
                  <a:pt x="276019" y="213356"/>
                </a:cubicBezTo>
                <a:cubicBezTo>
                  <a:pt x="276019" y="213356"/>
                  <a:pt x="276019" y="213356"/>
                  <a:pt x="120358" y="213356"/>
                </a:cubicBezTo>
                <a:cubicBezTo>
                  <a:pt x="119061" y="213356"/>
                  <a:pt x="117763" y="213356"/>
                  <a:pt x="116466" y="212065"/>
                </a:cubicBezTo>
                <a:cubicBezTo>
                  <a:pt x="116466" y="212065"/>
                  <a:pt x="116466" y="212065"/>
                  <a:pt x="106089" y="240469"/>
                </a:cubicBezTo>
                <a:cubicBezTo>
                  <a:pt x="106089" y="240469"/>
                  <a:pt x="106089" y="240469"/>
                  <a:pt x="276019" y="240469"/>
                </a:cubicBezTo>
                <a:cubicBezTo>
                  <a:pt x="281208" y="240469"/>
                  <a:pt x="285100" y="244342"/>
                  <a:pt x="285100" y="248215"/>
                </a:cubicBezTo>
                <a:cubicBezTo>
                  <a:pt x="285100" y="253380"/>
                  <a:pt x="281208" y="257253"/>
                  <a:pt x="276019" y="257253"/>
                </a:cubicBezTo>
                <a:cubicBezTo>
                  <a:pt x="276019" y="257253"/>
                  <a:pt x="276019" y="257253"/>
                  <a:pt x="266939" y="257253"/>
                </a:cubicBezTo>
                <a:cubicBezTo>
                  <a:pt x="272128" y="263708"/>
                  <a:pt x="274722" y="270164"/>
                  <a:pt x="274722" y="279201"/>
                </a:cubicBezTo>
                <a:cubicBezTo>
                  <a:pt x="274722" y="295985"/>
                  <a:pt x="260453" y="310187"/>
                  <a:pt x="242293" y="310187"/>
                </a:cubicBezTo>
                <a:cubicBezTo>
                  <a:pt x="225429" y="310187"/>
                  <a:pt x="211160" y="295985"/>
                  <a:pt x="211160" y="279201"/>
                </a:cubicBezTo>
                <a:cubicBezTo>
                  <a:pt x="211160" y="270164"/>
                  <a:pt x="213755" y="263708"/>
                  <a:pt x="218943" y="257253"/>
                </a:cubicBezTo>
                <a:cubicBezTo>
                  <a:pt x="218943" y="257253"/>
                  <a:pt x="218943" y="257253"/>
                  <a:pt x="148896" y="257253"/>
                </a:cubicBezTo>
                <a:cubicBezTo>
                  <a:pt x="154084" y="263708"/>
                  <a:pt x="157976" y="270164"/>
                  <a:pt x="157976" y="279201"/>
                </a:cubicBezTo>
                <a:cubicBezTo>
                  <a:pt x="157976" y="295985"/>
                  <a:pt x="143707" y="310187"/>
                  <a:pt x="125547" y="310187"/>
                </a:cubicBezTo>
                <a:cubicBezTo>
                  <a:pt x="108683" y="310187"/>
                  <a:pt x="93117" y="295985"/>
                  <a:pt x="93117" y="279201"/>
                </a:cubicBezTo>
                <a:cubicBezTo>
                  <a:pt x="93117" y="270164"/>
                  <a:pt x="97009" y="263708"/>
                  <a:pt x="102197" y="257253"/>
                </a:cubicBezTo>
                <a:cubicBezTo>
                  <a:pt x="102197" y="257253"/>
                  <a:pt x="102197" y="257253"/>
                  <a:pt x="93117" y="257253"/>
                </a:cubicBezTo>
                <a:cubicBezTo>
                  <a:pt x="90523" y="257253"/>
                  <a:pt x="87928" y="255962"/>
                  <a:pt x="86631" y="253380"/>
                </a:cubicBezTo>
                <a:cubicBezTo>
                  <a:pt x="85334" y="252089"/>
                  <a:pt x="84037" y="248215"/>
                  <a:pt x="85334" y="245633"/>
                </a:cubicBezTo>
                <a:cubicBezTo>
                  <a:pt x="85334" y="245633"/>
                  <a:pt x="85334" y="245633"/>
                  <a:pt x="100900" y="201737"/>
                </a:cubicBezTo>
                <a:cubicBezTo>
                  <a:pt x="102197" y="199154"/>
                  <a:pt x="104792" y="196572"/>
                  <a:pt x="107386" y="196572"/>
                </a:cubicBezTo>
                <a:cubicBezTo>
                  <a:pt x="107386" y="196572"/>
                  <a:pt x="107386" y="196572"/>
                  <a:pt x="51607" y="37769"/>
                </a:cubicBezTo>
                <a:cubicBezTo>
                  <a:pt x="51607" y="37769"/>
                  <a:pt x="51607" y="37769"/>
                  <a:pt x="6206" y="19694"/>
                </a:cubicBezTo>
                <a:cubicBezTo>
                  <a:pt x="1017" y="18403"/>
                  <a:pt x="-1577" y="11948"/>
                  <a:pt x="1017" y="6783"/>
                </a:cubicBezTo>
                <a:cubicBezTo>
                  <a:pt x="2315" y="1619"/>
                  <a:pt x="8800" y="-963"/>
                  <a:pt x="13989" y="3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" name="任意多边形: 形状 201"/>
          <p:cNvSpPr>
            <a:spLocks/>
          </p:cNvSpPr>
          <p:nvPr/>
        </p:nvSpPr>
        <p:spPr bwMode="auto">
          <a:xfrm>
            <a:off x="4534577" y="4265037"/>
            <a:ext cx="738871" cy="738869"/>
          </a:xfrm>
          <a:custGeom>
            <a:avLst/>
            <a:gdLst>
              <a:gd name="T0" fmla="*/ 84 w 474"/>
              <a:gd name="T1" fmla="*/ 84 h 474"/>
              <a:gd name="T2" fmla="*/ 390 w 474"/>
              <a:gd name="T3" fmla="*/ 84 h 474"/>
              <a:gd name="T4" fmla="*/ 390 w 474"/>
              <a:gd name="T5" fmla="*/ 390 h 474"/>
              <a:gd name="T6" fmla="*/ 84 w 474"/>
              <a:gd name="T7" fmla="*/ 390 h 474"/>
              <a:gd name="T8" fmla="*/ 84 w 474"/>
              <a:gd name="T9" fmla="*/ 84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4" h="474">
                <a:moveTo>
                  <a:pt x="84" y="84"/>
                </a:moveTo>
                <a:cubicBezTo>
                  <a:pt x="168" y="0"/>
                  <a:pt x="305" y="0"/>
                  <a:pt x="390" y="84"/>
                </a:cubicBezTo>
                <a:cubicBezTo>
                  <a:pt x="474" y="169"/>
                  <a:pt x="474" y="306"/>
                  <a:pt x="390" y="390"/>
                </a:cubicBezTo>
                <a:cubicBezTo>
                  <a:pt x="305" y="474"/>
                  <a:pt x="168" y="474"/>
                  <a:pt x="84" y="390"/>
                </a:cubicBezTo>
                <a:cubicBezTo>
                  <a:pt x="0" y="306"/>
                  <a:pt x="0" y="169"/>
                  <a:pt x="84" y="84"/>
                </a:cubicBezTo>
                <a:close/>
              </a:path>
            </a:pathLst>
          </a:custGeom>
          <a:solidFill>
            <a:srgbClr val="EC4B28"/>
          </a:solidFill>
          <a:ln w="58738" cap="flat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3" name="椭圆 202"/>
          <p:cNvSpPr>
            <a:spLocks/>
          </p:cNvSpPr>
          <p:nvPr/>
        </p:nvSpPr>
        <p:spPr bwMode="auto">
          <a:xfrm>
            <a:off x="7445409" y="3106772"/>
            <a:ext cx="673619" cy="672959"/>
          </a:xfrm>
          <a:prstGeom prst="ellipse">
            <a:avLst/>
          </a:prstGeom>
          <a:solidFill>
            <a:schemeClr val="accent6"/>
          </a:solidFill>
          <a:ln w="58738" cap="flat">
            <a:solidFill>
              <a:schemeClr val="accent6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" name="任意多边形: 形状 205"/>
          <p:cNvSpPr>
            <a:spLocks/>
          </p:cNvSpPr>
          <p:nvPr/>
        </p:nvSpPr>
        <p:spPr bwMode="auto">
          <a:xfrm>
            <a:off x="4534577" y="1882597"/>
            <a:ext cx="738871" cy="738869"/>
          </a:xfrm>
          <a:custGeom>
            <a:avLst/>
            <a:gdLst>
              <a:gd name="T0" fmla="*/ 390 w 474"/>
              <a:gd name="T1" fmla="*/ 84 h 474"/>
              <a:gd name="T2" fmla="*/ 390 w 474"/>
              <a:gd name="T3" fmla="*/ 390 h 474"/>
              <a:gd name="T4" fmla="*/ 84 w 474"/>
              <a:gd name="T5" fmla="*/ 390 h 474"/>
              <a:gd name="T6" fmla="*/ 84 w 474"/>
              <a:gd name="T7" fmla="*/ 84 h 474"/>
              <a:gd name="T8" fmla="*/ 390 w 474"/>
              <a:gd name="T9" fmla="*/ 84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4" h="474">
                <a:moveTo>
                  <a:pt x="390" y="84"/>
                </a:moveTo>
                <a:cubicBezTo>
                  <a:pt x="474" y="168"/>
                  <a:pt x="474" y="305"/>
                  <a:pt x="390" y="390"/>
                </a:cubicBezTo>
                <a:cubicBezTo>
                  <a:pt x="305" y="474"/>
                  <a:pt x="168" y="474"/>
                  <a:pt x="84" y="390"/>
                </a:cubicBezTo>
                <a:cubicBezTo>
                  <a:pt x="0" y="305"/>
                  <a:pt x="0" y="168"/>
                  <a:pt x="84" y="84"/>
                </a:cubicBezTo>
                <a:cubicBezTo>
                  <a:pt x="168" y="0"/>
                  <a:pt x="305" y="0"/>
                  <a:pt x="390" y="84"/>
                </a:cubicBezTo>
                <a:close/>
              </a:path>
            </a:pathLst>
          </a:custGeom>
          <a:solidFill>
            <a:schemeClr val="accent1"/>
          </a:solidFill>
          <a:ln w="58738" cap="flat">
            <a:solidFill>
              <a:schemeClr val="accent3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7" name="椭圆 206"/>
          <p:cNvSpPr>
            <a:spLocks/>
          </p:cNvSpPr>
          <p:nvPr/>
        </p:nvSpPr>
        <p:spPr bwMode="auto">
          <a:xfrm>
            <a:off x="4072973" y="3106772"/>
            <a:ext cx="673619" cy="672959"/>
          </a:xfrm>
          <a:prstGeom prst="ellipse">
            <a:avLst/>
          </a:prstGeom>
          <a:solidFill>
            <a:schemeClr val="accent2"/>
          </a:solidFill>
          <a:ln w="58738" cap="flat">
            <a:solidFill>
              <a:schemeClr val="accent2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8" name="任意多边形: 形状 207"/>
          <p:cNvSpPr>
            <a:spLocks/>
          </p:cNvSpPr>
          <p:nvPr/>
        </p:nvSpPr>
        <p:spPr bwMode="auto">
          <a:xfrm>
            <a:off x="6917841" y="4265037"/>
            <a:ext cx="739531" cy="738869"/>
          </a:xfrm>
          <a:custGeom>
            <a:avLst/>
            <a:gdLst>
              <a:gd name="T0" fmla="*/ 84 w 474"/>
              <a:gd name="T1" fmla="*/ 390 h 474"/>
              <a:gd name="T2" fmla="*/ 84 w 474"/>
              <a:gd name="T3" fmla="*/ 84 h 474"/>
              <a:gd name="T4" fmla="*/ 390 w 474"/>
              <a:gd name="T5" fmla="*/ 84 h 474"/>
              <a:gd name="T6" fmla="*/ 390 w 474"/>
              <a:gd name="T7" fmla="*/ 390 h 474"/>
              <a:gd name="T8" fmla="*/ 84 w 474"/>
              <a:gd name="T9" fmla="*/ 39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4" h="474">
                <a:moveTo>
                  <a:pt x="84" y="390"/>
                </a:moveTo>
                <a:cubicBezTo>
                  <a:pt x="0" y="306"/>
                  <a:pt x="0" y="169"/>
                  <a:pt x="84" y="84"/>
                </a:cubicBezTo>
                <a:cubicBezTo>
                  <a:pt x="169" y="0"/>
                  <a:pt x="306" y="0"/>
                  <a:pt x="390" y="84"/>
                </a:cubicBezTo>
                <a:cubicBezTo>
                  <a:pt x="474" y="169"/>
                  <a:pt x="474" y="306"/>
                  <a:pt x="390" y="390"/>
                </a:cubicBezTo>
                <a:cubicBezTo>
                  <a:pt x="306" y="474"/>
                  <a:pt x="169" y="474"/>
                  <a:pt x="84" y="390"/>
                </a:cubicBezTo>
                <a:close/>
              </a:path>
            </a:pathLst>
          </a:custGeom>
          <a:solidFill>
            <a:schemeClr val="accent5"/>
          </a:solidFill>
          <a:ln w="58738" cap="flat">
            <a:solidFill>
              <a:schemeClr val="accent5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8A575C30-557E-4632-B1BB-924FDC09462B}"/>
              </a:ext>
            </a:extLst>
          </p:cNvPr>
          <p:cNvGrpSpPr/>
          <p:nvPr/>
        </p:nvGrpSpPr>
        <p:grpSpPr>
          <a:xfrm>
            <a:off x="0" y="394958"/>
            <a:ext cx="2807975" cy="445510"/>
            <a:chOff x="111674" y="150658"/>
            <a:chExt cx="1094304" cy="173621"/>
          </a:xfrm>
        </p:grpSpPr>
        <p:sp>
          <p:nvSpPr>
            <p:cNvPr id="73" name="MH_Entry_1">
              <a:extLst>
                <a:ext uri="{FF2B5EF4-FFF2-40B4-BE49-F238E27FC236}">
                  <a16:creationId xmlns="" xmlns:a16="http://schemas.microsoft.com/office/drawing/2014/main" id="{F0B1B58B-A64C-437B-BE36-B13AD77B293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74303" y="183494"/>
              <a:ext cx="931675" cy="107950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spAutoFit/>
            </a:bodyPr>
            <a:lstStyle/>
            <a:p>
              <a:pPr defTabSz="64851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工作完成情况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等腰三角形 73">
              <a:extLst>
                <a:ext uri="{FF2B5EF4-FFF2-40B4-BE49-F238E27FC236}">
                  <a16:creationId xmlns="" xmlns:a16="http://schemas.microsoft.com/office/drawing/2014/main" id="{42A78B06-8CA2-4156-B268-9CF9D0797283}"/>
                </a:ext>
              </a:extLst>
            </p:cNvPr>
            <p:cNvSpPr/>
            <p:nvPr/>
          </p:nvSpPr>
          <p:spPr>
            <a:xfrm rot="5400000">
              <a:off x="94311" y="168021"/>
              <a:ext cx="173621" cy="138896"/>
            </a:xfrm>
            <a:prstGeom prst="triangle">
              <a:avLst/>
            </a:prstGeom>
            <a:gradFill>
              <a:gsLst>
                <a:gs pos="26000">
                  <a:srgbClr val="F9CD43"/>
                </a:gs>
                <a:gs pos="100000">
                  <a:srgbClr val="E61A1D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gradFill>
                  <a:gsLst>
                    <a:gs pos="26000">
                      <a:srgbClr val="F9CD43"/>
                    </a:gs>
                    <a:gs pos="100000">
                      <a:srgbClr val="E61A1D"/>
                    </a:gs>
                  </a:gsLst>
                  <a:lin ang="9000000" scaled="0"/>
                </a:gradFill>
              </a:endParaRPr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B31B8785-4C18-462E-BBEF-1A76FC597171}"/>
              </a:ext>
            </a:extLst>
          </p:cNvPr>
          <p:cNvSpPr txBox="1">
            <a:spLocks/>
          </p:cNvSpPr>
          <p:nvPr/>
        </p:nvSpPr>
        <p:spPr>
          <a:xfrm>
            <a:off x="8622626" y="1947587"/>
            <a:ext cx="1208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广告策划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9E2CB64B-65E7-4049-8459-BA422852968C}"/>
              </a:ext>
            </a:extLst>
          </p:cNvPr>
          <p:cNvSpPr/>
          <p:nvPr/>
        </p:nvSpPr>
        <p:spPr>
          <a:xfrm>
            <a:off x="8622626" y="2228925"/>
            <a:ext cx="251527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悲伤上车你个贵山海经你是个无数你说别怕</a:t>
            </a:r>
            <a:endParaRPr lang="en-US" altLang="zh-CN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2BD2FB3C-48BB-4C60-B7F2-96889BE38E85}"/>
              </a:ext>
            </a:extLst>
          </p:cNvPr>
          <p:cNvSpPr txBox="1">
            <a:spLocks/>
          </p:cNvSpPr>
          <p:nvPr/>
        </p:nvSpPr>
        <p:spPr>
          <a:xfrm>
            <a:off x="8908140" y="3234290"/>
            <a:ext cx="1208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广告策划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550053F6-F560-4E67-B98C-519E0D2661E9}"/>
              </a:ext>
            </a:extLst>
          </p:cNvPr>
          <p:cNvSpPr/>
          <p:nvPr/>
        </p:nvSpPr>
        <p:spPr>
          <a:xfrm>
            <a:off x="8908140" y="3515628"/>
            <a:ext cx="251527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悲伤上车你个贵山海经你是个无数你说别怕</a:t>
            </a:r>
            <a:endParaRPr lang="en-US" altLang="zh-CN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1D46ED89-876C-414A-9C0F-86CC1BF62F72}"/>
              </a:ext>
            </a:extLst>
          </p:cNvPr>
          <p:cNvSpPr txBox="1">
            <a:spLocks/>
          </p:cNvSpPr>
          <p:nvPr/>
        </p:nvSpPr>
        <p:spPr>
          <a:xfrm>
            <a:off x="8701515" y="4527996"/>
            <a:ext cx="1208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广告策划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="" xmlns:a16="http://schemas.microsoft.com/office/drawing/2014/main" id="{1C85B7C7-2EAA-441A-B569-E46B9A19D01A}"/>
              </a:ext>
            </a:extLst>
          </p:cNvPr>
          <p:cNvSpPr/>
          <p:nvPr/>
        </p:nvSpPr>
        <p:spPr>
          <a:xfrm>
            <a:off x="8701515" y="4809334"/>
            <a:ext cx="251527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悲伤上车你个贵山海经你是个无数你说别怕</a:t>
            </a:r>
            <a:endParaRPr lang="en-US" altLang="zh-CN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E4852924-4B66-4284-A8BD-989433BEB236}"/>
              </a:ext>
            </a:extLst>
          </p:cNvPr>
          <p:cNvSpPr txBox="1">
            <a:spLocks/>
          </p:cNvSpPr>
          <p:nvPr/>
        </p:nvSpPr>
        <p:spPr>
          <a:xfrm>
            <a:off x="2321291" y="4519238"/>
            <a:ext cx="1208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广告策划</a:t>
            </a:r>
          </a:p>
        </p:txBody>
      </p:sp>
      <p:sp>
        <p:nvSpPr>
          <p:cNvPr id="86" name="矩形 85">
            <a:extLst>
              <a:ext uri="{FF2B5EF4-FFF2-40B4-BE49-F238E27FC236}">
                <a16:creationId xmlns="" xmlns:a16="http://schemas.microsoft.com/office/drawing/2014/main" id="{96549F00-3F05-4DB2-9585-D3BCBB13950E}"/>
              </a:ext>
            </a:extLst>
          </p:cNvPr>
          <p:cNvSpPr/>
          <p:nvPr/>
        </p:nvSpPr>
        <p:spPr>
          <a:xfrm>
            <a:off x="1014319" y="4800576"/>
            <a:ext cx="251527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悲伤上车你个贵山海经你是个无数你说别怕</a:t>
            </a:r>
            <a:endParaRPr lang="en-US" altLang="zh-CN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="" xmlns:a16="http://schemas.microsoft.com/office/drawing/2014/main" id="{1D73E521-2740-489B-B114-AF06F6526B0F}"/>
              </a:ext>
            </a:extLst>
          </p:cNvPr>
          <p:cNvSpPr txBox="1">
            <a:spLocks/>
          </p:cNvSpPr>
          <p:nvPr/>
        </p:nvSpPr>
        <p:spPr>
          <a:xfrm>
            <a:off x="2281865" y="1963747"/>
            <a:ext cx="1208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广告策划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="" xmlns:a16="http://schemas.microsoft.com/office/drawing/2014/main" id="{B5D3A630-810F-4C42-B918-C62514430D1A}"/>
              </a:ext>
            </a:extLst>
          </p:cNvPr>
          <p:cNvSpPr/>
          <p:nvPr/>
        </p:nvSpPr>
        <p:spPr>
          <a:xfrm>
            <a:off x="974893" y="2245085"/>
            <a:ext cx="251527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悲伤上车你个贵山海经你是个无数你说别怕</a:t>
            </a:r>
            <a:endParaRPr lang="en-US" altLang="zh-CN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9" name="直接连接符 88">
            <a:extLst>
              <a:ext uri="{FF2B5EF4-FFF2-40B4-BE49-F238E27FC236}">
                <a16:creationId xmlns="" xmlns:a16="http://schemas.microsoft.com/office/drawing/2014/main" id="{D4D8D92B-9804-46A3-A47C-BA17D207BC0E}"/>
              </a:ext>
            </a:extLst>
          </p:cNvPr>
          <p:cNvCxnSpPr/>
          <p:nvPr/>
        </p:nvCxnSpPr>
        <p:spPr>
          <a:xfrm flipH="1">
            <a:off x="3339757" y="3465304"/>
            <a:ext cx="58026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89">
            <a:extLst>
              <a:ext uri="{FF2B5EF4-FFF2-40B4-BE49-F238E27FC236}">
                <a16:creationId xmlns="" xmlns:a16="http://schemas.microsoft.com/office/drawing/2014/main" id="{65393DCB-F84C-413C-985E-E2D22F14F1C9}"/>
              </a:ext>
            </a:extLst>
          </p:cNvPr>
          <p:cNvSpPr txBox="1">
            <a:spLocks/>
          </p:cNvSpPr>
          <p:nvPr/>
        </p:nvSpPr>
        <p:spPr>
          <a:xfrm>
            <a:off x="2052248" y="3312187"/>
            <a:ext cx="1208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广告策划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="" xmlns:a16="http://schemas.microsoft.com/office/drawing/2014/main" id="{402703E4-D5E1-44F6-90B8-67772BE6D332}"/>
              </a:ext>
            </a:extLst>
          </p:cNvPr>
          <p:cNvSpPr/>
          <p:nvPr/>
        </p:nvSpPr>
        <p:spPr>
          <a:xfrm>
            <a:off x="745276" y="3593525"/>
            <a:ext cx="251527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悲伤上车你个贵山海经你是个无数你说别怕</a:t>
            </a:r>
            <a:endParaRPr lang="en-US" altLang="zh-CN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Freeform 61">
            <a:extLst>
              <a:ext uri="{FF2B5EF4-FFF2-40B4-BE49-F238E27FC236}">
                <a16:creationId xmlns="" xmlns:a16="http://schemas.microsoft.com/office/drawing/2014/main" id="{B5571034-C1C2-43DD-BA59-A81D886E9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4390" y="4533101"/>
            <a:ext cx="242887" cy="236537"/>
          </a:xfrm>
          <a:custGeom>
            <a:avLst/>
            <a:gdLst>
              <a:gd name="T0" fmla="*/ 58381 w 561"/>
              <a:gd name="T1" fmla="*/ 111605 h 545"/>
              <a:gd name="T2" fmla="*/ 0 w 561"/>
              <a:gd name="T3" fmla="*/ 137971 h 545"/>
              <a:gd name="T4" fmla="*/ 32073 w 561"/>
              <a:gd name="T5" fmla="*/ 196482 h 545"/>
              <a:gd name="T6" fmla="*/ 85048 w 561"/>
              <a:gd name="T7" fmla="*/ 170116 h 545"/>
              <a:gd name="T8" fmla="*/ 58381 w 561"/>
              <a:gd name="T9" fmla="*/ 111605 h 545"/>
              <a:gd name="T10" fmla="*/ 74237 w 561"/>
              <a:gd name="T11" fmla="*/ 170116 h 545"/>
              <a:gd name="T12" fmla="*/ 32073 w 561"/>
              <a:gd name="T13" fmla="*/ 180590 h 545"/>
              <a:gd name="T14" fmla="*/ 15856 w 561"/>
              <a:gd name="T15" fmla="*/ 137971 h 545"/>
              <a:gd name="T16" fmla="*/ 58381 w 561"/>
              <a:gd name="T17" fmla="*/ 127496 h 545"/>
              <a:gd name="T18" fmla="*/ 74237 w 561"/>
              <a:gd name="T19" fmla="*/ 170116 h 545"/>
              <a:gd name="T20" fmla="*/ 58381 w 561"/>
              <a:gd name="T21" fmla="*/ 0 h 545"/>
              <a:gd name="T22" fmla="*/ 0 w 561"/>
              <a:gd name="T23" fmla="*/ 26366 h 545"/>
              <a:gd name="T24" fmla="*/ 32073 w 561"/>
              <a:gd name="T25" fmla="*/ 84877 h 545"/>
              <a:gd name="T26" fmla="*/ 85048 w 561"/>
              <a:gd name="T27" fmla="*/ 53093 h 545"/>
              <a:gd name="T28" fmla="*/ 58381 w 561"/>
              <a:gd name="T29" fmla="*/ 0 h 545"/>
              <a:gd name="T30" fmla="*/ 74237 w 561"/>
              <a:gd name="T31" fmla="*/ 53093 h 545"/>
              <a:gd name="T32" fmla="*/ 32073 w 561"/>
              <a:gd name="T33" fmla="*/ 68985 h 545"/>
              <a:gd name="T34" fmla="*/ 15856 w 561"/>
              <a:gd name="T35" fmla="*/ 26366 h 545"/>
              <a:gd name="T36" fmla="*/ 58381 w 561"/>
              <a:gd name="T37" fmla="*/ 10474 h 545"/>
              <a:gd name="T38" fmla="*/ 74237 w 561"/>
              <a:gd name="T39" fmla="*/ 53093 h 545"/>
              <a:gd name="T40" fmla="*/ 169736 w 561"/>
              <a:gd name="T41" fmla="*/ 111605 h 545"/>
              <a:gd name="T42" fmla="*/ 116761 w 561"/>
              <a:gd name="T43" fmla="*/ 137971 h 545"/>
              <a:gd name="T44" fmla="*/ 143429 w 561"/>
              <a:gd name="T45" fmla="*/ 196482 h 545"/>
              <a:gd name="T46" fmla="*/ 201810 w 561"/>
              <a:gd name="T47" fmla="*/ 170116 h 545"/>
              <a:gd name="T48" fmla="*/ 169736 w 561"/>
              <a:gd name="T49" fmla="*/ 111605 h 545"/>
              <a:gd name="T50" fmla="*/ 185593 w 561"/>
              <a:gd name="T51" fmla="*/ 170116 h 545"/>
              <a:gd name="T52" fmla="*/ 143429 w 561"/>
              <a:gd name="T53" fmla="*/ 180590 h 545"/>
              <a:gd name="T54" fmla="*/ 127212 w 561"/>
              <a:gd name="T55" fmla="*/ 137971 h 545"/>
              <a:gd name="T56" fmla="*/ 169736 w 561"/>
              <a:gd name="T57" fmla="*/ 127496 h 545"/>
              <a:gd name="T58" fmla="*/ 185593 w 561"/>
              <a:gd name="T59" fmla="*/ 170116 h 545"/>
              <a:gd name="T60" fmla="*/ 169736 w 561"/>
              <a:gd name="T61" fmla="*/ 0 h 545"/>
              <a:gd name="T62" fmla="*/ 116761 w 561"/>
              <a:gd name="T63" fmla="*/ 26366 h 545"/>
              <a:gd name="T64" fmla="*/ 143429 w 561"/>
              <a:gd name="T65" fmla="*/ 84877 h 545"/>
              <a:gd name="T66" fmla="*/ 201810 w 561"/>
              <a:gd name="T67" fmla="*/ 53093 h 545"/>
              <a:gd name="T68" fmla="*/ 169736 w 561"/>
              <a:gd name="T69" fmla="*/ 0 h 545"/>
              <a:gd name="T70" fmla="*/ 185593 w 561"/>
              <a:gd name="T71" fmla="*/ 53093 h 545"/>
              <a:gd name="T72" fmla="*/ 143429 w 561"/>
              <a:gd name="T73" fmla="*/ 68985 h 545"/>
              <a:gd name="T74" fmla="*/ 127212 w 561"/>
              <a:gd name="T75" fmla="*/ 26366 h 545"/>
              <a:gd name="T76" fmla="*/ 169736 w 561"/>
              <a:gd name="T77" fmla="*/ 10474 h 545"/>
              <a:gd name="T78" fmla="*/ 185593 w 561"/>
              <a:gd name="T79" fmla="*/ 53093 h 54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61" h="545">
                <a:moveTo>
                  <a:pt x="162" y="309"/>
                </a:moveTo>
                <a:lnTo>
                  <a:pt x="162" y="309"/>
                </a:lnTo>
                <a:cubicBezTo>
                  <a:pt x="89" y="309"/>
                  <a:pt x="89" y="309"/>
                  <a:pt x="89" y="309"/>
                </a:cubicBezTo>
                <a:cubicBezTo>
                  <a:pt x="44" y="309"/>
                  <a:pt x="0" y="339"/>
                  <a:pt x="0" y="382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515"/>
                  <a:pt x="44" y="544"/>
                  <a:pt x="89" y="544"/>
                </a:cubicBezTo>
                <a:cubicBezTo>
                  <a:pt x="162" y="544"/>
                  <a:pt x="162" y="544"/>
                  <a:pt x="162" y="544"/>
                </a:cubicBezTo>
                <a:cubicBezTo>
                  <a:pt x="206" y="544"/>
                  <a:pt x="236" y="515"/>
                  <a:pt x="236" y="471"/>
                </a:cubicBezTo>
                <a:cubicBezTo>
                  <a:pt x="236" y="382"/>
                  <a:pt x="236" y="382"/>
                  <a:pt x="236" y="382"/>
                </a:cubicBezTo>
                <a:cubicBezTo>
                  <a:pt x="236" y="339"/>
                  <a:pt x="206" y="309"/>
                  <a:pt x="162" y="309"/>
                </a:cubicBezTo>
                <a:close/>
                <a:moveTo>
                  <a:pt x="206" y="471"/>
                </a:moveTo>
                <a:lnTo>
                  <a:pt x="206" y="471"/>
                </a:lnTo>
                <a:cubicBezTo>
                  <a:pt x="206" y="486"/>
                  <a:pt x="177" y="500"/>
                  <a:pt x="162" y="500"/>
                </a:cubicBezTo>
                <a:cubicBezTo>
                  <a:pt x="89" y="500"/>
                  <a:pt x="89" y="500"/>
                  <a:pt x="89" y="500"/>
                </a:cubicBezTo>
                <a:cubicBezTo>
                  <a:pt x="59" y="500"/>
                  <a:pt x="44" y="486"/>
                  <a:pt x="44" y="471"/>
                </a:cubicBezTo>
                <a:cubicBezTo>
                  <a:pt x="44" y="382"/>
                  <a:pt x="44" y="382"/>
                  <a:pt x="44" y="382"/>
                </a:cubicBezTo>
                <a:cubicBezTo>
                  <a:pt x="44" y="368"/>
                  <a:pt x="59" y="353"/>
                  <a:pt x="89" y="353"/>
                </a:cubicBezTo>
                <a:cubicBezTo>
                  <a:pt x="162" y="353"/>
                  <a:pt x="162" y="353"/>
                  <a:pt x="162" y="353"/>
                </a:cubicBezTo>
                <a:cubicBezTo>
                  <a:pt x="177" y="353"/>
                  <a:pt x="206" y="368"/>
                  <a:pt x="206" y="382"/>
                </a:cubicBezTo>
                <a:lnTo>
                  <a:pt x="206" y="471"/>
                </a:lnTo>
                <a:close/>
                <a:moveTo>
                  <a:pt x="162" y="0"/>
                </a:moveTo>
                <a:lnTo>
                  <a:pt x="162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29"/>
                  <a:pt x="0" y="73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91"/>
                  <a:pt x="44" y="235"/>
                  <a:pt x="89" y="235"/>
                </a:cubicBezTo>
                <a:cubicBezTo>
                  <a:pt x="162" y="235"/>
                  <a:pt x="162" y="235"/>
                  <a:pt x="162" y="235"/>
                </a:cubicBezTo>
                <a:cubicBezTo>
                  <a:pt x="206" y="235"/>
                  <a:pt x="236" y="191"/>
                  <a:pt x="236" y="147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36" y="29"/>
                  <a:pt x="206" y="0"/>
                  <a:pt x="162" y="0"/>
                </a:cubicBezTo>
                <a:close/>
                <a:moveTo>
                  <a:pt x="206" y="147"/>
                </a:moveTo>
                <a:lnTo>
                  <a:pt x="206" y="147"/>
                </a:lnTo>
                <a:cubicBezTo>
                  <a:pt x="206" y="177"/>
                  <a:pt x="177" y="191"/>
                  <a:pt x="162" y="191"/>
                </a:cubicBezTo>
                <a:cubicBezTo>
                  <a:pt x="89" y="191"/>
                  <a:pt x="89" y="191"/>
                  <a:pt x="89" y="191"/>
                </a:cubicBezTo>
                <a:cubicBezTo>
                  <a:pt x="59" y="191"/>
                  <a:pt x="44" y="177"/>
                  <a:pt x="44" y="147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59"/>
                  <a:pt x="59" y="29"/>
                  <a:pt x="89" y="29"/>
                </a:cubicBezTo>
                <a:cubicBezTo>
                  <a:pt x="162" y="29"/>
                  <a:pt x="162" y="29"/>
                  <a:pt x="162" y="29"/>
                </a:cubicBezTo>
                <a:cubicBezTo>
                  <a:pt x="177" y="29"/>
                  <a:pt x="206" y="59"/>
                  <a:pt x="206" y="73"/>
                </a:cubicBezTo>
                <a:lnTo>
                  <a:pt x="206" y="147"/>
                </a:lnTo>
                <a:close/>
                <a:moveTo>
                  <a:pt x="471" y="309"/>
                </a:moveTo>
                <a:lnTo>
                  <a:pt x="471" y="309"/>
                </a:lnTo>
                <a:cubicBezTo>
                  <a:pt x="398" y="309"/>
                  <a:pt x="398" y="309"/>
                  <a:pt x="398" y="309"/>
                </a:cubicBezTo>
                <a:cubicBezTo>
                  <a:pt x="353" y="309"/>
                  <a:pt x="324" y="339"/>
                  <a:pt x="324" y="382"/>
                </a:cubicBezTo>
                <a:cubicBezTo>
                  <a:pt x="324" y="471"/>
                  <a:pt x="324" y="471"/>
                  <a:pt x="324" y="471"/>
                </a:cubicBezTo>
                <a:cubicBezTo>
                  <a:pt x="324" y="515"/>
                  <a:pt x="353" y="544"/>
                  <a:pt x="398" y="544"/>
                </a:cubicBezTo>
                <a:cubicBezTo>
                  <a:pt x="471" y="544"/>
                  <a:pt x="471" y="544"/>
                  <a:pt x="471" y="544"/>
                </a:cubicBezTo>
                <a:cubicBezTo>
                  <a:pt x="515" y="544"/>
                  <a:pt x="560" y="515"/>
                  <a:pt x="560" y="471"/>
                </a:cubicBezTo>
                <a:cubicBezTo>
                  <a:pt x="560" y="382"/>
                  <a:pt x="560" y="382"/>
                  <a:pt x="560" y="382"/>
                </a:cubicBezTo>
                <a:cubicBezTo>
                  <a:pt x="560" y="339"/>
                  <a:pt x="515" y="309"/>
                  <a:pt x="471" y="309"/>
                </a:cubicBezTo>
                <a:close/>
                <a:moveTo>
                  <a:pt x="515" y="471"/>
                </a:moveTo>
                <a:lnTo>
                  <a:pt x="515" y="471"/>
                </a:lnTo>
                <a:cubicBezTo>
                  <a:pt x="515" y="486"/>
                  <a:pt x="501" y="500"/>
                  <a:pt x="471" y="500"/>
                </a:cubicBezTo>
                <a:cubicBezTo>
                  <a:pt x="398" y="500"/>
                  <a:pt x="398" y="500"/>
                  <a:pt x="398" y="500"/>
                </a:cubicBezTo>
                <a:cubicBezTo>
                  <a:pt x="383" y="500"/>
                  <a:pt x="353" y="486"/>
                  <a:pt x="353" y="471"/>
                </a:cubicBezTo>
                <a:cubicBezTo>
                  <a:pt x="353" y="382"/>
                  <a:pt x="353" y="382"/>
                  <a:pt x="353" y="382"/>
                </a:cubicBezTo>
                <a:cubicBezTo>
                  <a:pt x="353" y="368"/>
                  <a:pt x="383" y="353"/>
                  <a:pt x="398" y="353"/>
                </a:cubicBezTo>
                <a:cubicBezTo>
                  <a:pt x="471" y="353"/>
                  <a:pt x="471" y="353"/>
                  <a:pt x="471" y="353"/>
                </a:cubicBezTo>
                <a:cubicBezTo>
                  <a:pt x="501" y="353"/>
                  <a:pt x="515" y="368"/>
                  <a:pt x="515" y="382"/>
                </a:cubicBezTo>
                <a:lnTo>
                  <a:pt x="515" y="471"/>
                </a:lnTo>
                <a:close/>
                <a:moveTo>
                  <a:pt x="471" y="0"/>
                </a:moveTo>
                <a:lnTo>
                  <a:pt x="471" y="0"/>
                </a:lnTo>
                <a:cubicBezTo>
                  <a:pt x="398" y="0"/>
                  <a:pt x="398" y="0"/>
                  <a:pt x="398" y="0"/>
                </a:cubicBezTo>
                <a:cubicBezTo>
                  <a:pt x="353" y="0"/>
                  <a:pt x="324" y="29"/>
                  <a:pt x="324" y="73"/>
                </a:cubicBezTo>
                <a:cubicBezTo>
                  <a:pt x="324" y="147"/>
                  <a:pt x="324" y="147"/>
                  <a:pt x="324" y="147"/>
                </a:cubicBezTo>
                <a:cubicBezTo>
                  <a:pt x="324" y="191"/>
                  <a:pt x="353" y="235"/>
                  <a:pt x="398" y="235"/>
                </a:cubicBezTo>
                <a:cubicBezTo>
                  <a:pt x="471" y="235"/>
                  <a:pt x="471" y="235"/>
                  <a:pt x="471" y="235"/>
                </a:cubicBezTo>
                <a:cubicBezTo>
                  <a:pt x="515" y="235"/>
                  <a:pt x="560" y="191"/>
                  <a:pt x="560" y="147"/>
                </a:cubicBezTo>
                <a:cubicBezTo>
                  <a:pt x="560" y="73"/>
                  <a:pt x="560" y="73"/>
                  <a:pt x="560" y="73"/>
                </a:cubicBezTo>
                <a:cubicBezTo>
                  <a:pt x="560" y="29"/>
                  <a:pt x="515" y="0"/>
                  <a:pt x="471" y="0"/>
                </a:cubicBezTo>
                <a:close/>
                <a:moveTo>
                  <a:pt x="515" y="147"/>
                </a:moveTo>
                <a:lnTo>
                  <a:pt x="515" y="147"/>
                </a:lnTo>
                <a:cubicBezTo>
                  <a:pt x="515" y="177"/>
                  <a:pt x="501" y="191"/>
                  <a:pt x="471" y="191"/>
                </a:cubicBezTo>
                <a:cubicBezTo>
                  <a:pt x="398" y="191"/>
                  <a:pt x="398" y="191"/>
                  <a:pt x="398" y="191"/>
                </a:cubicBezTo>
                <a:cubicBezTo>
                  <a:pt x="383" y="191"/>
                  <a:pt x="353" y="177"/>
                  <a:pt x="353" y="147"/>
                </a:cubicBezTo>
                <a:cubicBezTo>
                  <a:pt x="353" y="73"/>
                  <a:pt x="353" y="73"/>
                  <a:pt x="353" y="73"/>
                </a:cubicBezTo>
                <a:cubicBezTo>
                  <a:pt x="353" y="59"/>
                  <a:pt x="383" y="29"/>
                  <a:pt x="398" y="29"/>
                </a:cubicBezTo>
                <a:cubicBezTo>
                  <a:pt x="471" y="29"/>
                  <a:pt x="471" y="29"/>
                  <a:pt x="471" y="29"/>
                </a:cubicBezTo>
                <a:cubicBezTo>
                  <a:pt x="501" y="29"/>
                  <a:pt x="515" y="59"/>
                  <a:pt x="515" y="73"/>
                </a:cubicBezTo>
                <a:lnTo>
                  <a:pt x="515" y="1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63" name="Freeform 70">
            <a:extLst>
              <a:ext uri="{FF2B5EF4-FFF2-40B4-BE49-F238E27FC236}">
                <a16:creationId xmlns="" xmlns:a16="http://schemas.microsoft.com/office/drawing/2014/main" id="{CC054667-F2FC-4070-8596-ECC9AFD0B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6694" y="2110941"/>
            <a:ext cx="274637" cy="268288"/>
          </a:xfrm>
          <a:custGeom>
            <a:avLst/>
            <a:gdLst>
              <a:gd name="T0" fmla="*/ 228236 w 634"/>
              <a:gd name="T1" fmla="*/ 84762 h 619"/>
              <a:gd name="T2" fmla="*/ 148552 w 634"/>
              <a:gd name="T3" fmla="*/ 74302 h 619"/>
              <a:gd name="T4" fmla="*/ 111414 w 634"/>
              <a:gd name="T5" fmla="*/ 0 h 619"/>
              <a:gd name="T6" fmla="*/ 79324 w 634"/>
              <a:gd name="T7" fmla="*/ 74302 h 619"/>
              <a:gd name="T8" fmla="*/ 0 w 634"/>
              <a:gd name="T9" fmla="*/ 84762 h 619"/>
              <a:gd name="T10" fmla="*/ 58411 w 634"/>
              <a:gd name="T11" fmla="*/ 143554 h 619"/>
              <a:gd name="T12" fmla="*/ 42186 w 634"/>
              <a:gd name="T13" fmla="*/ 222905 h 619"/>
              <a:gd name="T14" fmla="*/ 111414 w 634"/>
              <a:gd name="T15" fmla="*/ 185754 h 619"/>
              <a:gd name="T16" fmla="*/ 185690 w 634"/>
              <a:gd name="T17" fmla="*/ 222905 h 619"/>
              <a:gd name="T18" fmla="*/ 169825 w 634"/>
              <a:gd name="T19" fmla="*/ 143554 h 619"/>
              <a:gd name="T20" fmla="*/ 228236 w 634"/>
              <a:gd name="T21" fmla="*/ 84762 h 619"/>
              <a:gd name="T22" fmla="*/ 111414 w 634"/>
              <a:gd name="T23" fmla="*/ 169884 h 619"/>
              <a:gd name="T24" fmla="*/ 58411 w 634"/>
              <a:gd name="T25" fmla="*/ 196575 h 619"/>
              <a:gd name="T26" fmla="*/ 68868 w 634"/>
              <a:gd name="T27" fmla="*/ 137783 h 619"/>
              <a:gd name="T28" fmla="*/ 26321 w 634"/>
              <a:gd name="T29" fmla="*/ 95582 h 619"/>
              <a:gd name="T30" fmla="*/ 84732 w 634"/>
              <a:gd name="T31" fmla="*/ 84762 h 619"/>
              <a:gd name="T32" fmla="*/ 111414 w 634"/>
              <a:gd name="T33" fmla="*/ 26330 h 619"/>
              <a:gd name="T34" fmla="*/ 138096 w 634"/>
              <a:gd name="T35" fmla="*/ 84762 h 619"/>
              <a:gd name="T36" fmla="*/ 201555 w 634"/>
              <a:gd name="T37" fmla="*/ 95582 h 619"/>
              <a:gd name="T38" fmla="*/ 153600 w 634"/>
              <a:gd name="T39" fmla="*/ 137783 h 619"/>
              <a:gd name="T40" fmla="*/ 164417 w 634"/>
              <a:gd name="T41" fmla="*/ 201625 h 619"/>
              <a:gd name="T42" fmla="*/ 111414 w 634"/>
              <a:gd name="T43" fmla="*/ 169884 h 61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34" h="619">
                <a:moveTo>
                  <a:pt x="633" y="235"/>
                </a:moveTo>
                <a:lnTo>
                  <a:pt x="412" y="206"/>
                </a:lnTo>
                <a:lnTo>
                  <a:pt x="309" y="0"/>
                </a:lnTo>
                <a:lnTo>
                  <a:pt x="220" y="206"/>
                </a:lnTo>
                <a:lnTo>
                  <a:pt x="0" y="235"/>
                </a:lnTo>
                <a:lnTo>
                  <a:pt x="162" y="398"/>
                </a:lnTo>
                <a:lnTo>
                  <a:pt x="117" y="618"/>
                </a:lnTo>
                <a:lnTo>
                  <a:pt x="309" y="515"/>
                </a:lnTo>
                <a:lnTo>
                  <a:pt x="515" y="618"/>
                </a:lnTo>
                <a:lnTo>
                  <a:pt x="471" y="398"/>
                </a:lnTo>
                <a:lnTo>
                  <a:pt x="633" y="235"/>
                </a:lnTo>
                <a:close/>
                <a:moveTo>
                  <a:pt x="309" y="471"/>
                </a:moveTo>
                <a:lnTo>
                  <a:pt x="162" y="545"/>
                </a:lnTo>
                <a:lnTo>
                  <a:pt x="191" y="382"/>
                </a:lnTo>
                <a:lnTo>
                  <a:pt x="73" y="265"/>
                </a:lnTo>
                <a:lnTo>
                  <a:pt x="235" y="235"/>
                </a:lnTo>
                <a:lnTo>
                  <a:pt x="309" y="73"/>
                </a:lnTo>
                <a:lnTo>
                  <a:pt x="383" y="235"/>
                </a:lnTo>
                <a:lnTo>
                  <a:pt x="559" y="265"/>
                </a:lnTo>
                <a:lnTo>
                  <a:pt x="426" y="382"/>
                </a:lnTo>
                <a:lnTo>
                  <a:pt x="456" y="559"/>
                </a:lnTo>
                <a:lnTo>
                  <a:pt x="309" y="4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64" name="Freeform 95">
            <a:extLst>
              <a:ext uri="{FF2B5EF4-FFF2-40B4-BE49-F238E27FC236}">
                <a16:creationId xmlns="" xmlns:a16="http://schemas.microsoft.com/office/drawing/2014/main" id="{033FA525-2A1D-4272-8E9F-97040DF72F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6348" y="3335092"/>
            <a:ext cx="266700" cy="217488"/>
          </a:xfrm>
          <a:custGeom>
            <a:avLst/>
            <a:gdLst>
              <a:gd name="T0" fmla="*/ 216253 w 619"/>
              <a:gd name="T1" fmla="*/ 42267 h 501"/>
              <a:gd name="T2" fmla="*/ 184694 w 619"/>
              <a:gd name="T3" fmla="*/ 10477 h 501"/>
              <a:gd name="T4" fmla="*/ 211232 w 619"/>
              <a:gd name="T5" fmla="*/ 5058 h 501"/>
              <a:gd name="T6" fmla="*/ 174293 w 619"/>
              <a:gd name="T7" fmla="*/ 0 h 501"/>
              <a:gd name="T8" fmla="*/ 68498 w 619"/>
              <a:gd name="T9" fmla="*/ 42267 h 501"/>
              <a:gd name="T10" fmla="*/ 21159 w 619"/>
              <a:gd name="T11" fmla="*/ 0 h 501"/>
              <a:gd name="T12" fmla="*/ 21159 w 619"/>
              <a:gd name="T13" fmla="*/ 10477 h 501"/>
              <a:gd name="T14" fmla="*/ 52718 w 619"/>
              <a:gd name="T15" fmla="*/ 42267 h 501"/>
              <a:gd name="T16" fmla="*/ 0 w 619"/>
              <a:gd name="T17" fmla="*/ 47686 h 501"/>
              <a:gd name="T18" fmla="*/ 10400 w 619"/>
              <a:gd name="T19" fmla="*/ 53105 h 501"/>
              <a:gd name="T20" fmla="*/ 47339 w 619"/>
              <a:gd name="T21" fmla="*/ 180630 h 501"/>
              <a:gd name="T22" fmla="*/ 195452 w 619"/>
              <a:gd name="T23" fmla="*/ 153897 h 501"/>
              <a:gd name="T24" fmla="*/ 216253 w 619"/>
              <a:gd name="T25" fmla="*/ 53105 h 501"/>
              <a:gd name="T26" fmla="*/ 216253 w 619"/>
              <a:gd name="T27" fmla="*/ 42267 h 501"/>
              <a:gd name="T28" fmla="*/ 68498 w 619"/>
              <a:gd name="T29" fmla="*/ 170153 h 501"/>
              <a:gd name="T30" fmla="*/ 31559 w 619"/>
              <a:gd name="T31" fmla="*/ 153897 h 501"/>
              <a:gd name="T32" fmla="*/ 68498 w 619"/>
              <a:gd name="T33" fmla="*/ 138001 h 501"/>
              <a:gd name="T34" fmla="*/ 68498 w 619"/>
              <a:gd name="T35" fmla="*/ 127525 h 501"/>
              <a:gd name="T36" fmla="*/ 31559 w 619"/>
              <a:gd name="T37" fmla="*/ 127525 h 501"/>
              <a:gd name="T38" fmla="*/ 68498 w 619"/>
              <a:gd name="T39" fmla="*/ 95373 h 501"/>
              <a:gd name="T40" fmla="*/ 68498 w 619"/>
              <a:gd name="T41" fmla="*/ 84896 h 501"/>
              <a:gd name="T42" fmla="*/ 26180 w 619"/>
              <a:gd name="T43" fmla="*/ 84896 h 501"/>
              <a:gd name="T44" fmla="*/ 68498 w 619"/>
              <a:gd name="T45" fmla="*/ 53105 h 501"/>
              <a:gd name="T46" fmla="*/ 137355 w 619"/>
              <a:gd name="T47" fmla="*/ 170153 h 501"/>
              <a:gd name="T48" fmla="*/ 84636 w 619"/>
              <a:gd name="T49" fmla="*/ 170153 h 501"/>
              <a:gd name="T50" fmla="*/ 137355 w 619"/>
              <a:gd name="T51" fmla="*/ 138001 h 501"/>
              <a:gd name="T52" fmla="*/ 137355 w 619"/>
              <a:gd name="T53" fmla="*/ 127525 h 501"/>
              <a:gd name="T54" fmla="*/ 84636 w 619"/>
              <a:gd name="T55" fmla="*/ 127525 h 501"/>
              <a:gd name="T56" fmla="*/ 137355 w 619"/>
              <a:gd name="T57" fmla="*/ 95373 h 501"/>
              <a:gd name="T58" fmla="*/ 137355 w 619"/>
              <a:gd name="T59" fmla="*/ 84896 h 501"/>
              <a:gd name="T60" fmla="*/ 84636 w 619"/>
              <a:gd name="T61" fmla="*/ 84896 h 501"/>
              <a:gd name="T62" fmla="*/ 137355 w 619"/>
              <a:gd name="T63" fmla="*/ 53105 h 501"/>
              <a:gd name="T64" fmla="*/ 179314 w 619"/>
              <a:gd name="T65" fmla="*/ 153897 h 501"/>
              <a:gd name="T66" fmla="*/ 168914 w 619"/>
              <a:gd name="T67" fmla="*/ 170153 h 501"/>
              <a:gd name="T68" fmla="*/ 153134 w 619"/>
              <a:gd name="T69" fmla="*/ 138001 h 501"/>
              <a:gd name="T70" fmla="*/ 179314 w 619"/>
              <a:gd name="T71" fmla="*/ 153897 h 501"/>
              <a:gd name="T72" fmla="*/ 184694 w 619"/>
              <a:gd name="T73" fmla="*/ 127525 h 501"/>
              <a:gd name="T74" fmla="*/ 153134 w 619"/>
              <a:gd name="T75" fmla="*/ 95373 h 501"/>
              <a:gd name="T76" fmla="*/ 184694 w 619"/>
              <a:gd name="T77" fmla="*/ 127525 h 501"/>
              <a:gd name="T78" fmla="*/ 190073 w 619"/>
              <a:gd name="T79" fmla="*/ 84896 h 501"/>
              <a:gd name="T80" fmla="*/ 153134 w 619"/>
              <a:gd name="T81" fmla="*/ 53105 h 501"/>
              <a:gd name="T82" fmla="*/ 190073 w 619"/>
              <a:gd name="T83" fmla="*/ 84896 h 50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19" h="501">
                <a:moveTo>
                  <a:pt x="603" y="117"/>
                </a:moveTo>
                <a:lnTo>
                  <a:pt x="603" y="117"/>
                </a:lnTo>
                <a:cubicBezTo>
                  <a:pt x="471" y="117"/>
                  <a:pt x="471" y="117"/>
                  <a:pt x="471" y="117"/>
                </a:cubicBezTo>
                <a:cubicBezTo>
                  <a:pt x="515" y="29"/>
                  <a:pt x="515" y="29"/>
                  <a:pt x="515" y="29"/>
                </a:cubicBezTo>
                <a:cubicBezTo>
                  <a:pt x="559" y="29"/>
                  <a:pt x="559" y="29"/>
                  <a:pt x="559" y="29"/>
                </a:cubicBezTo>
                <a:cubicBezTo>
                  <a:pt x="574" y="29"/>
                  <a:pt x="589" y="29"/>
                  <a:pt x="589" y="14"/>
                </a:cubicBezTo>
                <a:cubicBezTo>
                  <a:pt x="589" y="0"/>
                  <a:pt x="574" y="0"/>
                  <a:pt x="559" y="0"/>
                </a:cubicBezTo>
                <a:cubicBezTo>
                  <a:pt x="486" y="0"/>
                  <a:pt x="486" y="0"/>
                  <a:pt x="486" y="0"/>
                </a:cubicBezTo>
                <a:cubicBezTo>
                  <a:pt x="427" y="117"/>
                  <a:pt x="427" y="117"/>
                  <a:pt x="427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32" y="0"/>
                  <a:pt x="132" y="0"/>
                  <a:pt x="132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4" y="0"/>
                  <a:pt x="29" y="0"/>
                  <a:pt x="29" y="14"/>
                </a:cubicBezTo>
                <a:cubicBezTo>
                  <a:pt x="29" y="29"/>
                  <a:pt x="44" y="29"/>
                  <a:pt x="59" y="29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0" y="117"/>
                  <a:pt x="0" y="117"/>
                  <a:pt x="0" y="132"/>
                </a:cubicBezTo>
                <a:cubicBezTo>
                  <a:pt x="0" y="147"/>
                  <a:pt x="0" y="147"/>
                  <a:pt x="15" y="147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59" y="426"/>
                  <a:pt x="59" y="426"/>
                  <a:pt x="59" y="426"/>
                </a:cubicBezTo>
                <a:cubicBezTo>
                  <a:pt x="59" y="471"/>
                  <a:pt x="88" y="500"/>
                  <a:pt x="132" y="500"/>
                </a:cubicBezTo>
                <a:cubicBezTo>
                  <a:pt x="471" y="500"/>
                  <a:pt x="471" y="500"/>
                  <a:pt x="471" y="500"/>
                </a:cubicBezTo>
                <a:cubicBezTo>
                  <a:pt x="515" y="500"/>
                  <a:pt x="545" y="471"/>
                  <a:pt x="545" y="426"/>
                </a:cubicBezTo>
                <a:cubicBezTo>
                  <a:pt x="589" y="147"/>
                  <a:pt x="589" y="147"/>
                  <a:pt x="589" y="147"/>
                </a:cubicBezTo>
                <a:cubicBezTo>
                  <a:pt x="603" y="147"/>
                  <a:pt x="603" y="147"/>
                  <a:pt x="603" y="147"/>
                </a:cubicBezTo>
                <a:cubicBezTo>
                  <a:pt x="618" y="147"/>
                  <a:pt x="618" y="147"/>
                  <a:pt x="618" y="132"/>
                </a:cubicBezTo>
                <a:cubicBezTo>
                  <a:pt x="618" y="117"/>
                  <a:pt x="618" y="117"/>
                  <a:pt x="603" y="117"/>
                </a:cubicBezTo>
                <a:close/>
                <a:moveTo>
                  <a:pt x="191" y="471"/>
                </a:moveTo>
                <a:lnTo>
                  <a:pt x="191" y="471"/>
                </a:lnTo>
                <a:cubicBezTo>
                  <a:pt x="132" y="471"/>
                  <a:pt x="132" y="471"/>
                  <a:pt x="132" y="471"/>
                </a:cubicBezTo>
                <a:cubicBezTo>
                  <a:pt x="118" y="471"/>
                  <a:pt x="88" y="441"/>
                  <a:pt x="88" y="426"/>
                </a:cubicBezTo>
                <a:cubicBezTo>
                  <a:pt x="88" y="382"/>
                  <a:pt x="88" y="382"/>
                  <a:pt x="88" y="382"/>
                </a:cubicBezTo>
                <a:cubicBezTo>
                  <a:pt x="191" y="382"/>
                  <a:pt x="191" y="382"/>
                  <a:pt x="191" y="382"/>
                </a:cubicBezTo>
                <a:lnTo>
                  <a:pt x="191" y="471"/>
                </a:lnTo>
                <a:close/>
                <a:moveTo>
                  <a:pt x="191" y="353"/>
                </a:moveTo>
                <a:lnTo>
                  <a:pt x="191" y="353"/>
                </a:lnTo>
                <a:cubicBezTo>
                  <a:pt x="88" y="353"/>
                  <a:pt x="88" y="353"/>
                  <a:pt x="88" y="353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91" y="264"/>
                  <a:pt x="191" y="264"/>
                  <a:pt x="191" y="264"/>
                </a:cubicBezTo>
                <a:lnTo>
                  <a:pt x="191" y="353"/>
                </a:lnTo>
                <a:close/>
                <a:moveTo>
                  <a:pt x="191" y="235"/>
                </a:moveTo>
                <a:lnTo>
                  <a:pt x="191" y="235"/>
                </a:lnTo>
                <a:cubicBezTo>
                  <a:pt x="73" y="235"/>
                  <a:pt x="73" y="235"/>
                  <a:pt x="73" y="235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191" y="147"/>
                  <a:pt x="191" y="147"/>
                  <a:pt x="191" y="147"/>
                </a:cubicBezTo>
                <a:lnTo>
                  <a:pt x="191" y="235"/>
                </a:lnTo>
                <a:close/>
                <a:moveTo>
                  <a:pt x="383" y="471"/>
                </a:moveTo>
                <a:lnTo>
                  <a:pt x="383" y="471"/>
                </a:lnTo>
                <a:cubicBezTo>
                  <a:pt x="236" y="471"/>
                  <a:pt x="236" y="471"/>
                  <a:pt x="236" y="471"/>
                </a:cubicBezTo>
                <a:cubicBezTo>
                  <a:pt x="236" y="382"/>
                  <a:pt x="236" y="382"/>
                  <a:pt x="236" y="382"/>
                </a:cubicBezTo>
                <a:cubicBezTo>
                  <a:pt x="383" y="382"/>
                  <a:pt x="383" y="382"/>
                  <a:pt x="383" y="382"/>
                </a:cubicBezTo>
                <a:lnTo>
                  <a:pt x="383" y="471"/>
                </a:lnTo>
                <a:close/>
                <a:moveTo>
                  <a:pt x="383" y="353"/>
                </a:moveTo>
                <a:lnTo>
                  <a:pt x="383" y="353"/>
                </a:lnTo>
                <a:cubicBezTo>
                  <a:pt x="236" y="353"/>
                  <a:pt x="236" y="353"/>
                  <a:pt x="236" y="353"/>
                </a:cubicBezTo>
                <a:cubicBezTo>
                  <a:pt x="236" y="264"/>
                  <a:pt x="236" y="264"/>
                  <a:pt x="236" y="264"/>
                </a:cubicBezTo>
                <a:cubicBezTo>
                  <a:pt x="383" y="264"/>
                  <a:pt x="383" y="264"/>
                  <a:pt x="383" y="264"/>
                </a:cubicBezTo>
                <a:lnTo>
                  <a:pt x="383" y="353"/>
                </a:lnTo>
                <a:close/>
                <a:moveTo>
                  <a:pt x="383" y="235"/>
                </a:moveTo>
                <a:lnTo>
                  <a:pt x="383" y="235"/>
                </a:lnTo>
                <a:cubicBezTo>
                  <a:pt x="236" y="235"/>
                  <a:pt x="236" y="235"/>
                  <a:pt x="236" y="235"/>
                </a:cubicBezTo>
                <a:cubicBezTo>
                  <a:pt x="236" y="147"/>
                  <a:pt x="236" y="147"/>
                  <a:pt x="236" y="147"/>
                </a:cubicBezTo>
                <a:cubicBezTo>
                  <a:pt x="383" y="147"/>
                  <a:pt x="383" y="147"/>
                  <a:pt x="383" y="147"/>
                </a:cubicBezTo>
                <a:lnTo>
                  <a:pt x="383" y="235"/>
                </a:lnTo>
                <a:close/>
                <a:moveTo>
                  <a:pt x="500" y="426"/>
                </a:moveTo>
                <a:lnTo>
                  <a:pt x="500" y="426"/>
                </a:lnTo>
                <a:cubicBezTo>
                  <a:pt x="500" y="441"/>
                  <a:pt x="486" y="471"/>
                  <a:pt x="471" y="471"/>
                </a:cubicBezTo>
                <a:cubicBezTo>
                  <a:pt x="427" y="471"/>
                  <a:pt x="427" y="471"/>
                  <a:pt x="427" y="471"/>
                </a:cubicBezTo>
                <a:cubicBezTo>
                  <a:pt x="427" y="382"/>
                  <a:pt x="427" y="382"/>
                  <a:pt x="427" y="382"/>
                </a:cubicBezTo>
                <a:cubicBezTo>
                  <a:pt x="515" y="382"/>
                  <a:pt x="515" y="382"/>
                  <a:pt x="515" y="382"/>
                </a:cubicBezTo>
                <a:lnTo>
                  <a:pt x="500" y="426"/>
                </a:lnTo>
                <a:close/>
                <a:moveTo>
                  <a:pt x="515" y="353"/>
                </a:moveTo>
                <a:lnTo>
                  <a:pt x="515" y="353"/>
                </a:lnTo>
                <a:cubicBezTo>
                  <a:pt x="427" y="353"/>
                  <a:pt x="427" y="353"/>
                  <a:pt x="427" y="353"/>
                </a:cubicBezTo>
                <a:cubicBezTo>
                  <a:pt x="427" y="264"/>
                  <a:pt x="427" y="264"/>
                  <a:pt x="427" y="264"/>
                </a:cubicBezTo>
                <a:cubicBezTo>
                  <a:pt x="530" y="264"/>
                  <a:pt x="530" y="264"/>
                  <a:pt x="530" y="264"/>
                </a:cubicBezTo>
                <a:lnTo>
                  <a:pt x="515" y="353"/>
                </a:lnTo>
                <a:close/>
                <a:moveTo>
                  <a:pt x="530" y="235"/>
                </a:moveTo>
                <a:lnTo>
                  <a:pt x="530" y="235"/>
                </a:lnTo>
                <a:cubicBezTo>
                  <a:pt x="427" y="235"/>
                  <a:pt x="427" y="235"/>
                  <a:pt x="427" y="235"/>
                </a:cubicBezTo>
                <a:cubicBezTo>
                  <a:pt x="427" y="147"/>
                  <a:pt x="427" y="147"/>
                  <a:pt x="427" y="147"/>
                </a:cubicBezTo>
                <a:cubicBezTo>
                  <a:pt x="545" y="147"/>
                  <a:pt x="545" y="147"/>
                  <a:pt x="545" y="147"/>
                </a:cubicBezTo>
                <a:lnTo>
                  <a:pt x="530" y="2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65" name="Freeform 96">
            <a:extLst>
              <a:ext uri="{FF2B5EF4-FFF2-40B4-BE49-F238E27FC236}">
                <a16:creationId xmlns="" xmlns:a16="http://schemas.microsoft.com/office/drawing/2014/main" id="{93B5520F-542B-48DB-AF2A-338110595F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0814" y="3309107"/>
            <a:ext cx="274637" cy="268287"/>
          </a:xfrm>
          <a:custGeom>
            <a:avLst/>
            <a:gdLst>
              <a:gd name="T0" fmla="*/ 186051 w 634"/>
              <a:gd name="T1" fmla="*/ 0 h 619"/>
              <a:gd name="T2" fmla="*/ 186051 w 634"/>
              <a:gd name="T3" fmla="*/ 0 h 619"/>
              <a:gd name="T4" fmla="*/ 42546 w 634"/>
              <a:gd name="T5" fmla="*/ 0 h 619"/>
              <a:gd name="T6" fmla="*/ 0 w 634"/>
              <a:gd name="T7" fmla="*/ 68891 h 619"/>
              <a:gd name="T8" fmla="*/ 0 w 634"/>
              <a:gd name="T9" fmla="*/ 95582 h 619"/>
              <a:gd name="T10" fmla="*/ 10817 w 634"/>
              <a:gd name="T11" fmla="*/ 116502 h 619"/>
              <a:gd name="T12" fmla="*/ 10817 w 634"/>
              <a:gd name="T13" fmla="*/ 196214 h 619"/>
              <a:gd name="T14" fmla="*/ 37138 w 634"/>
              <a:gd name="T15" fmla="*/ 222904 h 619"/>
              <a:gd name="T16" fmla="*/ 191098 w 634"/>
              <a:gd name="T17" fmla="*/ 222904 h 619"/>
              <a:gd name="T18" fmla="*/ 223189 w 634"/>
              <a:gd name="T19" fmla="*/ 196214 h 619"/>
              <a:gd name="T20" fmla="*/ 223189 w 634"/>
              <a:gd name="T21" fmla="*/ 116502 h 619"/>
              <a:gd name="T22" fmla="*/ 228236 w 634"/>
              <a:gd name="T23" fmla="*/ 95582 h 619"/>
              <a:gd name="T24" fmla="*/ 228236 w 634"/>
              <a:gd name="T25" fmla="*/ 68891 h 619"/>
              <a:gd name="T26" fmla="*/ 186051 w 634"/>
              <a:gd name="T27" fmla="*/ 0 h 619"/>
              <a:gd name="T28" fmla="*/ 207324 w 634"/>
              <a:gd name="T29" fmla="*/ 196214 h 619"/>
              <a:gd name="T30" fmla="*/ 207324 w 634"/>
              <a:gd name="T31" fmla="*/ 196214 h 619"/>
              <a:gd name="T32" fmla="*/ 191098 w 634"/>
              <a:gd name="T33" fmla="*/ 212444 h 619"/>
              <a:gd name="T34" fmla="*/ 37138 w 634"/>
              <a:gd name="T35" fmla="*/ 212444 h 619"/>
              <a:gd name="T36" fmla="*/ 21273 w 634"/>
              <a:gd name="T37" fmla="*/ 196214 h 619"/>
              <a:gd name="T38" fmla="*/ 21273 w 634"/>
              <a:gd name="T39" fmla="*/ 180343 h 619"/>
              <a:gd name="T40" fmla="*/ 207324 w 634"/>
              <a:gd name="T41" fmla="*/ 180343 h 619"/>
              <a:gd name="T42" fmla="*/ 207324 w 634"/>
              <a:gd name="T43" fmla="*/ 196214 h 619"/>
              <a:gd name="T44" fmla="*/ 207324 w 634"/>
              <a:gd name="T45" fmla="*/ 169883 h 619"/>
              <a:gd name="T46" fmla="*/ 207324 w 634"/>
              <a:gd name="T47" fmla="*/ 169883 h 619"/>
              <a:gd name="T48" fmla="*/ 21273 w 634"/>
              <a:gd name="T49" fmla="*/ 169883 h 619"/>
              <a:gd name="T50" fmla="*/ 21273 w 634"/>
              <a:gd name="T51" fmla="*/ 127322 h 619"/>
              <a:gd name="T52" fmla="*/ 37138 w 634"/>
              <a:gd name="T53" fmla="*/ 127322 h 619"/>
              <a:gd name="T54" fmla="*/ 63820 w 634"/>
              <a:gd name="T55" fmla="*/ 106042 h 619"/>
              <a:gd name="T56" fmla="*/ 90501 w 634"/>
              <a:gd name="T57" fmla="*/ 127322 h 619"/>
              <a:gd name="T58" fmla="*/ 116822 w 634"/>
              <a:gd name="T59" fmla="*/ 111452 h 619"/>
              <a:gd name="T60" fmla="*/ 143504 w 634"/>
              <a:gd name="T61" fmla="*/ 127322 h 619"/>
              <a:gd name="T62" fmla="*/ 169825 w 634"/>
              <a:gd name="T63" fmla="*/ 106042 h 619"/>
              <a:gd name="T64" fmla="*/ 191098 w 634"/>
              <a:gd name="T65" fmla="*/ 127322 h 619"/>
              <a:gd name="T66" fmla="*/ 207324 w 634"/>
              <a:gd name="T67" fmla="*/ 127322 h 619"/>
              <a:gd name="T68" fmla="*/ 207324 w 634"/>
              <a:gd name="T69" fmla="*/ 169883 h 619"/>
              <a:gd name="T70" fmla="*/ 212372 w 634"/>
              <a:gd name="T71" fmla="*/ 95582 h 619"/>
              <a:gd name="T72" fmla="*/ 212372 w 634"/>
              <a:gd name="T73" fmla="*/ 95582 h 619"/>
              <a:gd name="T74" fmla="*/ 191098 w 634"/>
              <a:gd name="T75" fmla="*/ 111452 h 619"/>
              <a:gd name="T76" fmla="*/ 169825 w 634"/>
              <a:gd name="T77" fmla="*/ 95582 h 619"/>
              <a:gd name="T78" fmla="*/ 164777 w 634"/>
              <a:gd name="T79" fmla="*/ 95582 h 619"/>
              <a:gd name="T80" fmla="*/ 143504 w 634"/>
              <a:gd name="T81" fmla="*/ 111452 h 619"/>
              <a:gd name="T82" fmla="*/ 116822 w 634"/>
              <a:gd name="T83" fmla="*/ 95582 h 619"/>
              <a:gd name="T84" fmla="*/ 111775 w 634"/>
              <a:gd name="T85" fmla="*/ 95582 h 619"/>
              <a:gd name="T86" fmla="*/ 90501 w 634"/>
              <a:gd name="T87" fmla="*/ 111452 h 619"/>
              <a:gd name="T88" fmla="*/ 63820 w 634"/>
              <a:gd name="T89" fmla="*/ 95582 h 619"/>
              <a:gd name="T90" fmla="*/ 58411 w 634"/>
              <a:gd name="T91" fmla="*/ 95582 h 619"/>
              <a:gd name="T92" fmla="*/ 37138 w 634"/>
              <a:gd name="T93" fmla="*/ 111452 h 619"/>
              <a:gd name="T94" fmla="*/ 16225 w 634"/>
              <a:gd name="T95" fmla="*/ 95582 h 619"/>
              <a:gd name="T96" fmla="*/ 16225 w 634"/>
              <a:gd name="T97" fmla="*/ 84761 h 619"/>
              <a:gd name="T98" fmla="*/ 212372 w 634"/>
              <a:gd name="T99" fmla="*/ 84761 h 619"/>
              <a:gd name="T100" fmla="*/ 212372 w 634"/>
              <a:gd name="T101" fmla="*/ 95582 h 619"/>
              <a:gd name="T102" fmla="*/ 16225 w 634"/>
              <a:gd name="T103" fmla="*/ 68891 h 619"/>
              <a:gd name="T104" fmla="*/ 16225 w 634"/>
              <a:gd name="T105" fmla="*/ 68891 h 619"/>
              <a:gd name="T106" fmla="*/ 47955 w 634"/>
              <a:gd name="T107" fmla="*/ 10460 h 619"/>
              <a:gd name="T108" fmla="*/ 180642 w 634"/>
              <a:gd name="T109" fmla="*/ 10460 h 619"/>
              <a:gd name="T110" fmla="*/ 212372 w 634"/>
              <a:gd name="T111" fmla="*/ 68891 h 619"/>
              <a:gd name="T112" fmla="*/ 16225 w 634"/>
              <a:gd name="T113" fmla="*/ 68891 h 61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34" h="619">
                <a:moveTo>
                  <a:pt x="516" y="0"/>
                </a:moveTo>
                <a:lnTo>
                  <a:pt x="516" y="0"/>
                </a:lnTo>
                <a:cubicBezTo>
                  <a:pt x="118" y="0"/>
                  <a:pt x="118" y="0"/>
                  <a:pt x="118" y="0"/>
                </a:cubicBezTo>
                <a:cubicBezTo>
                  <a:pt x="0" y="191"/>
                  <a:pt x="0" y="191"/>
                  <a:pt x="0" y="191"/>
                </a:cubicBezTo>
                <a:lnTo>
                  <a:pt x="0" y="265"/>
                </a:lnTo>
                <a:cubicBezTo>
                  <a:pt x="0" y="294"/>
                  <a:pt x="15" y="309"/>
                  <a:pt x="30" y="323"/>
                </a:cubicBezTo>
                <a:cubicBezTo>
                  <a:pt x="30" y="544"/>
                  <a:pt x="30" y="544"/>
                  <a:pt x="30" y="544"/>
                </a:cubicBezTo>
                <a:cubicBezTo>
                  <a:pt x="30" y="589"/>
                  <a:pt x="59" y="618"/>
                  <a:pt x="103" y="618"/>
                </a:cubicBezTo>
                <a:cubicBezTo>
                  <a:pt x="530" y="618"/>
                  <a:pt x="530" y="618"/>
                  <a:pt x="530" y="618"/>
                </a:cubicBezTo>
                <a:cubicBezTo>
                  <a:pt x="575" y="618"/>
                  <a:pt x="619" y="589"/>
                  <a:pt x="619" y="544"/>
                </a:cubicBezTo>
                <a:cubicBezTo>
                  <a:pt x="619" y="323"/>
                  <a:pt x="619" y="323"/>
                  <a:pt x="619" y="323"/>
                </a:cubicBezTo>
                <a:cubicBezTo>
                  <a:pt x="633" y="309"/>
                  <a:pt x="633" y="294"/>
                  <a:pt x="633" y="265"/>
                </a:cubicBezTo>
                <a:cubicBezTo>
                  <a:pt x="633" y="250"/>
                  <a:pt x="633" y="191"/>
                  <a:pt x="633" y="191"/>
                </a:cubicBezTo>
                <a:lnTo>
                  <a:pt x="516" y="0"/>
                </a:lnTo>
                <a:close/>
                <a:moveTo>
                  <a:pt x="575" y="544"/>
                </a:moveTo>
                <a:lnTo>
                  <a:pt x="575" y="544"/>
                </a:lnTo>
                <a:cubicBezTo>
                  <a:pt x="575" y="559"/>
                  <a:pt x="560" y="589"/>
                  <a:pt x="530" y="589"/>
                </a:cubicBezTo>
                <a:cubicBezTo>
                  <a:pt x="103" y="589"/>
                  <a:pt x="103" y="589"/>
                  <a:pt x="103" y="589"/>
                </a:cubicBezTo>
                <a:cubicBezTo>
                  <a:pt x="89" y="589"/>
                  <a:pt x="59" y="559"/>
                  <a:pt x="59" y="544"/>
                </a:cubicBezTo>
                <a:cubicBezTo>
                  <a:pt x="59" y="500"/>
                  <a:pt x="59" y="500"/>
                  <a:pt x="59" y="500"/>
                </a:cubicBezTo>
                <a:cubicBezTo>
                  <a:pt x="575" y="500"/>
                  <a:pt x="575" y="500"/>
                  <a:pt x="575" y="500"/>
                </a:cubicBezTo>
                <a:lnTo>
                  <a:pt x="575" y="544"/>
                </a:lnTo>
                <a:close/>
                <a:moveTo>
                  <a:pt x="575" y="471"/>
                </a:moveTo>
                <a:lnTo>
                  <a:pt x="575" y="471"/>
                </a:lnTo>
                <a:cubicBezTo>
                  <a:pt x="59" y="471"/>
                  <a:pt x="59" y="471"/>
                  <a:pt x="59" y="471"/>
                </a:cubicBezTo>
                <a:cubicBezTo>
                  <a:pt x="59" y="353"/>
                  <a:pt x="59" y="353"/>
                  <a:pt x="59" y="353"/>
                </a:cubicBezTo>
                <a:cubicBezTo>
                  <a:pt x="74" y="353"/>
                  <a:pt x="89" y="353"/>
                  <a:pt x="103" y="353"/>
                </a:cubicBezTo>
                <a:cubicBezTo>
                  <a:pt x="118" y="353"/>
                  <a:pt x="162" y="323"/>
                  <a:pt x="177" y="294"/>
                </a:cubicBezTo>
                <a:cubicBezTo>
                  <a:pt x="192" y="323"/>
                  <a:pt x="221" y="353"/>
                  <a:pt x="251" y="353"/>
                </a:cubicBezTo>
                <a:cubicBezTo>
                  <a:pt x="280" y="353"/>
                  <a:pt x="310" y="323"/>
                  <a:pt x="324" y="309"/>
                </a:cubicBezTo>
                <a:cubicBezTo>
                  <a:pt x="324" y="323"/>
                  <a:pt x="369" y="353"/>
                  <a:pt x="398" y="353"/>
                </a:cubicBezTo>
                <a:cubicBezTo>
                  <a:pt x="428" y="353"/>
                  <a:pt x="457" y="323"/>
                  <a:pt x="471" y="294"/>
                </a:cubicBezTo>
                <a:cubicBezTo>
                  <a:pt x="486" y="323"/>
                  <a:pt x="501" y="353"/>
                  <a:pt x="530" y="353"/>
                </a:cubicBezTo>
                <a:cubicBezTo>
                  <a:pt x="545" y="353"/>
                  <a:pt x="575" y="353"/>
                  <a:pt x="575" y="353"/>
                </a:cubicBezTo>
                <a:lnTo>
                  <a:pt x="575" y="471"/>
                </a:lnTo>
                <a:close/>
                <a:moveTo>
                  <a:pt x="589" y="265"/>
                </a:moveTo>
                <a:lnTo>
                  <a:pt x="589" y="265"/>
                </a:lnTo>
                <a:cubicBezTo>
                  <a:pt x="589" y="294"/>
                  <a:pt x="560" y="309"/>
                  <a:pt x="530" y="309"/>
                </a:cubicBezTo>
                <a:cubicBezTo>
                  <a:pt x="501" y="309"/>
                  <a:pt x="471" y="294"/>
                  <a:pt x="471" y="265"/>
                </a:cubicBezTo>
                <a:cubicBezTo>
                  <a:pt x="457" y="265"/>
                  <a:pt x="457" y="265"/>
                  <a:pt x="457" y="265"/>
                </a:cubicBezTo>
                <a:cubicBezTo>
                  <a:pt x="457" y="294"/>
                  <a:pt x="428" y="309"/>
                  <a:pt x="398" y="309"/>
                </a:cubicBezTo>
                <a:cubicBezTo>
                  <a:pt x="369" y="309"/>
                  <a:pt x="324" y="294"/>
                  <a:pt x="324" y="265"/>
                </a:cubicBezTo>
                <a:cubicBezTo>
                  <a:pt x="310" y="265"/>
                  <a:pt x="310" y="265"/>
                  <a:pt x="310" y="265"/>
                </a:cubicBezTo>
                <a:cubicBezTo>
                  <a:pt x="310" y="294"/>
                  <a:pt x="280" y="309"/>
                  <a:pt x="251" y="309"/>
                </a:cubicBezTo>
                <a:cubicBezTo>
                  <a:pt x="221" y="309"/>
                  <a:pt x="177" y="294"/>
                  <a:pt x="177" y="265"/>
                </a:cubicBezTo>
                <a:cubicBezTo>
                  <a:pt x="162" y="265"/>
                  <a:pt x="162" y="265"/>
                  <a:pt x="162" y="265"/>
                </a:cubicBezTo>
                <a:cubicBezTo>
                  <a:pt x="162" y="294"/>
                  <a:pt x="133" y="309"/>
                  <a:pt x="103" y="309"/>
                </a:cubicBezTo>
                <a:cubicBezTo>
                  <a:pt x="74" y="309"/>
                  <a:pt x="45" y="294"/>
                  <a:pt x="45" y="265"/>
                </a:cubicBezTo>
                <a:cubicBezTo>
                  <a:pt x="45" y="235"/>
                  <a:pt x="45" y="235"/>
                  <a:pt x="45" y="235"/>
                </a:cubicBezTo>
                <a:cubicBezTo>
                  <a:pt x="589" y="235"/>
                  <a:pt x="589" y="235"/>
                  <a:pt x="589" y="235"/>
                </a:cubicBezTo>
                <a:lnTo>
                  <a:pt x="589" y="265"/>
                </a:lnTo>
                <a:close/>
                <a:moveTo>
                  <a:pt x="45" y="191"/>
                </a:moveTo>
                <a:lnTo>
                  <a:pt x="45" y="191"/>
                </a:lnTo>
                <a:cubicBezTo>
                  <a:pt x="133" y="29"/>
                  <a:pt x="133" y="29"/>
                  <a:pt x="133" y="29"/>
                </a:cubicBezTo>
                <a:cubicBezTo>
                  <a:pt x="501" y="29"/>
                  <a:pt x="501" y="29"/>
                  <a:pt x="501" y="29"/>
                </a:cubicBezTo>
                <a:cubicBezTo>
                  <a:pt x="589" y="191"/>
                  <a:pt x="589" y="191"/>
                  <a:pt x="589" y="191"/>
                </a:cubicBezTo>
                <a:lnTo>
                  <a:pt x="45" y="1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66" name="Freeform 103">
            <a:extLst>
              <a:ext uri="{FF2B5EF4-FFF2-40B4-BE49-F238E27FC236}">
                <a16:creationId xmlns="" xmlns:a16="http://schemas.microsoft.com/office/drawing/2014/main" id="{ECBFB434-AA12-4D97-8906-638DF424D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6693" y="4514050"/>
            <a:ext cx="274638" cy="255588"/>
          </a:xfrm>
          <a:custGeom>
            <a:avLst/>
            <a:gdLst>
              <a:gd name="T0" fmla="*/ 201916 w 634"/>
              <a:gd name="T1" fmla="*/ 0 h 590"/>
              <a:gd name="T2" fmla="*/ 201916 w 634"/>
              <a:gd name="T3" fmla="*/ 0 h 590"/>
              <a:gd name="T4" fmla="*/ 32090 w 634"/>
              <a:gd name="T5" fmla="*/ 0 h 590"/>
              <a:gd name="T6" fmla="*/ 0 w 634"/>
              <a:gd name="T7" fmla="*/ 26317 h 590"/>
              <a:gd name="T8" fmla="*/ 0 w 634"/>
              <a:gd name="T9" fmla="*/ 180252 h 590"/>
              <a:gd name="T10" fmla="*/ 32090 w 634"/>
              <a:gd name="T11" fmla="*/ 212336 h 590"/>
              <a:gd name="T12" fmla="*/ 201916 w 634"/>
              <a:gd name="T13" fmla="*/ 212336 h 590"/>
              <a:gd name="T14" fmla="*/ 228237 w 634"/>
              <a:gd name="T15" fmla="*/ 180252 h 590"/>
              <a:gd name="T16" fmla="*/ 228237 w 634"/>
              <a:gd name="T17" fmla="*/ 26317 h 590"/>
              <a:gd name="T18" fmla="*/ 201916 w 634"/>
              <a:gd name="T19" fmla="*/ 0 h 590"/>
              <a:gd name="T20" fmla="*/ 42547 w 634"/>
              <a:gd name="T21" fmla="*/ 196114 h 590"/>
              <a:gd name="T22" fmla="*/ 42547 w 634"/>
              <a:gd name="T23" fmla="*/ 196114 h 590"/>
              <a:gd name="T24" fmla="*/ 32090 w 634"/>
              <a:gd name="T25" fmla="*/ 196114 h 590"/>
              <a:gd name="T26" fmla="*/ 16225 w 634"/>
              <a:gd name="T27" fmla="*/ 180252 h 590"/>
              <a:gd name="T28" fmla="*/ 16225 w 634"/>
              <a:gd name="T29" fmla="*/ 26317 h 590"/>
              <a:gd name="T30" fmla="*/ 32090 w 634"/>
              <a:gd name="T31" fmla="*/ 10455 h 590"/>
              <a:gd name="T32" fmla="*/ 42547 w 634"/>
              <a:gd name="T33" fmla="*/ 10455 h 590"/>
              <a:gd name="T34" fmla="*/ 42547 w 634"/>
              <a:gd name="T35" fmla="*/ 196114 h 590"/>
              <a:gd name="T36" fmla="*/ 212373 w 634"/>
              <a:gd name="T37" fmla="*/ 180252 h 590"/>
              <a:gd name="T38" fmla="*/ 212373 w 634"/>
              <a:gd name="T39" fmla="*/ 180252 h 590"/>
              <a:gd name="T40" fmla="*/ 201916 w 634"/>
              <a:gd name="T41" fmla="*/ 196114 h 590"/>
              <a:gd name="T42" fmla="*/ 58411 w 634"/>
              <a:gd name="T43" fmla="*/ 196114 h 590"/>
              <a:gd name="T44" fmla="*/ 58411 w 634"/>
              <a:gd name="T45" fmla="*/ 10455 h 590"/>
              <a:gd name="T46" fmla="*/ 201916 w 634"/>
              <a:gd name="T47" fmla="*/ 10455 h 590"/>
              <a:gd name="T48" fmla="*/ 212373 w 634"/>
              <a:gd name="T49" fmla="*/ 26317 h 590"/>
              <a:gd name="T50" fmla="*/ 212373 w 634"/>
              <a:gd name="T51" fmla="*/ 180252 h 590"/>
              <a:gd name="T52" fmla="*/ 191099 w 634"/>
              <a:gd name="T53" fmla="*/ 95173 h 590"/>
              <a:gd name="T54" fmla="*/ 191099 w 634"/>
              <a:gd name="T55" fmla="*/ 95173 h 590"/>
              <a:gd name="T56" fmla="*/ 106367 w 634"/>
              <a:gd name="T57" fmla="*/ 95173 h 590"/>
              <a:gd name="T58" fmla="*/ 133048 w 634"/>
              <a:gd name="T59" fmla="*/ 74264 h 590"/>
              <a:gd name="T60" fmla="*/ 133048 w 634"/>
              <a:gd name="T61" fmla="*/ 63449 h 590"/>
              <a:gd name="T62" fmla="*/ 122231 w 634"/>
              <a:gd name="T63" fmla="*/ 63449 h 590"/>
              <a:gd name="T64" fmla="*/ 79685 w 634"/>
              <a:gd name="T65" fmla="*/ 100941 h 590"/>
              <a:gd name="T66" fmla="*/ 79685 w 634"/>
              <a:gd name="T67" fmla="*/ 105988 h 590"/>
              <a:gd name="T68" fmla="*/ 79685 w 634"/>
              <a:gd name="T69" fmla="*/ 111396 h 590"/>
              <a:gd name="T70" fmla="*/ 122231 w 634"/>
              <a:gd name="T71" fmla="*/ 143120 h 590"/>
              <a:gd name="T72" fmla="*/ 133048 w 634"/>
              <a:gd name="T73" fmla="*/ 143120 h 590"/>
              <a:gd name="T74" fmla="*/ 133048 w 634"/>
              <a:gd name="T75" fmla="*/ 132665 h 590"/>
              <a:gd name="T76" fmla="*/ 106367 w 634"/>
              <a:gd name="T77" fmla="*/ 111396 h 590"/>
              <a:gd name="T78" fmla="*/ 191099 w 634"/>
              <a:gd name="T79" fmla="*/ 111396 h 590"/>
              <a:gd name="T80" fmla="*/ 201916 w 634"/>
              <a:gd name="T81" fmla="*/ 105988 h 590"/>
              <a:gd name="T82" fmla="*/ 191099 w 634"/>
              <a:gd name="T83" fmla="*/ 95173 h 59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34" h="590">
                <a:moveTo>
                  <a:pt x="560" y="0"/>
                </a:moveTo>
                <a:lnTo>
                  <a:pt x="560" y="0"/>
                </a:lnTo>
                <a:cubicBezTo>
                  <a:pt x="89" y="0"/>
                  <a:pt x="89" y="0"/>
                  <a:pt x="89" y="0"/>
                </a:cubicBezTo>
                <a:cubicBezTo>
                  <a:pt x="45" y="0"/>
                  <a:pt x="0" y="29"/>
                  <a:pt x="0" y="73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544"/>
                  <a:pt x="45" y="589"/>
                  <a:pt x="89" y="589"/>
                </a:cubicBezTo>
                <a:cubicBezTo>
                  <a:pt x="560" y="589"/>
                  <a:pt x="560" y="589"/>
                  <a:pt x="560" y="589"/>
                </a:cubicBezTo>
                <a:cubicBezTo>
                  <a:pt x="604" y="589"/>
                  <a:pt x="633" y="544"/>
                  <a:pt x="633" y="500"/>
                </a:cubicBezTo>
                <a:cubicBezTo>
                  <a:pt x="633" y="73"/>
                  <a:pt x="633" y="73"/>
                  <a:pt x="633" y="73"/>
                </a:cubicBezTo>
                <a:cubicBezTo>
                  <a:pt x="633" y="29"/>
                  <a:pt x="604" y="0"/>
                  <a:pt x="560" y="0"/>
                </a:cubicBezTo>
                <a:close/>
                <a:moveTo>
                  <a:pt x="118" y="544"/>
                </a:moveTo>
                <a:lnTo>
                  <a:pt x="118" y="544"/>
                </a:lnTo>
                <a:cubicBezTo>
                  <a:pt x="89" y="544"/>
                  <a:pt x="89" y="544"/>
                  <a:pt x="89" y="544"/>
                </a:cubicBezTo>
                <a:cubicBezTo>
                  <a:pt x="59" y="544"/>
                  <a:pt x="45" y="530"/>
                  <a:pt x="45" y="500"/>
                </a:cubicBezTo>
                <a:cubicBezTo>
                  <a:pt x="45" y="73"/>
                  <a:pt x="45" y="73"/>
                  <a:pt x="45" y="73"/>
                </a:cubicBezTo>
                <a:cubicBezTo>
                  <a:pt x="45" y="59"/>
                  <a:pt x="59" y="29"/>
                  <a:pt x="89" y="29"/>
                </a:cubicBezTo>
                <a:cubicBezTo>
                  <a:pt x="118" y="29"/>
                  <a:pt x="118" y="29"/>
                  <a:pt x="118" y="29"/>
                </a:cubicBezTo>
                <a:lnTo>
                  <a:pt x="118" y="544"/>
                </a:lnTo>
                <a:close/>
                <a:moveTo>
                  <a:pt x="589" y="500"/>
                </a:moveTo>
                <a:lnTo>
                  <a:pt x="589" y="500"/>
                </a:lnTo>
                <a:cubicBezTo>
                  <a:pt x="589" y="530"/>
                  <a:pt x="575" y="544"/>
                  <a:pt x="560" y="544"/>
                </a:cubicBezTo>
                <a:cubicBezTo>
                  <a:pt x="162" y="544"/>
                  <a:pt x="162" y="544"/>
                  <a:pt x="162" y="544"/>
                </a:cubicBezTo>
                <a:cubicBezTo>
                  <a:pt x="162" y="29"/>
                  <a:pt x="162" y="29"/>
                  <a:pt x="162" y="29"/>
                </a:cubicBezTo>
                <a:cubicBezTo>
                  <a:pt x="560" y="29"/>
                  <a:pt x="560" y="29"/>
                  <a:pt x="560" y="29"/>
                </a:cubicBezTo>
                <a:cubicBezTo>
                  <a:pt x="575" y="29"/>
                  <a:pt x="589" y="59"/>
                  <a:pt x="589" y="73"/>
                </a:cubicBezTo>
                <a:lnTo>
                  <a:pt x="589" y="500"/>
                </a:lnTo>
                <a:close/>
                <a:moveTo>
                  <a:pt x="530" y="264"/>
                </a:moveTo>
                <a:lnTo>
                  <a:pt x="530" y="264"/>
                </a:lnTo>
                <a:cubicBezTo>
                  <a:pt x="295" y="264"/>
                  <a:pt x="295" y="264"/>
                  <a:pt x="295" y="264"/>
                </a:cubicBezTo>
                <a:cubicBezTo>
                  <a:pt x="369" y="206"/>
                  <a:pt x="369" y="206"/>
                  <a:pt x="369" y="206"/>
                </a:cubicBezTo>
                <a:cubicBezTo>
                  <a:pt x="383" y="191"/>
                  <a:pt x="383" y="191"/>
                  <a:pt x="369" y="176"/>
                </a:cubicBezTo>
                <a:cubicBezTo>
                  <a:pt x="369" y="176"/>
                  <a:pt x="354" y="176"/>
                  <a:pt x="339" y="176"/>
                </a:cubicBezTo>
                <a:cubicBezTo>
                  <a:pt x="221" y="280"/>
                  <a:pt x="221" y="280"/>
                  <a:pt x="221" y="280"/>
                </a:cubicBezTo>
                <a:cubicBezTo>
                  <a:pt x="221" y="280"/>
                  <a:pt x="221" y="280"/>
                  <a:pt x="221" y="294"/>
                </a:cubicBezTo>
                <a:cubicBezTo>
                  <a:pt x="221" y="294"/>
                  <a:pt x="221" y="294"/>
                  <a:pt x="221" y="309"/>
                </a:cubicBezTo>
                <a:cubicBezTo>
                  <a:pt x="339" y="397"/>
                  <a:pt x="339" y="397"/>
                  <a:pt x="339" y="397"/>
                </a:cubicBezTo>
                <a:cubicBezTo>
                  <a:pt x="354" y="412"/>
                  <a:pt x="369" y="412"/>
                  <a:pt x="369" y="397"/>
                </a:cubicBezTo>
                <a:cubicBezTo>
                  <a:pt x="383" y="397"/>
                  <a:pt x="383" y="382"/>
                  <a:pt x="369" y="368"/>
                </a:cubicBezTo>
                <a:cubicBezTo>
                  <a:pt x="295" y="309"/>
                  <a:pt x="295" y="309"/>
                  <a:pt x="295" y="309"/>
                </a:cubicBezTo>
                <a:cubicBezTo>
                  <a:pt x="530" y="309"/>
                  <a:pt x="530" y="309"/>
                  <a:pt x="530" y="309"/>
                </a:cubicBezTo>
                <a:cubicBezTo>
                  <a:pt x="545" y="309"/>
                  <a:pt x="560" y="294"/>
                  <a:pt x="560" y="294"/>
                </a:cubicBezTo>
                <a:cubicBezTo>
                  <a:pt x="560" y="280"/>
                  <a:pt x="545" y="264"/>
                  <a:pt x="530" y="2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3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3698380" y="2649137"/>
            <a:ext cx="2900882" cy="2097655"/>
            <a:chOff x="1582" y="1737"/>
            <a:chExt cx="3551" cy="1514"/>
          </a:xfrm>
        </p:grpSpPr>
        <p:sp>
          <p:nvSpPr>
            <p:cNvPr id="17" name="Line 20"/>
            <p:cNvSpPr>
              <a:spLocks noChangeShapeType="1"/>
            </p:cNvSpPr>
            <p:nvPr/>
          </p:nvSpPr>
          <p:spPr bwMode="auto">
            <a:xfrm flipH="1">
              <a:off x="2732" y="3251"/>
              <a:ext cx="2392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68410">
                <a:defRPr/>
              </a:pPr>
              <a:endParaRPr lang="zh-CN" altLang="en-US" sz="1733" b="1" kern="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H="1">
              <a:off x="1582" y="1737"/>
              <a:ext cx="3551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68410">
                <a:defRPr/>
              </a:pPr>
              <a:endParaRPr lang="zh-CN" altLang="en-US" sz="1733" b="1" kern="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H="1">
              <a:off x="2074" y="2462"/>
              <a:ext cx="3050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68410">
                <a:defRPr/>
              </a:pPr>
              <a:endParaRPr lang="zh-CN" altLang="en-US" sz="1733" b="1" kern="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4"/>
          <p:cNvGrpSpPr/>
          <p:nvPr/>
        </p:nvGrpSpPr>
        <p:grpSpPr>
          <a:xfrm>
            <a:off x="1047747" y="3653628"/>
            <a:ext cx="3488792" cy="1786952"/>
            <a:chOff x="1047907" y="3811318"/>
            <a:chExt cx="3673475" cy="1881188"/>
          </a:xfrm>
        </p:grpSpPr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gradFill>
                <a:gsLst>
                  <a:gs pos="0">
                    <a:srgbClr val="EA3D25"/>
                  </a:gs>
                  <a:gs pos="100000">
                    <a:srgbClr val="F9CA42"/>
                  </a:gs>
                </a:gsLst>
                <a:lin ang="14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800" b="1" dirty="0">
                  <a:solidFill>
                    <a:srgbClr val="000000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800" b="1" dirty="0">
                  <a:solidFill>
                    <a:srgbClr val="000000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68410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9"/>
          <p:cNvGrpSpPr/>
          <p:nvPr/>
        </p:nvGrpSpPr>
        <p:grpSpPr>
          <a:xfrm>
            <a:off x="1628213" y="2682497"/>
            <a:ext cx="2359535" cy="1464244"/>
            <a:chOff x="1659095" y="2788969"/>
            <a:chExt cx="2484437" cy="1541462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gradFill>
                <a:gsLst>
                  <a:gs pos="0">
                    <a:srgbClr val="EA3D25"/>
                  </a:gs>
                  <a:gs pos="100000">
                    <a:srgbClr val="F9CA42"/>
                  </a:gs>
                </a:gsLst>
                <a:lin ang="14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800" b="1" dirty="0">
                  <a:solidFill>
                    <a:srgbClr val="000000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800" b="1" dirty="0">
                  <a:solidFill>
                    <a:srgbClr val="000000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68410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2128760" y="1587700"/>
            <a:ext cx="1358429" cy="1393371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gradFill>
            <a:gsLst>
              <a:gs pos="0">
                <a:srgbClr val="EA3D25"/>
              </a:gs>
              <a:gs pos="100000">
                <a:srgbClr val="F9CA42"/>
              </a:gs>
            </a:gsLst>
            <a:lin ang="14400000" scaled="0"/>
          </a:gradFill>
          <a:ln>
            <a:noFill/>
          </a:ln>
          <a:extLst/>
        </p:spPr>
        <p:txBody>
          <a:bodyPr wrap="none" lIns="86683" tIns="43341" rIns="86683" bIns="43341" anchor="ctr"/>
          <a:lstStyle/>
          <a:p>
            <a:pPr algn="just" defTabSz="868410">
              <a:lnSpc>
                <a:spcPct val="120000"/>
              </a:lnSpc>
              <a:defRPr/>
            </a:pPr>
            <a:endParaRPr lang="zh-CN" altLang="en-US" sz="800" b="1" kern="0" dirty="0">
              <a:solidFill>
                <a:srgbClr val="000000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618C3230-5856-43D0-A918-E2C89A582B79}"/>
              </a:ext>
            </a:extLst>
          </p:cNvPr>
          <p:cNvGrpSpPr/>
          <p:nvPr/>
        </p:nvGrpSpPr>
        <p:grpSpPr>
          <a:xfrm>
            <a:off x="0" y="394958"/>
            <a:ext cx="2807975" cy="445510"/>
            <a:chOff x="111674" y="150658"/>
            <a:chExt cx="1094304" cy="173621"/>
          </a:xfrm>
        </p:grpSpPr>
        <p:sp>
          <p:nvSpPr>
            <p:cNvPr id="42" name="MH_Entry_1">
              <a:extLst>
                <a:ext uri="{FF2B5EF4-FFF2-40B4-BE49-F238E27FC236}">
                  <a16:creationId xmlns="" xmlns:a16="http://schemas.microsoft.com/office/drawing/2014/main" id="{B6E95427-08D1-4069-9E6D-B47EF506A8E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74303" y="183494"/>
              <a:ext cx="931675" cy="107950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spAutoFit/>
            </a:bodyPr>
            <a:lstStyle/>
            <a:p>
              <a:pPr defTabSz="64851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工作完成情况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等腰三角形 42">
              <a:extLst>
                <a:ext uri="{FF2B5EF4-FFF2-40B4-BE49-F238E27FC236}">
                  <a16:creationId xmlns="" xmlns:a16="http://schemas.microsoft.com/office/drawing/2014/main" id="{09E2A1F8-C3BF-46DC-8E3D-D2C76B684A6F}"/>
                </a:ext>
              </a:extLst>
            </p:cNvPr>
            <p:cNvSpPr/>
            <p:nvPr/>
          </p:nvSpPr>
          <p:spPr>
            <a:xfrm rot="5400000">
              <a:off x="94311" y="168021"/>
              <a:ext cx="173621" cy="138896"/>
            </a:xfrm>
            <a:prstGeom prst="triangle">
              <a:avLst/>
            </a:prstGeom>
            <a:gradFill>
              <a:gsLst>
                <a:gs pos="26000">
                  <a:srgbClr val="F9CD43"/>
                </a:gs>
                <a:gs pos="100000">
                  <a:srgbClr val="E61A1D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gradFill>
                  <a:gsLst>
                    <a:gs pos="26000">
                      <a:srgbClr val="F9CD43"/>
                    </a:gs>
                    <a:gs pos="100000">
                      <a:srgbClr val="E61A1D"/>
                    </a:gs>
                  </a:gsLst>
                  <a:lin ang="9000000" scaled="0"/>
                </a:gradFill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8C929A13-B762-4A9E-99B8-3636630B7971}"/>
              </a:ext>
            </a:extLst>
          </p:cNvPr>
          <p:cNvSpPr txBox="1">
            <a:spLocks/>
          </p:cNvSpPr>
          <p:nvPr/>
        </p:nvSpPr>
        <p:spPr>
          <a:xfrm>
            <a:off x="6995952" y="2402233"/>
            <a:ext cx="1208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办公培训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36AEE0DD-5955-4571-944E-00E804F411B4}"/>
              </a:ext>
            </a:extLst>
          </p:cNvPr>
          <p:cNvSpPr/>
          <p:nvPr/>
        </p:nvSpPr>
        <p:spPr>
          <a:xfrm>
            <a:off x="6995952" y="2683571"/>
            <a:ext cx="296598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到天边上车你个贵山海经你是天涯般你说别</a:t>
            </a:r>
            <a:endParaRPr lang="en-US" altLang="zh-CN" sz="140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16978460-7320-4552-A748-FF9D5FD26012}"/>
              </a:ext>
            </a:extLst>
          </p:cNvPr>
          <p:cNvSpPr txBox="1">
            <a:spLocks/>
          </p:cNvSpPr>
          <p:nvPr/>
        </p:nvSpPr>
        <p:spPr>
          <a:xfrm>
            <a:off x="6995952" y="3484351"/>
            <a:ext cx="1208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办公培训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580C18CE-CA28-447D-85F0-12D78F86ABCE}"/>
              </a:ext>
            </a:extLst>
          </p:cNvPr>
          <p:cNvSpPr/>
          <p:nvPr/>
        </p:nvSpPr>
        <p:spPr>
          <a:xfrm>
            <a:off x="6995952" y="3765689"/>
            <a:ext cx="296598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到天边上车你个贵山海经你是天涯般你说别</a:t>
            </a:r>
            <a:endParaRPr lang="en-US" altLang="zh-CN" sz="140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E84ABE78-7838-483E-ACC1-5604A5B2120D}"/>
              </a:ext>
            </a:extLst>
          </p:cNvPr>
          <p:cNvSpPr txBox="1">
            <a:spLocks/>
          </p:cNvSpPr>
          <p:nvPr/>
        </p:nvSpPr>
        <p:spPr>
          <a:xfrm>
            <a:off x="6995952" y="4538778"/>
            <a:ext cx="1208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办公培训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C091243B-2457-419B-A3E5-333239EE83D0}"/>
              </a:ext>
            </a:extLst>
          </p:cNvPr>
          <p:cNvSpPr/>
          <p:nvPr/>
        </p:nvSpPr>
        <p:spPr>
          <a:xfrm>
            <a:off x="6995952" y="4820116"/>
            <a:ext cx="296598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到天边上车你个贵山海经你是天涯般你说别</a:t>
            </a:r>
            <a:endParaRPr lang="en-US" altLang="zh-CN" sz="140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3" name="Freeform 115">
            <a:extLst>
              <a:ext uri="{FF2B5EF4-FFF2-40B4-BE49-F238E27FC236}">
                <a16:creationId xmlns="" xmlns:a16="http://schemas.microsoft.com/office/drawing/2014/main" id="{EBC38506-C544-47D0-82CA-702F33431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4300" y="2276566"/>
            <a:ext cx="307348" cy="282490"/>
          </a:xfrm>
          <a:custGeom>
            <a:avLst/>
            <a:gdLst>
              <a:gd name="T0" fmla="*/ 215533 w 601"/>
              <a:gd name="T1" fmla="*/ 81245 h 552"/>
              <a:gd name="T2" fmla="*/ 215533 w 601"/>
              <a:gd name="T3" fmla="*/ 81245 h 552"/>
              <a:gd name="T4" fmla="*/ 187514 w 601"/>
              <a:gd name="T5" fmla="*/ 109285 h 552"/>
              <a:gd name="T6" fmla="*/ 162368 w 601"/>
              <a:gd name="T7" fmla="*/ 81245 h 552"/>
              <a:gd name="T8" fmla="*/ 162368 w 601"/>
              <a:gd name="T9" fmla="*/ 81245 h 552"/>
              <a:gd name="T10" fmla="*/ 162368 w 601"/>
              <a:gd name="T11" fmla="*/ 81245 h 552"/>
              <a:gd name="T12" fmla="*/ 162368 w 601"/>
              <a:gd name="T13" fmla="*/ 81245 h 552"/>
              <a:gd name="T14" fmla="*/ 134349 w 601"/>
              <a:gd name="T15" fmla="*/ 109285 h 552"/>
              <a:gd name="T16" fmla="*/ 106330 w 601"/>
              <a:gd name="T17" fmla="*/ 81245 h 552"/>
              <a:gd name="T18" fmla="*/ 106330 w 601"/>
              <a:gd name="T19" fmla="*/ 81245 h 552"/>
              <a:gd name="T20" fmla="*/ 106330 w 601"/>
              <a:gd name="T21" fmla="*/ 81245 h 552"/>
              <a:gd name="T22" fmla="*/ 106330 w 601"/>
              <a:gd name="T23" fmla="*/ 81245 h 552"/>
              <a:gd name="T24" fmla="*/ 106330 w 601"/>
              <a:gd name="T25" fmla="*/ 81245 h 552"/>
              <a:gd name="T26" fmla="*/ 81184 w 601"/>
              <a:gd name="T27" fmla="*/ 109285 h 552"/>
              <a:gd name="T28" fmla="*/ 53165 w 601"/>
              <a:gd name="T29" fmla="*/ 81245 h 552"/>
              <a:gd name="T30" fmla="*/ 53165 w 601"/>
              <a:gd name="T31" fmla="*/ 81245 h 552"/>
              <a:gd name="T32" fmla="*/ 53165 w 601"/>
              <a:gd name="T33" fmla="*/ 81245 h 552"/>
              <a:gd name="T34" fmla="*/ 53165 w 601"/>
              <a:gd name="T35" fmla="*/ 81245 h 552"/>
              <a:gd name="T36" fmla="*/ 53165 w 601"/>
              <a:gd name="T37" fmla="*/ 81245 h 552"/>
              <a:gd name="T38" fmla="*/ 25145 w 601"/>
              <a:gd name="T39" fmla="*/ 109285 h 552"/>
              <a:gd name="T40" fmla="*/ 0 w 601"/>
              <a:gd name="T41" fmla="*/ 81245 h 552"/>
              <a:gd name="T42" fmla="*/ 0 w 601"/>
              <a:gd name="T43" fmla="*/ 81245 h 552"/>
              <a:gd name="T44" fmla="*/ 0 w 601"/>
              <a:gd name="T45" fmla="*/ 81245 h 552"/>
              <a:gd name="T46" fmla="*/ 0 w 601"/>
              <a:gd name="T47" fmla="*/ 81245 h 552"/>
              <a:gd name="T48" fmla="*/ 17602 w 601"/>
              <a:gd name="T49" fmla="*/ 30197 h 552"/>
              <a:gd name="T50" fmla="*/ 197931 w 601"/>
              <a:gd name="T51" fmla="*/ 30197 h 552"/>
              <a:gd name="T52" fmla="*/ 215533 w 601"/>
              <a:gd name="T53" fmla="*/ 81245 h 552"/>
              <a:gd name="T54" fmla="*/ 182484 w 601"/>
              <a:gd name="T55" fmla="*/ 20131 h 552"/>
              <a:gd name="T56" fmla="*/ 182484 w 601"/>
              <a:gd name="T57" fmla="*/ 20131 h 552"/>
              <a:gd name="T58" fmla="*/ 32689 w 601"/>
              <a:gd name="T59" fmla="*/ 20131 h 552"/>
              <a:gd name="T60" fmla="*/ 22631 w 601"/>
              <a:gd name="T61" fmla="*/ 10066 h 552"/>
              <a:gd name="T62" fmla="*/ 32689 w 601"/>
              <a:gd name="T63" fmla="*/ 0 h 552"/>
              <a:gd name="T64" fmla="*/ 182484 w 601"/>
              <a:gd name="T65" fmla="*/ 0 h 552"/>
              <a:gd name="T66" fmla="*/ 192902 w 601"/>
              <a:gd name="T67" fmla="*/ 10066 h 552"/>
              <a:gd name="T68" fmla="*/ 182484 w 601"/>
              <a:gd name="T69" fmla="*/ 20131 h 552"/>
              <a:gd name="T70" fmla="*/ 30175 w 601"/>
              <a:gd name="T71" fmla="*/ 119350 h 552"/>
              <a:gd name="T72" fmla="*/ 30175 w 601"/>
              <a:gd name="T73" fmla="*/ 119350 h 552"/>
              <a:gd name="T74" fmla="*/ 30175 w 601"/>
              <a:gd name="T75" fmla="*/ 119350 h 552"/>
              <a:gd name="T76" fmla="*/ 32689 w 601"/>
              <a:gd name="T77" fmla="*/ 119350 h 552"/>
              <a:gd name="T78" fmla="*/ 32689 w 601"/>
              <a:gd name="T79" fmla="*/ 119350 h 552"/>
              <a:gd name="T80" fmla="*/ 35204 w 601"/>
              <a:gd name="T81" fmla="*/ 119350 h 552"/>
              <a:gd name="T82" fmla="*/ 40592 w 601"/>
              <a:gd name="T83" fmla="*/ 116834 h 552"/>
              <a:gd name="T84" fmla="*/ 40592 w 601"/>
              <a:gd name="T85" fmla="*/ 116834 h 552"/>
              <a:gd name="T86" fmla="*/ 40592 w 601"/>
              <a:gd name="T87" fmla="*/ 116834 h 552"/>
              <a:gd name="T88" fmla="*/ 40592 w 601"/>
              <a:gd name="T89" fmla="*/ 167522 h 552"/>
              <a:gd name="T90" fmla="*/ 174941 w 601"/>
              <a:gd name="T91" fmla="*/ 167522 h 552"/>
              <a:gd name="T92" fmla="*/ 174941 w 601"/>
              <a:gd name="T93" fmla="*/ 116834 h 552"/>
              <a:gd name="T94" fmla="*/ 174941 w 601"/>
              <a:gd name="T95" fmla="*/ 116834 h 552"/>
              <a:gd name="T96" fmla="*/ 174941 w 601"/>
              <a:gd name="T97" fmla="*/ 116834 h 552"/>
              <a:gd name="T98" fmla="*/ 179970 w 601"/>
              <a:gd name="T99" fmla="*/ 119350 h 552"/>
              <a:gd name="T100" fmla="*/ 182484 w 601"/>
              <a:gd name="T101" fmla="*/ 119350 h 552"/>
              <a:gd name="T102" fmla="*/ 182484 w 601"/>
              <a:gd name="T103" fmla="*/ 119350 h 552"/>
              <a:gd name="T104" fmla="*/ 184999 w 601"/>
              <a:gd name="T105" fmla="*/ 119350 h 552"/>
              <a:gd name="T106" fmla="*/ 184999 w 601"/>
              <a:gd name="T107" fmla="*/ 119350 h 552"/>
              <a:gd name="T108" fmla="*/ 187514 w 601"/>
              <a:gd name="T109" fmla="*/ 119350 h 552"/>
              <a:gd name="T110" fmla="*/ 195416 w 601"/>
              <a:gd name="T111" fmla="*/ 119350 h 552"/>
              <a:gd name="T112" fmla="*/ 195416 w 601"/>
              <a:gd name="T113" fmla="*/ 188013 h 552"/>
              <a:gd name="T114" fmla="*/ 184999 w 601"/>
              <a:gd name="T115" fmla="*/ 198079 h 552"/>
              <a:gd name="T116" fmla="*/ 30175 w 601"/>
              <a:gd name="T117" fmla="*/ 198079 h 552"/>
              <a:gd name="T118" fmla="*/ 20116 w 601"/>
              <a:gd name="T119" fmla="*/ 188013 h 552"/>
              <a:gd name="T120" fmla="*/ 20116 w 601"/>
              <a:gd name="T121" fmla="*/ 119350 h 552"/>
              <a:gd name="T122" fmla="*/ 25145 w 601"/>
              <a:gd name="T123" fmla="*/ 119350 h 552"/>
              <a:gd name="T124" fmla="*/ 30175 w 601"/>
              <a:gd name="T125" fmla="*/ 119350 h 55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01" h="552">
                <a:moveTo>
                  <a:pt x="600" y="226"/>
                </a:moveTo>
                <a:lnTo>
                  <a:pt x="600" y="226"/>
                </a:lnTo>
                <a:cubicBezTo>
                  <a:pt x="600" y="268"/>
                  <a:pt x="565" y="304"/>
                  <a:pt x="522" y="304"/>
                </a:cubicBezTo>
                <a:cubicBezTo>
                  <a:pt x="480" y="304"/>
                  <a:pt x="452" y="268"/>
                  <a:pt x="452" y="226"/>
                </a:cubicBezTo>
                <a:cubicBezTo>
                  <a:pt x="452" y="268"/>
                  <a:pt x="417" y="304"/>
                  <a:pt x="374" y="304"/>
                </a:cubicBezTo>
                <a:cubicBezTo>
                  <a:pt x="332" y="304"/>
                  <a:pt x="296" y="268"/>
                  <a:pt x="296" y="226"/>
                </a:cubicBezTo>
                <a:cubicBezTo>
                  <a:pt x="296" y="268"/>
                  <a:pt x="268" y="304"/>
                  <a:pt x="226" y="304"/>
                </a:cubicBezTo>
                <a:cubicBezTo>
                  <a:pt x="183" y="304"/>
                  <a:pt x="148" y="268"/>
                  <a:pt x="148" y="226"/>
                </a:cubicBezTo>
                <a:cubicBezTo>
                  <a:pt x="148" y="268"/>
                  <a:pt x="113" y="304"/>
                  <a:pt x="70" y="304"/>
                </a:cubicBezTo>
                <a:cubicBezTo>
                  <a:pt x="28" y="304"/>
                  <a:pt x="0" y="268"/>
                  <a:pt x="0" y="226"/>
                </a:cubicBezTo>
                <a:cubicBezTo>
                  <a:pt x="49" y="84"/>
                  <a:pt x="49" y="84"/>
                  <a:pt x="49" y="84"/>
                </a:cubicBezTo>
                <a:cubicBezTo>
                  <a:pt x="551" y="84"/>
                  <a:pt x="551" y="84"/>
                  <a:pt x="551" y="84"/>
                </a:cubicBezTo>
                <a:cubicBezTo>
                  <a:pt x="600" y="226"/>
                  <a:pt x="600" y="226"/>
                  <a:pt x="600" y="226"/>
                </a:cubicBezTo>
                <a:close/>
                <a:moveTo>
                  <a:pt x="508" y="56"/>
                </a:moveTo>
                <a:lnTo>
                  <a:pt x="508" y="56"/>
                </a:lnTo>
                <a:cubicBezTo>
                  <a:pt x="91" y="56"/>
                  <a:pt x="91" y="56"/>
                  <a:pt x="91" y="56"/>
                </a:cubicBezTo>
                <a:cubicBezTo>
                  <a:pt x="77" y="56"/>
                  <a:pt x="63" y="49"/>
                  <a:pt x="63" y="28"/>
                </a:cubicBezTo>
                <a:cubicBezTo>
                  <a:pt x="63" y="14"/>
                  <a:pt x="77" y="0"/>
                  <a:pt x="91" y="0"/>
                </a:cubicBezTo>
                <a:cubicBezTo>
                  <a:pt x="508" y="0"/>
                  <a:pt x="508" y="0"/>
                  <a:pt x="508" y="0"/>
                </a:cubicBezTo>
                <a:cubicBezTo>
                  <a:pt x="522" y="0"/>
                  <a:pt x="537" y="14"/>
                  <a:pt x="537" y="28"/>
                </a:cubicBezTo>
                <a:cubicBezTo>
                  <a:pt x="537" y="49"/>
                  <a:pt x="522" y="56"/>
                  <a:pt x="508" y="56"/>
                </a:cubicBezTo>
                <a:close/>
                <a:moveTo>
                  <a:pt x="84" y="332"/>
                </a:moveTo>
                <a:lnTo>
                  <a:pt x="84" y="332"/>
                </a:lnTo>
                <a:cubicBezTo>
                  <a:pt x="84" y="332"/>
                  <a:pt x="84" y="332"/>
                  <a:pt x="91" y="332"/>
                </a:cubicBezTo>
                <a:cubicBezTo>
                  <a:pt x="91" y="332"/>
                  <a:pt x="91" y="332"/>
                  <a:pt x="98" y="332"/>
                </a:cubicBezTo>
                <a:cubicBezTo>
                  <a:pt x="98" y="325"/>
                  <a:pt x="106" y="325"/>
                  <a:pt x="113" y="325"/>
                </a:cubicBezTo>
                <a:cubicBezTo>
                  <a:pt x="113" y="466"/>
                  <a:pt x="113" y="466"/>
                  <a:pt x="113" y="466"/>
                </a:cubicBezTo>
                <a:cubicBezTo>
                  <a:pt x="487" y="466"/>
                  <a:pt x="487" y="466"/>
                  <a:pt x="487" y="466"/>
                </a:cubicBezTo>
                <a:cubicBezTo>
                  <a:pt x="487" y="325"/>
                  <a:pt x="487" y="325"/>
                  <a:pt x="487" y="325"/>
                </a:cubicBezTo>
                <a:cubicBezTo>
                  <a:pt x="494" y="325"/>
                  <a:pt x="494" y="325"/>
                  <a:pt x="501" y="332"/>
                </a:cubicBezTo>
                <a:cubicBezTo>
                  <a:pt x="501" y="332"/>
                  <a:pt x="501" y="332"/>
                  <a:pt x="508" y="332"/>
                </a:cubicBezTo>
                <a:lnTo>
                  <a:pt x="515" y="332"/>
                </a:lnTo>
                <a:lnTo>
                  <a:pt x="522" y="332"/>
                </a:lnTo>
                <a:cubicBezTo>
                  <a:pt x="530" y="332"/>
                  <a:pt x="537" y="332"/>
                  <a:pt x="544" y="332"/>
                </a:cubicBezTo>
                <a:cubicBezTo>
                  <a:pt x="544" y="523"/>
                  <a:pt x="544" y="523"/>
                  <a:pt x="544" y="523"/>
                </a:cubicBezTo>
                <a:cubicBezTo>
                  <a:pt x="544" y="537"/>
                  <a:pt x="530" y="551"/>
                  <a:pt x="515" y="551"/>
                </a:cubicBezTo>
                <a:cubicBezTo>
                  <a:pt x="84" y="551"/>
                  <a:pt x="84" y="551"/>
                  <a:pt x="84" y="551"/>
                </a:cubicBezTo>
                <a:cubicBezTo>
                  <a:pt x="63" y="551"/>
                  <a:pt x="56" y="537"/>
                  <a:pt x="56" y="523"/>
                </a:cubicBezTo>
                <a:cubicBezTo>
                  <a:pt x="56" y="332"/>
                  <a:pt x="56" y="332"/>
                  <a:pt x="56" y="332"/>
                </a:cubicBezTo>
                <a:cubicBezTo>
                  <a:pt x="63" y="332"/>
                  <a:pt x="63" y="332"/>
                  <a:pt x="70" y="332"/>
                </a:cubicBezTo>
                <a:cubicBezTo>
                  <a:pt x="77" y="332"/>
                  <a:pt x="77" y="332"/>
                  <a:pt x="84" y="3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34" name="Freeform 137">
            <a:extLst>
              <a:ext uri="{FF2B5EF4-FFF2-40B4-BE49-F238E27FC236}">
                <a16:creationId xmlns="" xmlns:a16="http://schemas.microsoft.com/office/drawing/2014/main" id="{6E71082D-F1BE-4E2D-B2C1-78B222D62A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9620" y="4722324"/>
            <a:ext cx="502030" cy="480200"/>
          </a:xfrm>
          <a:custGeom>
            <a:avLst/>
            <a:gdLst>
              <a:gd name="T0" fmla="*/ 213662 w 608"/>
              <a:gd name="T1" fmla="*/ 91971 h 581"/>
              <a:gd name="T2" fmla="*/ 213662 w 608"/>
              <a:gd name="T3" fmla="*/ 91971 h 581"/>
              <a:gd name="T4" fmla="*/ 213662 w 608"/>
              <a:gd name="T5" fmla="*/ 91971 h 581"/>
              <a:gd name="T6" fmla="*/ 160337 w 608"/>
              <a:gd name="T7" fmla="*/ 130202 h 581"/>
              <a:gd name="T8" fmla="*/ 180514 w 608"/>
              <a:gd name="T9" fmla="*/ 193680 h 581"/>
              <a:gd name="T10" fmla="*/ 180514 w 608"/>
              <a:gd name="T11" fmla="*/ 199091 h 581"/>
              <a:gd name="T12" fmla="*/ 170425 w 608"/>
              <a:gd name="T13" fmla="*/ 209189 h 581"/>
              <a:gd name="T14" fmla="*/ 165381 w 608"/>
              <a:gd name="T15" fmla="*/ 206665 h 581"/>
              <a:gd name="T16" fmla="*/ 165381 w 608"/>
              <a:gd name="T17" fmla="*/ 206665 h 581"/>
              <a:gd name="T18" fmla="*/ 109534 w 608"/>
              <a:gd name="T19" fmla="*/ 165909 h 581"/>
              <a:gd name="T20" fmla="*/ 53326 w 608"/>
              <a:gd name="T21" fmla="*/ 206665 h 581"/>
              <a:gd name="T22" fmla="*/ 53326 w 608"/>
              <a:gd name="T23" fmla="*/ 206665 h 581"/>
              <a:gd name="T24" fmla="*/ 48281 w 608"/>
              <a:gd name="T25" fmla="*/ 209189 h 581"/>
              <a:gd name="T26" fmla="*/ 38193 w 608"/>
              <a:gd name="T27" fmla="*/ 199091 h 581"/>
              <a:gd name="T28" fmla="*/ 38193 w 608"/>
              <a:gd name="T29" fmla="*/ 193680 h 581"/>
              <a:gd name="T30" fmla="*/ 58370 w 608"/>
              <a:gd name="T31" fmla="*/ 130202 h 581"/>
              <a:gd name="T32" fmla="*/ 5044 w 608"/>
              <a:gd name="T33" fmla="*/ 91971 h 581"/>
              <a:gd name="T34" fmla="*/ 5044 w 608"/>
              <a:gd name="T35" fmla="*/ 91971 h 581"/>
              <a:gd name="T36" fmla="*/ 0 w 608"/>
              <a:gd name="T37" fmla="*/ 81512 h 581"/>
              <a:gd name="T38" fmla="*/ 10089 w 608"/>
              <a:gd name="T39" fmla="*/ 71413 h 581"/>
              <a:gd name="T40" fmla="*/ 10089 w 608"/>
              <a:gd name="T41" fmla="*/ 71413 h 581"/>
              <a:gd name="T42" fmla="*/ 78907 w 608"/>
              <a:gd name="T43" fmla="*/ 71413 h 581"/>
              <a:gd name="T44" fmla="*/ 99085 w 608"/>
              <a:gd name="T45" fmla="*/ 7935 h 581"/>
              <a:gd name="T46" fmla="*/ 109534 w 608"/>
              <a:gd name="T47" fmla="*/ 0 h 581"/>
              <a:gd name="T48" fmla="*/ 119622 w 608"/>
              <a:gd name="T49" fmla="*/ 7935 h 581"/>
              <a:gd name="T50" fmla="*/ 139799 w 608"/>
              <a:gd name="T51" fmla="*/ 71413 h 581"/>
              <a:gd name="T52" fmla="*/ 208618 w 608"/>
              <a:gd name="T53" fmla="*/ 71413 h 581"/>
              <a:gd name="T54" fmla="*/ 208618 w 608"/>
              <a:gd name="T55" fmla="*/ 71413 h 581"/>
              <a:gd name="T56" fmla="*/ 218707 w 608"/>
              <a:gd name="T57" fmla="*/ 81512 h 581"/>
              <a:gd name="T58" fmla="*/ 213662 w 608"/>
              <a:gd name="T59" fmla="*/ 91971 h 58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08" h="581">
                <a:moveTo>
                  <a:pt x="593" y="255"/>
                </a:moveTo>
                <a:lnTo>
                  <a:pt x="593" y="255"/>
                </a:lnTo>
                <a:cubicBezTo>
                  <a:pt x="445" y="361"/>
                  <a:pt x="445" y="361"/>
                  <a:pt x="445" y="361"/>
                </a:cubicBezTo>
                <a:cubicBezTo>
                  <a:pt x="501" y="537"/>
                  <a:pt x="501" y="537"/>
                  <a:pt x="501" y="537"/>
                </a:cubicBezTo>
                <a:cubicBezTo>
                  <a:pt x="501" y="545"/>
                  <a:pt x="501" y="545"/>
                  <a:pt x="501" y="552"/>
                </a:cubicBezTo>
                <a:cubicBezTo>
                  <a:pt x="501" y="566"/>
                  <a:pt x="487" y="580"/>
                  <a:pt x="473" y="580"/>
                </a:cubicBezTo>
                <a:cubicBezTo>
                  <a:pt x="466" y="580"/>
                  <a:pt x="459" y="573"/>
                  <a:pt x="459" y="573"/>
                </a:cubicBezTo>
                <a:cubicBezTo>
                  <a:pt x="304" y="460"/>
                  <a:pt x="304" y="460"/>
                  <a:pt x="304" y="460"/>
                </a:cubicBezTo>
                <a:cubicBezTo>
                  <a:pt x="148" y="573"/>
                  <a:pt x="148" y="573"/>
                  <a:pt x="148" y="573"/>
                </a:cubicBezTo>
                <a:cubicBezTo>
                  <a:pt x="148" y="573"/>
                  <a:pt x="141" y="580"/>
                  <a:pt x="134" y="580"/>
                </a:cubicBezTo>
                <a:cubicBezTo>
                  <a:pt x="120" y="580"/>
                  <a:pt x="106" y="566"/>
                  <a:pt x="106" y="552"/>
                </a:cubicBezTo>
                <a:cubicBezTo>
                  <a:pt x="106" y="545"/>
                  <a:pt x="106" y="545"/>
                  <a:pt x="106" y="537"/>
                </a:cubicBezTo>
                <a:cubicBezTo>
                  <a:pt x="162" y="361"/>
                  <a:pt x="162" y="361"/>
                  <a:pt x="162" y="361"/>
                </a:cubicBezTo>
                <a:cubicBezTo>
                  <a:pt x="14" y="255"/>
                  <a:pt x="14" y="255"/>
                  <a:pt x="14" y="255"/>
                </a:cubicBezTo>
                <a:cubicBezTo>
                  <a:pt x="7" y="248"/>
                  <a:pt x="0" y="241"/>
                  <a:pt x="0" y="226"/>
                </a:cubicBezTo>
                <a:cubicBezTo>
                  <a:pt x="0" y="212"/>
                  <a:pt x="14" y="198"/>
                  <a:pt x="28" y="198"/>
                </a:cubicBezTo>
                <a:cubicBezTo>
                  <a:pt x="219" y="198"/>
                  <a:pt x="219" y="198"/>
                  <a:pt x="219" y="198"/>
                </a:cubicBezTo>
                <a:cubicBezTo>
                  <a:pt x="275" y="22"/>
                  <a:pt x="275" y="22"/>
                  <a:pt x="275" y="22"/>
                </a:cubicBezTo>
                <a:cubicBezTo>
                  <a:pt x="282" y="14"/>
                  <a:pt x="290" y="0"/>
                  <a:pt x="304" y="0"/>
                </a:cubicBezTo>
                <a:cubicBezTo>
                  <a:pt x="318" y="0"/>
                  <a:pt x="325" y="14"/>
                  <a:pt x="332" y="22"/>
                </a:cubicBezTo>
                <a:cubicBezTo>
                  <a:pt x="388" y="198"/>
                  <a:pt x="388" y="198"/>
                  <a:pt x="388" y="198"/>
                </a:cubicBezTo>
                <a:cubicBezTo>
                  <a:pt x="579" y="198"/>
                  <a:pt x="579" y="198"/>
                  <a:pt x="579" y="198"/>
                </a:cubicBezTo>
                <a:cubicBezTo>
                  <a:pt x="593" y="198"/>
                  <a:pt x="607" y="212"/>
                  <a:pt x="607" y="226"/>
                </a:cubicBezTo>
                <a:cubicBezTo>
                  <a:pt x="607" y="241"/>
                  <a:pt x="600" y="248"/>
                  <a:pt x="593" y="255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35" name="Freeform 142">
            <a:extLst>
              <a:ext uri="{FF2B5EF4-FFF2-40B4-BE49-F238E27FC236}">
                <a16:creationId xmlns="" xmlns:a16="http://schemas.microsoft.com/office/drawing/2014/main" id="{E4279B7A-5652-4ADA-9437-89AD4A96F5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0960" y="3503426"/>
            <a:ext cx="381790" cy="376214"/>
          </a:xfrm>
          <a:custGeom>
            <a:avLst/>
            <a:gdLst>
              <a:gd name="T0" fmla="*/ 191469 w 602"/>
              <a:gd name="T1" fmla="*/ 86805 h 595"/>
              <a:gd name="T2" fmla="*/ 191469 w 602"/>
              <a:gd name="T3" fmla="*/ 86805 h 595"/>
              <a:gd name="T4" fmla="*/ 207003 w 602"/>
              <a:gd name="T5" fmla="*/ 114540 h 595"/>
              <a:gd name="T6" fmla="*/ 163652 w 602"/>
              <a:gd name="T7" fmla="*/ 96891 h 595"/>
              <a:gd name="T8" fmla="*/ 148118 w 602"/>
              <a:gd name="T9" fmla="*/ 99412 h 595"/>
              <a:gd name="T10" fmla="*/ 86703 w 602"/>
              <a:gd name="T11" fmla="*/ 48625 h 595"/>
              <a:gd name="T12" fmla="*/ 148118 w 602"/>
              <a:gd name="T13" fmla="*/ 0 h 595"/>
              <a:gd name="T14" fmla="*/ 217119 w 602"/>
              <a:gd name="T15" fmla="*/ 48625 h 595"/>
              <a:gd name="T16" fmla="*/ 191469 w 602"/>
              <a:gd name="T17" fmla="*/ 86805 h 595"/>
              <a:gd name="T18" fmla="*/ 74059 w 602"/>
              <a:gd name="T19" fmla="*/ 53668 h 595"/>
              <a:gd name="T20" fmla="*/ 74059 w 602"/>
              <a:gd name="T21" fmla="*/ 53668 h 595"/>
              <a:gd name="T22" fmla="*/ 143060 w 602"/>
              <a:gd name="T23" fmla="*/ 112019 h 595"/>
              <a:gd name="T24" fmla="*/ 158233 w 602"/>
              <a:gd name="T25" fmla="*/ 109497 h 595"/>
              <a:gd name="T26" fmla="*/ 158233 w 602"/>
              <a:gd name="T27" fmla="*/ 109497 h 595"/>
              <a:gd name="T28" fmla="*/ 158233 w 602"/>
              <a:gd name="T29" fmla="*/ 109497 h 595"/>
              <a:gd name="T30" fmla="*/ 193998 w 602"/>
              <a:gd name="T31" fmla="*/ 124985 h 595"/>
              <a:gd name="T32" fmla="*/ 102237 w 602"/>
              <a:gd name="T33" fmla="*/ 183336 h 595"/>
              <a:gd name="T34" fmla="*/ 81645 w 602"/>
              <a:gd name="T35" fmla="*/ 178293 h 595"/>
              <a:gd name="T36" fmla="*/ 13005 w 602"/>
              <a:gd name="T37" fmla="*/ 206388 h 595"/>
              <a:gd name="T38" fmla="*/ 35765 w 602"/>
              <a:gd name="T39" fmla="*/ 165687 h 595"/>
              <a:gd name="T40" fmla="*/ 0 w 602"/>
              <a:gd name="T41" fmla="*/ 106976 h 595"/>
              <a:gd name="T42" fmla="*/ 79116 w 602"/>
              <a:gd name="T43" fmla="*/ 33137 h 595"/>
              <a:gd name="T44" fmla="*/ 74059 w 602"/>
              <a:gd name="T45" fmla="*/ 53668 h 59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02" h="595">
                <a:moveTo>
                  <a:pt x="530" y="241"/>
                </a:moveTo>
                <a:lnTo>
                  <a:pt x="530" y="241"/>
                </a:lnTo>
                <a:cubicBezTo>
                  <a:pt x="523" y="248"/>
                  <a:pt x="523" y="290"/>
                  <a:pt x="573" y="318"/>
                </a:cubicBezTo>
                <a:cubicBezTo>
                  <a:pt x="573" y="318"/>
                  <a:pt x="502" y="332"/>
                  <a:pt x="453" y="269"/>
                </a:cubicBezTo>
                <a:cubicBezTo>
                  <a:pt x="438" y="269"/>
                  <a:pt x="424" y="276"/>
                  <a:pt x="410" y="276"/>
                </a:cubicBezTo>
                <a:cubicBezTo>
                  <a:pt x="304" y="276"/>
                  <a:pt x="240" y="212"/>
                  <a:pt x="240" y="135"/>
                </a:cubicBezTo>
                <a:cubicBezTo>
                  <a:pt x="240" y="64"/>
                  <a:pt x="304" y="0"/>
                  <a:pt x="410" y="0"/>
                </a:cubicBezTo>
                <a:cubicBezTo>
                  <a:pt x="516" y="0"/>
                  <a:pt x="601" y="64"/>
                  <a:pt x="601" y="135"/>
                </a:cubicBezTo>
                <a:cubicBezTo>
                  <a:pt x="601" y="177"/>
                  <a:pt x="573" y="219"/>
                  <a:pt x="530" y="241"/>
                </a:cubicBezTo>
                <a:close/>
                <a:moveTo>
                  <a:pt x="205" y="149"/>
                </a:moveTo>
                <a:lnTo>
                  <a:pt x="205" y="149"/>
                </a:lnTo>
                <a:cubicBezTo>
                  <a:pt x="212" y="233"/>
                  <a:pt x="283" y="304"/>
                  <a:pt x="396" y="311"/>
                </a:cubicBezTo>
                <a:cubicBezTo>
                  <a:pt x="410" y="311"/>
                  <a:pt x="424" y="311"/>
                  <a:pt x="438" y="304"/>
                </a:cubicBezTo>
                <a:cubicBezTo>
                  <a:pt x="474" y="339"/>
                  <a:pt x="516" y="347"/>
                  <a:pt x="537" y="347"/>
                </a:cubicBezTo>
                <a:cubicBezTo>
                  <a:pt x="516" y="439"/>
                  <a:pt x="424" y="509"/>
                  <a:pt x="283" y="509"/>
                </a:cubicBezTo>
                <a:cubicBezTo>
                  <a:pt x="269" y="509"/>
                  <a:pt x="248" y="502"/>
                  <a:pt x="226" y="495"/>
                </a:cubicBezTo>
                <a:cubicBezTo>
                  <a:pt x="156" y="594"/>
                  <a:pt x="36" y="573"/>
                  <a:pt x="36" y="573"/>
                </a:cubicBezTo>
                <a:cubicBezTo>
                  <a:pt x="120" y="537"/>
                  <a:pt x="120" y="467"/>
                  <a:pt x="99" y="460"/>
                </a:cubicBezTo>
                <a:cubicBezTo>
                  <a:pt x="36" y="424"/>
                  <a:pt x="0" y="361"/>
                  <a:pt x="0" y="297"/>
                </a:cubicBezTo>
                <a:cubicBezTo>
                  <a:pt x="0" y="198"/>
                  <a:pt x="92" y="113"/>
                  <a:pt x="219" y="92"/>
                </a:cubicBezTo>
                <a:cubicBezTo>
                  <a:pt x="212" y="113"/>
                  <a:pt x="205" y="128"/>
                  <a:pt x="205" y="1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70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739"/>
    </mc:Choice>
    <mc:Fallback xmlns="">
      <p:transition advClick="0" advTm="6739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任意多边形 25"/>
          <p:cNvSpPr/>
          <p:nvPr/>
        </p:nvSpPr>
        <p:spPr>
          <a:xfrm>
            <a:off x="1524000" y="2083435"/>
            <a:ext cx="2897188" cy="1449388"/>
          </a:xfrm>
          <a:custGeom>
            <a:avLst/>
            <a:gdLst>
              <a:gd name="txL" fmla="*/ 0 w 2823004"/>
              <a:gd name="txT" fmla="*/ 0 h 1412983"/>
              <a:gd name="txR" fmla="*/ 2823004 w 2823004"/>
              <a:gd name="txB" fmla="*/ 1412983 h 1412983"/>
            </a:gdLst>
            <a:ahLst/>
            <a:cxnLst>
              <a:cxn ang="0">
                <a:pos x="1448594" y="0"/>
              </a:cxn>
              <a:cxn ang="0">
                <a:pos x="2897188" y="1447869"/>
              </a:cxn>
              <a:cxn ang="0">
                <a:pos x="2897111" y="1449388"/>
              </a:cxn>
              <a:cxn ang="0">
                <a:pos x="77" y="1449388"/>
              </a:cxn>
              <a:cxn ang="0">
                <a:pos x="0" y="1447869"/>
              </a:cxn>
              <a:cxn ang="0">
                <a:pos x="1448594" y="0"/>
              </a:cxn>
            </a:cxnLst>
            <a:rect l="txL" t="txT" r="txR" b="txB"/>
            <a:pathLst>
              <a:path w="2823004" h="1412983">
                <a:moveTo>
                  <a:pt x="1411502" y="0"/>
                </a:moveTo>
                <a:cubicBezTo>
                  <a:pt x="2191053" y="0"/>
                  <a:pt x="2823004" y="631951"/>
                  <a:pt x="2823004" y="1411502"/>
                </a:cubicBezTo>
                <a:lnTo>
                  <a:pt x="2822929" y="1412983"/>
                </a:lnTo>
                <a:lnTo>
                  <a:pt x="75" y="1412983"/>
                </a:lnTo>
                <a:lnTo>
                  <a:pt x="0" y="1411502"/>
                </a:lnTo>
                <a:cubicBezTo>
                  <a:pt x="0" y="631951"/>
                  <a:pt x="631951" y="0"/>
                  <a:pt x="141150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5CEC473A-077F-4CCA-AFF8-420F1376D628}"/>
              </a:ext>
            </a:extLst>
          </p:cNvPr>
          <p:cNvSpPr/>
          <p:nvPr/>
        </p:nvSpPr>
        <p:spPr>
          <a:xfrm flipV="1">
            <a:off x="1295400" y="1848484"/>
            <a:ext cx="9775508" cy="3360738"/>
          </a:xfrm>
          <a:custGeom>
            <a:avLst/>
            <a:gdLst>
              <a:gd name="connsiteX0" fmla="*/ 1667669 w 9775508"/>
              <a:gd name="connsiteY0" fmla="*/ 3360738 h 3360738"/>
              <a:gd name="connsiteX1" fmla="*/ 3335338 w 9775508"/>
              <a:gd name="connsiteY1" fmla="*/ 1691761 h 3360738"/>
              <a:gd name="connsiteX2" fmla="*/ 3334111 w 9775508"/>
              <a:gd name="connsiteY2" fmla="*/ 1679575 h 3360738"/>
              <a:gd name="connsiteX3" fmla="*/ 3341931 w 9775508"/>
              <a:gd name="connsiteY3" fmla="*/ 1679575 h 3360738"/>
              <a:gd name="connsiteX4" fmla="*/ 3341183 w 9775508"/>
              <a:gd name="connsiteY4" fmla="*/ 1672156 h 3360738"/>
              <a:gd name="connsiteX5" fmla="*/ 4890294 w 9775508"/>
              <a:gd name="connsiteY5" fmla="*/ 123292 h 3360738"/>
              <a:gd name="connsiteX6" fmla="*/ 6439405 w 9775508"/>
              <a:gd name="connsiteY6" fmla="*/ 1672156 h 3360738"/>
              <a:gd name="connsiteX7" fmla="*/ 6438657 w 9775508"/>
              <a:gd name="connsiteY7" fmla="*/ 1679575 h 3360738"/>
              <a:gd name="connsiteX8" fmla="*/ 6440196 w 9775508"/>
              <a:gd name="connsiteY8" fmla="*/ 1679575 h 3360738"/>
              <a:gd name="connsiteX9" fmla="*/ 6448780 w 9775508"/>
              <a:gd name="connsiteY9" fmla="*/ 1849704 h 3360738"/>
              <a:gd name="connsiteX10" fmla="*/ 8107839 w 9775508"/>
              <a:gd name="connsiteY10" fmla="*/ 3348038 h 3360738"/>
              <a:gd name="connsiteX11" fmla="*/ 9775508 w 9775508"/>
              <a:gd name="connsiteY11" fmla="*/ 1679061 h 3360738"/>
              <a:gd name="connsiteX12" fmla="*/ 9774281 w 9775508"/>
              <a:gd name="connsiteY12" fmla="*/ 1666875 h 3360738"/>
              <a:gd name="connsiteX13" fmla="*/ 9656202 w 9775508"/>
              <a:gd name="connsiteY13" fmla="*/ 1666875 h 3360738"/>
              <a:gd name="connsiteX14" fmla="*/ 9656950 w 9775508"/>
              <a:gd name="connsiteY14" fmla="*/ 1674302 h 3360738"/>
              <a:gd name="connsiteX15" fmla="*/ 8107839 w 9775508"/>
              <a:gd name="connsiteY15" fmla="*/ 3224629 h 3360738"/>
              <a:gd name="connsiteX16" fmla="*/ 6558728 w 9775508"/>
              <a:gd name="connsiteY16" fmla="*/ 1674302 h 3360738"/>
              <a:gd name="connsiteX17" fmla="*/ 6559476 w 9775508"/>
              <a:gd name="connsiteY17" fmla="*/ 1666875 h 3360738"/>
              <a:gd name="connsiteX18" fmla="*/ 6557937 w 9775508"/>
              <a:gd name="connsiteY18" fmla="*/ 1666875 h 3360738"/>
              <a:gd name="connsiteX19" fmla="*/ 6549353 w 9775508"/>
              <a:gd name="connsiteY19" fmla="*/ 1496919 h 3360738"/>
              <a:gd name="connsiteX20" fmla="*/ 4890294 w 9775508"/>
              <a:gd name="connsiteY20" fmla="*/ 0 h 3360738"/>
              <a:gd name="connsiteX21" fmla="*/ 3222625 w 9775508"/>
              <a:gd name="connsiteY21" fmla="*/ 1667401 h 3360738"/>
              <a:gd name="connsiteX22" fmla="*/ 3223853 w 9775508"/>
              <a:gd name="connsiteY22" fmla="*/ 1679575 h 3360738"/>
              <a:gd name="connsiteX23" fmla="*/ 3216032 w 9775508"/>
              <a:gd name="connsiteY23" fmla="*/ 1679575 h 3360738"/>
              <a:gd name="connsiteX24" fmla="*/ 3216780 w 9775508"/>
              <a:gd name="connsiteY24" fmla="*/ 1687002 h 3360738"/>
              <a:gd name="connsiteX25" fmla="*/ 1667669 w 9775508"/>
              <a:gd name="connsiteY25" fmla="*/ 3237329 h 3360738"/>
              <a:gd name="connsiteX26" fmla="*/ 118558 w 9775508"/>
              <a:gd name="connsiteY26" fmla="*/ 1687002 h 3360738"/>
              <a:gd name="connsiteX27" fmla="*/ 119306 w 9775508"/>
              <a:gd name="connsiteY27" fmla="*/ 1679575 h 3360738"/>
              <a:gd name="connsiteX28" fmla="*/ 1228 w 9775508"/>
              <a:gd name="connsiteY28" fmla="*/ 1679575 h 3360738"/>
              <a:gd name="connsiteX29" fmla="*/ 0 w 9775508"/>
              <a:gd name="connsiteY29" fmla="*/ 1691761 h 3360738"/>
              <a:gd name="connsiteX30" fmla="*/ 1667669 w 9775508"/>
              <a:gd name="connsiteY30" fmla="*/ 3360738 h 3360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9775508" h="3360738">
                <a:moveTo>
                  <a:pt x="1667669" y="3360738"/>
                </a:moveTo>
                <a:cubicBezTo>
                  <a:pt x="2588698" y="3360738"/>
                  <a:pt x="3335338" y="2613511"/>
                  <a:pt x="3335338" y="1691761"/>
                </a:cubicBezTo>
                <a:lnTo>
                  <a:pt x="3334111" y="1679575"/>
                </a:lnTo>
                <a:lnTo>
                  <a:pt x="3341931" y="1679575"/>
                </a:lnTo>
                <a:lnTo>
                  <a:pt x="3341183" y="1672156"/>
                </a:lnTo>
                <a:cubicBezTo>
                  <a:pt x="3341183" y="816743"/>
                  <a:pt x="4034745" y="123292"/>
                  <a:pt x="4890294" y="123292"/>
                </a:cubicBezTo>
                <a:cubicBezTo>
                  <a:pt x="5745844" y="123292"/>
                  <a:pt x="6439405" y="816743"/>
                  <a:pt x="6439405" y="1672156"/>
                </a:cubicBezTo>
                <a:lnTo>
                  <a:pt x="6438657" y="1679575"/>
                </a:lnTo>
                <a:lnTo>
                  <a:pt x="6440196" y="1679575"/>
                </a:lnTo>
                <a:lnTo>
                  <a:pt x="6448780" y="1849704"/>
                </a:lnTo>
                <a:cubicBezTo>
                  <a:pt x="6534182" y="2691296"/>
                  <a:pt x="7244375" y="3348038"/>
                  <a:pt x="8107839" y="3348038"/>
                </a:cubicBezTo>
                <a:cubicBezTo>
                  <a:pt x="9028868" y="3348038"/>
                  <a:pt x="9775508" y="2600811"/>
                  <a:pt x="9775508" y="1679061"/>
                </a:cubicBezTo>
                <a:lnTo>
                  <a:pt x="9774281" y="1666875"/>
                </a:lnTo>
                <a:lnTo>
                  <a:pt x="9656202" y="1666875"/>
                </a:lnTo>
                <a:lnTo>
                  <a:pt x="9656950" y="1674302"/>
                </a:lnTo>
                <a:cubicBezTo>
                  <a:pt x="9656950" y="2530523"/>
                  <a:pt x="8963389" y="3224629"/>
                  <a:pt x="8107839" y="3224629"/>
                </a:cubicBezTo>
                <a:cubicBezTo>
                  <a:pt x="7252290" y="3224629"/>
                  <a:pt x="6558728" y="2530523"/>
                  <a:pt x="6558728" y="1674302"/>
                </a:cubicBezTo>
                <a:lnTo>
                  <a:pt x="6559476" y="1666875"/>
                </a:lnTo>
                <a:lnTo>
                  <a:pt x="6557937" y="1666875"/>
                </a:lnTo>
                <a:lnTo>
                  <a:pt x="6549353" y="1496919"/>
                </a:lnTo>
                <a:cubicBezTo>
                  <a:pt x="6463952" y="656122"/>
                  <a:pt x="5753759" y="0"/>
                  <a:pt x="4890294" y="0"/>
                </a:cubicBezTo>
                <a:cubicBezTo>
                  <a:pt x="3969266" y="0"/>
                  <a:pt x="3222625" y="746521"/>
                  <a:pt x="3222625" y="1667401"/>
                </a:cubicBezTo>
                <a:lnTo>
                  <a:pt x="3223853" y="1679575"/>
                </a:lnTo>
                <a:lnTo>
                  <a:pt x="3216032" y="1679575"/>
                </a:lnTo>
                <a:lnTo>
                  <a:pt x="3216780" y="1687002"/>
                </a:lnTo>
                <a:cubicBezTo>
                  <a:pt x="3216780" y="2543223"/>
                  <a:pt x="2523219" y="3237329"/>
                  <a:pt x="1667669" y="3237329"/>
                </a:cubicBezTo>
                <a:cubicBezTo>
                  <a:pt x="812120" y="3237329"/>
                  <a:pt x="118558" y="2543223"/>
                  <a:pt x="118558" y="1687002"/>
                </a:cubicBezTo>
                <a:lnTo>
                  <a:pt x="119306" y="1679575"/>
                </a:lnTo>
                <a:lnTo>
                  <a:pt x="1228" y="1679575"/>
                </a:lnTo>
                <a:lnTo>
                  <a:pt x="0" y="1691761"/>
                </a:lnTo>
                <a:cubicBezTo>
                  <a:pt x="0" y="2613511"/>
                  <a:pt x="746641" y="3360738"/>
                  <a:pt x="1667669" y="3360738"/>
                </a:cubicBezTo>
                <a:close/>
              </a:path>
            </a:pathLst>
          </a:custGeom>
          <a:gradFill>
            <a:gsLst>
              <a:gs pos="0">
                <a:srgbClr val="EA3D25"/>
              </a:gs>
              <a:gs pos="100000">
                <a:srgbClr val="F9CA42"/>
              </a:gs>
            </a:gsLst>
            <a:lin ang="14400000" scaled="0"/>
          </a:gradFill>
          <a:ln w="12700"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369" name="任意多边形 29"/>
          <p:cNvSpPr/>
          <p:nvPr/>
        </p:nvSpPr>
        <p:spPr>
          <a:xfrm>
            <a:off x="7935595" y="2086610"/>
            <a:ext cx="2897188" cy="1449388"/>
          </a:xfrm>
          <a:custGeom>
            <a:avLst/>
            <a:gdLst>
              <a:gd name="txL" fmla="*/ 0 w 2823004"/>
              <a:gd name="txT" fmla="*/ 0 h 1412983"/>
              <a:gd name="txR" fmla="*/ 2823004 w 2823004"/>
              <a:gd name="txB" fmla="*/ 1412983 h 1412983"/>
            </a:gdLst>
            <a:ahLst/>
            <a:cxnLst>
              <a:cxn ang="0">
                <a:pos x="1448594" y="0"/>
              </a:cxn>
              <a:cxn ang="0">
                <a:pos x="2897188" y="1447869"/>
              </a:cxn>
              <a:cxn ang="0">
                <a:pos x="2897111" y="1449388"/>
              </a:cxn>
              <a:cxn ang="0">
                <a:pos x="77" y="1449388"/>
              </a:cxn>
              <a:cxn ang="0">
                <a:pos x="0" y="1447869"/>
              </a:cxn>
              <a:cxn ang="0">
                <a:pos x="1448594" y="0"/>
              </a:cxn>
            </a:cxnLst>
            <a:rect l="txL" t="txT" r="txR" b="txB"/>
            <a:pathLst>
              <a:path w="2823004" h="1412983">
                <a:moveTo>
                  <a:pt x="1411502" y="0"/>
                </a:moveTo>
                <a:cubicBezTo>
                  <a:pt x="2191053" y="0"/>
                  <a:pt x="2823004" y="631951"/>
                  <a:pt x="2823004" y="1411502"/>
                </a:cubicBezTo>
                <a:lnTo>
                  <a:pt x="2822929" y="1412983"/>
                </a:lnTo>
                <a:lnTo>
                  <a:pt x="75" y="1412983"/>
                </a:lnTo>
                <a:lnTo>
                  <a:pt x="0" y="1411502"/>
                </a:lnTo>
                <a:cubicBezTo>
                  <a:pt x="0" y="631951"/>
                  <a:pt x="631951" y="0"/>
                  <a:pt x="1411502" y="0"/>
                </a:cubicBezTo>
                <a:close/>
              </a:path>
            </a:pathLst>
          </a:custGeom>
          <a:gradFill>
            <a:gsLst>
              <a:gs pos="16000">
                <a:srgbClr val="EA3D25"/>
              </a:gs>
              <a:gs pos="100000">
                <a:srgbClr val="F9CA42"/>
              </a:gs>
            </a:gsLst>
            <a:lin ang="14400000" scaled="0"/>
          </a:gra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任意多边形 30"/>
          <p:cNvSpPr/>
          <p:nvPr/>
        </p:nvSpPr>
        <p:spPr>
          <a:xfrm flipV="1">
            <a:off x="4737100" y="3535998"/>
            <a:ext cx="2897188" cy="1449387"/>
          </a:xfrm>
          <a:custGeom>
            <a:avLst/>
            <a:gdLst>
              <a:gd name="txL" fmla="*/ 0 w 2823004"/>
              <a:gd name="txT" fmla="*/ 0 h 1412983"/>
              <a:gd name="txR" fmla="*/ 2823004 w 2823004"/>
              <a:gd name="txB" fmla="*/ 1412983 h 1412983"/>
            </a:gdLst>
            <a:ahLst/>
            <a:cxnLst>
              <a:cxn ang="0">
                <a:pos x="1448594" y="0"/>
              </a:cxn>
              <a:cxn ang="0">
                <a:pos x="2897188" y="1447868"/>
              </a:cxn>
              <a:cxn ang="0">
                <a:pos x="2897111" y="1449387"/>
              </a:cxn>
              <a:cxn ang="0">
                <a:pos x="77" y="1449387"/>
              </a:cxn>
              <a:cxn ang="0">
                <a:pos x="0" y="1447868"/>
              </a:cxn>
              <a:cxn ang="0">
                <a:pos x="1448594" y="0"/>
              </a:cxn>
            </a:cxnLst>
            <a:rect l="txL" t="txT" r="txR" b="txB"/>
            <a:pathLst>
              <a:path w="2823004" h="1412983">
                <a:moveTo>
                  <a:pt x="1411502" y="0"/>
                </a:moveTo>
                <a:cubicBezTo>
                  <a:pt x="2191053" y="0"/>
                  <a:pt x="2823004" y="631951"/>
                  <a:pt x="2823004" y="1411502"/>
                </a:cubicBezTo>
                <a:lnTo>
                  <a:pt x="2822929" y="1412983"/>
                </a:lnTo>
                <a:lnTo>
                  <a:pt x="75" y="1412983"/>
                </a:lnTo>
                <a:lnTo>
                  <a:pt x="0" y="1411502"/>
                </a:lnTo>
                <a:cubicBezTo>
                  <a:pt x="0" y="631951"/>
                  <a:pt x="631951" y="0"/>
                  <a:pt x="141150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文本框 31"/>
          <p:cNvSpPr/>
          <p:nvPr/>
        </p:nvSpPr>
        <p:spPr>
          <a:xfrm>
            <a:off x="1943619" y="2643123"/>
            <a:ext cx="1552028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4800" b="1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charset="0"/>
                <a:sym typeface="Calibri" panose="020F0502020204030204" charset="0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Century Gothic" panose="020B0502020202020204" pitchFamily="34" charset="0"/>
                <a:ea typeface="方正姚体" panose="02010601030101010101" pitchFamily="2" charset="-122"/>
                <a:sym typeface="方正姚体" panose="02010601030101010101" pitchFamily="2" charset="-122"/>
              </a:rPr>
              <a:t>3,658</a:t>
            </a:r>
            <a:endParaRPr lang="en-US" altLang="zh-CN" sz="2400" dirty="0">
              <a:solidFill>
                <a:schemeClr val="bg1"/>
              </a:solidFill>
              <a:latin typeface="Century Gothic" panose="020B0502020202020204" pitchFamily="34" charset="0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5372" name="文本框 33"/>
          <p:cNvSpPr/>
          <p:nvPr/>
        </p:nvSpPr>
        <p:spPr>
          <a:xfrm>
            <a:off x="5624347" y="4150717"/>
            <a:ext cx="1064715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6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charset="0"/>
                <a:sym typeface="Calibri" panose="020F0502020204030204" charset="0"/>
              </a:rPr>
              <a:t> 56</a:t>
            </a:r>
            <a:r>
              <a:rPr lang="en-US" altLang="zh-CN" sz="2000" dirty="0">
                <a:solidFill>
                  <a:schemeClr val="bg1"/>
                </a:solidFill>
                <a:latin typeface="Century Gothic" panose="020B0502020202020204" pitchFamily="34" charset="0"/>
                <a:ea typeface="方正姚体" panose="02010601030101010101" pitchFamily="2" charset="-122"/>
                <a:sym typeface="方正姚体" panose="02010601030101010101" pitchFamily="2" charset="-122"/>
              </a:rPr>
              <a:t>%</a:t>
            </a:r>
            <a:endParaRPr lang="en-US" altLang="zh-CN" sz="1600" dirty="0">
              <a:solidFill>
                <a:schemeClr val="bg1"/>
              </a:solidFill>
              <a:latin typeface="Century Gothic" panose="020B0502020202020204" pitchFamily="34" charset="0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5373" name="文本框 34"/>
          <p:cNvSpPr/>
          <p:nvPr/>
        </p:nvSpPr>
        <p:spPr>
          <a:xfrm>
            <a:off x="8385042" y="2659497"/>
            <a:ext cx="1750800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4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Century Gothic" panose="020B0502020202020204" pitchFamily="34" charset="0"/>
                <a:ea typeface="方正姚体" panose="02010601030101010101" pitchFamily="2" charset="-122"/>
                <a:sym typeface="方正姚体" panose="02010601030101010101" pitchFamily="2" charset="-122"/>
              </a:rPr>
              <a:t>30,120</a:t>
            </a:r>
            <a:endParaRPr lang="en-US" altLang="zh-CN" sz="2400" dirty="0">
              <a:solidFill>
                <a:schemeClr val="bg1"/>
              </a:solidFill>
              <a:latin typeface="Century Gothic" panose="020B0502020202020204" pitchFamily="34" charset="0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DA50EFEB-6EC5-47D9-AEBB-F7115AE38EAF}"/>
              </a:ext>
            </a:extLst>
          </p:cNvPr>
          <p:cNvGrpSpPr/>
          <p:nvPr/>
        </p:nvGrpSpPr>
        <p:grpSpPr>
          <a:xfrm>
            <a:off x="0" y="394958"/>
            <a:ext cx="2807975" cy="445510"/>
            <a:chOff x="111674" y="150658"/>
            <a:chExt cx="1094304" cy="173621"/>
          </a:xfrm>
        </p:grpSpPr>
        <p:sp>
          <p:nvSpPr>
            <p:cNvPr id="32" name="MH_Entry_1">
              <a:extLst>
                <a:ext uri="{FF2B5EF4-FFF2-40B4-BE49-F238E27FC236}">
                  <a16:creationId xmlns="" xmlns:a16="http://schemas.microsoft.com/office/drawing/2014/main" id="{061607D7-2B85-4705-B590-F9567E44CF28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74303" y="183494"/>
              <a:ext cx="931675" cy="107950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spAutoFit/>
            </a:bodyPr>
            <a:lstStyle/>
            <a:p>
              <a:pPr defTabSz="64851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工作完成情况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="" xmlns:a16="http://schemas.microsoft.com/office/drawing/2014/main" id="{B1CF076F-3C85-48E5-A5B0-7D2FF8C8D936}"/>
                </a:ext>
              </a:extLst>
            </p:cNvPr>
            <p:cNvSpPr/>
            <p:nvPr/>
          </p:nvSpPr>
          <p:spPr>
            <a:xfrm rot="5400000">
              <a:off x="94311" y="168021"/>
              <a:ext cx="173621" cy="138896"/>
            </a:xfrm>
            <a:prstGeom prst="triangle">
              <a:avLst/>
            </a:prstGeom>
            <a:gradFill>
              <a:gsLst>
                <a:gs pos="26000">
                  <a:srgbClr val="F9CD43"/>
                </a:gs>
                <a:gs pos="100000">
                  <a:srgbClr val="E61A1D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gradFill>
                  <a:gsLst>
                    <a:gs pos="26000">
                      <a:srgbClr val="F9CD43"/>
                    </a:gs>
                    <a:gs pos="100000">
                      <a:srgbClr val="E61A1D"/>
                    </a:gs>
                  </a:gsLst>
                  <a:lin ang="9000000" scaled="0"/>
                </a:gradFill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73AF6F8B-E78E-462F-9019-26451BACD381}"/>
              </a:ext>
            </a:extLst>
          </p:cNvPr>
          <p:cNvSpPr txBox="1">
            <a:spLocks/>
          </p:cNvSpPr>
          <p:nvPr/>
        </p:nvSpPr>
        <p:spPr>
          <a:xfrm>
            <a:off x="5664021" y="2175733"/>
            <a:ext cx="120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办公培训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E12866FB-B06C-4D6F-AEEB-BD7F70DC126D}"/>
              </a:ext>
            </a:extLst>
          </p:cNvPr>
          <p:cNvSpPr/>
          <p:nvPr/>
        </p:nvSpPr>
        <p:spPr>
          <a:xfrm>
            <a:off x="5048838" y="2485445"/>
            <a:ext cx="2438669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  <a:endParaRPr lang="en-US" altLang="zh-CN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3D783A1E-36D6-4B63-833D-E03FEB55C8BB}"/>
              </a:ext>
            </a:extLst>
          </p:cNvPr>
          <p:cNvSpPr txBox="1">
            <a:spLocks/>
          </p:cNvSpPr>
          <p:nvPr/>
        </p:nvSpPr>
        <p:spPr>
          <a:xfrm>
            <a:off x="2287345" y="3863101"/>
            <a:ext cx="120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办公培训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CF695035-DFC2-44E4-8869-7E5E55F0DF94}"/>
              </a:ext>
            </a:extLst>
          </p:cNvPr>
          <p:cNvSpPr/>
          <p:nvPr/>
        </p:nvSpPr>
        <p:spPr>
          <a:xfrm>
            <a:off x="1672162" y="4172813"/>
            <a:ext cx="2438669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  <a:endParaRPr lang="en-US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4A7EF95B-E8E5-4E4D-92F1-8C9CE5CA2A97}"/>
              </a:ext>
            </a:extLst>
          </p:cNvPr>
          <p:cNvSpPr txBox="1">
            <a:spLocks/>
          </p:cNvSpPr>
          <p:nvPr/>
        </p:nvSpPr>
        <p:spPr>
          <a:xfrm>
            <a:off x="8752351" y="3863101"/>
            <a:ext cx="120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办公培训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830287FC-54DD-41C5-B4B2-3C603F8CD401}"/>
              </a:ext>
            </a:extLst>
          </p:cNvPr>
          <p:cNvSpPr/>
          <p:nvPr/>
        </p:nvSpPr>
        <p:spPr>
          <a:xfrm>
            <a:off x="8137168" y="4172813"/>
            <a:ext cx="2438669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  <a:endParaRPr lang="en-US" altLang="zh-CN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7">
            <a:extLst>
              <a:ext uri="{FF2B5EF4-FFF2-40B4-BE49-F238E27FC236}">
                <a16:creationId xmlns="" xmlns:a16="http://schemas.microsoft.com/office/drawing/2014/main" id="{95167061-3C4B-4F8B-9A68-553A142A92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33218" y="2381339"/>
            <a:ext cx="446568" cy="453134"/>
          </a:xfrm>
          <a:custGeom>
            <a:avLst/>
            <a:gdLst>
              <a:gd name="T0" fmla="*/ 149795 w 601"/>
              <a:gd name="T1" fmla="*/ 147489 h 609"/>
              <a:gd name="T2" fmla="*/ 149795 w 601"/>
              <a:gd name="T3" fmla="*/ 147489 h 609"/>
              <a:gd name="T4" fmla="*/ 131834 w 601"/>
              <a:gd name="T5" fmla="*/ 160079 h 609"/>
              <a:gd name="T6" fmla="*/ 106330 w 601"/>
              <a:gd name="T7" fmla="*/ 162598 h 609"/>
              <a:gd name="T8" fmla="*/ 78669 w 601"/>
              <a:gd name="T9" fmla="*/ 157561 h 609"/>
              <a:gd name="T10" fmla="*/ 65737 w 601"/>
              <a:gd name="T11" fmla="*/ 147489 h 609"/>
              <a:gd name="T12" fmla="*/ 60708 w 601"/>
              <a:gd name="T13" fmla="*/ 132021 h 609"/>
              <a:gd name="T14" fmla="*/ 63223 w 601"/>
              <a:gd name="T15" fmla="*/ 124466 h 609"/>
              <a:gd name="T16" fmla="*/ 70767 w 601"/>
              <a:gd name="T17" fmla="*/ 121948 h 609"/>
              <a:gd name="T18" fmla="*/ 78669 w 601"/>
              <a:gd name="T19" fmla="*/ 124466 h 609"/>
              <a:gd name="T20" fmla="*/ 83699 w 601"/>
              <a:gd name="T21" fmla="*/ 132021 h 609"/>
              <a:gd name="T22" fmla="*/ 88728 w 601"/>
              <a:gd name="T23" fmla="*/ 139935 h 609"/>
              <a:gd name="T24" fmla="*/ 93757 w 601"/>
              <a:gd name="T25" fmla="*/ 144971 h 609"/>
              <a:gd name="T26" fmla="*/ 106330 w 601"/>
              <a:gd name="T27" fmla="*/ 144971 h 609"/>
              <a:gd name="T28" fmla="*/ 124291 w 601"/>
              <a:gd name="T29" fmla="*/ 142453 h 609"/>
              <a:gd name="T30" fmla="*/ 129320 w 601"/>
              <a:gd name="T31" fmla="*/ 132021 h 609"/>
              <a:gd name="T32" fmla="*/ 126805 w 601"/>
              <a:gd name="T33" fmla="*/ 124466 h 609"/>
              <a:gd name="T34" fmla="*/ 116747 w 601"/>
              <a:gd name="T35" fmla="*/ 119430 h 609"/>
              <a:gd name="T36" fmla="*/ 101300 w 601"/>
              <a:gd name="T37" fmla="*/ 116912 h 609"/>
              <a:gd name="T38" fmla="*/ 81184 w 601"/>
              <a:gd name="T39" fmla="*/ 109358 h 609"/>
              <a:gd name="T40" fmla="*/ 68252 w 601"/>
              <a:gd name="T41" fmla="*/ 101803 h 609"/>
              <a:gd name="T42" fmla="*/ 63223 w 601"/>
              <a:gd name="T43" fmla="*/ 83817 h 609"/>
              <a:gd name="T44" fmla="*/ 68252 w 601"/>
              <a:gd name="T45" fmla="*/ 68708 h 609"/>
              <a:gd name="T46" fmla="*/ 83699 w 601"/>
              <a:gd name="T47" fmla="*/ 58276 h 609"/>
              <a:gd name="T48" fmla="*/ 106330 w 601"/>
              <a:gd name="T49" fmla="*/ 55758 h 609"/>
              <a:gd name="T50" fmla="*/ 126805 w 601"/>
              <a:gd name="T51" fmla="*/ 58276 h 609"/>
              <a:gd name="T52" fmla="*/ 139378 w 601"/>
              <a:gd name="T53" fmla="*/ 63672 h 609"/>
              <a:gd name="T54" fmla="*/ 146922 w 601"/>
              <a:gd name="T55" fmla="*/ 73744 h 609"/>
              <a:gd name="T56" fmla="*/ 149795 w 601"/>
              <a:gd name="T57" fmla="*/ 81299 h 609"/>
              <a:gd name="T58" fmla="*/ 146922 w 601"/>
              <a:gd name="T59" fmla="*/ 88853 h 609"/>
              <a:gd name="T60" fmla="*/ 136863 w 601"/>
              <a:gd name="T61" fmla="*/ 91371 h 609"/>
              <a:gd name="T62" fmla="*/ 131834 w 601"/>
              <a:gd name="T63" fmla="*/ 88853 h 609"/>
              <a:gd name="T64" fmla="*/ 126805 w 601"/>
              <a:gd name="T65" fmla="*/ 83817 h 609"/>
              <a:gd name="T66" fmla="*/ 119261 w 601"/>
              <a:gd name="T67" fmla="*/ 76263 h 609"/>
              <a:gd name="T68" fmla="*/ 106330 w 601"/>
              <a:gd name="T69" fmla="*/ 71226 h 609"/>
              <a:gd name="T70" fmla="*/ 91242 w 601"/>
              <a:gd name="T71" fmla="*/ 76263 h 609"/>
              <a:gd name="T72" fmla="*/ 86213 w 601"/>
              <a:gd name="T73" fmla="*/ 83817 h 609"/>
              <a:gd name="T74" fmla="*/ 88728 w 601"/>
              <a:gd name="T75" fmla="*/ 86335 h 609"/>
              <a:gd name="T76" fmla="*/ 93757 w 601"/>
              <a:gd name="T77" fmla="*/ 91371 h 609"/>
              <a:gd name="T78" fmla="*/ 98786 w 601"/>
              <a:gd name="T79" fmla="*/ 93889 h 609"/>
              <a:gd name="T80" fmla="*/ 111718 w 601"/>
              <a:gd name="T81" fmla="*/ 96767 h 609"/>
              <a:gd name="T82" fmla="*/ 129320 w 601"/>
              <a:gd name="T83" fmla="*/ 101803 h 609"/>
              <a:gd name="T84" fmla="*/ 141892 w 601"/>
              <a:gd name="T85" fmla="*/ 106840 h 609"/>
              <a:gd name="T86" fmla="*/ 152310 w 601"/>
              <a:gd name="T87" fmla="*/ 116912 h 609"/>
              <a:gd name="T88" fmla="*/ 154824 w 601"/>
              <a:gd name="T89" fmla="*/ 129502 h 609"/>
              <a:gd name="T90" fmla="*/ 149795 w 601"/>
              <a:gd name="T91" fmla="*/ 147489 h 609"/>
              <a:gd name="T92" fmla="*/ 215533 w 601"/>
              <a:gd name="T93" fmla="*/ 162598 h 609"/>
              <a:gd name="T94" fmla="*/ 215533 w 601"/>
              <a:gd name="T95" fmla="*/ 162598 h 609"/>
              <a:gd name="T96" fmla="*/ 162368 w 601"/>
              <a:gd name="T97" fmla="*/ 218715 h 609"/>
              <a:gd name="T98" fmla="*/ 124291 w 601"/>
              <a:gd name="T99" fmla="*/ 203247 h 609"/>
              <a:gd name="T100" fmla="*/ 106330 w 601"/>
              <a:gd name="T101" fmla="*/ 203247 h 609"/>
              <a:gd name="T102" fmla="*/ 12573 w 601"/>
              <a:gd name="T103" fmla="*/ 109358 h 609"/>
              <a:gd name="T104" fmla="*/ 15087 w 601"/>
              <a:gd name="T105" fmla="*/ 91371 h 609"/>
              <a:gd name="T106" fmla="*/ 0 w 601"/>
              <a:gd name="T107" fmla="*/ 55758 h 609"/>
              <a:gd name="T108" fmla="*/ 53165 w 601"/>
              <a:gd name="T109" fmla="*/ 0 h 609"/>
              <a:gd name="T110" fmla="*/ 91242 w 601"/>
              <a:gd name="T111" fmla="*/ 15109 h 609"/>
              <a:gd name="T112" fmla="*/ 106330 w 601"/>
              <a:gd name="T113" fmla="*/ 15109 h 609"/>
              <a:gd name="T114" fmla="*/ 202960 w 601"/>
              <a:gd name="T115" fmla="*/ 109358 h 609"/>
              <a:gd name="T116" fmla="*/ 200445 w 601"/>
              <a:gd name="T117" fmla="*/ 126984 h 609"/>
              <a:gd name="T118" fmla="*/ 215533 w 601"/>
              <a:gd name="T119" fmla="*/ 162598 h 60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01" h="609">
                <a:moveTo>
                  <a:pt x="417" y="410"/>
                </a:moveTo>
                <a:lnTo>
                  <a:pt x="417" y="410"/>
                </a:lnTo>
                <a:cubicBezTo>
                  <a:pt x="402" y="424"/>
                  <a:pt x="388" y="438"/>
                  <a:pt x="367" y="445"/>
                </a:cubicBezTo>
                <a:cubicBezTo>
                  <a:pt x="353" y="452"/>
                  <a:pt x="325" y="452"/>
                  <a:pt x="296" y="452"/>
                </a:cubicBezTo>
                <a:cubicBezTo>
                  <a:pt x="268" y="452"/>
                  <a:pt x="240" y="452"/>
                  <a:pt x="219" y="438"/>
                </a:cubicBezTo>
                <a:cubicBezTo>
                  <a:pt x="204" y="431"/>
                  <a:pt x="190" y="417"/>
                  <a:pt x="183" y="410"/>
                </a:cubicBezTo>
                <a:cubicBezTo>
                  <a:pt x="169" y="396"/>
                  <a:pt x="169" y="382"/>
                  <a:pt x="169" y="367"/>
                </a:cubicBezTo>
                <a:cubicBezTo>
                  <a:pt x="169" y="360"/>
                  <a:pt x="169" y="353"/>
                  <a:pt x="176" y="346"/>
                </a:cubicBezTo>
                <a:cubicBezTo>
                  <a:pt x="183" y="339"/>
                  <a:pt x="190" y="339"/>
                  <a:pt x="197" y="339"/>
                </a:cubicBezTo>
                <a:cubicBezTo>
                  <a:pt x="204" y="339"/>
                  <a:pt x="211" y="339"/>
                  <a:pt x="219" y="346"/>
                </a:cubicBezTo>
                <a:cubicBezTo>
                  <a:pt x="226" y="346"/>
                  <a:pt x="226" y="353"/>
                  <a:pt x="233" y="367"/>
                </a:cubicBezTo>
                <a:cubicBezTo>
                  <a:pt x="240" y="375"/>
                  <a:pt x="240" y="382"/>
                  <a:pt x="247" y="389"/>
                </a:cubicBezTo>
                <a:cubicBezTo>
                  <a:pt x="247" y="389"/>
                  <a:pt x="254" y="396"/>
                  <a:pt x="261" y="403"/>
                </a:cubicBezTo>
                <a:cubicBezTo>
                  <a:pt x="275" y="403"/>
                  <a:pt x="282" y="403"/>
                  <a:pt x="296" y="403"/>
                </a:cubicBezTo>
                <a:cubicBezTo>
                  <a:pt x="318" y="403"/>
                  <a:pt x="332" y="403"/>
                  <a:pt x="346" y="396"/>
                </a:cubicBezTo>
                <a:cubicBezTo>
                  <a:pt x="353" y="389"/>
                  <a:pt x="360" y="382"/>
                  <a:pt x="360" y="367"/>
                </a:cubicBezTo>
                <a:cubicBezTo>
                  <a:pt x="360" y="360"/>
                  <a:pt x="353" y="353"/>
                  <a:pt x="353" y="346"/>
                </a:cubicBezTo>
                <a:cubicBezTo>
                  <a:pt x="346" y="339"/>
                  <a:pt x="339" y="339"/>
                  <a:pt x="325" y="332"/>
                </a:cubicBezTo>
                <a:cubicBezTo>
                  <a:pt x="318" y="332"/>
                  <a:pt x="303" y="325"/>
                  <a:pt x="282" y="325"/>
                </a:cubicBezTo>
                <a:cubicBezTo>
                  <a:pt x="261" y="318"/>
                  <a:pt x="240" y="311"/>
                  <a:pt x="226" y="304"/>
                </a:cubicBezTo>
                <a:cubicBezTo>
                  <a:pt x="211" y="304"/>
                  <a:pt x="197" y="290"/>
                  <a:pt x="190" y="283"/>
                </a:cubicBezTo>
                <a:cubicBezTo>
                  <a:pt x="176" y="269"/>
                  <a:pt x="176" y="254"/>
                  <a:pt x="176" y="233"/>
                </a:cubicBezTo>
                <a:cubicBezTo>
                  <a:pt x="176" y="219"/>
                  <a:pt x="176" y="205"/>
                  <a:pt x="190" y="191"/>
                </a:cubicBezTo>
                <a:cubicBezTo>
                  <a:pt x="197" y="177"/>
                  <a:pt x="211" y="169"/>
                  <a:pt x="233" y="162"/>
                </a:cubicBezTo>
                <a:cubicBezTo>
                  <a:pt x="254" y="155"/>
                  <a:pt x="275" y="155"/>
                  <a:pt x="296" y="155"/>
                </a:cubicBezTo>
                <a:cubicBezTo>
                  <a:pt x="318" y="155"/>
                  <a:pt x="339" y="155"/>
                  <a:pt x="353" y="162"/>
                </a:cubicBezTo>
                <a:cubicBezTo>
                  <a:pt x="367" y="162"/>
                  <a:pt x="381" y="169"/>
                  <a:pt x="388" y="177"/>
                </a:cubicBezTo>
                <a:cubicBezTo>
                  <a:pt x="395" y="184"/>
                  <a:pt x="402" y="191"/>
                  <a:pt x="409" y="205"/>
                </a:cubicBezTo>
                <a:cubicBezTo>
                  <a:pt x="417" y="212"/>
                  <a:pt x="417" y="219"/>
                  <a:pt x="417" y="226"/>
                </a:cubicBezTo>
                <a:cubicBezTo>
                  <a:pt x="417" y="233"/>
                  <a:pt x="417" y="240"/>
                  <a:pt x="409" y="247"/>
                </a:cubicBezTo>
                <a:cubicBezTo>
                  <a:pt x="402" y="254"/>
                  <a:pt x="395" y="254"/>
                  <a:pt x="381" y="254"/>
                </a:cubicBezTo>
                <a:cubicBezTo>
                  <a:pt x="374" y="254"/>
                  <a:pt x="367" y="254"/>
                  <a:pt x="367" y="247"/>
                </a:cubicBezTo>
                <a:cubicBezTo>
                  <a:pt x="360" y="247"/>
                  <a:pt x="353" y="240"/>
                  <a:pt x="353" y="233"/>
                </a:cubicBezTo>
                <a:cubicBezTo>
                  <a:pt x="346" y="226"/>
                  <a:pt x="339" y="212"/>
                  <a:pt x="332" y="212"/>
                </a:cubicBezTo>
                <a:cubicBezTo>
                  <a:pt x="325" y="205"/>
                  <a:pt x="311" y="198"/>
                  <a:pt x="296" y="198"/>
                </a:cubicBezTo>
                <a:cubicBezTo>
                  <a:pt x="275" y="198"/>
                  <a:pt x="261" y="205"/>
                  <a:pt x="254" y="212"/>
                </a:cubicBezTo>
                <a:cubicBezTo>
                  <a:pt x="247" y="219"/>
                  <a:pt x="240" y="226"/>
                  <a:pt x="240" y="233"/>
                </a:cubicBezTo>
                <a:cubicBezTo>
                  <a:pt x="240" y="233"/>
                  <a:pt x="240" y="240"/>
                  <a:pt x="247" y="240"/>
                </a:cubicBezTo>
                <a:cubicBezTo>
                  <a:pt x="247" y="247"/>
                  <a:pt x="254" y="247"/>
                  <a:pt x="261" y="254"/>
                </a:cubicBezTo>
                <a:cubicBezTo>
                  <a:pt x="261" y="254"/>
                  <a:pt x="268" y="261"/>
                  <a:pt x="275" y="261"/>
                </a:cubicBezTo>
                <a:cubicBezTo>
                  <a:pt x="282" y="261"/>
                  <a:pt x="296" y="261"/>
                  <a:pt x="311" y="269"/>
                </a:cubicBezTo>
                <a:cubicBezTo>
                  <a:pt x="325" y="269"/>
                  <a:pt x="346" y="276"/>
                  <a:pt x="360" y="283"/>
                </a:cubicBezTo>
                <a:cubicBezTo>
                  <a:pt x="374" y="283"/>
                  <a:pt x="388" y="290"/>
                  <a:pt x="395" y="297"/>
                </a:cubicBezTo>
                <a:cubicBezTo>
                  <a:pt x="409" y="304"/>
                  <a:pt x="417" y="311"/>
                  <a:pt x="424" y="325"/>
                </a:cubicBezTo>
                <a:cubicBezTo>
                  <a:pt x="431" y="332"/>
                  <a:pt x="431" y="346"/>
                  <a:pt x="431" y="360"/>
                </a:cubicBezTo>
                <a:cubicBezTo>
                  <a:pt x="431" y="382"/>
                  <a:pt x="424" y="396"/>
                  <a:pt x="417" y="410"/>
                </a:cubicBezTo>
                <a:close/>
                <a:moveTo>
                  <a:pt x="600" y="452"/>
                </a:moveTo>
                <a:lnTo>
                  <a:pt x="600" y="452"/>
                </a:lnTo>
                <a:cubicBezTo>
                  <a:pt x="600" y="537"/>
                  <a:pt x="530" y="608"/>
                  <a:pt x="452" y="608"/>
                </a:cubicBezTo>
                <a:cubicBezTo>
                  <a:pt x="409" y="608"/>
                  <a:pt x="374" y="587"/>
                  <a:pt x="346" y="565"/>
                </a:cubicBezTo>
                <a:cubicBezTo>
                  <a:pt x="332" y="565"/>
                  <a:pt x="318" y="565"/>
                  <a:pt x="296" y="565"/>
                </a:cubicBezTo>
                <a:cubicBezTo>
                  <a:pt x="155" y="565"/>
                  <a:pt x="35" y="452"/>
                  <a:pt x="35" y="304"/>
                </a:cubicBezTo>
                <a:cubicBezTo>
                  <a:pt x="35" y="290"/>
                  <a:pt x="35" y="276"/>
                  <a:pt x="42" y="254"/>
                </a:cubicBezTo>
                <a:cubicBezTo>
                  <a:pt x="14" y="233"/>
                  <a:pt x="0" y="191"/>
                  <a:pt x="0" y="155"/>
                </a:cubicBezTo>
                <a:cubicBezTo>
                  <a:pt x="0" y="71"/>
                  <a:pt x="63" y="0"/>
                  <a:pt x="148" y="0"/>
                </a:cubicBezTo>
                <a:cubicBezTo>
                  <a:pt x="190" y="0"/>
                  <a:pt x="226" y="21"/>
                  <a:pt x="254" y="42"/>
                </a:cubicBezTo>
                <a:cubicBezTo>
                  <a:pt x="268" y="42"/>
                  <a:pt x="282" y="42"/>
                  <a:pt x="296" y="42"/>
                </a:cubicBezTo>
                <a:cubicBezTo>
                  <a:pt x="445" y="42"/>
                  <a:pt x="565" y="155"/>
                  <a:pt x="565" y="304"/>
                </a:cubicBezTo>
                <a:cubicBezTo>
                  <a:pt x="565" y="318"/>
                  <a:pt x="558" y="332"/>
                  <a:pt x="558" y="353"/>
                </a:cubicBezTo>
                <a:cubicBezTo>
                  <a:pt x="586" y="375"/>
                  <a:pt x="600" y="417"/>
                  <a:pt x="600" y="4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26" name="Freeform 12">
            <a:extLst>
              <a:ext uri="{FF2B5EF4-FFF2-40B4-BE49-F238E27FC236}">
                <a16:creationId xmlns="" xmlns:a16="http://schemas.microsoft.com/office/drawing/2014/main" id="{FEE19F52-B47F-4A27-A548-33E3B3DD74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668" y="2451471"/>
            <a:ext cx="449852" cy="367762"/>
          </a:xfrm>
          <a:custGeom>
            <a:avLst/>
            <a:gdLst>
              <a:gd name="T0" fmla="*/ 148118 w 602"/>
              <a:gd name="T1" fmla="*/ 0 h 496"/>
              <a:gd name="T2" fmla="*/ 148118 w 602"/>
              <a:gd name="T3" fmla="*/ 0 h 496"/>
              <a:gd name="T4" fmla="*/ 183883 w 602"/>
              <a:gd name="T5" fmla="*/ 15414 h 496"/>
              <a:gd name="T6" fmla="*/ 206642 w 602"/>
              <a:gd name="T7" fmla="*/ 7886 h 496"/>
              <a:gd name="T8" fmla="*/ 212061 w 602"/>
              <a:gd name="T9" fmla="*/ 5377 h 496"/>
              <a:gd name="T10" fmla="*/ 196527 w 602"/>
              <a:gd name="T11" fmla="*/ 25451 h 496"/>
              <a:gd name="T12" fmla="*/ 191469 w 602"/>
              <a:gd name="T13" fmla="*/ 27960 h 496"/>
              <a:gd name="T14" fmla="*/ 191469 w 602"/>
              <a:gd name="T15" fmla="*/ 27960 h 496"/>
              <a:gd name="T16" fmla="*/ 217119 w 602"/>
              <a:gd name="T17" fmla="*/ 22942 h 496"/>
              <a:gd name="T18" fmla="*/ 217119 w 602"/>
              <a:gd name="T19" fmla="*/ 22942 h 496"/>
              <a:gd name="T20" fmla="*/ 201584 w 602"/>
              <a:gd name="T21" fmla="*/ 37998 h 496"/>
              <a:gd name="T22" fmla="*/ 196527 w 602"/>
              <a:gd name="T23" fmla="*/ 45884 h 496"/>
              <a:gd name="T24" fmla="*/ 193998 w 602"/>
              <a:gd name="T25" fmla="*/ 73486 h 496"/>
              <a:gd name="T26" fmla="*/ 107295 w 602"/>
              <a:gd name="T27" fmla="*/ 172423 h 496"/>
              <a:gd name="T28" fmla="*/ 43351 w 602"/>
              <a:gd name="T29" fmla="*/ 174932 h 496"/>
              <a:gd name="T30" fmla="*/ 15173 w 602"/>
              <a:gd name="T31" fmla="*/ 164895 h 496"/>
              <a:gd name="T32" fmla="*/ 5058 w 602"/>
              <a:gd name="T33" fmla="*/ 159877 h 496"/>
              <a:gd name="T34" fmla="*/ 0 w 602"/>
              <a:gd name="T35" fmla="*/ 157367 h 496"/>
              <a:gd name="T36" fmla="*/ 15173 w 602"/>
              <a:gd name="T37" fmla="*/ 157367 h 496"/>
              <a:gd name="T38" fmla="*/ 28178 w 602"/>
              <a:gd name="T39" fmla="*/ 154858 h 496"/>
              <a:gd name="T40" fmla="*/ 53467 w 602"/>
              <a:gd name="T41" fmla="*/ 146972 h 496"/>
              <a:gd name="T42" fmla="*/ 66472 w 602"/>
              <a:gd name="T43" fmla="*/ 136935 h 496"/>
              <a:gd name="T44" fmla="*/ 53467 w 602"/>
              <a:gd name="T45" fmla="*/ 136935 h 496"/>
              <a:gd name="T46" fmla="*/ 25650 w 602"/>
              <a:gd name="T47" fmla="*/ 106465 h 496"/>
              <a:gd name="T48" fmla="*/ 43351 w 602"/>
              <a:gd name="T49" fmla="*/ 106465 h 496"/>
              <a:gd name="T50" fmla="*/ 30707 w 602"/>
              <a:gd name="T51" fmla="*/ 101446 h 496"/>
              <a:gd name="T52" fmla="*/ 7587 w 602"/>
              <a:gd name="T53" fmla="*/ 63449 h 496"/>
              <a:gd name="T54" fmla="*/ 12644 w 602"/>
              <a:gd name="T55" fmla="*/ 65958 h 496"/>
              <a:gd name="T56" fmla="*/ 23121 w 602"/>
              <a:gd name="T57" fmla="*/ 68467 h 496"/>
              <a:gd name="T58" fmla="*/ 28178 w 602"/>
              <a:gd name="T59" fmla="*/ 68467 h 496"/>
              <a:gd name="T60" fmla="*/ 28178 w 602"/>
              <a:gd name="T61" fmla="*/ 68467 h 496"/>
              <a:gd name="T62" fmla="*/ 20592 w 602"/>
              <a:gd name="T63" fmla="*/ 60940 h 496"/>
              <a:gd name="T64" fmla="*/ 10115 w 602"/>
              <a:gd name="T65" fmla="*/ 20433 h 496"/>
              <a:gd name="T66" fmla="*/ 15173 w 602"/>
              <a:gd name="T67" fmla="*/ 10396 h 496"/>
              <a:gd name="T68" fmla="*/ 15173 w 602"/>
              <a:gd name="T69" fmla="*/ 10396 h 496"/>
              <a:gd name="T70" fmla="*/ 20592 w 602"/>
              <a:gd name="T71" fmla="*/ 12905 h 496"/>
              <a:gd name="T72" fmla="*/ 33236 w 602"/>
              <a:gd name="T73" fmla="*/ 25451 h 496"/>
              <a:gd name="T74" fmla="*/ 86703 w 602"/>
              <a:gd name="T75" fmla="*/ 53412 h 496"/>
              <a:gd name="T76" fmla="*/ 107295 w 602"/>
              <a:gd name="T77" fmla="*/ 55921 h 496"/>
              <a:gd name="T78" fmla="*/ 107295 w 602"/>
              <a:gd name="T79" fmla="*/ 35488 h 496"/>
              <a:gd name="T80" fmla="*/ 132945 w 602"/>
              <a:gd name="T81" fmla="*/ 5377 h 496"/>
              <a:gd name="T82" fmla="*/ 143060 w 602"/>
              <a:gd name="T83" fmla="*/ 2868 h 496"/>
              <a:gd name="T84" fmla="*/ 148118 w 602"/>
              <a:gd name="T85" fmla="*/ 0 h 49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02" h="496">
                <a:moveTo>
                  <a:pt x="410" y="0"/>
                </a:moveTo>
                <a:lnTo>
                  <a:pt x="410" y="0"/>
                </a:lnTo>
                <a:cubicBezTo>
                  <a:pt x="459" y="0"/>
                  <a:pt x="481" y="22"/>
                  <a:pt x="509" y="43"/>
                </a:cubicBezTo>
                <a:cubicBezTo>
                  <a:pt x="530" y="43"/>
                  <a:pt x="558" y="29"/>
                  <a:pt x="572" y="22"/>
                </a:cubicBezTo>
                <a:cubicBezTo>
                  <a:pt x="580" y="15"/>
                  <a:pt x="580" y="15"/>
                  <a:pt x="587" y="15"/>
                </a:cubicBezTo>
                <a:cubicBezTo>
                  <a:pt x="580" y="36"/>
                  <a:pt x="565" y="57"/>
                  <a:pt x="544" y="71"/>
                </a:cubicBezTo>
                <a:cubicBezTo>
                  <a:pt x="544" y="71"/>
                  <a:pt x="537" y="78"/>
                  <a:pt x="530" y="78"/>
                </a:cubicBezTo>
                <a:cubicBezTo>
                  <a:pt x="558" y="78"/>
                  <a:pt x="580" y="64"/>
                  <a:pt x="601" y="64"/>
                </a:cubicBezTo>
                <a:cubicBezTo>
                  <a:pt x="594" y="78"/>
                  <a:pt x="580" y="99"/>
                  <a:pt x="558" y="106"/>
                </a:cubicBezTo>
                <a:cubicBezTo>
                  <a:pt x="551" y="113"/>
                  <a:pt x="551" y="121"/>
                  <a:pt x="544" y="128"/>
                </a:cubicBezTo>
                <a:cubicBezTo>
                  <a:pt x="544" y="156"/>
                  <a:pt x="544" y="177"/>
                  <a:pt x="537" y="205"/>
                </a:cubicBezTo>
                <a:cubicBezTo>
                  <a:pt x="502" y="340"/>
                  <a:pt x="424" y="439"/>
                  <a:pt x="297" y="481"/>
                </a:cubicBezTo>
                <a:cubicBezTo>
                  <a:pt x="247" y="495"/>
                  <a:pt x="170" y="495"/>
                  <a:pt x="120" y="488"/>
                </a:cubicBezTo>
                <a:cubicBezTo>
                  <a:pt x="92" y="481"/>
                  <a:pt x="71" y="474"/>
                  <a:pt x="42" y="460"/>
                </a:cubicBezTo>
                <a:cubicBezTo>
                  <a:pt x="35" y="453"/>
                  <a:pt x="21" y="453"/>
                  <a:pt x="14" y="446"/>
                </a:cubicBezTo>
                <a:cubicBezTo>
                  <a:pt x="7" y="439"/>
                  <a:pt x="7" y="439"/>
                  <a:pt x="0" y="439"/>
                </a:cubicBezTo>
                <a:cubicBezTo>
                  <a:pt x="14" y="439"/>
                  <a:pt x="28" y="439"/>
                  <a:pt x="42" y="439"/>
                </a:cubicBezTo>
                <a:cubicBezTo>
                  <a:pt x="50" y="439"/>
                  <a:pt x="64" y="439"/>
                  <a:pt x="78" y="432"/>
                </a:cubicBezTo>
                <a:cubicBezTo>
                  <a:pt x="106" y="424"/>
                  <a:pt x="127" y="417"/>
                  <a:pt x="148" y="410"/>
                </a:cubicBezTo>
                <a:cubicBezTo>
                  <a:pt x="163" y="403"/>
                  <a:pt x="177" y="396"/>
                  <a:pt x="184" y="382"/>
                </a:cubicBezTo>
                <a:cubicBezTo>
                  <a:pt x="170" y="382"/>
                  <a:pt x="156" y="382"/>
                  <a:pt x="148" y="382"/>
                </a:cubicBezTo>
                <a:cubicBezTo>
                  <a:pt x="106" y="368"/>
                  <a:pt x="85" y="340"/>
                  <a:pt x="71" y="297"/>
                </a:cubicBezTo>
                <a:cubicBezTo>
                  <a:pt x="78" y="304"/>
                  <a:pt x="113" y="304"/>
                  <a:pt x="120" y="297"/>
                </a:cubicBezTo>
                <a:cubicBezTo>
                  <a:pt x="106" y="297"/>
                  <a:pt x="92" y="290"/>
                  <a:pt x="85" y="283"/>
                </a:cubicBezTo>
                <a:cubicBezTo>
                  <a:pt x="50" y="262"/>
                  <a:pt x="21" y="227"/>
                  <a:pt x="21" y="177"/>
                </a:cubicBezTo>
                <a:cubicBezTo>
                  <a:pt x="28" y="177"/>
                  <a:pt x="35" y="177"/>
                  <a:pt x="35" y="184"/>
                </a:cubicBezTo>
                <a:cubicBezTo>
                  <a:pt x="42" y="184"/>
                  <a:pt x="50" y="184"/>
                  <a:pt x="64" y="191"/>
                </a:cubicBezTo>
                <a:lnTo>
                  <a:pt x="78" y="191"/>
                </a:lnTo>
                <a:cubicBezTo>
                  <a:pt x="71" y="184"/>
                  <a:pt x="64" y="177"/>
                  <a:pt x="57" y="170"/>
                </a:cubicBezTo>
                <a:cubicBezTo>
                  <a:pt x="35" y="142"/>
                  <a:pt x="14" y="106"/>
                  <a:pt x="28" y="57"/>
                </a:cubicBezTo>
                <a:cubicBezTo>
                  <a:pt x="28" y="43"/>
                  <a:pt x="35" y="36"/>
                  <a:pt x="42" y="29"/>
                </a:cubicBezTo>
                <a:cubicBezTo>
                  <a:pt x="42" y="29"/>
                  <a:pt x="50" y="36"/>
                  <a:pt x="57" y="36"/>
                </a:cubicBezTo>
                <a:cubicBezTo>
                  <a:pt x="64" y="50"/>
                  <a:pt x="78" y="64"/>
                  <a:pt x="92" y="71"/>
                </a:cubicBezTo>
                <a:cubicBezTo>
                  <a:pt x="134" y="106"/>
                  <a:pt x="177" y="128"/>
                  <a:pt x="240" y="149"/>
                </a:cubicBezTo>
                <a:cubicBezTo>
                  <a:pt x="261" y="149"/>
                  <a:pt x="276" y="156"/>
                  <a:pt x="297" y="156"/>
                </a:cubicBezTo>
                <a:cubicBezTo>
                  <a:pt x="290" y="135"/>
                  <a:pt x="290" y="113"/>
                  <a:pt x="297" y="99"/>
                </a:cubicBezTo>
                <a:cubicBezTo>
                  <a:pt x="311" y="57"/>
                  <a:pt x="332" y="29"/>
                  <a:pt x="368" y="15"/>
                </a:cubicBezTo>
                <a:cubicBezTo>
                  <a:pt x="375" y="8"/>
                  <a:pt x="389" y="8"/>
                  <a:pt x="396" y="8"/>
                </a:cubicBezTo>
                <a:cubicBezTo>
                  <a:pt x="403" y="8"/>
                  <a:pt x="403" y="0"/>
                  <a:pt x="410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27" name="Freeform 21">
            <a:extLst>
              <a:ext uri="{FF2B5EF4-FFF2-40B4-BE49-F238E27FC236}">
                <a16:creationId xmlns="" xmlns:a16="http://schemas.microsoft.com/office/drawing/2014/main" id="{52E95061-4C69-4271-874E-DB1D9C6BD6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8228" y="3807793"/>
            <a:ext cx="449852" cy="426864"/>
          </a:xfrm>
          <a:custGeom>
            <a:avLst/>
            <a:gdLst>
              <a:gd name="T0" fmla="*/ 196527 w 602"/>
              <a:gd name="T1" fmla="*/ 104448 h 573"/>
              <a:gd name="T2" fmla="*/ 196527 w 602"/>
              <a:gd name="T3" fmla="*/ 104448 h 573"/>
              <a:gd name="T4" fmla="*/ 196527 w 602"/>
              <a:gd name="T5" fmla="*/ 104448 h 573"/>
              <a:gd name="T6" fmla="*/ 196527 w 602"/>
              <a:gd name="T7" fmla="*/ 104448 h 573"/>
              <a:gd name="T8" fmla="*/ 158594 w 602"/>
              <a:gd name="T9" fmla="*/ 114533 h 573"/>
              <a:gd name="T10" fmla="*/ 114881 w 602"/>
              <a:gd name="T11" fmla="*/ 99406 h 573"/>
              <a:gd name="T12" fmla="*/ 114881 w 602"/>
              <a:gd name="T13" fmla="*/ 99406 h 573"/>
              <a:gd name="T14" fmla="*/ 135473 w 602"/>
              <a:gd name="T15" fmla="*/ 23051 h 573"/>
              <a:gd name="T16" fmla="*/ 178825 w 602"/>
              <a:gd name="T17" fmla="*/ 38178 h 573"/>
              <a:gd name="T18" fmla="*/ 217119 w 602"/>
              <a:gd name="T19" fmla="*/ 28093 h 573"/>
              <a:gd name="T20" fmla="*/ 196527 w 602"/>
              <a:gd name="T21" fmla="*/ 104448 h 573"/>
              <a:gd name="T22" fmla="*/ 63943 w 602"/>
              <a:gd name="T23" fmla="*/ 73834 h 573"/>
              <a:gd name="T24" fmla="*/ 63943 w 602"/>
              <a:gd name="T25" fmla="*/ 73834 h 573"/>
              <a:gd name="T26" fmla="*/ 63943 w 602"/>
              <a:gd name="T27" fmla="*/ 73834 h 573"/>
              <a:gd name="T28" fmla="*/ 25650 w 602"/>
              <a:gd name="T29" fmla="*/ 83919 h 573"/>
              <a:gd name="T30" fmla="*/ 43351 w 602"/>
              <a:gd name="T31" fmla="*/ 7563 h 573"/>
              <a:gd name="T32" fmla="*/ 81645 w 602"/>
              <a:gd name="T33" fmla="*/ 0 h 573"/>
              <a:gd name="T34" fmla="*/ 81645 w 602"/>
              <a:gd name="T35" fmla="*/ 0 h 573"/>
              <a:gd name="T36" fmla="*/ 99708 w 602"/>
              <a:gd name="T37" fmla="*/ 0 h 573"/>
              <a:gd name="T38" fmla="*/ 122829 w 602"/>
              <a:gd name="T39" fmla="*/ 12606 h 573"/>
              <a:gd name="T40" fmla="*/ 122829 w 602"/>
              <a:gd name="T41" fmla="*/ 12606 h 573"/>
              <a:gd name="T42" fmla="*/ 102237 w 602"/>
              <a:gd name="T43" fmla="*/ 88961 h 573"/>
              <a:gd name="T44" fmla="*/ 63943 w 602"/>
              <a:gd name="T45" fmla="*/ 73834 h 573"/>
              <a:gd name="T46" fmla="*/ 56357 w 602"/>
              <a:gd name="T47" fmla="*/ 91482 h 573"/>
              <a:gd name="T48" fmla="*/ 56357 w 602"/>
              <a:gd name="T49" fmla="*/ 91482 h 573"/>
              <a:gd name="T50" fmla="*/ 61415 w 602"/>
              <a:gd name="T51" fmla="*/ 91482 h 573"/>
              <a:gd name="T52" fmla="*/ 89593 w 602"/>
              <a:gd name="T53" fmla="*/ 99406 h 573"/>
              <a:gd name="T54" fmla="*/ 99708 w 602"/>
              <a:gd name="T55" fmla="*/ 106969 h 573"/>
              <a:gd name="T56" fmla="*/ 79116 w 602"/>
              <a:gd name="T57" fmla="*/ 183324 h 573"/>
              <a:gd name="T58" fmla="*/ 38294 w 602"/>
              <a:gd name="T59" fmla="*/ 167837 h 573"/>
              <a:gd name="T60" fmla="*/ 0 w 602"/>
              <a:gd name="T61" fmla="*/ 175761 h 573"/>
              <a:gd name="T62" fmla="*/ 20592 w 602"/>
              <a:gd name="T63" fmla="*/ 101927 h 573"/>
              <a:gd name="T64" fmla="*/ 28178 w 602"/>
              <a:gd name="T65" fmla="*/ 99406 h 573"/>
              <a:gd name="T66" fmla="*/ 56357 w 602"/>
              <a:gd name="T67" fmla="*/ 91482 h 573"/>
              <a:gd name="T68" fmla="*/ 153175 w 602"/>
              <a:gd name="T69" fmla="*/ 130020 h 573"/>
              <a:gd name="T70" fmla="*/ 153175 w 602"/>
              <a:gd name="T71" fmla="*/ 130020 h 573"/>
              <a:gd name="T72" fmla="*/ 191469 w 602"/>
              <a:gd name="T73" fmla="*/ 122096 h 573"/>
              <a:gd name="T74" fmla="*/ 173767 w 602"/>
              <a:gd name="T75" fmla="*/ 195930 h 573"/>
              <a:gd name="T76" fmla="*/ 132945 w 602"/>
              <a:gd name="T77" fmla="*/ 206015 h 573"/>
              <a:gd name="T78" fmla="*/ 92122 w 602"/>
              <a:gd name="T79" fmla="*/ 190888 h 573"/>
              <a:gd name="T80" fmla="*/ 109824 w 602"/>
              <a:gd name="T81" fmla="*/ 114533 h 573"/>
              <a:gd name="T82" fmla="*/ 153175 w 602"/>
              <a:gd name="T83" fmla="*/ 130020 h 57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2" h="573">
                <a:moveTo>
                  <a:pt x="544" y="290"/>
                </a:moveTo>
                <a:lnTo>
                  <a:pt x="544" y="290"/>
                </a:lnTo>
                <a:cubicBezTo>
                  <a:pt x="509" y="304"/>
                  <a:pt x="474" y="318"/>
                  <a:pt x="439" y="318"/>
                </a:cubicBezTo>
                <a:cubicBezTo>
                  <a:pt x="389" y="318"/>
                  <a:pt x="354" y="297"/>
                  <a:pt x="318" y="276"/>
                </a:cubicBezTo>
                <a:cubicBezTo>
                  <a:pt x="375" y="64"/>
                  <a:pt x="375" y="64"/>
                  <a:pt x="375" y="64"/>
                </a:cubicBezTo>
                <a:cubicBezTo>
                  <a:pt x="396" y="78"/>
                  <a:pt x="431" y="106"/>
                  <a:pt x="495" y="106"/>
                </a:cubicBezTo>
                <a:cubicBezTo>
                  <a:pt x="523" y="106"/>
                  <a:pt x="566" y="99"/>
                  <a:pt x="601" y="78"/>
                </a:cubicBezTo>
                <a:lnTo>
                  <a:pt x="544" y="290"/>
                </a:lnTo>
                <a:close/>
                <a:moveTo>
                  <a:pt x="177" y="205"/>
                </a:moveTo>
                <a:lnTo>
                  <a:pt x="177" y="205"/>
                </a:lnTo>
                <a:cubicBezTo>
                  <a:pt x="149" y="205"/>
                  <a:pt x="113" y="212"/>
                  <a:pt x="71" y="233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63" y="7"/>
                  <a:pt x="198" y="0"/>
                  <a:pt x="226" y="0"/>
                </a:cubicBezTo>
                <a:cubicBezTo>
                  <a:pt x="248" y="0"/>
                  <a:pt x="262" y="0"/>
                  <a:pt x="276" y="0"/>
                </a:cubicBezTo>
                <a:cubicBezTo>
                  <a:pt x="304" y="14"/>
                  <a:pt x="340" y="35"/>
                  <a:pt x="340" y="35"/>
                </a:cubicBezTo>
                <a:cubicBezTo>
                  <a:pt x="333" y="78"/>
                  <a:pt x="297" y="205"/>
                  <a:pt x="283" y="247"/>
                </a:cubicBezTo>
                <a:cubicBezTo>
                  <a:pt x="255" y="226"/>
                  <a:pt x="219" y="205"/>
                  <a:pt x="177" y="205"/>
                </a:cubicBezTo>
                <a:close/>
                <a:moveTo>
                  <a:pt x="156" y="254"/>
                </a:moveTo>
                <a:lnTo>
                  <a:pt x="156" y="254"/>
                </a:lnTo>
                <a:cubicBezTo>
                  <a:pt x="163" y="254"/>
                  <a:pt x="163" y="254"/>
                  <a:pt x="170" y="254"/>
                </a:cubicBezTo>
                <a:cubicBezTo>
                  <a:pt x="198" y="254"/>
                  <a:pt x="226" y="268"/>
                  <a:pt x="248" y="276"/>
                </a:cubicBezTo>
                <a:cubicBezTo>
                  <a:pt x="255" y="283"/>
                  <a:pt x="269" y="290"/>
                  <a:pt x="276" y="297"/>
                </a:cubicBezTo>
                <a:cubicBezTo>
                  <a:pt x="269" y="325"/>
                  <a:pt x="226" y="466"/>
                  <a:pt x="219" y="509"/>
                </a:cubicBezTo>
                <a:cubicBezTo>
                  <a:pt x="184" y="488"/>
                  <a:pt x="156" y="466"/>
                  <a:pt x="106" y="466"/>
                </a:cubicBezTo>
                <a:cubicBezTo>
                  <a:pt x="78" y="466"/>
                  <a:pt x="43" y="474"/>
                  <a:pt x="0" y="488"/>
                </a:cubicBezTo>
                <a:cubicBezTo>
                  <a:pt x="57" y="283"/>
                  <a:pt x="57" y="283"/>
                  <a:pt x="57" y="283"/>
                </a:cubicBezTo>
                <a:cubicBezTo>
                  <a:pt x="64" y="283"/>
                  <a:pt x="71" y="276"/>
                  <a:pt x="78" y="276"/>
                </a:cubicBezTo>
                <a:cubicBezTo>
                  <a:pt x="92" y="268"/>
                  <a:pt x="128" y="261"/>
                  <a:pt x="156" y="254"/>
                </a:cubicBezTo>
                <a:close/>
                <a:moveTo>
                  <a:pt x="424" y="361"/>
                </a:moveTo>
                <a:lnTo>
                  <a:pt x="424" y="361"/>
                </a:lnTo>
                <a:cubicBezTo>
                  <a:pt x="460" y="361"/>
                  <a:pt x="495" y="361"/>
                  <a:pt x="530" y="339"/>
                </a:cubicBezTo>
                <a:cubicBezTo>
                  <a:pt x="481" y="544"/>
                  <a:pt x="481" y="544"/>
                  <a:pt x="481" y="544"/>
                </a:cubicBezTo>
                <a:cubicBezTo>
                  <a:pt x="431" y="565"/>
                  <a:pt x="396" y="572"/>
                  <a:pt x="368" y="572"/>
                </a:cubicBezTo>
                <a:cubicBezTo>
                  <a:pt x="318" y="572"/>
                  <a:pt x="255" y="530"/>
                  <a:pt x="255" y="530"/>
                </a:cubicBezTo>
                <a:cubicBezTo>
                  <a:pt x="304" y="318"/>
                  <a:pt x="304" y="318"/>
                  <a:pt x="304" y="318"/>
                </a:cubicBezTo>
                <a:cubicBezTo>
                  <a:pt x="325" y="332"/>
                  <a:pt x="361" y="361"/>
                  <a:pt x="424" y="3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40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DF267FCB-4D18-4DB3-9E07-29708AC112D0}"/>
              </a:ext>
            </a:extLst>
          </p:cNvPr>
          <p:cNvGrpSpPr/>
          <p:nvPr/>
        </p:nvGrpSpPr>
        <p:grpSpPr>
          <a:xfrm>
            <a:off x="0" y="394958"/>
            <a:ext cx="2807975" cy="445510"/>
            <a:chOff x="111674" y="150658"/>
            <a:chExt cx="1094304" cy="173621"/>
          </a:xfrm>
        </p:grpSpPr>
        <p:sp>
          <p:nvSpPr>
            <p:cNvPr id="64" name="MH_Entry_1">
              <a:extLst>
                <a:ext uri="{FF2B5EF4-FFF2-40B4-BE49-F238E27FC236}">
                  <a16:creationId xmlns="" xmlns:a16="http://schemas.microsoft.com/office/drawing/2014/main" id="{6A44AEB9-BF42-4FE4-9908-64678CC4F9D6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74303" y="183494"/>
              <a:ext cx="931675" cy="107950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spAutoFit/>
            </a:bodyPr>
            <a:lstStyle/>
            <a:p>
              <a:pPr defTabSz="64851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工作完成情况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等腰三角形 64">
              <a:extLst>
                <a:ext uri="{FF2B5EF4-FFF2-40B4-BE49-F238E27FC236}">
                  <a16:creationId xmlns="" xmlns:a16="http://schemas.microsoft.com/office/drawing/2014/main" id="{FBD34124-A7CC-47BE-8ABE-76684102AEDF}"/>
                </a:ext>
              </a:extLst>
            </p:cNvPr>
            <p:cNvSpPr/>
            <p:nvPr/>
          </p:nvSpPr>
          <p:spPr>
            <a:xfrm rot="5400000">
              <a:off x="94311" y="168021"/>
              <a:ext cx="173621" cy="138896"/>
            </a:xfrm>
            <a:prstGeom prst="triangle">
              <a:avLst/>
            </a:prstGeom>
            <a:gradFill>
              <a:gsLst>
                <a:gs pos="26000">
                  <a:srgbClr val="F9CD43"/>
                </a:gs>
                <a:gs pos="100000">
                  <a:srgbClr val="E61A1D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gradFill>
                  <a:gsLst>
                    <a:gs pos="26000">
                      <a:srgbClr val="F9CD43"/>
                    </a:gs>
                    <a:gs pos="100000">
                      <a:srgbClr val="E61A1D"/>
                    </a:gs>
                  </a:gsLst>
                  <a:lin ang="9000000" scaled="0"/>
                </a:gradFill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26DF73AA-FF16-46E9-B06E-2FD7DEDEADB7}"/>
              </a:ext>
            </a:extLst>
          </p:cNvPr>
          <p:cNvGrpSpPr/>
          <p:nvPr/>
        </p:nvGrpSpPr>
        <p:grpSpPr>
          <a:xfrm>
            <a:off x="3989679" y="1281263"/>
            <a:ext cx="4212642" cy="4173330"/>
            <a:chOff x="3916675" y="1677400"/>
            <a:chExt cx="4262859" cy="4223077"/>
          </a:xfrm>
        </p:grpSpPr>
        <p:grpSp>
          <p:nvGrpSpPr>
            <p:cNvPr id="67" name="组合 66">
              <a:extLst>
                <a:ext uri="{FF2B5EF4-FFF2-40B4-BE49-F238E27FC236}">
                  <a16:creationId xmlns="" xmlns:a16="http://schemas.microsoft.com/office/drawing/2014/main" id="{7F04B977-CF35-4AA8-B1A6-5912670FCBD6}"/>
                </a:ext>
              </a:extLst>
            </p:cNvPr>
            <p:cNvGrpSpPr/>
            <p:nvPr/>
          </p:nvGrpSpPr>
          <p:grpSpPr>
            <a:xfrm rot="2700000">
              <a:off x="3936566" y="1657509"/>
              <a:ext cx="4223077" cy="4262859"/>
              <a:chOff x="1932258" y="760101"/>
              <a:chExt cx="3767316" cy="3803319"/>
            </a:xfrm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</p:grpSpPr>
          <p:sp>
            <p:nvSpPr>
              <p:cNvPr id="71" name="椭圆 168">
                <a:extLst>
                  <a:ext uri="{FF2B5EF4-FFF2-40B4-BE49-F238E27FC236}">
                    <a16:creationId xmlns="" xmlns:a16="http://schemas.microsoft.com/office/drawing/2014/main" id="{1F310D8D-3AA7-43F9-B570-5932DEEC1476}"/>
                  </a:ext>
                </a:extLst>
              </p:cNvPr>
              <p:cNvSpPr/>
              <p:nvPr/>
            </p:nvSpPr>
            <p:spPr>
              <a:xfrm>
                <a:off x="2710237" y="760101"/>
                <a:ext cx="2207694" cy="2207694"/>
              </a:xfrm>
              <a:custGeom>
                <a:avLst/>
                <a:gdLst/>
                <a:ahLst/>
                <a:cxnLst/>
                <a:rect l="l" t="t" r="r" b="b"/>
                <a:pathLst>
                  <a:path w="2207694" h="2207694">
                    <a:moveTo>
                      <a:pt x="1240201" y="2198410"/>
                    </a:moveTo>
                    <a:cubicBezTo>
                      <a:pt x="1195601" y="2204855"/>
                      <a:pt x="1150057" y="2207694"/>
                      <a:pt x="1103851" y="2207694"/>
                    </a:cubicBezTo>
                    <a:close/>
                    <a:moveTo>
                      <a:pt x="1396176" y="2167304"/>
                    </a:moveTo>
                    <a:cubicBezTo>
                      <a:pt x="1355911" y="2179613"/>
                      <a:pt x="1314389" y="2188486"/>
                      <a:pt x="1271865" y="2193577"/>
                    </a:cubicBezTo>
                    <a:close/>
                    <a:moveTo>
                      <a:pt x="7872" y="976750"/>
                    </a:moveTo>
                    <a:lnTo>
                      <a:pt x="1" y="1103847"/>
                    </a:lnTo>
                    <a:cubicBezTo>
                      <a:pt x="1" y="1713485"/>
                      <a:pt x="494210" y="2207694"/>
                      <a:pt x="1103848" y="2207694"/>
                    </a:cubicBezTo>
                    <a:cubicBezTo>
                      <a:pt x="494209" y="2207694"/>
                      <a:pt x="0" y="1713485"/>
                      <a:pt x="0" y="1103847"/>
                    </a:cubicBezTo>
                    <a:cubicBezTo>
                      <a:pt x="0" y="1060839"/>
                      <a:pt x="2460" y="1018405"/>
                      <a:pt x="7872" y="976750"/>
                    </a:cubicBezTo>
                    <a:close/>
                    <a:moveTo>
                      <a:pt x="1103847" y="0"/>
                    </a:moveTo>
                    <a:cubicBezTo>
                      <a:pt x="1713485" y="0"/>
                      <a:pt x="2207694" y="494209"/>
                      <a:pt x="2207694" y="1103847"/>
                    </a:cubicBezTo>
                    <a:cubicBezTo>
                      <a:pt x="2207694" y="1612162"/>
                      <a:pt x="1864110" y="2040229"/>
                      <a:pt x="1396188" y="2167301"/>
                    </a:cubicBezTo>
                    <a:cubicBezTo>
                      <a:pt x="1418536" y="2082435"/>
                      <a:pt x="1429716" y="1993353"/>
                      <a:pt x="1429716" y="1901660"/>
                    </a:cubicBezTo>
                    <a:cubicBezTo>
                      <a:pt x="1429716" y="1292022"/>
                      <a:pt x="935507" y="797813"/>
                      <a:pt x="325869" y="797813"/>
                    </a:cubicBezTo>
                    <a:cubicBezTo>
                      <a:pt x="224547" y="797813"/>
                      <a:pt x="126413" y="811464"/>
                      <a:pt x="33529" y="838206"/>
                    </a:cubicBezTo>
                    <a:cubicBezTo>
                      <a:pt x="23934" y="874644"/>
                      <a:pt x="16397" y="911859"/>
                      <a:pt x="11973" y="949877"/>
                    </a:cubicBezTo>
                    <a:cubicBezTo>
                      <a:pt x="85667" y="413031"/>
                      <a:pt x="546523" y="0"/>
                      <a:pt x="1103847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72" name="椭圆 161">
                <a:extLst>
                  <a:ext uri="{FF2B5EF4-FFF2-40B4-BE49-F238E27FC236}">
                    <a16:creationId xmlns="" xmlns:a16="http://schemas.microsoft.com/office/drawing/2014/main" id="{6FB79A5B-51B4-442B-9E67-BB52AD340DAB}"/>
                  </a:ext>
                </a:extLst>
              </p:cNvPr>
              <p:cNvSpPr/>
              <p:nvPr/>
            </p:nvSpPr>
            <p:spPr>
              <a:xfrm>
                <a:off x="1932258" y="1557914"/>
                <a:ext cx="2207690" cy="2207691"/>
              </a:xfrm>
              <a:custGeom>
                <a:avLst/>
                <a:gdLst/>
                <a:ahLst/>
                <a:cxnLst/>
                <a:rect l="l" t="t" r="r" b="b"/>
                <a:pathLst>
                  <a:path w="2207690" h="2207691">
                    <a:moveTo>
                      <a:pt x="967503" y="2198411"/>
                    </a:moveTo>
                    <a:lnTo>
                      <a:pt x="1103795" y="2207691"/>
                    </a:lnTo>
                    <a:cubicBezTo>
                      <a:pt x="1057608" y="2207692"/>
                      <a:pt x="1012085" y="2204853"/>
                      <a:pt x="967503" y="2198411"/>
                    </a:cubicBezTo>
                    <a:close/>
                    <a:moveTo>
                      <a:pt x="811529" y="2167307"/>
                    </a:moveTo>
                    <a:lnTo>
                      <a:pt x="935821" y="2193576"/>
                    </a:lnTo>
                    <a:cubicBezTo>
                      <a:pt x="893304" y="2188486"/>
                      <a:pt x="851788" y="2179614"/>
                      <a:pt x="811529" y="2167307"/>
                    </a:cubicBezTo>
                    <a:close/>
                    <a:moveTo>
                      <a:pt x="2199826" y="976772"/>
                    </a:moveTo>
                    <a:cubicBezTo>
                      <a:pt x="2205232" y="1018393"/>
                      <a:pt x="2207691" y="1060793"/>
                      <a:pt x="2207690" y="1103766"/>
                    </a:cubicBezTo>
                    <a:close/>
                    <a:moveTo>
                      <a:pt x="2174170" y="838223"/>
                    </a:moveTo>
                    <a:cubicBezTo>
                      <a:pt x="2184491" y="874470"/>
                      <a:pt x="2191713" y="911752"/>
                      <a:pt x="2195714" y="949832"/>
                    </a:cubicBezTo>
                    <a:close/>
                    <a:moveTo>
                      <a:pt x="1103847" y="0"/>
                    </a:moveTo>
                    <a:cubicBezTo>
                      <a:pt x="1621792" y="0"/>
                      <a:pt x="2056420" y="356726"/>
                      <a:pt x="2174166" y="838207"/>
                    </a:cubicBezTo>
                    <a:cubicBezTo>
                      <a:pt x="2081282" y="811466"/>
                      <a:pt x="1983150" y="797814"/>
                      <a:pt x="1881827" y="797814"/>
                    </a:cubicBezTo>
                    <a:cubicBezTo>
                      <a:pt x="1272189" y="797814"/>
                      <a:pt x="777980" y="1292023"/>
                      <a:pt x="777980" y="1901661"/>
                    </a:cubicBezTo>
                    <a:cubicBezTo>
                      <a:pt x="777980" y="1993354"/>
                      <a:pt x="789160" y="2082435"/>
                      <a:pt x="811508" y="2167301"/>
                    </a:cubicBezTo>
                    <a:cubicBezTo>
                      <a:pt x="343585" y="2040230"/>
                      <a:pt x="0" y="1612163"/>
                      <a:pt x="0" y="1103847"/>
                    </a:cubicBezTo>
                    <a:cubicBezTo>
                      <a:pt x="0" y="494209"/>
                      <a:pt x="494209" y="0"/>
                      <a:pt x="1103847" y="0"/>
                    </a:cubicBezTo>
                    <a:close/>
                  </a:path>
                </a:pathLst>
              </a:custGeom>
              <a:gradFill>
                <a:gsLst>
                  <a:gs pos="16000">
                    <a:srgbClr val="EA3D25"/>
                  </a:gs>
                  <a:gs pos="100000">
                    <a:srgbClr val="F9CA42"/>
                  </a:gs>
                </a:gsLst>
                <a:lin ang="14400000" scaled="0"/>
              </a:gradFill>
              <a:ln>
                <a:noFill/>
              </a:ln>
              <a:effectLst/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73" name="椭圆 162">
                <a:extLst>
                  <a:ext uri="{FF2B5EF4-FFF2-40B4-BE49-F238E27FC236}">
                    <a16:creationId xmlns="" xmlns:a16="http://schemas.microsoft.com/office/drawing/2014/main" id="{4C50D234-73E9-4112-A6B7-C625CD798D24}"/>
                  </a:ext>
                </a:extLst>
              </p:cNvPr>
              <p:cNvSpPr/>
              <p:nvPr/>
            </p:nvSpPr>
            <p:spPr>
              <a:xfrm>
                <a:off x="3491880" y="1557913"/>
                <a:ext cx="2207694" cy="2207694"/>
              </a:xfrm>
              <a:custGeom>
                <a:avLst/>
                <a:gdLst/>
                <a:ahLst/>
                <a:cxnLst/>
                <a:rect l="l" t="t" r="r" b="b"/>
                <a:pathLst>
                  <a:path w="2207694" h="2207694">
                    <a:moveTo>
                      <a:pt x="1269814" y="13804"/>
                    </a:moveTo>
                    <a:cubicBezTo>
                      <a:pt x="1800820" y="92567"/>
                      <a:pt x="2207694" y="550692"/>
                      <a:pt x="2207694" y="1103847"/>
                    </a:cubicBezTo>
                    <a:cubicBezTo>
                      <a:pt x="2207694" y="1713485"/>
                      <a:pt x="1713485" y="2207694"/>
                      <a:pt x="1103847" y="2207694"/>
                    </a:cubicBezTo>
                    <a:cubicBezTo>
                      <a:pt x="546709" y="2207694"/>
                      <a:pt x="85975" y="1794939"/>
                      <a:pt x="12055" y="1258354"/>
                    </a:cubicBezTo>
                    <a:lnTo>
                      <a:pt x="33789" y="1370498"/>
                    </a:lnTo>
                    <a:cubicBezTo>
                      <a:pt x="125494" y="1396610"/>
                      <a:pt x="222299" y="1409882"/>
                      <a:pt x="322205" y="1409882"/>
                    </a:cubicBezTo>
                    <a:cubicBezTo>
                      <a:pt x="931843" y="1409882"/>
                      <a:pt x="1426052" y="915673"/>
                      <a:pt x="1426052" y="306035"/>
                    </a:cubicBezTo>
                    <a:cubicBezTo>
                      <a:pt x="1426052" y="213979"/>
                      <a:pt x="1414784" y="124554"/>
                      <a:pt x="1392265" y="39385"/>
                    </a:cubicBezTo>
                    <a:cubicBezTo>
                      <a:pt x="1352416" y="28038"/>
                      <a:pt x="1311604" y="19116"/>
                      <a:pt x="1269814" y="13804"/>
                    </a:cubicBezTo>
                    <a:close/>
                    <a:moveTo>
                      <a:pt x="1103847" y="0"/>
                    </a:moveTo>
                    <a:cubicBezTo>
                      <a:pt x="1149577" y="0"/>
                      <a:pt x="1194657" y="2781"/>
                      <a:pt x="1238818" y="9073"/>
                    </a:cubicBezTo>
                    <a:lnTo>
                      <a:pt x="1103848" y="1"/>
                    </a:lnTo>
                    <a:cubicBezTo>
                      <a:pt x="494210" y="1"/>
                      <a:pt x="1" y="494210"/>
                      <a:pt x="1" y="1103848"/>
                    </a:cubicBezTo>
                    <a:cubicBezTo>
                      <a:pt x="1" y="1146981"/>
                      <a:pt x="2475" y="1189536"/>
                      <a:pt x="7924" y="1231287"/>
                    </a:cubicBezTo>
                    <a:cubicBezTo>
                      <a:pt x="2473" y="1189523"/>
                      <a:pt x="0" y="1146974"/>
                      <a:pt x="0" y="1103847"/>
                    </a:cubicBezTo>
                    <a:cubicBezTo>
                      <a:pt x="0" y="494209"/>
                      <a:pt x="494209" y="0"/>
                      <a:pt x="1103847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74" name="椭圆 163">
                <a:extLst>
                  <a:ext uri="{FF2B5EF4-FFF2-40B4-BE49-F238E27FC236}">
                    <a16:creationId xmlns="" xmlns:a16="http://schemas.microsoft.com/office/drawing/2014/main" id="{DDD11CA4-F277-47CA-A4EB-63336CBE4269}"/>
                  </a:ext>
                </a:extLst>
              </p:cNvPr>
              <p:cNvSpPr/>
              <p:nvPr/>
            </p:nvSpPr>
            <p:spPr>
              <a:xfrm>
                <a:off x="2710237" y="2355728"/>
                <a:ext cx="2207690" cy="2207692"/>
              </a:xfrm>
              <a:custGeom>
                <a:avLst/>
                <a:gdLst/>
                <a:ahLst/>
                <a:cxnLst/>
                <a:rect l="l" t="t" r="r" b="b"/>
                <a:pathLst>
                  <a:path w="2207690" h="2207692">
                    <a:moveTo>
                      <a:pt x="2195631" y="1258405"/>
                    </a:moveTo>
                    <a:cubicBezTo>
                      <a:pt x="2191595" y="1296645"/>
                      <a:pt x="2184315" y="1334081"/>
                      <a:pt x="2173913" y="1370472"/>
                    </a:cubicBezTo>
                    <a:close/>
                    <a:moveTo>
                      <a:pt x="2207690" y="1103924"/>
                    </a:moveTo>
                    <a:cubicBezTo>
                      <a:pt x="2207691" y="1147015"/>
                      <a:pt x="2205219" y="1189529"/>
                      <a:pt x="2199774" y="1231259"/>
                    </a:cubicBezTo>
                    <a:close/>
                    <a:moveTo>
                      <a:pt x="815432" y="39382"/>
                    </a:moveTo>
                    <a:cubicBezTo>
                      <a:pt x="792913" y="124550"/>
                      <a:pt x="781644" y="213975"/>
                      <a:pt x="781644" y="306031"/>
                    </a:cubicBezTo>
                    <a:cubicBezTo>
                      <a:pt x="781644" y="915669"/>
                      <a:pt x="1275853" y="1409878"/>
                      <a:pt x="1885491" y="1409878"/>
                    </a:cubicBezTo>
                    <a:cubicBezTo>
                      <a:pt x="1985397" y="1409878"/>
                      <a:pt x="2082202" y="1396606"/>
                      <a:pt x="2173907" y="1370494"/>
                    </a:cubicBezTo>
                    <a:cubicBezTo>
                      <a:pt x="2055810" y="1851467"/>
                      <a:pt x="1621429" y="2207692"/>
                      <a:pt x="1103847" y="2207692"/>
                    </a:cubicBezTo>
                    <a:cubicBezTo>
                      <a:pt x="494209" y="2207692"/>
                      <a:pt x="0" y="1713483"/>
                      <a:pt x="0" y="1103845"/>
                    </a:cubicBezTo>
                    <a:cubicBezTo>
                      <a:pt x="0" y="594112"/>
                      <a:pt x="345503" y="165076"/>
                      <a:pt x="815432" y="39382"/>
                    </a:cubicBezTo>
                    <a:close/>
                    <a:moveTo>
                      <a:pt x="937859" y="13805"/>
                    </a:moveTo>
                    <a:lnTo>
                      <a:pt x="815433" y="39382"/>
                    </a:lnTo>
                    <a:cubicBezTo>
                      <a:pt x="855095" y="27337"/>
                      <a:pt x="895991" y="18718"/>
                      <a:pt x="937859" y="13805"/>
                    </a:cubicBezTo>
                    <a:close/>
                    <a:moveTo>
                      <a:pt x="1103792" y="1"/>
                    </a:moveTo>
                    <a:lnTo>
                      <a:pt x="968896" y="9068"/>
                    </a:lnTo>
                    <a:cubicBezTo>
                      <a:pt x="1013034" y="2780"/>
                      <a:pt x="1058088" y="0"/>
                      <a:pt x="1103792" y="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</p:grpSp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id="{6FBC38D4-3E9D-478B-AAF8-3E5E9933329B}"/>
                </a:ext>
              </a:extLst>
            </p:cNvPr>
            <p:cNvSpPr/>
            <p:nvPr/>
          </p:nvSpPr>
          <p:spPr>
            <a:xfrm>
              <a:off x="5007671" y="2756823"/>
              <a:ext cx="2063951" cy="206422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07" tIns="60953" rIns="121907" bIns="6095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399"/>
            </a:p>
          </p:txBody>
        </p:sp>
        <p:sp>
          <p:nvSpPr>
            <p:cNvPr id="69" name="矩形 68">
              <a:extLst>
                <a:ext uri="{FF2B5EF4-FFF2-40B4-BE49-F238E27FC236}">
                  <a16:creationId xmlns="" xmlns:a16="http://schemas.microsoft.com/office/drawing/2014/main" id="{A4BD83E5-E9BB-4CC4-9B66-A58AC698B22C}"/>
                </a:ext>
              </a:extLst>
            </p:cNvPr>
            <p:cNvSpPr/>
            <p:nvPr/>
          </p:nvSpPr>
          <p:spPr>
            <a:xfrm>
              <a:off x="5119629" y="3325148"/>
              <a:ext cx="1840039" cy="410419"/>
            </a:xfrm>
            <a:prstGeom prst="rect">
              <a:avLst/>
            </a:prstGeom>
          </p:spPr>
          <p:txBody>
            <a:bodyPr wrap="square" lIns="121907" tIns="60953" rIns="121907" bIns="60953">
              <a:spAutoFit/>
            </a:bodyPr>
            <a:lstStyle/>
            <a:p>
              <a:pPr algn="ctr"/>
              <a:r>
                <a:rPr lang="zh-CN" altLang="en-US" sz="186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zh-CN" sz="18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TextBox 9">
              <a:extLst>
                <a:ext uri="{FF2B5EF4-FFF2-40B4-BE49-F238E27FC236}">
                  <a16:creationId xmlns="" xmlns:a16="http://schemas.microsoft.com/office/drawing/2014/main" id="{65B647C2-7780-4FDD-8CCD-7F2F056C196D}"/>
                </a:ext>
              </a:extLst>
            </p:cNvPr>
            <p:cNvSpPr txBox="1"/>
            <p:nvPr/>
          </p:nvSpPr>
          <p:spPr>
            <a:xfrm>
              <a:off x="5053261" y="3694481"/>
              <a:ext cx="1972772" cy="656448"/>
            </a:xfrm>
            <a:prstGeom prst="rect">
              <a:avLst/>
            </a:prstGeom>
            <a:noFill/>
          </p:spPr>
          <p:txBody>
            <a:bodyPr wrap="square" lIns="121907" tIns="60953" rIns="121907" bIns="60953" rtlCol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800"/>
                </a:spcBef>
              </a:pPr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点击此处添加文本内容点击此处</a:t>
              </a:r>
            </a:p>
          </p:txBody>
        </p:sp>
      </p:grpSp>
      <p:sp>
        <p:nvSpPr>
          <p:cNvPr id="75" name="išľíďè">
            <a:extLst>
              <a:ext uri="{FF2B5EF4-FFF2-40B4-BE49-F238E27FC236}">
                <a16:creationId xmlns="" xmlns:a16="http://schemas.microsoft.com/office/drawing/2014/main" id="{85EC833D-7093-47E7-9107-2A20300B06FC}"/>
              </a:ext>
            </a:extLst>
          </p:cNvPr>
          <p:cNvSpPr/>
          <p:nvPr/>
        </p:nvSpPr>
        <p:spPr bwMode="auto">
          <a:xfrm>
            <a:off x="1616387" y="2265031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76" name="iSlíďè">
            <a:extLst>
              <a:ext uri="{FF2B5EF4-FFF2-40B4-BE49-F238E27FC236}">
                <a16:creationId xmlns="" xmlns:a16="http://schemas.microsoft.com/office/drawing/2014/main" id="{34457217-9732-4DEB-A04A-E95CA0DFC25C}"/>
              </a:ext>
            </a:extLst>
          </p:cNvPr>
          <p:cNvSpPr txBox="1"/>
          <p:nvPr/>
        </p:nvSpPr>
        <p:spPr bwMode="auto">
          <a:xfrm>
            <a:off x="1623288" y="1952855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7" name="išľíďè">
            <a:extLst>
              <a:ext uri="{FF2B5EF4-FFF2-40B4-BE49-F238E27FC236}">
                <a16:creationId xmlns="" xmlns:a16="http://schemas.microsoft.com/office/drawing/2014/main" id="{EB59B483-FF56-49CA-B835-B6CAC58DDA6F}"/>
              </a:ext>
            </a:extLst>
          </p:cNvPr>
          <p:cNvSpPr/>
          <p:nvPr/>
        </p:nvSpPr>
        <p:spPr bwMode="auto">
          <a:xfrm>
            <a:off x="1611212" y="4447636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78" name="iSlíďè">
            <a:extLst>
              <a:ext uri="{FF2B5EF4-FFF2-40B4-BE49-F238E27FC236}">
                <a16:creationId xmlns="" xmlns:a16="http://schemas.microsoft.com/office/drawing/2014/main" id="{0547D5E7-A65D-4AC4-BC87-B0B53CF824E1}"/>
              </a:ext>
            </a:extLst>
          </p:cNvPr>
          <p:cNvSpPr txBox="1"/>
          <p:nvPr/>
        </p:nvSpPr>
        <p:spPr bwMode="auto">
          <a:xfrm>
            <a:off x="1618113" y="4135460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9" name="išľíďè">
            <a:extLst>
              <a:ext uri="{FF2B5EF4-FFF2-40B4-BE49-F238E27FC236}">
                <a16:creationId xmlns="" xmlns:a16="http://schemas.microsoft.com/office/drawing/2014/main" id="{0E889B41-6054-4AB0-B80A-BB5B66B642B6}"/>
              </a:ext>
            </a:extLst>
          </p:cNvPr>
          <p:cNvSpPr/>
          <p:nvPr/>
        </p:nvSpPr>
        <p:spPr bwMode="auto">
          <a:xfrm>
            <a:off x="8275186" y="2265031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80" name="iSlíďè">
            <a:extLst>
              <a:ext uri="{FF2B5EF4-FFF2-40B4-BE49-F238E27FC236}">
                <a16:creationId xmlns="" xmlns:a16="http://schemas.microsoft.com/office/drawing/2014/main" id="{D23B0B2D-BE43-4DB8-91E2-DD0817C50AEF}"/>
              </a:ext>
            </a:extLst>
          </p:cNvPr>
          <p:cNvSpPr txBox="1"/>
          <p:nvPr/>
        </p:nvSpPr>
        <p:spPr bwMode="auto">
          <a:xfrm>
            <a:off x="8282087" y="1952855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81" name="išľíďè">
            <a:extLst>
              <a:ext uri="{FF2B5EF4-FFF2-40B4-BE49-F238E27FC236}">
                <a16:creationId xmlns="" xmlns:a16="http://schemas.microsoft.com/office/drawing/2014/main" id="{56B93451-35D7-4D4C-AB49-43B0AC8CD125}"/>
              </a:ext>
            </a:extLst>
          </p:cNvPr>
          <p:cNvSpPr/>
          <p:nvPr/>
        </p:nvSpPr>
        <p:spPr bwMode="auto">
          <a:xfrm>
            <a:off x="8275186" y="4329492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82" name="iSlíďè">
            <a:extLst>
              <a:ext uri="{FF2B5EF4-FFF2-40B4-BE49-F238E27FC236}">
                <a16:creationId xmlns="" xmlns:a16="http://schemas.microsoft.com/office/drawing/2014/main" id="{47456E85-F7E4-4AA2-ABDB-6BC6EEF72EA8}"/>
              </a:ext>
            </a:extLst>
          </p:cNvPr>
          <p:cNvSpPr txBox="1"/>
          <p:nvPr/>
        </p:nvSpPr>
        <p:spPr bwMode="auto">
          <a:xfrm>
            <a:off x="8282087" y="4017316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87049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131" y="17698330"/>
            <a:ext cx="1975739" cy="510762"/>
          </a:xfrm>
          <a:prstGeom prst="rect">
            <a:avLst/>
          </a:prstGeom>
        </p:spPr>
      </p:pic>
      <p:cxnSp>
        <p:nvCxnSpPr>
          <p:cNvPr id="34" name="Straight Connector 1">
            <a:extLst>
              <a:ext uri="{FF2B5EF4-FFF2-40B4-BE49-F238E27FC236}">
                <a16:creationId xmlns="" xmlns:a16="http://schemas.microsoft.com/office/drawing/2014/main" id="{91C099FC-DC0F-4CDF-ACEF-C49DD2864AE5}"/>
              </a:ext>
            </a:extLst>
          </p:cNvPr>
          <p:cNvCxnSpPr/>
          <p:nvPr/>
        </p:nvCxnSpPr>
        <p:spPr>
          <a:xfrm>
            <a:off x="1240647" y="3641779"/>
            <a:ext cx="98347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7">
            <a:extLst>
              <a:ext uri="{FF2B5EF4-FFF2-40B4-BE49-F238E27FC236}">
                <a16:creationId xmlns="" xmlns:a16="http://schemas.microsoft.com/office/drawing/2014/main" id="{0E291ACC-E2DD-419B-BA73-30AA21AEBFEF}"/>
              </a:ext>
            </a:extLst>
          </p:cNvPr>
          <p:cNvCxnSpPr>
            <a:endCxn id="56" idx="2"/>
          </p:cNvCxnSpPr>
          <p:nvPr/>
        </p:nvCxnSpPr>
        <p:spPr>
          <a:xfrm flipV="1">
            <a:off x="2003513" y="2808636"/>
            <a:ext cx="0" cy="68097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8">
            <a:extLst>
              <a:ext uri="{FF2B5EF4-FFF2-40B4-BE49-F238E27FC236}">
                <a16:creationId xmlns="" xmlns:a16="http://schemas.microsoft.com/office/drawing/2014/main" id="{1E810C07-2810-4198-9B98-C8DF1B81D512}"/>
              </a:ext>
            </a:extLst>
          </p:cNvPr>
          <p:cNvCxnSpPr>
            <a:endCxn id="86" idx="0"/>
          </p:cNvCxnSpPr>
          <p:nvPr/>
        </p:nvCxnSpPr>
        <p:spPr>
          <a:xfrm>
            <a:off x="4157300" y="3850136"/>
            <a:ext cx="0" cy="659386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9">
            <a:extLst>
              <a:ext uri="{FF2B5EF4-FFF2-40B4-BE49-F238E27FC236}">
                <a16:creationId xmlns="" xmlns:a16="http://schemas.microsoft.com/office/drawing/2014/main" id="{05776999-D12A-4AF6-99AE-6886C3513EC9}"/>
              </a:ext>
            </a:extLst>
          </p:cNvPr>
          <p:cNvCxnSpPr>
            <a:cxnSpLocks/>
            <a:endCxn id="46" idx="2"/>
          </p:cNvCxnSpPr>
          <p:nvPr/>
        </p:nvCxnSpPr>
        <p:spPr>
          <a:xfrm flipV="1">
            <a:off x="6250540" y="2805672"/>
            <a:ext cx="0" cy="683942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10">
            <a:extLst>
              <a:ext uri="{FF2B5EF4-FFF2-40B4-BE49-F238E27FC236}">
                <a16:creationId xmlns="" xmlns:a16="http://schemas.microsoft.com/office/drawing/2014/main" id="{ABA5C4A8-FC95-457E-A3FA-61953CBB4224}"/>
              </a:ext>
            </a:extLst>
          </p:cNvPr>
          <p:cNvCxnSpPr>
            <a:endCxn id="63" idx="0"/>
          </p:cNvCxnSpPr>
          <p:nvPr/>
        </p:nvCxnSpPr>
        <p:spPr>
          <a:xfrm>
            <a:off x="8205383" y="3822040"/>
            <a:ext cx="0" cy="687482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11">
            <a:extLst>
              <a:ext uri="{FF2B5EF4-FFF2-40B4-BE49-F238E27FC236}">
                <a16:creationId xmlns="" xmlns:a16="http://schemas.microsoft.com/office/drawing/2014/main" id="{A5ABA39C-2A8E-4BC0-B8DA-13B64D8B4F65}"/>
              </a:ext>
            </a:extLst>
          </p:cNvPr>
          <p:cNvCxnSpPr>
            <a:endCxn id="96" idx="2"/>
          </p:cNvCxnSpPr>
          <p:nvPr/>
        </p:nvCxnSpPr>
        <p:spPr>
          <a:xfrm flipH="1" flipV="1">
            <a:off x="10256903" y="2805672"/>
            <a:ext cx="3" cy="655846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87">
            <a:extLst>
              <a:ext uri="{FF2B5EF4-FFF2-40B4-BE49-F238E27FC236}">
                <a16:creationId xmlns="" xmlns:a16="http://schemas.microsoft.com/office/drawing/2014/main" id="{FE1FEA3B-F0E0-4FA5-BB7A-A618633CBF1C}"/>
              </a:ext>
            </a:extLst>
          </p:cNvPr>
          <p:cNvSpPr/>
          <p:nvPr/>
        </p:nvSpPr>
        <p:spPr>
          <a:xfrm>
            <a:off x="1847299" y="3459251"/>
            <a:ext cx="353157" cy="353157"/>
          </a:xfrm>
          <a:prstGeom prst="ellipse">
            <a:avLst/>
          </a:prstGeom>
          <a:gradFill>
            <a:gsLst>
              <a:gs pos="0">
                <a:srgbClr val="EA3D25">
                  <a:lumMod val="99000"/>
                </a:srgbClr>
              </a:gs>
              <a:gs pos="100000">
                <a:srgbClr val="F9CD43"/>
              </a:gs>
            </a:gsLst>
            <a:lin ang="14400000" scaled="0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>
              <a:solidFill>
                <a:prstClr val="whit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41" name="Oval 88">
            <a:extLst>
              <a:ext uri="{FF2B5EF4-FFF2-40B4-BE49-F238E27FC236}">
                <a16:creationId xmlns="" xmlns:a16="http://schemas.microsoft.com/office/drawing/2014/main" id="{68A5F5B1-8F08-425F-BEA5-071FF7D847E8}"/>
              </a:ext>
            </a:extLst>
          </p:cNvPr>
          <p:cNvSpPr/>
          <p:nvPr/>
        </p:nvSpPr>
        <p:spPr>
          <a:xfrm>
            <a:off x="3995265" y="3459251"/>
            <a:ext cx="353157" cy="353157"/>
          </a:xfrm>
          <a:prstGeom prst="ellipse">
            <a:avLst/>
          </a:prstGeom>
          <a:solidFill>
            <a:srgbClr val="26262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 dirty="0">
              <a:solidFill>
                <a:prstClr val="whit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42" name="Oval 89">
            <a:extLst>
              <a:ext uri="{FF2B5EF4-FFF2-40B4-BE49-F238E27FC236}">
                <a16:creationId xmlns="" xmlns:a16="http://schemas.microsoft.com/office/drawing/2014/main" id="{94DC8EC1-04AD-46BC-803A-101409BB2AED}"/>
              </a:ext>
            </a:extLst>
          </p:cNvPr>
          <p:cNvSpPr/>
          <p:nvPr/>
        </p:nvSpPr>
        <p:spPr>
          <a:xfrm>
            <a:off x="6086491" y="3459251"/>
            <a:ext cx="353157" cy="353157"/>
          </a:xfrm>
          <a:prstGeom prst="ellipse">
            <a:avLst/>
          </a:prstGeom>
          <a:gradFill>
            <a:gsLst>
              <a:gs pos="0">
                <a:srgbClr val="EA3D25">
                  <a:lumMod val="99000"/>
                </a:srgbClr>
              </a:gs>
              <a:gs pos="100000">
                <a:srgbClr val="F9CD43"/>
              </a:gs>
            </a:gsLst>
            <a:lin ang="14400000" scaled="0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>
              <a:solidFill>
                <a:prstClr val="whit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43" name="Oval 90">
            <a:extLst>
              <a:ext uri="{FF2B5EF4-FFF2-40B4-BE49-F238E27FC236}">
                <a16:creationId xmlns="" xmlns:a16="http://schemas.microsoft.com/office/drawing/2014/main" id="{0BE63ADB-F4A1-49F4-A4BD-C6116D8F95F8}"/>
              </a:ext>
            </a:extLst>
          </p:cNvPr>
          <p:cNvSpPr/>
          <p:nvPr/>
        </p:nvSpPr>
        <p:spPr>
          <a:xfrm>
            <a:off x="8028804" y="3459251"/>
            <a:ext cx="353157" cy="353157"/>
          </a:xfrm>
          <a:prstGeom prst="ellipse">
            <a:avLst/>
          </a:prstGeom>
          <a:solidFill>
            <a:srgbClr val="26262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 dirty="0">
              <a:solidFill>
                <a:prstClr val="whit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44" name="Oval 91">
            <a:extLst>
              <a:ext uri="{FF2B5EF4-FFF2-40B4-BE49-F238E27FC236}">
                <a16:creationId xmlns="" xmlns:a16="http://schemas.microsoft.com/office/drawing/2014/main" id="{5662627D-47B6-40A6-949A-D3804AF9F50A}"/>
              </a:ext>
            </a:extLst>
          </p:cNvPr>
          <p:cNvSpPr/>
          <p:nvPr/>
        </p:nvSpPr>
        <p:spPr>
          <a:xfrm>
            <a:off x="10074258" y="3459251"/>
            <a:ext cx="353157" cy="353157"/>
          </a:xfrm>
          <a:prstGeom prst="ellipse">
            <a:avLst/>
          </a:prstGeom>
          <a:gradFill>
            <a:gsLst>
              <a:gs pos="0">
                <a:srgbClr val="EA3D25">
                  <a:lumMod val="99000"/>
                </a:srgbClr>
              </a:gs>
              <a:gs pos="100000">
                <a:srgbClr val="F9CD43"/>
              </a:gs>
            </a:gsLst>
            <a:lin ang="14400000" scaled="0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>
              <a:solidFill>
                <a:prstClr val="whit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46" name="Rounded Rectangle 24">
            <a:extLst>
              <a:ext uri="{FF2B5EF4-FFF2-40B4-BE49-F238E27FC236}">
                <a16:creationId xmlns="" xmlns:a16="http://schemas.microsoft.com/office/drawing/2014/main" id="{C32941B7-0C0B-446B-90EE-B8B855C62AA0}"/>
              </a:ext>
            </a:extLst>
          </p:cNvPr>
          <p:cNvSpPr/>
          <p:nvPr/>
        </p:nvSpPr>
        <p:spPr>
          <a:xfrm>
            <a:off x="5695347" y="1695286"/>
            <a:ext cx="1110386" cy="1110386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 dirty="0">
              <a:solidFill>
                <a:prstClr val="whit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56" name="Rounded Rectangle 18">
            <a:extLst>
              <a:ext uri="{FF2B5EF4-FFF2-40B4-BE49-F238E27FC236}">
                <a16:creationId xmlns="" xmlns:a16="http://schemas.microsoft.com/office/drawing/2014/main" id="{4D14AFA8-8CF3-4EC6-9B60-14D06ED07EF5}"/>
              </a:ext>
            </a:extLst>
          </p:cNvPr>
          <p:cNvSpPr/>
          <p:nvPr/>
        </p:nvSpPr>
        <p:spPr>
          <a:xfrm>
            <a:off x="1448320" y="1698250"/>
            <a:ext cx="1110386" cy="1110386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 dirty="0">
              <a:solidFill>
                <a:prstClr val="whit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63" name="Rounded Rectangle 30">
            <a:extLst>
              <a:ext uri="{FF2B5EF4-FFF2-40B4-BE49-F238E27FC236}">
                <a16:creationId xmlns="" xmlns:a16="http://schemas.microsoft.com/office/drawing/2014/main" id="{2190947B-7AC5-43DD-A0BE-477D98343DF8}"/>
              </a:ext>
            </a:extLst>
          </p:cNvPr>
          <p:cNvSpPr/>
          <p:nvPr/>
        </p:nvSpPr>
        <p:spPr>
          <a:xfrm>
            <a:off x="7650190" y="4509522"/>
            <a:ext cx="1110386" cy="11103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A3D25">
                  <a:lumMod val="99000"/>
                </a:srgbClr>
              </a:gs>
              <a:gs pos="100000">
                <a:srgbClr val="F9CD43"/>
              </a:gs>
            </a:gsLst>
            <a:lin ang="14400000" scaled="0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 dirty="0">
              <a:solidFill>
                <a:prstClr val="whit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86" name="Rounded Rectangle 27">
            <a:extLst>
              <a:ext uri="{FF2B5EF4-FFF2-40B4-BE49-F238E27FC236}">
                <a16:creationId xmlns="" xmlns:a16="http://schemas.microsoft.com/office/drawing/2014/main" id="{E688DA4E-D840-4C1B-AFC2-8AFCAAF68DA1}"/>
              </a:ext>
            </a:extLst>
          </p:cNvPr>
          <p:cNvSpPr/>
          <p:nvPr/>
        </p:nvSpPr>
        <p:spPr>
          <a:xfrm>
            <a:off x="3602107" y="4509522"/>
            <a:ext cx="1110386" cy="11103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A3D25">
                  <a:lumMod val="99000"/>
                </a:srgbClr>
              </a:gs>
              <a:gs pos="100000">
                <a:srgbClr val="F9CD43"/>
              </a:gs>
            </a:gsLst>
            <a:lin ang="13200000" scaled="0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 dirty="0">
              <a:solidFill>
                <a:prstClr val="whit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96" name="Rounded Rectangle 37">
            <a:extLst>
              <a:ext uri="{FF2B5EF4-FFF2-40B4-BE49-F238E27FC236}">
                <a16:creationId xmlns="" xmlns:a16="http://schemas.microsoft.com/office/drawing/2014/main" id="{C2A603B7-88FC-4885-AF81-2EEE8224B0DF}"/>
              </a:ext>
            </a:extLst>
          </p:cNvPr>
          <p:cNvSpPr/>
          <p:nvPr/>
        </p:nvSpPr>
        <p:spPr>
          <a:xfrm>
            <a:off x="9701710" y="1695286"/>
            <a:ext cx="1110386" cy="1110386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 dirty="0">
              <a:solidFill>
                <a:prstClr val="whit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73723E1F-4AA6-447D-A85A-E028EC4DDFF4}"/>
              </a:ext>
            </a:extLst>
          </p:cNvPr>
          <p:cNvGrpSpPr/>
          <p:nvPr/>
        </p:nvGrpSpPr>
        <p:grpSpPr>
          <a:xfrm>
            <a:off x="0" y="394958"/>
            <a:ext cx="2807975" cy="445510"/>
            <a:chOff x="111674" y="150658"/>
            <a:chExt cx="1094304" cy="173621"/>
          </a:xfrm>
        </p:grpSpPr>
        <p:sp>
          <p:nvSpPr>
            <p:cNvPr id="67" name="MH_Entry_1">
              <a:extLst>
                <a:ext uri="{FF2B5EF4-FFF2-40B4-BE49-F238E27FC236}">
                  <a16:creationId xmlns="" xmlns:a16="http://schemas.microsoft.com/office/drawing/2014/main" id="{958629C2-1C84-4A5F-A059-879568014D2B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74303" y="183494"/>
              <a:ext cx="931675" cy="107950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spAutoFit/>
            </a:bodyPr>
            <a:lstStyle/>
            <a:p>
              <a:pPr defTabSz="64851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工作完成情况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等腰三角形 67">
              <a:extLst>
                <a:ext uri="{FF2B5EF4-FFF2-40B4-BE49-F238E27FC236}">
                  <a16:creationId xmlns="" xmlns:a16="http://schemas.microsoft.com/office/drawing/2014/main" id="{1C83B277-CBE8-4447-B688-1466F538C6A7}"/>
                </a:ext>
              </a:extLst>
            </p:cNvPr>
            <p:cNvSpPr/>
            <p:nvPr/>
          </p:nvSpPr>
          <p:spPr>
            <a:xfrm rot="5400000">
              <a:off x="94311" y="168021"/>
              <a:ext cx="173621" cy="138896"/>
            </a:xfrm>
            <a:prstGeom prst="triangle">
              <a:avLst/>
            </a:prstGeom>
            <a:gradFill>
              <a:gsLst>
                <a:gs pos="26000">
                  <a:srgbClr val="F9CD43"/>
                </a:gs>
                <a:gs pos="100000">
                  <a:srgbClr val="E61A1D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gradFill>
                  <a:gsLst>
                    <a:gs pos="26000">
                      <a:srgbClr val="F9CD43"/>
                    </a:gs>
                    <a:gs pos="100000">
                      <a:srgbClr val="E61A1D"/>
                    </a:gs>
                  </a:gsLst>
                  <a:lin ang="9000000" scaled="0"/>
                </a:gradFill>
              </a:endParaRPr>
            </a:p>
          </p:txBody>
        </p:sp>
      </p:grpSp>
      <p:sp>
        <p:nvSpPr>
          <p:cNvPr id="69" name="išľíďè">
            <a:extLst>
              <a:ext uri="{FF2B5EF4-FFF2-40B4-BE49-F238E27FC236}">
                <a16:creationId xmlns="" xmlns:a16="http://schemas.microsoft.com/office/drawing/2014/main" id="{B130B2F5-DDF1-4A70-B449-3C1C03721624}"/>
              </a:ext>
            </a:extLst>
          </p:cNvPr>
          <p:cNvSpPr/>
          <p:nvPr/>
        </p:nvSpPr>
        <p:spPr bwMode="auto">
          <a:xfrm>
            <a:off x="2940742" y="2193334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70" name="iSlíďè">
            <a:extLst>
              <a:ext uri="{FF2B5EF4-FFF2-40B4-BE49-F238E27FC236}">
                <a16:creationId xmlns="" xmlns:a16="http://schemas.microsoft.com/office/drawing/2014/main" id="{69E274B1-F02B-4F12-B8D3-CB12764665BC}"/>
              </a:ext>
            </a:extLst>
          </p:cNvPr>
          <p:cNvSpPr txBox="1"/>
          <p:nvPr/>
        </p:nvSpPr>
        <p:spPr bwMode="auto">
          <a:xfrm>
            <a:off x="3450605" y="1914807"/>
            <a:ext cx="1523401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3" name="išľíďè">
            <a:extLst>
              <a:ext uri="{FF2B5EF4-FFF2-40B4-BE49-F238E27FC236}">
                <a16:creationId xmlns="" xmlns:a16="http://schemas.microsoft.com/office/drawing/2014/main" id="{46786E2D-0585-4EA9-ADA6-7ED2966E6D10}"/>
              </a:ext>
            </a:extLst>
          </p:cNvPr>
          <p:cNvSpPr/>
          <p:nvPr/>
        </p:nvSpPr>
        <p:spPr bwMode="auto">
          <a:xfrm>
            <a:off x="664410" y="4568490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74" name="iSlíďè">
            <a:extLst>
              <a:ext uri="{FF2B5EF4-FFF2-40B4-BE49-F238E27FC236}">
                <a16:creationId xmlns="" xmlns:a16="http://schemas.microsoft.com/office/drawing/2014/main" id="{B6A63C16-C47E-4EF5-B56F-8BDF481653D6}"/>
              </a:ext>
            </a:extLst>
          </p:cNvPr>
          <p:cNvSpPr txBox="1"/>
          <p:nvPr/>
        </p:nvSpPr>
        <p:spPr bwMode="auto">
          <a:xfrm>
            <a:off x="1174273" y="4289963"/>
            <a:ext cx="1523401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5" name="išľíďè">
            <a:extLst>
              <a:ext uri="{FF2B5EF4-FFF2-40B4-BE49-F238E27FC236}">
                <a16:creationId xmlns="" xmlns:a16="http://schemas.microsoft.com/office/drawing/2014/main" id="{22298581-2435-42D4-99E1-F8DF96310430}"/>
              </a:ext>
            </a:extLst>
          </p:cNvPr>
          <p:cNvSpPr/>
          <p:nvPr/>
        </p:nvSpPr>
        <p:spPr bwMode="auto">
          <a:xfrm>
            <a:off x="5034652" y="4568490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76" name="iSlíďè">
            <a:extLst>
              <a:ext uri="{FF2B5EF4-FFF2-40B4-BE49-F238E27FC236}">
                <a16:creationId xmlns="" xmlns:a16="http://schemas.microsoft.com/office/drawing/2014/main" id="{2D6C002A-15A2-4FDA-A307-CC0DB3D649C3}"/>
              </a:ext>
            </a:extLst>
          </p:cNvPr>
          <p:cNvSpPr txBox="1"/>
          <p:nvPr/>
        </p:nvSpPr>
        <p:spPr bwMode="auto">
          <a:xfrm>
            <a:off x="5544515" y="4289963"/>
            <a:ext cx="1523401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7" name="išľíďè">
            <a:extLst>
              <a:ext uri="{FF2B5EF4-FFF2-40B4-BE49-F238E27FC236}">
                <a16:creationId xmlns="" xmlns:a16="http://schemas.microsoft.com/office/drawing/2014/main" id="{EA4854ED-E46A-4B96-AAA9-7BB2B27F2EAB}"/>
              </a:ext>
            </a:extLst>
          </p:cNvPr>
          <p:cNvSpPr/>
          <p:nvPr/>
        </p:nvSpPr>
        <p:spPr bwMode="auto">
          <a:xfrm>
            <a:off x="8930045" y="4568490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78" name="iSlíďè">
            <a:extLst>
              <a:ext uri="{FF2B5EF4-FFF2-40B4-BE49-F238E27FC236}">
                <a16:creationId xmlns="" xmlns:a16="http://schemas.microsoft.com/office/drawing/2014/main" id="{99FF0019-2001-4EEC-99E8-CA48F1775CBA}"/>
              </a:ext>
            </a:extLst>
          </p:cNvPr>
          <p:cNvSpPr txBox="1"/>
          <p:nvPr/>
        </p:nvSpPr>
        <p:spPr bwMode="auto">
          <a:xfrm>
            <a:off x="9439908" y="4289963"/>
            <a:ext cx="1523401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9" name="išľíďè">
            <a:extLst>
              <a:ext uri="{FF2B5EF4-FFF2-40B4-BE49-F238E27FC236}">
                <a16:creationId xmlns="" xmlns:a16="http://schemas.microsoft.com/office/drawing/2014/main" id="{CE6207F3-C729-411E-82EE-192A2C3954F5}"/>
              </a:ext>
            </a:extLst>
          </p:cNvPr>
          <p:cNvSpPr/>
          <p:nvPr/>
        </p:nvSpPr>
        <p:spPr bwMode="auto">
          <a:xfrm>
            <a:off x="6942324" y="2193334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到天边上车你个贵山海经你是天涯般你说别</a:t>
            </a:r>
          </a:p>
        </p:txBody>
      </p:sp>
      <p:sp>
        <p:nvSpPr>
          <p:cNvPr id="80" name="iSlíďè">
            <a:extLst>
              <a:ext uri="{FF2B5EF4-FFF2-40B4-BE49-F238E27FC236}">
                <a16:creationId xmlns="" xmlns:a16="http://schemas.microsoft.com/office/drawing/2014/main" id="{825B8FC7-6CFD-4424-91D0-90B32B6AF49C}"/>
              </a:ext>
            </a:extLst>
          </p:cNvPr>
          <p:cNvSpPr txBox="1"/>
          <p:nvPr/>
        </p:nvSpPr>
        <p:spPr bwMode="auto">
          <a:xfrm>
            <a:off x="7452187" y="1914807"/>
            <a:ext cx="1523401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ct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1" name="Freeform 56">
            <a:extLst>
              <a:ext uri="{FF2B5EF4-FFF2-40B4-BE49-F238E27FC236}">
                <a16:creationId xmlns="" xmlns:a16="http://schemas.microsoft.com/office/drawing/2014/main" id="{3F9C30B1-07A8-4B63-84D5-FED84FBFBC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9804" y="4891924"/>
            <a:ext cx="228166" cy="314712"/>
          </a:xfrm>
          <a:custGeom>
            <a:avLst/>
            <a:gdLst>
              <a:gd name="T0" fmla="*/ 68873 w 383"/>
              <a:gd name="T1" fmla="*/ 190141 h 531"/>
              <a:gd name="T2" fmla="*/ 68873 w 383"/>
              <a:gd name="T3" fmla="*/ 190141 h 531"/>
              <a:gd name="T4" fmla="*/ 0 w 383"/>
              <a:gd name="T5" fmla="*/ 121619 h 531"/>
              <a:gd name="T6" fmla="*/ 66349 w 383"/>
              <a:gd name="T7" fmla="*/ 0 h 531"/>
              <a:gd name="T8" fmla="*/ 137746 w 383"/>
              <a:gd name="T9" fmla="*/ 121619 h 531"/>
              <a:gd name="T10" fmla="*/ 68873 w 383"/>
              <a:gd name="T11" fmla="*/ 190141 h 5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83" h="531">
                <a:moveTo>
                  <a:pt x="191" y="530"/>
                </a:moveTo>
                <a:lnTo>
                  <a:pt x="191" y="530"/>
                </a:lnTo>
                <a:cubicBezTo>
                  <a:pt x="92" y="530"/>
                  <a:pt x="0" y="445"/>
                  <a:pt x="0" y="339"/>
                </a:cubicBezTo>
                <a:cubicBezTo>
                  <a:pt x="0" y="240"/>
                  <a:pt x="184" y="0"/>
                  <a:pt x="184" y="0"/>
                </a:cubicBezTo>
                <a:cubicBezTo>
                  <a:pt x="184" y="0"/>
                  <a:pt x="382" y="233"/>
                  <a:pt x="382" y="339"/>
                </a:cubicBezTo>
                <a:cubicBezTo>
                  <a:pt x="382" y="445"/>
                  <a:pt x="290" y="530"/>
                  <a:pt x="191" y="53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72" name="Freeform 98">
            <a:extLst>
              <a:ext uri="{FF2B5EF4-FFF2-40B4-BE49-F238E27FC236}">
                <a16:creationId xmlns="" xmlns:a16="http://schemas.microsoft.com/office/drawing/2014/main" id="{46595AB1-B5F5-4B8D-9468-EEB9E4C384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0742" y="2030945"/>
            <a:ext cx="291112" cy="356674"/>
          </a:xfrm>
          <a:custGeom>
            <a:avLst/>
            <a:gdLst>
              <a:gd name="T0" fmla="*/ 165736 w 488"/>
              <a:gd name="T1" fmla="*/ 215541 h 601"/>
              <a:gd name="T2" fmla="*/ 165736 w 488"/>
              <a:gd name="T3" fmla="*/ 215541 h 601"/>
              <a:gd name="T4" fmla="*/ 10110 w 488"/>
              <a:gd name="T5" fmla="*/ 215541 h 601"/>
              <a:gd name="T6" fmla="*/ 0 w 488"/>
              <a:gd name="T7" fmla="*/ 205482 h 601"/>
              <a:gd name="T8" fmla="*/ 0 w 488"/>
              <a:gd name="T9" fmla="*/ 116751 h 601"/>
              <a:gd name="T10" fmla="*/ 10110 w 488"/>
              <a:gd name="T11" fmla="*/ 106333 h 601"/>
              <a:gd name="T12" fmla="*/ 25276 w 488"/>
              <a:gd name="T13" fmla="*/ 106333 h 601"/>
              <a:gd name="T14" fmla="*/ 25276 w 488"/>
              <a:gd name="T15" fmla="*/ 60711 h 601"/>
              <a:gd name="T16" fmla="*/ 86659 w 488"/>
              <a:gd name="T17" fmla="*/ 0 h 601"/>
              <a:gd name="T18" fmla="*/ 147682 w 488"/>
              <a:gd name="T19" fmla="*/ 60711 h 601"/>
              <a:gd name="T20" fmla="*/ 147682 w 488"/>
              <a:gd name="T21" fmla="*/ 106333 h 601"/>
              <a:gd name="T22" fmla="*/ 165736 w 488"/>
              <a:gd name="T23" fmla="*/ 106333 h 601"/>
              <a:gd name="T24" fmla="*/ 175846 w 488"/>
              <a:gd name="T25" fmla="*/ 116751 h 601"/>
              <a:gd name="T26" fmla="*/ 175846 w 488"/>
              <a:gd name="T27" fmla="*/ 205482 h 601"/>
              <a:gd name="T28" fmla="*/ 165736 w 488"/>
              <a:gd name="T29" fmla="*/ 215541 h 601"/>
              <a:gd name="T30" fmla="*/ 76549 w 488"/>
              <a:gd name="T31" fmla="*/ 164889 h 601"/>
              <a:gd name="T32" fmla="*/ 76549 w 488"/>
              <a:gd name="T33" fmla="*/ 164889 h 601"/>
              <a:gd name="T34" fmla="*/ 76549 w 488"/>
              <a:gd name="T35" fmla="*/ 185365 h 601"/>
              <a:gd name="T36" fmla="*/ 86659 w 488"/>
              <a:gd name="T37" fmla="*/ 195424 h 601"/>
              <a:gd name="T38" fmla="*/ 96769 w 488"/>
              <a:gd name="T39" fmla="*/ 185365 h 601"/>
              <a:gd name="T40" fmla="*/ 96769 w 488"/>
              <a:gd name="T41" fmla="*/ 164889 h 601"/>
              <a:gd name="T42" fmla="*/ 106880 w 488"/>
              <a:gd name="T43" fmla="*/ 147286 h 601"/>
              <a:gd name="T44" fmla="*/ 86659 w 488"/>
              <a:gd name="T45" fmla="*/ 126810 h 601"/>
              <a:gd name="T46" fmla="*/ 66078 w 488"/>
              <a:gd name="T47" fmla="*/ 147286 h 601"/>
              <a:gd name="T48" fmla="*/ 76549 w 488"/>
              <a:gd name="T49" fmla="*/ 164889 h 601"/>
              <a:gd name="T50" fmla="*/ 127461 w 488"/>
              <a:gd name="T51" fmla="*/ 60711 h 601"/>
              <a:gd name="T52" fmla="*/ 127461 w 488"/>
              <a:gd name="T53" fmla="*/ 60711 h 601"/>
              <a:gd name="T54" fmla="*/ 86659 w 488"/>
              <a:gd name="T55" fmla="*/ 20117 h 601"/>
              <a:gd name="T56" fmla="*/ 45857 w 488"/>
              <a:gd name="T57" fmla="*/ 60711 h 601"/>
              <a:gd name="T58" fmla="*/ 45857 w 488"/>
              <a:gd name="T59" fmla="*/ 106333 h 601"/>
              <a:gd name="T60" fmla="*/ 127461 w 488"/>
              <a:gd name="T61" fmla="*/ 106333 h 601"/>
              <a:gd name="T62" fmla="*/ 127461 w 488"/>
              <a:gd name="T63" fmla="*/ 60711 h 60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88" h="601">
                <a:moveTo>
                  <a:pt x="459" y="600"/>
                </a:moveTo>
                <a:lnTo>
                  <a:pt x="459" y="600"/>
                </a:lnTo>
                <a:cubicBezTo>
                  <a:pt x="28" y="600"/>
                  <a:pt x="28" y="600"/>
                  <a:pt x="28" y="600"/>
                </a:cubicBezTo>
                <a:cubicBezTo>
                  <a:pt x="7" y="600"/>
                  <a:pt x="0" y="586"/>
                  <a:pt x="0" y="57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11"/>
                  <a:pt x="7" y="296"/>
                  <a:pt x="28" y="296"/>
                </a:cubicBezTo>
                <a:cubicBezTo>
                  <a:pt x="70" y="296"/>
                  <a:pt x="70" y="296"/>
                  <a:pt x="70" y="296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70" y="70"/>
                  <a:pt x="148" y="0"/>
                  <a:pt x="240" y="0"/>
                </a:cubicBezTo>
                <a:cubicBezTo>
                  <a:pt x="339" y="0"/>
                  <a:pt x="409" y="70"/>
                  <a:pt x="409" y="169"/>
                </a:cubicBezTo>
                <a:cubicBezTo>
                  <a:pt x="409" y="296"/>
                  <a:pt x="409" y="296"/>
                  <a:pt x="409" y="296"/>
                </a:cubicBezTo>
                <a:cubicBezTo>
                  <a:pt x="459" y="296"/>
                  <a:pt x="459" y="296"/>
                  <a:pt x="459" y="296"/>
                </a:cubicBezTo>
                <a:cubicBezTo>
                  <a:pt x="473" y="296"/>
                  <a:pt x="487" y="311"/>
                  <a:pt x="487" y="325"/>
                </a:cubicBezTo>
                <a:cubicBezTo>
                  <a:pt x="487" y="572"/>
                  <a:pt x="487" y="572"/>
                  <a:pt x="487" y="572"/>
                </a:cubicBezTo>
                <a:cubicBezTo>
                  <a:pt x="487" y="586"/>
                  <a:pt x="473" y="600"/>
                  <a:pt x="459" y="600"/>
                </a:cubicBezTo>
                <a:close/>
                <a:moveTo>
                  <a:pt x="212" y="459"/>
                </a:moveTo>
                <a:lnTo>
                  <a:pt x="212" y="459"/>
                </a:lnTo>
                <a:cubicBezTo>
                  <a:pt x="212" y="516"/>
                  <a:pt x="212" y="516"/>
                  <a:pt x="212" y="516"/>
                </a:cubicBezTo>
                <a:cubicBezTo>
                  <a:pt x="212" y="530"/>
                  <a:pt x="226" y="544"/>
                  <a:pt x="240" y="544"/>
                </a:cubicBezTo>
                <a:cubicBezTo>
                  <a:pt x="261" y="544"/>
                  <a:pt x="268" y="530"/>
                  <a:pt x="268" y="516"/>
                </a:cubicBezTo>
                <a:cubicBezTo>
                  <a:pt x="268" y="459"/>
                  <a:pt x="268" y="459"/>
                  <a:pt x="268" y="459"/>
                </a:cubicBezTo>
                <a:cubicBezTo>
                  <a:pt x="289" y="452"/>
                  <a:pt x="296" y="431"/>
                  <a:pt x="296" y="410"/>
                </a:cubicBezTo>
                <a:cubicBezTo>
                  <a:pt x="296" y="381"/>
                  <a:pt x="275" y="353"/>
                  <a:pt x="240" y="353"/>
                </a:cubicBezTo>
                <a:cubicBezTo>
                  <a:pt x="212" y="353"/>
                  <a:pt x="183" y="381"/>
                  <a:pt x="183" y="410"/>
                </a:cubicBezTo>
                <a:cubicBezTo>
                  <a:pt x="183" y="431"/>
                  <a:pt x="198" y="452"/>
                  <a:pt x="212" y="459"/>
                </a:cubicBezTo>
                <a:close/>
                <a:moveTo>
                  <a:pt x="353" y="169"/>
                </a:moveTo>
                <a:lnTo>
                  <a:pt x="353" y="169"/>
                </a:lnTo>
                <a:cubicBezTo>
                  <a:pt x="353" y="106"/>
                  <a:pt x="304" y="56"/>
                  <a:pt x="240" y="56"/>
                </a:cubicBezTo>
                <a:cubicBezTo>
                  <a:pt x="176" y="56"/>
                  <a:pt x="127" y="106"/>
                  <a:pt x="127" y="169"/>
                </a:cubicBezTo>
                <a:cubicBezTo>
                  <a:pt x="127" y="296"/>
                  <a:pt x="127" y="296"/>
                  <a:pt x="127" y="296"/>
                </a:cubicBezTo>
                <a:cubicBezTo>
                  <a:pt x="353" y="296"/>
                  <a:pt x="353" y="296"/>
                  <a:pt x="353" y="296"/>
                </a:cubicBezTo>
                <a:lnTo>
                  <a:pt x="353" y="1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81" name="Freeform 108">
            <a:extLst>
              <a:ext uri="{FF2B5EF4-FFF2-40B4-BE49-F238E27FC236}">
                <a16:creationId xmlns="" xmlns:a16="http://schemas.microsoft.com/office/drawing/2014/main" id="{6E773438-1A53-4A72-9BDE-B08F9D6FF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50747" y="2143922"/>
            <a:ext cx="270132" cy="270132"/>
          </a:xfrm>
          <a:custGeom>
            <a:avLst/>
            <a:gdLst>
              <a:gd name="T0" fmla="*/ 163146 w 453"/>
              <a:gd name="T1" fmla="*/ 84278 h 454"/>
              <a:gd name="T2" fmla="*/ 163146 w 453"/>
              <a:gd name="T3" fmla="*/ 84278 h 454"/>
              <a:gd name="T4" fmla="*/ 163146 w 453"/>
              <a:gd name="T5" fmla="*/ 84278 h 454"/>
              <a:gd name="T6" fmla="*/ 163146 w 453"/>
              <a:gd name="T7" fmla="*/ 84278 h 454"/>
              <a:gd name="T8" fmla="*/ 163146 w 453"/>
              <a:gd name="T9" fmla="*/ 84278 h 454"/>
              <a:gd name="T10" fmla="*/ 163146 w 453"/>
              <a:gd name="T11" fmla="*/ 86799 h 454"/>
              <a:gd name="T12" fmla="*/ 163146 w 453"/>
              <a:gd name="T13" fmla="*/ 86799 h 454"/>
              <a:gd name="T14" fmla="*/ 163146 w 453"/>
              <a:gd name="T15" fmla="*/ 86799 h 454"/>
              <a:gd name="T16" fmla="*/ 163146 w 453"/>
              <a:gd name="T17" fmla="*/ 86799 h 454"/>
              <a:gd name="T18" fmla="*/ 160619 w 453"/>
              <a:gd name="T19" fmla="*/ 91841 h 454"/>
              <a:gd name="T20" fmla="*/ 160619 w 453"/>
              <a:gd name="T21" fmla="*/ 91841 h 454"/>
              <a:gd name="T22" fmla="*/ 102147 w 453"/>
              <a:gd name="T23" fmla="*/ 160632 h 454"/>
              <a:gd name="T24" fmla="*/ 102147 w 453"/>
              <a:gd name="T25" fmla="*/ 160632 h 454"/>
              <a:gd name="T26" fmla="*/ 94206 w 453"/>
              <a:gd name="T27" fmla="*/ 163153 h 454"/>
              <a:gd name="T28" fmla="*/ 94206 w 453"/>
              <a:gd name="T29" fmla="*/ 163153 h 454"/>
              <a:gd name="T30" fmla="*/ 94206 w 453"/>
              <a:gd name="T31" fmla="*/ 163153 h 454"/>
              <a:gd name="T32" fmla="*/ 94206 w 453"/>
              <a:gd name="T33" fmla="*/ 163153 h 454"/>
              <a:gd name="T34" fmla="*/ 91679 w 453"/>
              <a:gd name="T35" fmla="*/ 163153 h 454"/>
              <a:gd name="T36" fmla="*/ 91679 w 453"/>
              <a:gd name="T37" fmla="*/ 163153 h 454"/>
              <a:gd name="T38" fmla="*/ 86626 w 453"/>
              <a:gd name="T39" fmla="*/ 160632 h 454"/>
              <a:gd name="T40" fmla="*/ 86626 w 453"/>
              <a:gd name="T41" fmla="*/ 160632 h 454"/>
              <a:gd name="T42" fmla="*/ 2527 w 453"/>
              <a:gd name="T43" fmla="*/ 84278 h 454"/>
              <a:gd name="T44" fmla="*/ 2527 w 453"/>
              <a:gd name="T45" fmla="*/ 84278 h 454"/>
              <a:gd name="T46" fmla="*/ 0 w 453"/>
              <a:gd name="T47" fmla="*/ 76354 h 454"/>
              <a:gd name="T48" fmla="*/ 0 w 453"/>
              <a:gd name="T49" fmla="*/ 76354 h 454"/>
              <a:gd name="T50" fmla="*/ 0 w 453"/>
              <a:gd name="T51" fmla="*/ 20529 h 454"/>
              <a:gd name="T52" fmla="*/ 0 w 453"/>
              <a:gd name="T53" fmla="*/ 10445 h 454"/>
              <a:gd name="T54" fmla="*/ 0 w 453"/>
              <a:gd name="T55" fmla="*/ 10445 h 454"/>
              <a:gd name="T56" fmla="*/ 0 w 453"/>
              <a:gd name="T57" fmla="*/ 10445 h 454"/>
              <a:gd name="T58" fmla="*/ 10106 w 453"/>
              <a:gd name="T59" fmla="*/ 0 h 454"/>
              <a:gd name="T60" fmla="*/ 10106 w 453"/>
              <a:gd name="T61" fmla="*/ 0 h 454"/>
              <a:gd name="T62" fmla="*/ 73993 w 453"/>
              <a:gd name="T63" fmla="*/ 0 h 454"/>
              <a:gd name="T64" fmla="*/ 73993 w 453"/>
              <a:gd name="T65" fmla="*/ 0 h 454"/>
              <a:gd name="T66" fmla="*/ 73993 w 453"/>
              <a:gd name="T67" fmla="*/ 0 h 454"/>
              <a:gd name="T68" fmla="*/ 81573 w 453"/>
              <a:gd name="T69" fmla="*/ 5402 h 454"/>
              <a:gd name="T70" fmla="*/ 158093 w 453"/>
              <a:gd name="T71" fmla="*/ 78875 h 454"/>
              <a:gd name="T72" fmla="*/ 163146 w 453"/>
              <a:gd name="T73" fmla="*/ 84278 h 454"/>
              <a:gd name="T74" fmla="*/ 25266 w 453"/>
              <a:gd name="T75" fmla="*/ 15487 h 454"/>
              <a:gd name="T76" fmla="*/ 25266 w 453"/>
              <a:gd name="T77" fmla="*/ 15487 h 454"/>
              <a:gd name="T78" fmla="*/ 12633 w 453"/>
              <a:gd name="T79" fmla="*/ 28093 h 454"/>
              <a:gd name="T80" fmla="*/ 25266 w 453"/>
              <a:gd name="T81" fmla="*/ 40698 h 454"/>
              <a:gd name="T82" fmla="*/ 40787 w 453"/>
              <a:gd name="T83" fmla="*/ 28093 h 454"/>
              <a:gd name="T84" fmla="*/ 25266 w 453"/>
              <a:gd name="T85" fmla="*/ 15487 h 45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453" h="454">
                <a:moveTo>
                  <a:pt x="452" y="234"/>
                </a:moveTo>
                <a:lnTo>
                  <a:pt x="452" y="234"/>
                </a:lnTo>
                <a:cubicBezTo>
                  <a:pt x="452" y="234"/>
                  <a:pt x="452" y="234"/>
                  <a:pt x="452" y="241"/>
                </a:cubicBezTo>
                <a:cubicBezTo>
                  <a:pt x="452" y="248"/>
                  <a:pt x="445" y="255"/>
                  <a:pt x="445" y="255"/>
                </a:cubicBezTo>
                <a:cubicBezTo>
                  <a:pt x="283" y="446"/>
                  <a:pt x="283" y="446"/>
                  <a:pt x="283" y="446"/>
                </a:cubicBezTo>
                <a:cubicBezTo>
                  <a:pt x="275" y="453"/>
                  <a:pt x="268" y="453"/>
                  <a:pt x="261" y="453"/>
                </a:cubicBezTo>
                <a:lnTo>
                  <a:pt x="254" y="453"/>
                </a:lnTo>
                <a:cubicBezTo>
                  <a:pt x="254" y="453"/>
                  <a:pt x="247" y="453"/>
                  <a:pt x="240" y="446"/>
                </a:cubicBezTo>
                <a:cubicBezTo>
                  <a:pt x="7" y="234"/>
                  <a:pt x="7" y="234"/>
                  <a:pt x="7" y="234"/>
                </a:cubicBezTo>
                <a:cubicBezTo>
                  <a:pt x="0" y="226"/>
                  <a:pt x="0" y="219"/>
                  <a:pt x="0" y="21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5"/>
                  <a:pt x="7" y="0"/>
                  <a:pt x="2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12" y="0"/>
                  <a:pt x="219" y="8"/>
                  <a:pt x="226" y="15"/>
                </a:cubicBezTo>
                <a:cubicBezTo>
                  <a:pt x="438" y="219"/>
                  <a:pt x="438" y="219"/>
                  <a:pt x="438" y="219"/>
                </a:cubicBezTo>
                <a:cubicBezTo>
                  <a:pt x="445" y="219"/>
                  <a:pt x="445" y="226"/>
                  <a:pt x="452" y="234"/>
                </a:cubicBezTo>
                <a:close/>
                <a:moveTo>
                  <a:pt x="70" y="43"/>
                </a:moveTo>
                <a:lnTo>
                  <a:pt x="70" y="43"/>
                </a:lnTo>
                <a:cubicBezTo>
                  <a:pt x="49" y="43"/>
                  <a:pt x="35" y="57"/>
                  <a:pt x="35" y="78"/>
                </a:cubicBezTo>
                <a:cubicBezTo>
                  <a:pt x="35" y="99"/>
                  <a:pt x="49" y="113"/>
                  <a:pt x="70" y="113"/>
                </a:cubicBezTo>
                <a:cubicBezTo>
                  <a:pt x="92" y="113"/>
                  <a:pt x="113" y="99"/>
                  <a:pt x="113" y="78"/>
                </a:cubicBezTo>
                <a:cubicBezTo>
                  <a:pt x="113" y="57"/>
                  <a:pt x="92" y="43"/>
                  <a:pt x="7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82" name="Freeform 115">
            <a:extLst>
              <a:ext uri="{FF2B5EF4-FFF2-40B4-BE49-F238E27FC236}">
                <a16:creationId xmlns="" xmlns:a16="http://schemas.microsoft.com/office/drawing/2014/main" id="{00824EC9-B8D2-44E7-8A73-CE57D875DC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8962" y="4895546"/>
            <a:ext cx="356676" cy="327828"/>
          </a:xfrm>
          <a:custGeom>
            <a:avLst/>
            <a:gdLst>
              <a:gd name="T0" fmla="*/ 215533 w 601"/>
              <a:gd name="T1" fmla="*/ 81245 h 552"/>
              <a:gd name="T2" fmla="*/ 215533 w 601"/>
              <a:gd name="T3" fmla="*/ 81245 h 552"/>
              <a:gd name="T4" fmla="*/ 187514 w 601"/>
              <a:gd name="T5" fmla="*/ 109285 h 552"/>
              <a:gd name="T6" fmla="*/ 162368 w 601"/>
              <a:gd name="T7" fmla="*/ 81245 h 552"/>
              <a:gd name="T8" fmla="*/ 162368 w 601"/>
              <a:gd name="T9" fmla="*/ 81245 h 552"/>
              <a:gd name="T10" fmla="*/ 162368 w 601"/>
              <a:gd name="T11" fmla="*/ 81245 h 552"/>
              <a:gd name="T12" fmla="*/ 162368 w 601"/>
              <a:gd name="T13" fmla="*/ 81245 h 552"/>
              <a:gd name="T14" fmla="*/ 134349 w 601"/>
              <a:gd name="T15" fmla="*/ 109285 h 552"/>
              <a:gd name="T16" fmla="*/ 106330 w 601"/>
              <a:gd name="T17" fmla="*/ 81245 h 552"/>
              <a:gd name="T18" fmla="*/ 106330 w 601"/>
              <a:gd name="T19" fmla="*/ 81245 h 552"/>
              <a:gd name="T20" fmla="*/ 106330 w 601"/>
              <a:gd name="T21" fmla="*/ 81245 h 552"/>
              <a:gd name="T22" fmla="*/ 106330 w 601"/>
              <a:gd name="T23" fmla="*/ 81245 h 552"/>
              <a:gd name="T24" fmla="*/ 106330 w 601"/>
              <a:gd name="T25" fmla="*/ 81245 h 552"/>
              <a:gd name="T26" fmla="*/ 81184 w 601"/>
              <a:gd name="T27" fmla="*/ 109285 h 552"/>
              <a:gd name="T28" fmla="*/ 53165 w 601"/>
              <a:gd name="T29" fmla="*/ 81245 h 552"/>
              <a:gd name="T30" fmla="*/ 53165 w 601"/>
              <a:gd name="T31" fmla="*/ 81245 h 552"/>
              <a:gd name="T32" fmla="*/ 53165 w 601"/>
              <a:gd name="T33" fmla="*/ 81245 h 552"/>
              <a:gd name="T34" fmla="*/ 53165 w 601"/>
              <a:gd name="T35" fmla="*/ 81245 h 552"/>
              <a:gd name="T36" fmla="*/ 53165 w 601"/>
              <a:gd name="T37" fmla="*/ 81245 h 552"/>
              <a:gd name="T38" fmla="*/ 25145 w 601"/>
              <a:gd name="T39" fmla="*/ 109285 h 552"/>
              <a:gd name="T40" fmla="*/ 0 w 601"/>
              <a:gd name="T41" fmla="*/ 81245 h 552"/>
              <a:gd name="T42" fmla="*/ 0 w 601"/>
              <a:gd name="T43" fmla="*/ 81245 h 552"/>
              <a:gd name="T44" fmla="*/ 0 w 601"/>
              <a:gd name="T45" fmla="*/ 81245 h 552"/>
              <a:gd name="T46" fmla="*/ 0 w 601"/>
              <a:gd name="T47" fmla="*/ 81245 h 552"/>
              <a:gd name="T48" fmla="*/ 17602 w 601"/>
              <a:gd name="T49" fmla="*/ 30197 h 552"/>
              <a:gd name="T50" fmla="*/ 197931 w 601"/>
              <a:gd name="T51" fmla="*/ 30197 h 552"/>
              <a:gd name="T52" fmla="*/ 215533 w 601"/>
              <a:gd name="T53" fmla="*/ 81245 h 552"/>
              <a:gd name="T54" fmla="*/ 182484 w 601"/>
              <a:gd name="T55" fmla="*/ 20131 h 552"/>
              <a:gd name="T56" fmla="*/ 182484 w 601"/>
              <a:gd name="T57" fmla="*/ 20131 h 552"/>
              <a:gd name="T58" fmla="*/ 32689 w 601"/>
              <a:gd name="T59" fmla="*/ 20131 h 552"/>
              <a:gd name="T60" fmla="*/ 22631 w 601"/>
              <a:gd name="T61" fmla="*/ 10066 h 552"/>
              <a:gd name="T62" fmla="*/ 32689 w 601"/>
              <a:gd name="T63" fmla="*/ 0 h 552"/>
              <a:gd name="T64" fmla="*/ 182484 w 601"/>
              <a:gd name="T65" fmla="*/ 0 h 552"/>
              <a:gd name="T66" fmla="*/ 192902 w 601"/>
              <a:gd name="T67" fmla="*/ 10066 h 552"/>
              <a:gd name="T68" fmla="*/ 182484 w 601"/>
              <a:gd name="T69" fmla="*/ 20131 h 552"/>
              <a:gd name="T70" fmla="*/ 30175 w 601"/>
              <a:gd name="T71" fmla="*/ 119350 h 552"/>
              <a:gd name="T72" fmla="*/ 30175 w 601"/>
              <a:gd name="T73" fmla="*/ 119350 h 552"/>
              <a:gd name="T74" fmla="*/ 30175 w 601"/>
              <a:gd name="T75" fmla="*/ 119350 h 552"/>
              <a:gd name="T76" fmla="*/ 32689 w 601"/>
              <a:gd name="T77" fmla="*/ 119350 h 552"/>
              <a:gd name="T78" fmla="*/ 32689 w 601"/>
              <a:gd name="T79" fmla="*/ 119350 h 552"/>
              <a:gd name="T80" fmla="*/ 35204 w 601"/>
              <a:gd name="T81" fmla="*/ 119350 h 552"/>
              <a:gd name="T82" fmla="*/ 40592 w 601"/>
              <a:gd name="T83" fmla="*/ 116834 h 552"/>
              <a:gd name="T84" fmla="*/ 40592 w 601"/>
              <a:gd name="T85" fmla="*/ 116834 h 552"/>
              <a:gd name="T86" fmla="*/ 40592 w 601"/>
              <a:gd name="T87" fmla="*/ 116834 h 552"/>
              <a:gd name="T88" fmla="*/ 40592 w 601"/>
              <a:gd name="T89" fmla="*/ 167522 h 552"/>
              <a:gd name="T90" fmla="*/ 174941 w 601"/>
              <a:gd name="T91" fmla="*/ 167522 h 552"/>
              <a:gd name="T92" fmla="*/ 174941 w 601"/>
              <a:gd name="T93" fmla="*/ 116834 h 552"/>
              <a:gd name="T94" fmla="*/ 174941 w 601"/>
              <a:gd name="T95" fmla="*/ 116834 h 552"/>
              <a:gd name="T96" fmla="*/ 174941 w 601"/>
              <a:gd name="T97" fmla="*/ 116834 h 552"/>
              <a:gd name="T98" fmla="*/ 179970 w 601"/>
              <a:gd name="T99" fmla="*/ 119350 h 552"/>
              <a:gd name="T100" fmla="*/ 182484 w 601"/>
              <a:gd name="T101" fmla="*/ 119350 h 552"/>
              <a:gd name="T102" fmla="*/ 182484 w 601"/>
              <a:gd name="T103" fmla="*/ 119350 h 552"/>
              <a:gd name="T104" fmla="*/ 184999 w 601"/>
              <a:gd name="T105" fmla="*/ 119350 h 552"/>
              <a:gd name="T106" fmla="*/ 184999 w 601"/>
              <a:gd name="T107" fmla="*/ 119350 h 552"/>
              <a:gd name="T108" fmla="*/ 187514 w 601"/>
              <a:gd name="T109" fmla="*/ 119350 h 552"/>
              <a:gd name="T110" fmla="*/ 195416 w 601"/>
              <a:gd name="T111" fmla="*/ 119350 h 552"/>
              <a:gd name="T112" fmla="*/ 195416 w 601"/>
              <a:gd name="T113" fmla="*/ 188013 h 552"/>
              <a:gd name="T114" fmla="*/ 184999 w 601"/>
              <a:gd name="T115" fmla="*/ 198079 h 552"/>
              <a:gd name="T116" fmla="*/ 30175 w 601"/>
              <a:gd name="T117" fmla="*/ 198079 h 552"/>
              <a:gd name="T118" fmla="*/ 20116 w 601"/>
              <a:gd name="T119" fmla="*/ 188013 h 552"/>
              <a:gd name="T120" fmla="*/ 20116 w 601"/>
              <a:gd name="T121" fmla="*/ 119350 h 552"/>
              <a:gd name="T122" fmla="*/ 25145 w 601"/>
              <a:gd name="T123" fmla="*/ 119350 h 552"/>
              <a:gd name="T124" fmla="*/ 30175 w 601"/>
              <a:gd name="T125" fmla="*/ 119350 h 55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01" h="552">
                <a:moveTo>
                  <a:pt x="600" y="226"/>
                </a:moveTo>
                <a:lnTo>
                  <a:pt x="600" y="226"/>
                </a:lnTo>
                <a:cubicBezTo>
                  <a:pt x="600" y="268"/>
                  <a:pt x="565" y="304"/>
                  <a:pt x="522" y="304"/>
                </a:cubicBezTo>
                <a:cubicBezTo>
                  <a:pt x="480" y="304"/>
                  <a:pt x="452" y="268"/>
                  <a:pt x="452" y="226"/>
                </a:cubicBezTo>
                <a:cubicBezTo>
                  <a:pt x="452" y="268"/>
                  <a:pt x="417" y="304"/>
                  <a:pt x="374" y="304"/>
                </a:cubicBezTo>
                <a:cubicBezTo>
                  <a:pt x="332" y="304"/>
                  <a:pt x="296" y="268"/>
                  <a:pt x="296" y="226"/>
                </a:cubicBezTo>
                <a:cubicBezTo>
                  <a:pt x="296" y="268"/>
                  <a:pt x="268" y="304"/>
                  <a:pt x="226" y="304"/>
                </a:cubicBezTo>
                <a:cubicBezTo>
                  <a:pt x="183" y="304"/>
                  <a:pt x="148" y="268"/>
                  <a:pt x="148" y="226"/>
                </a:cubicBezTo>
                <a:cubicBezTo>
                  <a:pt x="148" y="268"/>
                  <a:pt x="113" y="304"/>
                  <a:pt x="70" y="304"/>
                </a:cubicBezTo>
                <a:cubicBezTo>
                  <a:pt x="28" y="304"/>
                  <a:pt x="0" y="268"/>
                  <a:pt x="0" y="226"/>
                </a:cubicBezTo>
                <a:cubicBezTo>
                  <a:pt x="49" y="84"/>
                  <a:pt x="49" y="84"/>
                  <a:pt x="49" y="84"/>
                </a:cubicBezTo>
                <a:cubicBezTo>
                  <a:pt x="551" y="84"/>
                  <a:pt x="551" y="84"/>
                  <a:pt x="551" y="84"/>
                </a:cubicBezTo>
                <a:cubicBezTo>
                  <a:pt x="600" y="226"/>
                  <a:pt x="600" y="226"/>
                  <a:pt x="600" y="226"/>
                </a:cubicBezTo>
                <a:close/>
                <a:moveTo>
                  <a:pt x="508" y="56"/>
                </a:moveTo>
                <a:lnTo>
                  <a:pt x="508" y="56"/>
                </a:lnTo>
                <a:cubicBezTo>
                  <a:pt x="91" y="56"/>
                  <a:pt x="91" y="56"/>
                  <a:pt x="91" y="56"/>
                </a:cubicBezTo>
                <a:cubicBezTo>
                  <a:pt x="77" y="56"/>
                  <a:pt x="63" y="49"/>
                  <a:pt x="63" y="28"/>
                </a:cubicBezTo>
                <a:cubicBezTo>
                  <a:pt x="63" y="14"/>
                  <a:pt x="77" y="0"/>
                  <a:pt x="91" y="0"/>
                </a:cubicBezTo>
                <a:cubicBezTo>
                  <a:pt x="508" y="0"/>
                  <a:pt x="508" y="0"/>
                  <a:pt x="508" y="0"/>
                </a:cubicBezTo>
                <a:cubicBezTo>
                  <a:pt x="522" y="0"/>
                  <a:pt x="537" y="14"/>
                  <a:pt x="537" y="28"/>
                </a:cubicBezTo>
                <a:cubicBezTo>
                  <a:pt x="537" y="49"/>
                  <a:pt x="522" y="56"/>
                  <a:pt x="508" y="56"/>
                </a:cubicBezTo>
                <a:close/>
                <a:moveTo>
                  <a:pt x="84" y="332"/>
                </a:moveTo>
                <a:lnTo>
                  <a:pt x="84" y="332"/>
                </a:lnTo>
                <a:cubicBezTo>
                  <a:pt x="84" y="332"/>
                  <a:pt x="84" y="332"/>
                  <a:pt x="91" y="332"/>
                </a:cubicBezTo>
                <a:cubicBezTo>
                  <a:pt x="91" y="332"/>
                  <a:pt x="91" y="332"/>
                  <a:pt x="98" y="332"/>
                </a:cubicBezTo>
                <a:cubicBezTo>
                  <a:pt x="98" y="325"/>
                  <a:pt x="106" y="325"/>
                  <a:pt x="113" y="325"/>
                </a:cubicBezTo>
                <a:cubicBezTo>
                  <a:pt x="113" y="466"/>
                  <a:pt x="113" y="466"/>
                  <a:pt x="113" y="466"/>
                </a:cubicBezTo>
                <a:cubicBezTo>
                  <a:pt x="487" y="466"/>
                  <a:pt x="487" y="466"/>
                  <a:pt x="487" y="466"/>
                </a:cubicBezTo>
                <a:cubicBezTo>
                  <a:pt x="487" y="325"/>
                  <a:pt x="487" y="325"/>
                  <a:pt x="487" y="325"/>
                </a:cubicBezTo>
                <a:cubicBezTo>
                  <a:pt x="494" y="325"/>
                  <a:pt x="494" y="325"/>
                  <a:pt x="501" y="332"/>
                </a:cubicBezTo>
                <a:cubicBezTo>
                  <a:pt x="501" y="332"/>
                  <a:pt x="501" y="332"/>
                  <a:pt x="508" y="332"/>
                </a:cubicBezTo>
                <a:lnTo>
                  <a:pt x="515" y="332"/>
                </a:lnTo>
                <a:lnTo>
                  <a:pt x="522" y="332"/>
                </a:lnTo>
                <a:cubicBezTo>
                  <a:pt x="530" y="332"/>
                  <a:pt x="537" y="332"/>
                  <a:pt x="544" y="332"/>
                </a:cubicBezTo>
                <a:cubicBezTo>
                  <a:pt x="544" y="523"/>
                  <a:pt x="544" y="523"/>
                  <a:pt x="544" y="523"/>
                </a:cubicBezTo>
                <a:cubicBezTo>
                  <a:pt x="544" y="537"/>
                  <a:pt x="530" y="551"/>
                  <a:pt x="515" y="551"/>
                </a:cubicBezTo>
                <a:cubicBezTo>
                  <a:pt x="84" y="551"/>
                  <a:pt x="84" y="551"/>
                  <a:pt x="84" y="551"/>
                </a:cubicBezTo>
                <a:cubicBezTo>
                  <a:pt x="63" y="551"/>
                  <a:pt x="56" y="537"/>
                  <a:pt x="56" y="523"/>
                </a:cubicBezTo>
                <a:cubicBezTo>
                  <a:pt x="56" y="332"/>
                  <a:pt x="56" y="332"/>
                  <a:pt x="56" y="332"/>
                </a:cubicBezTo>
                <a:cubicBezTo>
                  <a:pt x="63" y="332"/>
                  <a:pt x="63" y="332"/>
                  <a:pt x="70" y="332"/>
                </a:cubicBezTo>
                <a:cubicBezTo>
                  <a:pt x="77" y="332"/>
                  <a:pt x="77" y="332"/>
                  <a:pt x="84" y="3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84" name="Freeform 160">
            <a:extLst>
              <a:ext uri="{FF2B5EF4-FFF2-40B4-BE49-F238E27FC236}">
                <a16:creationId xmlns="" xmlns:a16="http://schemas.microsoft.com/office/drawing/2014/main" id="{099E83BE-614A-457F-B54D-8F0CFC015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5175" y="2109601"/>
            <a:ext cx="356676" cy="249152"/>
          </a:xfrm>
          <a:custGeom>
            <a:avLst/>
            <a:gdLst>
              <a:gd name="T0" fmla="*/ 147281 w 601"/>
              <a:gd name="T1" fmla="*/ 68912 h 418"/>
              <a:gd name="T2" fmla="*/ 147281 w 601"/>
              <a:gd name="T3" fmla="*/ 68912 h 418"/>
              <a:gd name="T4" fmla="*/ 213018 w 601"/>
              <a:gd name="T5" fmla="*/ 2526 h 418"/>
              <a:gd name="T6" fmla="*/ 215533 w 601"/>
              <a:gd name="T7" fmla="*/ 10102 h 418"/>
              <a:gd name="T8" fmla="*/ 215533 w 601"/>
              <a:gd name="T9" fmla="*/ 139989 h 418"/>
              <a:gd name="T10" fmla="*/ 213018 w 601"/>
              <a:gd name="T11" fmla="*/ 147927 h 418"/>
              <a:gd name="T12" fmla="*/ 147281 w 601"/>
              <a:gd name="T13" fmla="*/ 68912 h 418"/>
              <a:gd name="T14" fmla="*/ 2515 w 601"/>
              <a:gd name="T15" fmla="*/ 2526 h 418"/>
              <a:gd name="T16" fmla="*/ 2515 w 601"/>
              <a:gd name="T17" fmla="*/ 2526 h 418"/>
              <a:gd name="T18" fmla="*/ 10058 w 601"/>
              <a:gd name="T19" fmla="*/ 0 h 418"/>
              <a:gd name="T20" fmla="*/ 205475 w 601"/>
              <a:gd name="T21" fmla="*/ 0 h 418"/>
              <a:gd name="T22" fmla="*/ 213018 w 601"/>
              <a:gd name="T23" fmla="*/ 2526 h 418"/>
              <a:gd name="T24" fmla="*/ 106689 w 601"/>
              <a:gd name="T25" fmla="*/ 86591 h 418"/>
              <a:gd name="T26" fmla="*/ 2515 w 601"/>
              <a:gd name="T27" fmla="*/ 2526 h 418"/>
              <a:gd name="T28" fmla="*/ 2515 w 601"/>
              <a:gd name="T29" fmla="*/ 147927 h 418"/>
              <a:gd name="T30" fmla="*/ 2515 w 601"/>
              <a:gd name="T31" fmla="*/ 147927 h 418"/>
              <a:gd name="T32" fmla="*/ 0 w 601"/>
              <a:gd name="T33" fmla="*/ 139989 h 418"/>
              <a:gd name="T34" fmla="*/ 0 w 601"/>
              <a:gd name="T35" fmla="*/ 10102 h 418"/>
              <a:gd name="T36" fmla="*/ 2515 w 601"/>
              <a:gd name="T37" fmla="*/ 2526 h 418"/>
              <a:gd name="T38" fmla="*/ 68611 w 601"/>
              <a:gd name="T39" fmla="*/ 68912 h 418"/>
              <a:gd name="T40" fmla="*/ 2515 w 601"/>
              <a:gd name="T41" fmla="*/ 147927 h 418"/>
              <a:gd name="T42" fmla="*/ 106689 w 601"/>
              <a:gd name="T43" fmla="*/ 107157 h 418"/>
              <a:gd name="T44" fmla="*/ 106689 w 601"/>
              <a:gd name="T45" fmla="*/ 107157 h 418"/>
              <a:gd name="T46" fmla="*/ 134349 w 601"/>
              <a:gd name="T47" fmla="*/ 79014 h 418"/>
              <a:gd name="T48" fmla="*/ 213018 w 601"/>
              <a:gd name="T49" fmla="*/ 147927 h 418"/>
              <a:gd name="T50" fmla="*/ 205475 w 601"/>
              <a:gd name="T51" fmla="*/ 150452 h 418"/>
              <a:gd name="T52" fmla="*/ 10058 w 601"/>
              <a:gd name="T53" fmla="*/ 150452 h 418"/>
              <a:gd name="T54" fmla="*/ 2515 w 601"/>
              <a:gd name="T55" fmla="*/ 147927 h 418"/>
              <a:gd name="T56" fmla="*/ 78669 w 601"/>
              <a:gd name="T57" fmla="*/ 79014 h 418"/>
              <a:gd name="T58" fmla="*/ 106689 w 601"/>
              <a:gd name="T59" fmla="*/ 107157 h 41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01" h="418">
                <a:moveTo>
                  <a:pt x="410" y="191"/>
                </a:moveTo>
                <a:lnTo>
                  <a:pt x="410" y="191"/>
                </a:lnTo>
                <a:cubicBezTo>
                  <a:pt x="593" y="7"/>
                  <a:pt x="593" y="7"/>
                  <a:pt x="593" y="7"/>
                </a:cubicBezTo>
                <a:cubicBezTo>
                  <a:pt x="600" y="14"/>
                  <a:pt x="600" y="21"/>
                  <a:pt x="600" y="28"/>
                </a:cubicBezTo>
                <a:cubicBezTo>
                  <a:pt x="600" y="388"/>
                  <a:pt x="600" y="388"/>
                  <a:pt x="600" y="388"/>
                </a:cubicBezTo>
                <a:cubicBezTo>
                  <a:pt x="600" y="395"/>
                  <a:pt x="600" y="403"/>
                  <a:pt x="593" y="410"/>
                </a:cubicBezTo>
                <a:lnTo>
                  <a:pt x="410" y="191"/>
                </a:lnTo>
                <a:close/>
                <a:moveTo>
                  <a:pt x="7" y="7"/>
                </a:moveTo>
                <a:lnTo>
                  <a:pt x="7" y="7"/>
                </a:lnTo>
                <a:cubicBezTo>
                  <a:pt x="14" y="7"/>
                  <a:pt x="21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79" y="0"/>
                  <a:pt x="586" y="7"/>
                  <a:pt x="593" y="7"/>
                </a:cubicBezTo>
                <a:cubicBezTo>
                  <a:pt x="297" y="240"/>
                  <a:pt x="297" y="240"/>
                  <a:pt x="297" y="240"/>
                </a:cubicBezTo>
                <a:lnTo>
                  <a:pt x="7" y="7"/>
                </a:lnTo>
                <a:close/>
                <a:moveTo>
                  <a:pt x="7" y="410"/>
                </a:moveTo>
                <a:lnTo>
                  <a:pt x="7" y="410"/>
                </a:lnTo>
                <a:cubicBezTo>
                  <a:pt x="0" y="403"/>
                  <a:pt x="0" y="395"/>
                  <a:pt x="0" y="38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0" y="14"/>
                  <a:pt x="7" y="7"/>
                </a:cubicBezTo>
                <a:cubicBezTo>
                  <a:pt x="191" y="191"/>
                  <a:pt x="191" y="191"/>
                  <a:pt x="191" y="191"/>
                </a:cubicBezTo>
                <a:lnTo>
                  <a:pt x="7" y="410"/>
                </a:lnTo>
                <a:close/>
                <a:moveTo>
                  <a:pt x="297" y="297"/>
                </a:moveTo>
                <a:lnTo>
                  <a:pt x="297" y="297"/>
                </a:lnTo>
                <a:cubicBezTo>
                  <a:pt x="374" y="219"/>
                  <a:pt x="374" y="219"/>
                  <a:pt x="374" y="219"/>
                </a:cubicBezTo>
                <a:cubicBezTo>
                  <a:pt x="593" y="410"/>
                  <a:pt x="593" y="410"/>
                  <a:pt x="593" y="410"/>
                </a:cubicBezTo>
                <a:cubicBezTo>
                  <a:pt x="586" y="417"/>
                  <a:pt x="579" y="417"/>
                  <a:pt x="572" y="417"/>
                </a:cubicBezTo>
                <a:cubicBezTo>
                  <a:pt x="28" y="417"/>
                  <a:pt x="28" y="417"/>
                  <a:pt x="28" y="417"/>
                </a:cubicBezTo>
                <a:cubicBezTo>
                  <a:pt x="21" y="417"/>
                  <a:pt x="14" y="417"/>
                  <a:pt x="7" y="410"/>
                </a:cubicBezTo>
                <a:cubicBezTo>
                  <a:pt x="219" y="219"/>
                  <a:pt x="219" y="219"/>
                  <a:pt x="219" y="219"/>
                </a:cubicBezTo>
                <a:lnTo>
                  <a:pt x="297" y="2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43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2"/>
          <p:cNvGraphicFramePr/>
          <p:nvPr>
            <p:extLst>
              <p:ext uri="{D42A27DB-BD31-4B8C-83A1-F6EECF244321}">
                <p14:modId xmlns:p14="http://schemas.microsoft.com/office/powerpoint/2010/main" val="2408043883"/>
              </p:ext>
            </p:extLst>
          </p:nvPr>
        </p:nvGraphicFramePr>
        <p:xfrm>
          <a:off x="794387" y="1626781"/>
          <a:ext cx="5472079" cy="400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58499511-8710-4749-BA45-B292353EF574}"/>
              </a:ext>
            </a:extLst>
          </p:cNvPr>
          <p:cNvGrpSpPr/>
          <p:nvPr/>
        </p:nvGrpSpPr>
        <p:grpSpPr>
          <a:xfrm>
            <a:off x="0" y="394958"/>
            <a:ext cx="2807975" cy="445510"/>
            <a:chOff x="111674" y="150658"/>
            <a:chExt cx="1094304" cy="173621"/>
          </a:xfrm>
        </p:grpSpPr>
        <p:sp>
          <p:nvSpPr>
            <p:cNvPr id="27" name="MH_Entry_1">
              <a:extLst>
                <a:ext uri="{FF2B5EF4-FFF2-40B4-BE49-F238E27FC236}">
                  <a16:creationId xmlns="" xmlns:a16="http://schemas.microsoft.com/office/drawing/2014/main" id="{D238E243-881C-4C74-AC42-E339486FB19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74303" y="183494"/>
              <a:ext cx="931675" cy="107950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spAutoFit/>
            </a:bodyPr>
            <a:lstStyle/>
            <a:p>
              <a:pPr defTabSz="64851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工作完成情况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等腰三角形 27">
              <a:extLst>
                <a:ext uri="{FF2B5EF4-FFF2-40B4-BE49-F238E27FC236}">
                  <a16:creationId xmlns="" xmlns:a16="http://schemas.microsoft.com/office/drawing/2014/main" id="{B1111FAF-6C94-4776-A404-A064061F85E2}"/>
                </a:ext>
              </a:extLst>
            </p:cNvPr>
            <p:cNvSpPr/>
            <p:nvPr/>
          </p:nvSpPr>
          <p:spPr>
            <a:xfrm rot="5400000">
              <a:off x="94311" y="168021"/>
              <a:ext cx="173621" cy="138896"/>
            </a:xfrm>
            <a:prstGeom prst="triangle">
              <a:avLst/>
            </a:prstGeom>
            <a:gradFill>
              <a:gsLst>
                <a:gs pos="26000">
                  <a:srgbClr val="F9CD43"/>
                </a:gs>
                <a:gs pos="100000">
                  <a:srgbClr val="E61A1D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gradFill>
                  <a:gsLst>
                    <a:gs pos="26000">
                      <a:srgbClr val="F9CD43"/>
                    </a:gs>
                    <a:gs pos="100000">
                      <a:srgbClr val="E61A1D"/>
                    </a:gs>
                  </a:gsLst>
                  <a:lin ang="9000000" scaled="0"/>
                </a:gradFill>
              </a:endParaRPr>
            </a:p>
          </p:txBody>
        </p:sp>
      </p:grpSp>
      <p:graphicFrame>
        <p:nvGraphicFramePr>
          <p:cNvPr id="29" name="图表 28">
            <a:extLst>
              <a:ext uri="{FF2B5EF4-FFF2-40B4-BE49-F238E27FC236}">
                <a16:creationId xmlns="" xmlns:a16="http://schemas.microsoft.com/office/drawing/2014/main" id="{D0F311E2-3EB3-4584-8C69-988937CCA5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7287583"/>
              </p:ext>
            </p:extLst>
          </p:nvPr>
        </p:nvGraphicFramePr>
        <p:xfrm>
          <a:off x="6728115" y="1753547"/>
          <a:ext cx="1733744" cy="1840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0" name="图表 29">
            <a:extLst>
              <a:ext uri="{FF2B5EF4-FFF2-40B4-BE49-F238E27FC236}">
                <a16:creationId xmlns="" xmlns:a16="http://schemas.microsoft.com/office/drawing/2014/main" id="{B05917D5-6435-49CF-BDD5-7F3A33D5A9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7114540"/>
              </p:ext>
            </p:extLst>
          </p:nvPr>
        </p:nvGraphicFramePr>
        <p:xfrm>
          <a:off x="8954961" y="1740662"/>
          <a:ext cx="1733744" cy="1840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1" name="TextBox 15">
            <a:extLst>
              <a:ext uri="{FF2B5EF4-FFF2-40B4-BE49-F238E27FC236}">
                <a16:creationId xmlns="" xmlns:a16="http://schemas.microsoft.com/office/drawing/2014/main" id="{3384B257-AB6B-44FE-B2EE-979165F610D9}"/>
              </a:ext>
            </a:extLst>
          </p:cNvPr>
          <p:cNvSpPr txBox="1"/>
          <p:nvPr/>
        </p:nvSpPr>
        <p:spPr>
          <a:xfrm>
            <a:off x="9052409" y="2480014"/>
            <a:ext cx="1589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16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21">
            <a:extLst>
              <a:ext uri="{FF2B5EF4-FFF2-40B4-BE49-F238E27FC236}">
                <a16:creationId xmlns="" xmlns:a16="http://schemas.microsoft.com/office/drawing/2014/main" id="{4643A3F9-8CCA-487A-953C-397F9A983057}"/>
              </a:ext>
            </a:extLst>
          </p:cNvPr>
          <p:cNvSpPr txBox="1"/>
          <p:nvPr/>
        </p:nvSpPr>
        <p:spPr>
          <a:xfrm>
            <a:off x="6844613" y="2426225"/>
            <a:ext cx="1589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en-US" altLang="zh-CN" sz="16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2EF047E4-459A-4A71-9AC9-9408C4C9D703}"/>
              </a:ext>
            </a:extLst>
          </p:cNvPr>
          <p:cNvSpPr/>
          <p:nvPr/>
        </p:nvSpPr>
        <p:spPr>
          <a:xfrm>
            <a:off x="7003997" y="3496365"/>
            <a:ext cx="13641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OVERSEA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2C16F287-8324-40D4-B11A-122E42BAAD45}"/>
              </a:ext>
            </a:extLst>
          </p:cNvPr>
          <p:cNvSpPr/>
          <p:nvPr/>
        </p:nvSpPr>
        <p:spPr>
          <a:xfrm>
            <a:off x="9148984" y="3496365"/>
            <a:ext cx="13641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DOMESTIC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2FE3E131-3639-416F-9BEE-DE1E8F20C36F}"/>
              </a:ext>
            </a:extLst>
          </p:cNvPr>
          <p:cNvSpPr txBox="1"/>
          <p:nvPr/>
        </p:nvSpPr>
        <p:spPr>
          <a:xfrm>
            <a:off x="6893409" y="4004643"/>
            <a:ext cx="3136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EA3D25">
                        <a:lumMod val="99000"/>
                      </a:srgbClr>
                    </a:gs>
                    <a:gs pos="100000">
                      <a:srgbClr val="F9CD43"/>
                    </a:gs>
                  </a:gsLst>
                  <a:lin ang="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办公培训占有率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C6522F6F-30EE-495E-A6FA-08E385A152EF}"/>
              </a:ext>
            </a:extLst>
          </p:cNvPr>
          <p:cNvSpPr/>
          <p:nvPr/>
        </p:nvSpPr>
        <p:spPr>
          <a:xfrm>
            <a:off x="6905740" y="4537766"/>
            <a:ext cx="4714942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595959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A modest spur to induce others to come forward with valuable contributions; thro a sprat to catch a whale. </a:t>
            </a:r>
            <a:endParaRPr lang="zh-CN" altLang="en-US" dirty="0">
              <a:solidFill>
                <a:srgbClr val="595959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27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36"/>
  <p:tag name="MH_LIBRARY" val="GRAPHIC"/>
  <p:tag name="MH_TYPE" val="SubTitl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36"/>
  <p:tag name="MH_LIBRARY" val="GRAPHIC"/>
  <p:tag name="MH_TYPE" val="SubTitle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36"/>
  <p:tag name="MH_LIBRARY" val="GRAPHIC"/>
  <p:tag name="MH_TYPE" val="SubTitle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36"/>
  <p:tag name="MH_LIBRARY" val="GRAPHIC"/>
  <p:tag name="MH_TYPE" val="SubTitle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F9CD43"/>
            </a:gs>
            <a:gs pos="100000">
              <a:srgbClr val="E61A1D"/>
            </a:gs>
          </a:gsLst>
          <a:lin ang="9000000" scaled="0"/>
        </a:gradFill>
        <a:ln>
          <a:noFill/>
        </a:ln>
      </a:spPr>
      <a:bodyPr rtlCol="0" anchor="ctr"/>
      <a:lstStyle>
        <a:defPPr algn="ctr" defTabSz="914277">
          <a:lnSpc>
            <a:spcPct val="130000"/>
          </a:lnSpc>
          <a:defRPr sz="1799" dirty="0">
            <a:solidFill>
              <a:srgbClr val="FFFFFF"/>
            </a:solidFill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1282</Words>
  <Application>Microsoft Office PowerPoint</Application>
  <PresentationFormat>宽屏</PresentationFormat>
  <Paragraphs>142</Paragraphs>
  <Slides>14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Century Gothic</vt:lpstr>
      <vt:lpstr>Microsoft Yahei</vt:lpstr>
      <vt:lpstr>等线</vt:lpstr>
      <vt:lpstr>等线 Light</vt:lpstr>
      <vt:lpstr>冬青黑体简体中文 W3</vt:lpstr>
      <vt:lpstr>方正姚体</vt:lpstr>
      <vt:lpstr>微软雅黑</vt:lpstr>
      <vt:lpstr>微软雅黑 Light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美仑设计</dc:creator>
  <cp:keywords>www.51pptmoban.com</cp:keywords>
  <cp:lastModifiedBy>阳光 男孩</cp:lastModifiedBy>
  <cp:revision>74</cp:revision>
  <dcterms:created xsi:type="dcterms:W3CDTF">2018-09-13T11:27:18Z</dcterms:created>
  <dcterms:modified xsi:type="dcterms:W3CDTF">2019-04-11T12:47:13Z</dcterms:modified>
</cp:coreProperties>
</file>