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83" r:id="rId10"/>
    <p:sldId id="265" r:id="rId11"/>
    <p:sldId id="266" r:id="rId12"/>
    <p:sldId id="267" r:id="rId13"/>
    <p:sldId id="268" r:id="rId14"/>
    <p:sldId id="269" r:id="rId15"/>
    <p:sldId id="284" r:id="rId16"/>
    <p:sldId id="271" r:id="rId17"/>
    <p:sldId id="272" r:id="rId18"/>
    <p:sldId id="273" r:id="rId19"/>
    <p:sldId id="274" r:id="rId20"/>
    <p:sldId id="275" r:id="rId21"/>
    <p:sldId id="285" r:id="rId22"/>
    <p:sldId id="277" r:id="rId23"/>
    <p:sldId id="278" r:id="rId24"/>
    <p:sldId id="279" r:id="rId25"/>
    <p:sldId id="280" r:id="rId26"/>
    <p:sldId id="281" r:id="rId27"/>
    <p:sldId id="286" r:id="rId28"/>
    <p:sldId id="287"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AE44"/>
    <a:srgbClr val="2C56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2" d="100"/>
          <a:sy n="142" d="100"/>
        </p:scale>
        <p:origin x="708" y="126"/>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13AD04EB-DCD9-496B-8DA3-AD49651FC2D3}" type="datetimeFigureOut">
              <a:rPr lang="zh-CN" altLang="en-US" smtClean="0"/>
              <a:t>2019/4/14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BFAD5A2-A9B7-4689-8044-8AF5D52A28E6}" type="slidenum">
              <a:rPr lang="zh-CN" altLang="en-US" smtClean="0"/>
              <a:t>‹#›</a:t>
            </a:fld>
            <a:endParaRPr lang="zh-CN" altLang="en-US"/>
          </a:p>
        </p:txBody>
      </p:sp>
    </p:spTree>
    <p:extLst>
      <p:ext uri="{BB962C8B-B14F-4D97-AF65-F5344CB8AC3E}">
        <p14:creationId xmlns:p14="http://schemas.microsoft.com/office/powerpoint/2010/main" val="3432584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3AD04EB-DCD9-496B-8DA3-AD49651FC2D3}" type="datetimeFigureOut">
              <a:rPr lang="zh-CN" altLang="en-US" smtClean="0"/>
              <a:t>2019/4/14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BFAD5A2-A9B7-4689-8044-8AF5D52A28E6}" type="slidenum">
              <a:rPr lang="zh-CN" altLang="en-US" smtClean="0"/>
              <a:t>‹#›</a:t>
            </a:fld>
            <a:endParaRPr lang="zh-CN" altLang="en-US"/>
          </a:p>
        </p:txBody>
      </p:sp>
    </p:spTree>
    <p:extLst>
      <p:ext uri="{BB962C8B-B14F-4D97-AF65-F5344CB8AC3E}">
        <p14:creationId xmlns:p14="http://schemas.microsoft.com/office/powerpoint/2010/main" val="3953875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3AD04EB-DCD9-496B-8DA3-AD49651FC2D3}" type="datetimeFigureOut">
              <a:rPr lang="zh-CN" altLang="en-US" smtClean="0"/>
              <a:t>2019/4/14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BFAD5A2-A9B7-4689-8044-8AF5D52A28E6}" type="slidenum">
              <a:rPr lang="zh-CN" altLang="en-US" smtClean="0"/>
              <a:t>‹#›</a:t>
            </a:fld>
            <a:endParaRPr lang="zh-CN" altLang="en-US"/>
          </a:p>
        </p:txBody>
      </p:sp>
    </p:spTree>
    <p:extLst>
      <p:ext uri="{BB962C8B-B14F-4D97-AF65-F5344CB8AC3E}">
        <p14:creationId xmlns:p14="http://schemas.microsoft.com/office/powerpoint/2010/main" val="28557275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4209688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1785631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474475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3313218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120684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2658781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3300793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1506181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3AD04EB-DCD9-496B-8DA3-AD49651FC2D3}" type="datetimeFigureOut">
              <a:rPr lang="zh-CN" altLang="en-US" smtClean="0"/>
              <a:t>2019/4/14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BFAD5A2-A9B7-4689-8044-8AF5D52A28E6}" type="slidenum">
              <a:rPr lang="zh-CN" altLang="en-US" smtClean="0"/>
              <a:t>‹#›</a:t>
            </a:fld>
            <a:endParaRPr lang="zh-CN" altLang="en-US"/>
          </a:p>
        </p:txBody>
      </p:sp>
    </p:spTree>
    <p:extLst>
      <p:ext uri="{BB962C8B-B14F-4D97-AF65-F5344CB8AC3E}">
        <p14:creationId xmlns:p14="http://schemas.microsoft.com/office/powerpoint/2010/main" val="2299266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328503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6093368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652981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9280654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7748321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321466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950170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0096809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8637405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527115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13AD04EB-DCD9-496B-8DA3-AD49651FC2D3}" type="datetimeFigureOut">
              <a:rPr lang="zh-CN" altLang="en-US" smtClean="0"/>
              <a:t>2019/4/14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BFAD5A2-A9B7-4689-8044-8AF5D52A28E6}" type="slidenum">
              <a:rPr lang="zh-CN" altLang="en-US" smtClean="0"/>
              <a:t>‹#›</a:t>
            </a:fld>
            <a:endParaRPr lang="zh-CN" altLang="en-US"/>
          </a:p>
        </p:txBody>
      </p:sp>
    </p:spTree>
    <p:extLst>
      <p:ext uri="{BB962C8B-B14F-4D97-AF65-F5344CB8AC3E}">
        <p14:creationId xmlns:p14="http://schemas.microsoft.com/office/powerpoint/2010/main" val="16922870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168106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sp>
        <p:nvSpPr>
          <p:cNvPr id="8" name="文本框 7"/>
          <p:cNvSpPr txBox="1"/>
          <p:nvPr userDrawn="1"/>
        </p:nvSpPr>
        <p:spPr>
          <a:xfrm>
            <a:off x="279400" y="177800"/>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02209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3AD04EB-DCD9-496B-8DA3-AD49651FC2D3}" type="datetimeFigureOut">
              <a:rPr lang="zh-CN" altLang="en-US" smtClean="0"/>
              <a:t>2019/4/14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BFAD5A2-A9B7-4689-8044-8AF5D52A28E6}" type="slidenum">
              <a:rPr lang="zh-CN" altLang="en-US" smtClean="0"/>
              <a:t>‹#›</a:t>
            </a:fld>
            <a:endParaRPr lang="zh-CN" altLang="en-US"/>
          </a:p>
        </p:txBody>
      </p:sp>
      <p:sp>
        <p:nvSpPr>
          <p:cNvPr id="9" name="矩形 8"/>
          <p:cNvSpPr/>
          <p:nvPr userDrawn="1"/>
        </p:nvSpPr>
        <p:spPr>
          <a:xfrm>
            <a:off x="7089552" y="3999933"/>
            <a:ext cx="775136" cy="246221"/>
          </a:xfrm>
          <a:prstGeom prst="rect">
            <a:avLst/>
          </a:prstGeom>
        </p:spPr>
        <p:txBody>
          <a:bodyPr wrap="square">
            <a:spAutoFit/>
          </a:bodyPr>
          <a:lstStyle/>
          <a:p>
            <a:pPr defTabSz="914400"/>
            <a:r>
              <a:rPr lang="en-US" altLang="zh-CN" sz="100" dirty="0">
                <a:solidFill>
                  <a:prstClr val="white"/>
                </a:solidFill>
                <a:ea typeface="宋体"/>
              </a:rPr>
              <a:t>PPT</a:t>
            </a:r>
            <a:r>
              <a:rPr lang="zh-CN" altLang="en-US" sz="100" dirty="0">
                <a:solidFill>
                  <a:prstClr val="white"/>
                </a:solidFill>
                <a:ea typeface="宋体"/>
              </a:rPr>
              <a:t>模板下载：</a:t>
            </a:r>
            <a:r>
              <a:rPr lang="en-US" altLang="zh-CN" sz="100" dirty="0">
                <a:solidFill>
                  <a:prstClr val="white"/>
                </a:solidFill>
                <a:ea typeface="宋体"/>
              </a:rPr>
              <a:t>www.1ppt.com/moban/     </a:t>
            </a:r>
            <a:r>
              <a:rPr lang="zh-CN" altLang="en-US" sz="100" dirty="0">
                <a:solidFill>
                  <a:prstClr val="white"/>
                </a:solidFill>
                <a:ea typeface="宋体"/>
              </a:rPr>
              <a:t>行业</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www.1ppt.com/hangye/ </a:t>
            </a:r>
          </a:p>
          <a:p>
            <a:pPr defTabSz="914400"/>
            <a:r>
              <a:rPr lang="zh-CN" altLang="en-US" sz="100" dirty="0">
                <a:solidFill>
                  <a:prstClr val="white"/>
                </a:solidFill>
                <a:ea typeface="宋体"/>
              </a:rPr>
              <a:t>节日</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www.1ppt.com/jieri/           PPT</a:t>
            </a:r>
            <a:r>
              <a:rPr lang="zh-CN" altLang="en-US" sz="100" dirty="0">
                <a:solidFill>
                  <a:prstClr val="white"/>
                </a:solidFill>
                <a:ea typeface="宋体"/>
              </a:rPr>
              <a:t>素材下载：</a:t>
            </a:r>
            <a:r>
              <a:rPr lang="en-US" altLang="zh-CN" sz="100" dirty="0">
                <a:solidFill>
                  <a:prstClr val="white"/>
                </a:solidFill>
                <a:ea typeface="宋体"/>
              </a:rPr>
              <a:t>www.1ppt.com/sucai/</a:t>
            </a:r>
          </a:p>
          <a:p>
            <a:pPr defTabSz="914400"/>
            <a:r>
              <a:rPr lang="en-US" altLang="zh-CN" sz="100" dirty="0">
                <a:solidFill>
                  <a:prstClr val="white"/>
                </a:solidFill>
                <a:ea typeface="宋体"/>
              </a:rPr>
              <a:t>PPT</a:t>
            </a:r>
            <a:r>
              <a:rPr lang="zh-CN" altLang="en-US" sz="100" dirty="0">
                <a:solidFill>
                  <a:prstClr val="white"/>
                </a:solidFill>
                <a:ea typeface="宋体"/>
              </a:rPr>
              <a:t>背景图片：</a:t>
            </a:r>
            <a:r>
              <a:rPr lang="en-US" altLang="zh-CN" sz="100" dirty="0">
                <a:solidFill>
                  <a:prstClr val="white"/>
                </a:solidFill>
                <a:ea typeface="宋体"/>
              </a:rPr>
              <a:t>www.1ppt.com/beijing/      PPT</a:t>
            </a:r>
            <a:r>
              <a:rPr lang="zh-CN" altLang="en-US" sz="100" dirty="0">
                <a:solidFill>
                  <a:prstClr val="white"/>
                </a:solidFill>
                <a:ea typeface="宋体"/>
              </a:rPr>
              <a:t>图表下载：</a:t>
            </a:r>
            <a:r>
              <a:rPr lang="en-US" altLang="zh-CN" sz="100" dirty="0">
                <a:solidFill>
                  <a:prstClr val="white"/>
                </a:solidFill>
                <a:ea typeface="宋体"/>
              </a:rPr>
              <a:t>www.1ppt.com/tubiao/      </a:t>
            </a:r>
          </a:p>
          <a:p>
            <a:pPr defTabSz="914400"/>
            <a:r>
              <a:rPr lang="zh-CN" altLang="en-US" sz="100" dirty="0">
                <a:solidFill>
                  <a:prstClr val="white"/>
                </a:solidFill>
                <a:ea typeface="宋体"/>
              </a:rPr>
              <a:t>优秀</a:t>
            </a:r>
            <a:r>
              <a:rPr lang="en-US" altLang="zh-CN" sz="100" dirty="0">
                <a:solidFill>
                  <a:prstClr val="white"/>
                </a:solidFill>
                <a:ea typeface="宋体"/>
              </a:rPr>
              <a:t>PPT</a:t>
            </a:r>
            <a:r>
              <a:rPr lang="zh-CN" altLang="en-US" sz="100" dirty="0">
                <a:solidFill>
                  <a:prstClr val="white"/>
                </a:solidFill>
                <a:ea typeface="宋体"/>
              </a:rPr>
              <a:t>下载：</a:t>
            </a:r>
            <a:r>
              <a:rPr lang="en-US" altLang="zh-CN" sz="100" dirty="0">
                <a:solidFill>
                  <a:prstClr val="white"/>
                </a:solidFill>
                <a:ea typeface="宋体"/>
              </a:rPr>
              <a:t>www.1ppt.com/xiazai/        PPT</a:t>
            </a:r>
            <a:r>
              <a:rPr lang="zh-CN" altLang="en-US" sz="100" dirty="0">
                <a:solidFill>
                  <a:prstClr val="white"/>
                </a:solidFill>
                <a:ea typeface="宋体"/>
              </a:rPr>
              <a:t>教程： </a:t>
            </a:r>
            <a:r>
              <a:rPr lang="en-US" altLang="zh-CN" sz="100" dirty="0">
                <a:solidFill>
                  <a:prstClr val="white"/>
                </a:solidFill>
                <a:ea typeface="宋体"/>
              </a:rPr>
              <a:t>www.1ppt.com/powerpoint/      </a:t>
            </a:r>
          </a:p>
          <a:p>
            <a:pPr defTabSz="914400"/>
            <a:r>
              <a:rPr lang="en-US" altLang="zh-CN" sz="100" dirty="0">
                <a:solidFill>
                  <a:prstClr val="white"/>
                </a:solidFill>
                <a:ea typeface="宋体"/>
              </a:rPr>
              <a:t>Word</a:t>
            </a:r>
            <a:r>
              <a:rPr lang="zh-CN" altLang="en-US" sz="100" dirty="0">
                <a:solidFill>
                  <a:prstClr val="white"/>
                </a:solidFill>
                <a:ea typeface="宋体"/>
              </a:rPr>
              <a:t>教程： </a:t>
            </a:r>
            <a:r>
              <a:rPr lang="en-US" altLang="zh-CN" sz="100" dirty="0">
                <a:solidFill>
                  <a:prstClr val="white"/>
                </a:solidFill>
                <a:ea typeface="宋体"/>
              </a:rPr>
              <a:t>www.1ppt.com/word/              Excel</a:t>
            </a:r>
            <a:r>
              <a:rPr lang="zh-CN" altLang="en-US" sz="100" dirty="0">
                <a:solidFill>
                  <a:prstClr val="white"/>
                </a:solidFill>
                <a:ea typeface="宋体"/>
              </a:rPr>
              <a:t>教程：</a:t>
            </a:r>
            <a:r>
              <a:rPr lang="en-US" altLang="zh-CN" sz="100" dirty="0">
                <a:solidFill>
                  <a:prstClr val="white"/>
                </a:solidFill>
                <a:ea typeface="宋体"/>
              </a:rPr>
              <a:t>www.1ppt.com/excel/  </a:t>
            </a:r>
          </a:p>
          <a:p>
            <a:pPr defTabSz="914400"/>
            <a:r>
              <a:rPr lang="zh-CN" altLang="en-US" sz="100" dirty="0">
                <a:solidFill>
                  <a:prstClr val="white"/>
                </a:solidFill>
                <a:ea typeface="宋体"/>
              </a:rPr>
              <a:t>资料下载：</a:t>
            </a:r>
            <a:r>
              <a:rPr lang="en-US" altLang="zh-CN" sz="100" dirty="0">
                <a:solidFill>
                  <a:prstClr val="white"/>
                </a:solidFill>
                <a:ea typeface="宋体"/>
              </a:rPr>
              <a:t>www.1ppt.com/ziliao/                PPT</a:t>
            </a:r>
            <a:r>
              <a:rPr lang="zh-CN" altLang="en-US" sz="100" dirty="0">
                <a:solidFill>
                  <a:prstClr val="white"/>
                </a:solidFill>
                <a:ea typeface="宋体"/>
              </a:rPr>
              <a:t>课件下载：</a:t>
            </a:r>
            <a:r>
              <a:rPr lang="en-US" altLang="zh-CN" sz="100" dirty="0">
                <a:solidFill>
                  <a:prstClr val="white"/>
                </a:solidFill>
                <a:ea typeface="宋体"/>
              </a:rPr>
              <a:t>www.1ppt.com/kejian/ </a:t>
            </a:r>
          </a:p>
          <a:p>
            <a:pPr defTabSz="914400"/>
            <a:r>
              <a:rPr lang="zh-CN" altLang="en-US" sz="100" dirty="0">
                <a:solidFill>
                  <a:prstClr val="white"/>
                </a:solidFill>
                <a:ea typeface="宋体"/>
              </a:rPr>
              <a:t>范文下载：</a:t>
            </a:r>
            <a:r>
              <a:rPr lang="en-US" altLang="zh-CN" sz="100" dirty="0">
                <a:solidFill>
                  <a:prstClr val="white"/>
                </a:solidFill>
                <a:ea typeface="宋体"/>
              </a:rPr>
              <a:t>www.1ppt.com/fanwen/             </a:t>
            </a:r>
            <a:r>
              <a:rPr lang="zh-CN" altLang="en-US" sz="100" dirty="0">
                <a:solidFill>
                  <a:prstClr val="white"/>
                </a:solidFill>
                <a:ea typeface="宋体"/>
              </a:rPr>
              <a:t>试卷下载：</a:t>
            </a:r>
            <a:r>
              <a:rPr lang="en-US" altLang="zh-CN" sz="100" dirty="0">
                <a:solidFill>
                  <a:prstClr val="white"/>
                </a:solidFill>
                <a:ea typeface="宋体"/>
              </a:rPr>
              <a:t>www.1ppt.com/shiti/  </a:t>
            </a:r>
          </a:p>
          <a:p>
            <a:pPr defTabSz="914400"/>
            <a:r>
              <a:rPr lang="zh-CN" altLang="en-US" sz="100" dirty="0">
                <a:solidFill>
                  <a:prstClr val="white"/>
                </a:solidFill>
                <a:ea typeface="宋体"/>
              </a:rPr>
              <a:t>教案下载：</a:t>
            </a:r>
            <a:r>
              <a:rPr lang="en-US" altLang="zh-CN" sz="100" dirty="0">
                <a:solidFill>
                  <a:prstClr val="white"/>
                </a:solidFill>
                <a:ea typeface="宋体"/>
              </a:rPr>
              <a:t>www.1ppt.com/jiaoan/  </a:t>
            </a:r>
            <a:r>
              <a:rPr lang="en-US" altLang="zh-CN" sz="100" dirty="0" smtClean="0">
                <a:solidFill>
                  <a:prstClr val="white"/>
                </a:solidFill>
                <a:ea typeface="宋体"/>
              </a:rPr>
              <a:t>      </a:t>
            </a:r>
            <a:endParaRPr lang="en-US" altLang="zh-CN" sz="100" dirty="0">
              <a:solidFill>
                <a:prstClr val="white"/>
              </a:solidFill>
              <a:ea typeface="宋体"/>
            </a:endParaRPr>
          </a:p>
          <a:p>
            <a:pPr defTabSz="914400"/>
            <a:r>
              <a:rPr lang="zh-CN" altLang="en-US" sz="100" dirty="0" smtClean="0">
                <a:solidFill>
                  <a:prstClr val="white"/>
                </a:solidFill>
                <a:ea typeface="宋体"/>
              </a:rPr>
              <a:t>字体下载：</a:t>
            </a:r>
            <a:r>
              <a:rPr lang="en-US" altLang="zh-CN" sz="100" dirty="0" smtClean="0">
                <a:solidFill>
                  <a:prstClr val="white"/>
                </a:solidFill>
                <a:ea typeface="宋体"/>
              </a:rPr>
              <a:t>www.1ppt.com/ziti/</a:t>
            </a:r>
            <a:endParaRPr lang="en-US" altLang="zh-CN" sz="100" dirty="0">
              <a:solidFill>
                <a:prstClr val="white"/>
              </a:solidFill>
              <a:ea typeface="宋体"/>
            </a:endParaRPr>
          </a:p>
          <a:p>
            <a:pPr defTabSz="914400"/>
            <a:r>
              <a:rPr lang="en-US" altLang="zh-CN" sz="100" dirty="0">
                <a:solidFill>
                  <a:prstClr val="white"/>
                </a:solidFill>
                <a:ea typeface="宋体"/>
              </a:rPr>
              <a:t> </a:t>
            </a:r>
            <a:endParaRPr lang="zh-CN" altLang="en-US" sz="100" dirty="0">
              <a:solidFill>
                <a:prstClr val="white"/>
              </a:solidFill>
              <a:ea typeface="宋体"/>
            </a:endParaRPr>
          </a:p>
        </p:txBody>
      </p:sp>
    </p:spTree>
    <p:extLst>
      <p:ext uri="{BB962C8B-B14F-4D97-AF65-F5344CB8AC3E}">
        <p14:creationId xmlns:p14="http://schemas.microsoft.com/office/powerpoint/2010/main" val="4123889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3AD04EB-DCD9-496B-8DA3-AD49651FC2D3}" type="datetimeFigureOut">
              <a:rPr lang="zh-CN" altLang="en-US" smtClean="0"/>
              <a:t>2019/4/14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BFAD5A2-A9B7-4689-8044-8AF5D52A28E6}" type="slidenum">
              <a:rPr lang="zh-CN" altLang="en-US" smtClean="0"/>
              <a:t>‹#›</a:t>
            </a:fld>
            <a:endParaRPr lang="zh-CN" altLang="en-US"/>
          </a:p>
        </p:txBody>
      </p:sp>
    </p:spTree>
    <p:extLst>
      <p:ext uri="{BB962C8B-B14F-4D97-AF65-F5344CB8AC3E}">
        <p14:creationId xmlns:p14="http://schemas.microsoft.com/office/powerpoint/2010/main" val="4120896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3AD04EB-DCD9-496B-8DA3-AD49651FC2D3}" type="datetimeFigureOut">
              <a:rPr lang="zh-CN" altLang="en-US" smtClean="0"/>
              <a:t>2019/4/14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BFAD5A2-A9B7-4689-8044-8AF5D52A28E6}" type="slidenum">
              <a:rPr lang="zh-CN" altLang="en-US" smtClean="0"/>
              <a:t>‹#›</a:t>
            </a:fld>
            <a:endParaRPr lang="zh-CN" altLang="en-US"/>
          </a:p>
        </p:txBody>
      </p:sp>
    </p:spTree>
    <p:extLst>
      <p:ext uri="{BB962C8B-B14F-4D97-AF65-F5344CB8AC3E}">
        <p14:creationId xmlns:p14="http://schemas.microsoft.com/office/powerpoint/2010/main" val="638205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AD04EB-DCD9-496B-8DA3-AD49651FC2D3}" type="datetimeFigureOut">
              <a:rPr lang="zh-CN" altLang="en-US" smtClean="0"/>
              <a:t>2019/4/14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BFAD5A2-A9B7-4689-8044-8AF5D52A28E6}" type="slidenum">
              <a:rPr lang="zh-CN" altLang="en-US" smtClean="0"/>
              <a:t>‹#›</a:t>
            </a:fld>
            <a:endParaRPr lang="zh-CN" altLang="en-US"/>
          </a:p>
        </p:txBody>
      </p:sp>
    </p:spTree>
    <p:extLst>
      <p:ext uri="{BB962C8B-B14F-4D97-AF65-F5344CB8AC3E}">
        <p14:creationId xmlns:p14="http://schemas.microsoft.com/office/powerpoint/2010/main" val="11558116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13AD04EB-DCD9-496B-8DA3-AD49651FC2D3}" type="datetimeFigureOut">
              <a:rPr lang="zh-CN" altLang="en-US" smtClean="0"/>
              <a:t>2019/4/14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BFAD5A2-A9B7-4689-8044-8AF5D52A28E6}" type="slidenum">
              <a:rPr lang="zh-CN" altLang="en-US" smtClean="0"/>
              <a:t>‹#›</a:t>
            </a:fld>
            <a:endParaRPr lang="zh-CN" altLang="en-US"/>
          </a:p>
        </p:txBody>
      </p:sp>
    </p:spTree>
    <p:extLst>
      <p:ext uri="{BB962C8B-B14F-4D97-AF65-F5344CB8AC3E}">
        <p14:creationId xmlns:p14="http://schemas.microsoft.com/office/powerpoint/2010/main" val="3053594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13AD04EB-DCD9-496B-8DA3-AD49651FC2D3}" type="datetimeFigureOut">
              <a:rPr lang="zh-CN" altLang="en-US" smtClean="0"/>
              <a:t>2019/4/14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BFAD5A2-A9B7-4689-8044-8AF5D52A28E6}" type="slidenum">
              <a:rPr lang="zh-CN" altLang="en-US" smtClean="0"/>
              <a:t>‹#›</a:t>
            </a:fld>
            <a:endParaRPr lang="zh-CN" altLang="en-US"/>
          </a:p>
        </p:txBody>
      </p:sp>
    </p:spTree>
    <p:extLst>
      <p:ext uri="{BB962C8B-B14F-4D97-AF65-F5344CB8AC3E}">
        <p14:creationId xmlns:p14="http://schemas.microsoft.com/office/powerpoint/2010/main" val="33407725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3">
            <a:extLst>
              <a:ext uri="{28A0092B-C50C-407E-A947-70E740481C1C}">
                <a14:useLocalDpi xmlns:a14="http://schemas.microsoft.com/office/drawing/2010/main" val="0"/>
              </a:ext>
            </a:extLst>
          </a:blip>
          <a:stretch>
            <a:fillRect/>
          </a:stretch>
        </p:blipFill>
        <p:spPr>
          <a:xfrm>
            <a:off x="0" y="6858"/>
            <a:ext cx="9144000" cy="5129784"/>
          </a:xfrm>
          <a:prstGeom prst="rect">
            <a:avLst/>
          </a:prstGeom>
        </p:spPr>
      </p:pic>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3AD04EB-DCD9-496B-8DA3-AD49651FC2D3}" type="datetimeFigureOut">
              <a:rPr lang="zh-CN" altLang="en-US" smtClean="0"/>
              <a:t>2019/4/14</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BFAD5A2-A9B7-4689-8044-8AF5D52A28E6}" type="slidenum">
              <a:rPr lang="zh-CN" altLang="en-US" smtClean="0"/>
              <a:t>‹#›</a:t>
            </a:fld>
            <a:endParaRPr lang="zh-CN" altLang="en-US"/>
          </a:p>
        </p:txBody>
      </p:sp>
    </p:spTree>
    <p:extLst>
      <p:ext uri="{BB962C8B-B14F-4D97-AF65-F5344CB8AC3E}">
        <p14:creationId xmlns:p14="http://schemas.microsoft.com/office/powerpoint/2010/main" val="29028438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9144000" cy="5143500"/>
          </a:xfrm>
          <a:prstGeom prst="rect">
            <a:avLst/>
          </a:prstGeom>
          <a:solidFill>
            <a:srgbClr val="77AE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7400" y="0"/>
            <a:ext cx="5143500" cy="5143500"/>
          </a:xfrm>
          <a:prstGeom prst="rect">
            <a:avLst/>
          </a:prstGeom>
        </p:spPr>
      </p:pic>
      <p:sp>
        <p:nvSpPr>
          <p:cNvPr id="7" name="文本框 6"/>
          <p:cNvSpPr txBox="1"/>
          <p:nvPr/>
        </p:nvSpPr>
        <p:spPr>
          <a:xfrm>
            <a:off x="1766828" y="1740753"/>
            <a:ext cx="5724644" cy="830997"/>
          </a:xfrm>
          <a:prstGeom prst="rect">
            <a:avLst/>
          </a:prstGeom>
          <a:noFill/>
        </p:spPr>
        <p:txBody>
          <a:bodyPr wrap="none" rtlCol="0">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爱</a:t>
            </a:r>
            <a:r>
              <a:rPr lang="zh-CN" altLang="en-US" sz="4800" b="1" dirty="0" smtClean="0">
                <a:solidFill>
                  <a:schemeClr val="bg1"/>
                </a:solidFill>
                <a:latin typeface="微软雅黑" panose="020B0503020204020204" pitchFamily="34" charset="-122"/>
                <a:ea typeface="微软雅黑" panose="020B0503020204020204" pitchFamily="34" charset="-122"/>
              </a:rPr>
              <a:t>护我们共同的家园</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1652528" y="2571750"/>
            <a:ext cx="5824597" cy="523220"/>
          </a:xfrm>
          <a:prstGeom prst="rect">
            <a:avLst/>
          </a:prstGeom>
        </p:spPr>
        <p:txBody>
          <a:bodyPr wrap="square">
            <a:spAutoFit/>
          </a:bodyPr>
          <a:lstStyle/>
          <a:p>
            <a:pPr algn="dist"/>
            <a:r>
              <a:rPr lang="zh-CN" altLang="en-US" sz="2800" dirty="0" smtClean="0">
                <a:solidFill>
                  <a:schemeClr val="bg1"/>
                </a:solidFill>
              </a:rPr>
              <a:t> TAKE CARE OF OUR COMMON HOME </a:t>
            </a:r>
            <a:endParaRPr lang="zh-CN" altLang="en-US" sz="2800" dirty="0">
              <a:solidFill>
                <a:schemeClr val="bg1"/>
              </a:solidFill>
            </a:endParaRPr>
          </a:p>
        </p:txBody>
      </p:sp>
      <p:sp>
        <p:nvSpPr>
          <p:cNvPr id="9" name="矩形 259"/>
          <p:cNvSpPr>
            <a:spLocks noChangeArrowheads="1"/>
          </p:cNvSpPr>
          <p:nvPr/>
        </p:nvSpPr>
        <p:spPr bwMode="auto">
          <a:xfrm>
            <a:off x="3747219" y="3333072"/>
            <a:ext cx="1907861" cy="349702"/>
          </a:xfrm>
          <a:prstGeom prst="rect">
            <a:avLst/>
          </a:prstGeom>
          <a:noFill/>
          <a:ln w="9525">
            <a:solidFill>
              <a:schemeClr val="bg1"/>
            </a:solidFill>
            <a:miter lim="800000"/>
            <a:headEnd/>
            <a:tailEnd/>
          </a:ln>
          <a:extLst/>
        </p:spPr>
        <p:txBody>
          <a:bodyPr wrap="square" lIns="36000" tIns="36000" rIns="36000" bIns="3600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smtClean="0">
                <a:solidFill>
                  <a:schemeClr val="bg1"/>
                </a:solidFill>
                <a:cs typeface="Arial" panose="020B0604020202020204" pitchFamily="34" charset="0"/>
              </a:rPr>
              <a:t>汇报人：</a:t>
            </a:r>
            <a:r>
              <a:rPr lang="en-US" altLang="zh-CN" sz="1800" dirty="0" smtClean="0">
                <a:solidFill>
                  <a:schemeClr val="bg1"/>
                </a:solidFill>
                <a:cs typeface="Arial" panose="020B0604020202020204" pitchFamily="34" charset="0"/>
              </a:rPr>
              <a:t>Sunny</a:t>
            </a:r>
            <a:endParaRPr lang="zh-CN" altLang="en-US" sz="1800" dirty="0">
              <a:solidFill>
                <a:schemeClr val="bg1"/>
              </a:solidFill>
              <a:cs typeface="Arial" panose="020B0604020202020204" pitchFamily="34" charset="0"/>
            </a:endParaRPr>
          </a:p>
        </p:txBody>
      </p:sp>
    </p:spTree>
    <p:extLst>
      <p:ext uri="{BB962C8B-B14F-4D97-AF65-F5344CB8AC3E}">
        <p14:creationId xmlns:p14="http://schemas.microsoft.com/office/powerpoint/2010/main" val="402080191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Flowchart: Decision 64"/>
          <p:cNvSpPr/>
          <p:nvPr/>
        </p:nvSpPr>
        <p:spPr>
          <a:xfrm flipV="1">
            <a:off x="5428969" y="2392151"/>
            <a:ext cx="1375279" cy="1375279"/>
          </a:xfrm>
          <a:prstGeom prst="flowChartDecision">
            <a:avLst/>
          </a:prstGeom>
          <a:solidFill>
            <a:srgbClr val="4BACC6"/>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组合 6"/>
          <p:cNvGrpSpPr/>
          <p:nvPr/>
        </p:nvGrpSpPr>
        <p:grpSpPr>
          <a:xfrm>
            <a:off x="5428969" y="2181871"/>
            <a:ext cx="1375279" cy="1375279"/>
            <a:chOff x="5428969" y="2181871"/>
            <a:chExt cx="1375279" cy="1375279"/>
          </a:xfrm>
        </p:grpSpPr>
        <p:sp>
          <p:nvSpPr>
            <p:cNvPr id="53"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52"/>
            <p:cNvGrpSpPr/>
            <p:nvPr/>
          </p:nvGrpSpPr>
          <p:grpSpPr>
            <a:xfrm>
              <a:off x="5933033" y="2685621"/>
              <a:ext cx="367150" cy="367778"/>
              <a:chOff x="9145588" y="4435475"/>
              <a:chExt cx="464344" cy="465138"/>
            </a:xfrm>
            <a:solidFill>
              <a:schemeClr val="accent5"/>
            </a:solidFill>
          </p:grpSpPr>
          <p:sp>
            <p:nvSpPr>
              <p:cNvPr id="4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59" name="Flowchart: Decision 71"/>
          <p:cNvSpPr/>
          <p:nvPr/>
        </p:nvSpPr>
        <p:spPr>
          <a:xfrm flipV="1">
            <a:off x="2548649" y="2388280"/>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组合 4"/>
          <p:cNvGrpSpPr/>
          <p:nvPr/>
        </p:nvGrpSpPr>
        <p:grpSpPr>
          <a:xfrm>
            <a:off x="2548649" y="2178000"/>
            <a:ext cx="1375279" cy="1375279"/>
            <a:chOff x="2548649" y="2178000"/>
            <a:chExt cx="1375279" cy="1375279"/>
          </a:xfrm>
        </p:grpSpPr>
        <p:sp>
          <p:nvSpPr>
            <p:cNvPr id="60"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6" name="Group 68"/>
            <p:cNvGrpSpPr/>
            <p:nvPr/>
          </p:nvGrpSpPr>
          <p:grpSpPr>
            <a:xfrm>
              <a:off x="3097524" y="2681122"/>
              <a:ext cx="277529" cy="367778"/>
              <a:chOff x="3582988" y="3510757"/>
              <a:chExt cx="319088" cy="465138"/>
            </a:xfrm>
            <a:solidFill>
              <a:schemeClr val="accent2"/>
            </a:solidFill>
          </p:grpSpPr>
          <p:sp>
            <p:nvSpPr>
              <p:cNvPr id="5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66" name="Flowchart: Decision 78"/>
          <p:cNvSpPr/>
          <p:nvPr/>
        </p:nvSpPr>
        <p:spPr>
          <a:xfrm>
            <a:off x="1120674" y="191490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组合 3"/>
          <p:cNvGrpSpPr/>
          <p:nvPr/>
        </p:nvGrpSpPr>
        <p:grpSpPr>
          <a:xfrm>
            <a:off x="1120674" y="2125184"/>
            <a:ext cx="1375279" cy="1375279"/>
            <a:chOff x="1120674" y="2125184"/>
            <a:chExt cx="1375279" cy="1375279"/>
          </a:xfrm>
        </p:grpSpPr>
        <p:sp>
          <p:nvSpPr>
            <p:cNvPr id="67"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3" name="Group 75"/>
            <p:cNvGrpSpPr/>
            <p:nvPr/>
          </p:nvGrpSpPr>
          <p:grpSpPr>
            <a:xfrm>
              <a:off x="1669549" y="2628305"/>
              <a:ext cx="275519" cy="367778"/>
              <a:chOff x="2639219" y="3510757"/>
              <a:chExt cx="348456" cy="465138"/>
            </a:xfrm>
            <a:solidFill>
              <a:schemeClr val="accent1"/>
            </a:solidFill>
          </p:grpSpPr>
          <p:sp>
            <p:nvSpPr>
              <p:cNvPr id="64"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5"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74" name="Flowchart: Decision 86"/>
          <p:cNvSpPr/>
          <p:nvPr/>
        </p:nvSpPr>
        <p:spPr>
          <a:xfrm>
            <a:off x="3993114" y="1912519"/>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组合 5"/>
          <p:cNvGrpSpPr/>
          <p:nvPr/>
        </p:nvGrpSpPr>
        <p:grpSpPr>
          <a:xfrm>
            <a:off x="3993114" y="2122799"/>
            <a:ext cx="1375279" cy="1375279"/>
            <a:chOff x="3993114" y="2122799"/>
            <a:chExt cx="1375279" cy="1375279"/>
          </a:xfrm>
        </p:grpSpPr>
        <p:sp>
          <p:nvSpPr>
            <p:cNvPr id="75"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0" name="Group 82"/>
            <p:cNvGrpSpPr/>
            <p:nvPr/>
          </p:nvGrpSpPr>
          <p:grpSpPr>
            <a:xfrm>
              <a:off x="4497178" y="2626549"/>
              <a:ext cx="367150" cy="367150"/>
              <a:chOff x="4439444" y="2582069"/>
              <a:chExt cx="464344" cy="464344"/>
            </a:xfrm>
            <a:solidFill>
              <a:schemeClr val="accent4"/>
            </a:solidFill>
          </p:grpSpPr>
          <p:sp>
            <p:nvSpPr>
              <p:cNvPr id="71"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2"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3"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09" name="Flowchart: Decision 106"/>
          <p:cNvSpPr/>
          <p:nvPr/>
        </p:nvSpPr>
        <p:spPr>
          <a:xfrm>
            <a:off x="6869129" y="1907806"/>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组合 7"/>
          <p:cNvGrpSpPr/>
          <p:nvPr/>
        </p:nvGrpSpPr>
        <p:grpSpPr>
          <a:xfrm>
            <a:off x="6869129" y="2118086"/>
            <a:ext cx="1375279" cy="1375279"/>
            <a:chOff x="6869129" y="2118086"/>
            <a:chExt cx="1375279" cy="1375279"/>
          </a:xfrm>
        </p:grpSpPr>
        <p:sp>
          <p:nvSpPr>
            <p:cNvPr id="110"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5" name="Group 102"/>
            <p:cNvGrpSpPr/>
            <p:nvPr/>
          </p:nvGrpSpPr>
          <p:grpSpPr>
            <a:xfrm>
              <a:off x="7402716" y="2605601"/>
              <a:ext cx="303429" cy="333772"/>
              <a:chOff x="4439444" y="1652588"/>
              <a:chExt cx="464344" cy="464344"/>
            </a:xfrm>
            <a:solidFill>
              <a:schemeClr val="accent3"/>
            </a:solidFill>
          </p:grpSpPr>
          <p:sp>
            <p:nvSpPr>
              <p:cNvPr id="106"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7"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3" name="TextBox 2"/>
          <p:cNvSpPr txBox="1"/>
          <p:nvPr/>
        </p:nvSpPr>
        <p:spPr>
          <a:xfrm>
            <a:off x="122188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1187624" y="1382455"/>
            <a:ext cx="1326766" cy="46166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2587513"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2553253" y="4075207"/>
            <a:ext cx="1326766" cy="46166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5531168"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496908" y="4075207"/>
            <a:ext cx="1326766" cy="46166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405012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4015864" y="1382455"/>
            <a:ext cx="1326766" cy="46166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83" name="TextBox 82"/>
          <p:cNvSpPr txBox="1"/>
          <p:nvPr/>
        </p:nvSpPr>
        <p:spPr>
          <a:xfrm>
            <a:off x="6953038"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6920597" y="1382455"/>
            <a:ext cx="1326766" cy="46166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2880291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0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10" presetClass="entr" presetSubtype="0" fill="hold" grpId="1"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par>
                                <p:cTn id="29" presetID="64" presetClass="path" presetSubtype="0" accel="50000" decel="50000" fill="hold" grpId="0" nodeType="withEffect">
                                  <p:stCondLst>
                                    <p:cond delay="0"/>
                                  </p:stCondLst>
                                  <p:childTnLst>
                                    <p:animMotion origin="layout" path="M -3.05556E-6 0.03612 L -3.05556E-6 -4.19753E-6 " pathEditMode="relative" rAng="0" ptsTypes="AA">
                                      <p:cBhvr>
                                        <p:cTn id="30" dur="750" fill="hold"/>
                                        <p:tgtEl>
                                          <p:spTgt spid="66"/>
                                        </p:tgtEl>
                                        <p:attrNameLst>
                                          <p:attrName>ppt_x</p:attrName>
                                          <p:attrName>ppt_y</p:attrName>
                                        </p:attrNameLst>
                                      </p:cBhvr>
                                      <p:rCtr x="0" y="-1821"/>
                                    </p:animMotion>
                                  </p:childTnLst>
                                </p:cTn>
                              </p:par>
                            </p:childTnLst>
                          </p:cTn>
                        </p:par>
                        <p:par>
                          <p:cTn id="31" fill="hold">
                            <p:stCondLst>
                              <p:cond delay="2250"/>
                            </p:stCondLst>
                            <p:childTnLst>
                              <p:par>
                                <p:cTn id="32" presetID="10"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500"/>
                                        <p:tgtEl>
                                          <p:spTgt spid="76"/>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64" presetClass="path" presetSubtype="0" accel="50000" decel="50000" fill="hold" grpId="1" nodeType="withEffect">
                                  <p:stCondLst>
                                    <p:cond delay="0"/>
                                  </p:stCondLst>
                                  <p:childTnLst>
                                    <p:animMotion origin="layout" path="M 5.55556E-7 -0.02778 L 5.55556E-7 0.00031 " pathEditMode="relative" rAng="0" ptsTypes="AA">
                                      <p:cBhvr>
                                        <p:cTn id="43" dur="750" fill="hold"/>
                                        <p:tgtEl>
                                          <p:spTgt spid="59"/>
                                        </p:tgtEl>
                                        <p:attrNameLst>
                                          <p:attrName>ppt_x</p:attrName>
                                          <p:attrName>ppt_y</p:attrName>
                                        </p:attrNameLst>
                                      </p:cBhvr>
                                      <p:rCtr x="0" y="1389"/>
                                    </p:animMotion>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fade">
                                      <p:cBhvr>
                                        <p:cTn id="54" dur="500"/>
                                        <p:tgtEl>
                                          <p:spTgt spid="74"/>
                                        </p:tgtEl>
                                      </p:cBhvr>
                                    </p:animEffect>
                                  </p:childTnLst>
                                </p:cTn>
                              </p:par>
                              <p:par>
                                <p:cTn id="55" presetID="64" presetClass="path" presetSubtype="0" accel="50000" decel="50000" fill="hold" grpId="1" nodeType="withEffect">
                                  <p:stCondLst>
                                    <p:cond delay="0"/>
                                  </p:stCondLst>
                                  <p:childTnLst>
                                    <p:animMotion origin="layout" path="M -3.05556E-6 0.03612 L -3.05556E-6 -4.19753E-6 " pathEditMode="relative" rAng="0" ptsTypes="AA">
                                      <p:cBhvr>
                                        <p:cTn id="56" dur="750" fill="hold"/>
                                        <p:tgtEl>
                                          <p:spTgt spid="74"/>
                                        </p:tgtEl>
                                        <p:attrNameLst>
                                          <p:attrName>ppt_x</p:attrName>
                                          <p:attrName>ppt_y</p:attrName>
                                        </p:attrNameLst>
                                      </p:cBhvr>
                                      <p:rCtr x="0" y="-1821"/>
                                    </p:animMotion>
                                  </p:childTnLst>
                                </p:cTn>
                              </p:par>
                            </p:childTnLst>
                          </p:cTn>
                        </p:par>
                        <p:par>
                          <p:cTn id="57" fill="hold">
                            <p:stCondLst>
                              <p:cond delay="4750"/>
                            </p:stCondLst>
                            <p:childTnLst>
                              <p:par>
                                <p:cTn id="58" presetID="10" presetClass="entr" presetSubtype="0"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fade">
                                      <p:cBhvr>
                                        <p:cTn id="60" dur="500"/>
                                        <p:tgtEl>
                                          <p:spTgt spid="8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childTnLst>
                                </p:cTn>
                              </p:par>
                            </p:childTnLst>
                          </p:cTn>
                        </p:par>
                        <p:par>
                          <p:cTn id="64" fill="hold">
                            <p:stCondLst>
                              <p:cond delay="525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par>
                                <p:cTn id="68" presetID="64" presetClass="path" presetSubtype="0" accel="50000" decel="50000" fill="hold" grpId="1" nodeType="withEffect">
                                  <p:stCondLst>
                                    <p:cond delay="0"/>
                                  </p:stCondLst>
                                  <p:childTnLst>
                                    <p:animMotion origin="layout" path="M 5.55556E-7 -0.02778 L 5.55556E-7 0.00031 " pathEditMode="relative" rAng="0" ptsTypes="AA">
                                      <p:cBhvr>
                                        <p:cTn id="69" dur="750" fill="hold"/>
                                        <p:tgtEl>
                                          <p:spTgt spid="52"/>
                                        </p:tgtEl>
                                        <p:attrNameLst>
                                          <p:attrName>ppt_x</p:attrName>
                                          <p:attrName>ppt_y</p:attrName>
                                        </p:attrNameLst>
                                      </p:cBhvr>
                                      <p:rCtr x="0" y="1389"/>
                                    </p:animMotion>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500"/>
                                        <p:tgtEl>
                                          <p:spTgt spid="7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500"/>
                                        <p:tgtEl>
                                          <p:spTgt spid="80"/>
                                        </p:tgtEl>
                                      </p:cBhvr>
                                    </p:animEffect>
                                  </p:childTnLst>
                                </p:cTn>
                              </p:par>
                            </p:childTnLst>
                          </p:cTn>
                        </p:par>
                        <p:par>
                          <p:cTn id="77" fill="hold">
                            <p:stCondLst>
                              <p:cond delay="6500"/>
                            </p:stCondLst>
                            <p:childTnLst>
                              <p:par>
                                <p:cTn id="78" presetID="10" presetClass="entr" presetSubtype="0" fill="hold" grpId="0" nodeType="afterEffect">
                                  <p:stCondLst>
                                    <p:cond delay="0"/>
                                  </p:stCondLst>
                                  <p:childTnLst>
                                    <p:set>
                                      <p:cBhvr>
                                        <p:cTn id="79" dur="1" fill="hold">
                                          <p:stCondLst>
                                            <p:cond delay="0"/>
                                          </p:stCondLst>
                                        </p:cTn>
                                        <p:tgtEl>
                                          <p:spTgt spid="109"/>
                                        </p:tgtEl>
                                        <p:attrNameLst>
                                          <p:attrName>style.visibility</p:attrName>
                                        </p:attrNameLst>
                                      </p:cBhvr>
                                      <p:to>
                                        <p:strVal val="visible"/>
                                      </p:to>
                                    </p:set>
                                    <p:animEffect transition="in" filter="fade">
                                      <p:cBhvr>
                                        <p:cTn id="80" dur="500"/>
                                        <p:tgtEl>
                                          <p:spTgt spid="109"/>
                                        </p:tgtEl>
                                      </p:cBhvr>
                                    </p:animEffect>
                                  </p:childTnLst>
                                </p:cTn>
                              </p:par>
                              <p:par>
                                <p:cTn id="81" presetID="64" presetClass="path" presetSubtype="0" accel="50000" decel="50000" fill="hold" grpId="1" nodeType="withEffect">
                                  <p:stCondLst>
                                    <p:cond delay="0"/>
                                  </p:stCondLst>
                                  <p:childTnLst>
                                    <p:animMotion origin="layout" path="M -3.05556E-6 0.03612 L -3.05556E-6 -4.19753E-6 " pathEditMode="relative" rAng="0" ptsTypes="AA">
                                      <p:cBhvr>
                                        <p:cTn id="82" dur="750" fill="hold"/>
                                        <p:tgtEl>
                                          <p:spTgt spid="109"/>
                                        </p:tgtEl>
                                        <p:attrNameLst>
                                          <p:attrName>ppt_x</p:attrName>
                                          <p:attrName>ppt_y</p:attrName>
                                        </p:attrNameLst>
                                      </p:cBhvr>
                                      <p:rCtr x="0" y="-1821"/>
                                    </p:animMotion>
                                  </p:childTnLst>
                                </p:cTn>
                              </p:par>
                            </p:childTnLst>
                          </p:cTn>
                        </p:par>
                        <p:par>
                          <p:cTn id="83" fill="hold">
                            <p:stCondLst>
                              <p:cond delay="7250"/>
                            </p:stCondLst>
                            <p:childTnLst>
                              <p:par>
                                <p:cTn id="84" presetID="10" presetClass="entr" presetSubtype="0" fill="hold" grpId="0" nodeType="after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fade">
                                      <p:cBhvr>
                                        <p:cTn id="86" dur="500"/>
                                        <p:tgtEl>
                                          <p:spTgt spid="8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9" grpId="0" animBg="1"/>
      <p:bldP spid="59" grpId="1" animBg="1"/>
      <p:bldP spid="66" grpId="0" animBg="1"/>
      <p:bldP spid="66" grpId="1" animBg="1"/>
      <p:bldP spid="74" grpId="0" animBg="1"/>
      <p:bldP spid="74" grpId="1" animBg="1"/>
      <p:bldP spid="109" grpId="0" animBg="1"/>
      <p:bldP spid="109" grpId="1" animBg="1"/>
      <p:bldP spid="3" grpId="0"/>
      <p:bldP spid="76" grpId="0"/>
      <p:bldP spid="77" grpId="0"/>
      <p:bldP spid="78" grpId="0"/>
      <p:bldP spid="79" grpId="0"/>
      <p:bldP spid="80" grpId="0"/>
      <p:bldP spid="81" grpId="0"/>
      <p:bldP spid="82" grpId="0"/>
      <p:bldP spid="83" grpId="0"/>
      <p:bldP spid="5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空心弧 44"/>
          <p:cNvSpPr/>
          <p:nvPr/>
        </p:nvSpPr>
        <p:spPr>
          <a:xfrm rot="11968239">
            <a:off x="284568" y="958279"/>
            <a:ext cx="3360809" cy="3360810"/>
          </a:xfrm>
          <a:prstGeom prst="blockArc">
            <a:avLst>
              <a:gd name="adj1" fmla="val 5692214"/>
              <a:gd name="adj2" fmla="val 21588400"/>
              <a:gd name="adj3" fmla="val 751"/>
            </a:avLst>
          </a:prstGeom>
          <a:solidFill>
            <a:schemeClr val="accent5"/>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4" name="空心弧 45"/>
          <p:cNvSpPr/>
          <p:nvPr/>
        </p:nvSpPr>
        <p:spPr>
          <a:xfrm rot="483470">
            <a:off x="808443" y="1474578"/>
            <a:ext cx="2395321" cy="2395321"/>
          </a:xfrm>
          <a:prstGeom prst="blockArc">
            <a:avLst>
              <a:gd name="adj1" fmla="val 5692214"/>
              <a:gd name="adj2" fmla="val 42522"/>
              <a:gd name="adj3" fmla="val 1111"/>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5" name="椭圆 46"/>
          <p:cNvSpPr/>
          <p:nvPr/>
        </p:nvSpPr>
        <p:spPr bwMode="auto">
          <a:xfrm>
            <a:off x="951318" y="1617453"/>
            <a:ext cx="2110654" cy="2110654"/>
          </a:xfrm>
          <a:prstGeom prst="ellipse">
            <a:avLst/>
          </a:prstGeom>
          <a:solidFill>
            <a:schemeClr val="accent1"/>
          </a:solidFill>
          <a:ln w="25400" cap="flat" cmpd="sng" algn="ctr">
            <a:noFill/>
            <a:prstDash val="solid"/>
          </a:ln>
          <a:effectLst>
            <a:innerShdw blurRad="101600">
              <a:prstClr val="black"/>
            </a:inn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6" name="椭圆 47"/>
          <p:cNvSpPr/>
          <p:nvPr/>
        </p:nvSpPr>
        <p:spPr bwMode="auto">
          <a:xfrm>
            <a:off x="1046568" y="1702961"/>
            <a:ext cx="1913660" cy="1914742"/>
          </a:xfrm>
          <a:prstGeom prst="ellipse">
            <a:avLst/>
          </a:prstGeom>
          <a:solidFill>
            <a:schemeClr val="bg1">
              <a:lumMod val="95000"/>
            </a:schemeClr>
          </a:solidFill>
          <a:ln w="25400" cap="flat" cmpd="sng" algn="ctr">
            <a:noFill/>
            <a:prstDash val="solid"/>
          </a:ln>
          <a:effectLst>
            <a:outerShdw blurRad="177800" dist="38100" dir="5400000" algn="t" rotWithShape="0">
              <a:prstClr val="black">
                <a:alpha val="76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7" name="椭圆 48"/>
          <p:cNvSpPr/>
          <p:nvPr/>
        </p:nvSpPr>
        <p:spPr bwMode="auto">
          <a:xfrm>
            <a:off x="1227326" y="1894543"/>
            <a:ext cx="1558637" cy="1559719"/>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8" name="椭圆 49"/>
          <p:cNvSpPr/>
          <p:nvPr/>
        </p:nvSpPr>
        <p:spPr bwMode="auto">
          <a:xfrm>
            <a:off x="1273869" y="1928097"/>
            <a:ext cx="1472045" cy="1472045"/>
          </a:xfrm>
          <a:prstGeom prst="ellipse">
            <a:avLst/>
          </a:prstGeom>
          <a:solidFill>
            <a:schemeClr val="bg1">
              <a:lumMod val="95000"/>
            </a:schemeClr>
          </a:solidFill>
          <a:ln w="25400" cap="flat" cmpd="sng" algn="ctr">
            <a:noFill/>
            <a:prstDash val="solid"/>
          </a:ln>
          <a:effectLst>
            <a:outerShdw blurRad="50800" dist="38100" dir="5400000" algn="t" rotWithShape="0">
              <a:prstClr val="black">
                <a:alpha val="67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9" name="同心圆 52"/>
          <p:cNvSpPr/>
          <p:nvPr/>
        </p:nvSpPr>
        <p:spPr bwMode="auto">
          <a:xfrm>
            <a:off x="2789210" y="1137955"/>
            <a:ext cx="690563" cy="690563"/>
          </a:xfrm>
          <a:prstGeom prst="donut">
            <a:avLst>
              <a:gd name="adj" fmla="val 3142"/>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0" name="椭圆 54"/>
          <p:cNvSpPr/>
          <p:nvPr/>
        </p:nvSpPr>
        <p:spPr bwMode="auto">
          <a:xfrm>
            <a:off x="2955898" y="1316549"/>
            <a:ext cx="358270" cy="358270"/>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1" name="TextBox 53"/>
          <p:cNvSpPr txBox="1">
            <a:spLocks noChangeArrowheads="1"/>
          </p:cNvSpPr>
          <p:nvPr/>
        </p:nvSpPr>
        <p:spPr bwMode="auto">
          <a:xfrm>
            <a:off x="3004698" y="131768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tx1">
                    <a:lumMod val="65000"/>
                    <a:lumOff val="35000"/>
                  </a:schemeClr>
                </a:solidFill>
              </a:rPr>
              <a:t>1</a:t>
            </a:r>
            <a:endParaRPr lang="en-GB" altLang="en-US" sz="1800" b="1">
              <a:solidFill>
                <a:schemeClr val="tx1">
                  <a:lumMod val="65000"/>
                  <a:lumOff val="35000"/>
                </a:schemeClr>
              </a:solidFill>
            </a:endParaRPr>
          </a:p>
        </p:txBody>
      </p:sp>
      <p:sp>
        <p:nvSpPr>
          <p:cNvPr id="32" name="同心圆 59"/>
          <p:cNvSpPr/>
          <p:nvPr/>
        </p:nvSpPr>
        <p:spPr bwMode="auto">
          <a:xfrm>
            <a:off x="3243812" y="2062314"/>
            <a:ext cx="691645" cy="691646"/>
          </a:xfrm>
          <a:prstGeom prst="donut">
            <a:avLst>
              <a:gd name="adj" fmla="val 3142"/>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3" name="椭圆 61"/>
          <p:cNvSpPr/>
          <p:nvPr/>
        </p:nvSpPr>
        <p:spPr bwMode="auto">
          <a:xfrm>
            <a:off x="3411582" y="2240908"/>
            <a:ext cx="358271" cy="359352"/>
          </a:xfrm>
          <a:prstGeom prst="ellipse">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4" name="TextBox 54"/>
          <p:cNvSpPr txBox="1">
            <a:spLocks noChangeArrowheads="1"/>
          </p:cNvSpPr>
          <p:nvPr/>
        </p:nvSpPr>
        <p:spPr bwMode="auto">
          <a:xfrm>
            <a:off x="3465687" y="2249228"/>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tx1">
                    <a:lumMod val="65000"/>
                    <a:lumOff val="35000"/>
                  </a:schemeClr>
                </a:solidFill>
              </a:rPr>
              <a:t>2</a:t>
            </a:r>
            <a:endParaRPr lang="en-GB" altLang="en-US" sz="1800" b="1">
              <a:solidFill>
                <a:schemeClr val="tx1">
                  <a:lumMod val="65000"/>
                  <a:lumOff val="35000"/>
                </a:schemeClr>
              </a:solidFill>
            </a:endParaRPr>
          </a:p>
        </p:txBody>
      </p:sp>
      <p:sp>
        <p:nvSpPr>
          <p:cNvPr id="35" name="同心圆 66"/>
          <p:cNvSpPr/>
          <p:nvPr/>
        </p:nvSpPr>
        <p:spPr bwMode="auto">
          <a:xfrm>
            <a:off x="3021923" y="3107899"/>
            <a:ext cx="691646" cy="691646"/>
          </a:xfrm>
          <a:prstGeom prst="donut">
            <a:avLst>
              <a:gd name="adj" fmla="val 3142"/>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6" name="椭圆 68"/>
          <p:cNvSpPr/>
          <p:nvPr/>
        </p:nvSpPr>
        <p:spPr bwMode="auto">
          <a:xfrm>
            <a:off x="3189693" y="3286493"/>
            <a:ext cx="358270" cy="359352"/>
          </a:xfrm>
          <a:prstGeom prst="ellipse">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7" name="TextBox 55"/>
          <p:cNvSpPr txBox="1">
            <a:spLocks noChangeArrowheads="1"/>
          </p:cNvSpPr>
          <p:nvPr/>
        </p:nvSpPr>
        <p:spPr bwMode="auto">
          <a:xfrm>
            <a:off x="3242170" y="3287801"/>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tx1">
                    <a:lumMod val="65000"/>
                    <a:lumOff val="35000"/>
                  </a:schemeClr>
                </a:solidFill>
              </a:rPr>
              <a:t>3</a:t>
            </a:r>
            <a:endParaRPr lang="en-GB" altLang="en-US" sz="1800" b="1">
              <a:solidFill>
                <a:schemeClr val="tx1">
                  <a:lumMod val="65000"/>
                  <a:lumOff val="35000"/>
                </a:schemeClr>
              </a:solidFill>
            </a:endParaRPr>
          </a:p>
        </p:txBody>
      </p:sp>
      <p:sp>
        <p:nvSpPr>
          <p:cNvPr id="38" name="同心圆 73"/>
          <p:cNvSpPr/>
          <p:nvPr/>
        </p:nvSpPr>
        <p:spPr bwMode="auto">
          <a:xfrm>
            <a:off x="1819392" y="3911029"/>
            <a:ext cx="691645" cy="691646"/>
          </a:xfrm>
          <a:prstGeom prst="donut">
            <a:avLst>
              <a:gd name="adj" fmla="val 3142"/>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9" name="椭圆 75"/>
          <p:cNvSpPr/>
          <p:nvPr/>
        </p:nvSpPr>
        <p:spPr bwMode="auto">
          <a:xfrm>
            <a:off x="1987162" y="4089624"/>
            <a:ext cx="358271" cy="359352"/>
          </a:xfrm>
          <a:prstGeom prst="ellipse">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40" name="TextBox 39"/>
          <p:cNvSpPr txBox="1">
            <a:spLocks noChangeArrowheads="1"/>
          </p:cNvSpPr>
          <p:nvPr/>
        </p:nvSpPr>
        <p:spPr bwMode="auto">
          <a:xfrm>
            <a:off x="2036816" y="410124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tx1">
                    <a:lumMod val="65000"/>
                    <a:lumOff val="35000"/>
                  </a:schemeClr>
                </a:solidFill>
              </a:rPr>
              <a:t>4</a:t>
            </a:r>
            <a:endParaRPr lang="en-GB" altLang="en-US" sz="1800" b="1">
              <a:solidFill>
                <a:schemeClr val="tx1">
                  <a:lumMod val="65000"/>
                  <a:lumOff val="35000"/>
                </a:schemeClr>
              </a:solidFill>
            </a:endParaRPr>
          </a:p>
        </p:txBody>
      </p:sp>
      <p:sp>
        <p:nvSpPr>
          <p:cNvPr id="41" name="Freeform 62"/>
          <p:cNvSpPr>
            <a:spLocks noEditPoints="1"/>
          </p:cNvSpPr>
          <p:nvPr/>
        </p:nvSpPr>
        <p:spPr bwMode="auto">
          <a:xfrm>
            <a:off x="1790339" y="2180154"/>
            <a:ext cx="439106" cy="448922"/>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65000"/>
                  <a:lumOff val="35000"/>
                </a:schemeClr>
              </a:solidFill>
            </a:endParaRPr>
          </a:p>
        </p:txBody>
      </p:sp>
      <p:sp>
        <p:nvSpPr>
          <p:cNvPr id="42" name="TextBox 41"/>
          <p:cNvSpPr txBox="1"/>
          <p:nvPr/>
        </p:nvSpPr>
        <p:spPr>
          <a:xfrm>
            <a:off x="1519788" y="2706474"/>
            <a:ext cx="1107996" cy="369332"/>
          </a:xfrm>
          <a:prstGeom prst="rect">
            <a:avLst/>
          </a:prstGeom>
          <a:noFill/>
        </p:spPr>
        <p:txBody>
          <a:bodyPr wrap="none" rtlCol="0">
            <a:spAutoFit/>
          </a:bodyPr>
          <a:lstStyle/>
          <a:p>
            <a:pPr algn="r"/>
            <a:r>
              <a:rPr lang="zh-CN" altLang="en-US" b="1" dirty="0" smtClean="0">
                <a:solidFill>
                  <a:schemeClr val="tx1">
                    <a:lumMod val="65000"/>
                    <a:lumOff val="35000"/>
                  </a:schemeClr>
                </a:solidFill>
                <a:latin typeface="微软雅黑" pitchFamily="34" charset="-122"/>
                <a:ea typeface="微软雅黑" pitchFamily="34" charset="-122"/>
              </a:rPr>
              <a:t>添加</a:t>
            </a:r>
            <a:r>
              <a:rPr lang="zh-CN" altLang="en-US" b="1" dirty="0">
                <a:solidFill>
                  <a:schemeClr val="tx1">
                    <a:lumMod val="65000"/>
                    <a:lumOff val="35000"/>
                  </a:schemeClr>
                </a:solidFill>
                <a:latin typeface="微软雅黑" pitchFamily="34" charset="-122"/>
                <a:ea typeface="微软雅黑" pitchFamily="34" charset="-122"/>
              </a:rPr>
              <a:t>文本</a:t>
            </a:r>
          </a:p>
        </p:txBody>
      </p:sp>
      <p:sp>
        <p:nvSpPr>
          <p:cNvPr id="43" name="Rectangle 64"/>
          <p:cNvSpPr/>
          <p:nvPr/>
        </p:nvSpPr>
        <p:spPr>
          <a:xfrm>
            <a:off x="3646460" y="1145624"/>
            <a:ext cx="199970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4" name="Rectangle 65"/>
          <p:cNvSpPr/>
          <p:nvPr/>
        </p:nvSpPr>
        <p:spPr>
          <a:xfrm>
            <a:off x="3987221" y="2127616"/>
            <a:ext cx="2016168"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5" name="Rectangle 66"/>
          <p:cNvSpPr/>
          <p:nvPr/>
        </p:nvSpPr>
        <p:spPr>
          <a:xfrm>
            <a:off x="3750711" y="3189170"/>
            <a:ext cx="2252677"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6" name="Rectangle 67"/>
          <p:cNvSpPr/>
          <p:nvPr/>
        </p:nvSpPr>
        <p:spPr>
          <a:xfrm>
            <a:off x="2703425" y="4152569"/>
            <a:ext cx="2942744"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47" name="Straight Connector 69"/>
          <p:cNvCxnSpPr/>
          <p:nvPr/>
        </p:nvCxnSpPr>
        <p:spPr>
          <a:xfrm>
            <a:off x="6140546" y="1207684"/>
            <a:ext cx="0" cy="351269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8" name="Rectangle 70"/>
          <p:cNvSpPr/>
          <p:nvPr/>
        </p:nvSpPr>
        <p:spPr>
          <a:xfrm>
            <a:off x="6233524" y="1614476"/>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9" name="TextBox 48"/>
          <p:cNvSpPr txBox="1"/>
          <p:nvPr/>
        </p:nvSpPr>
        <p:spPr>
          <a:xfrm>
            <a:off x="6216724" y="1347614"/>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0" name="Rectangle 70"/>
          <p:cNvSpPr/>
          <p:nvPr/>
        </p:nvSpPr>
        <p:spPr>
          <a:xfrm>
            <a:off x="6233524" y="244035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1" name="TextBox 50"/>
          <p:cNvSpPr txBox="1"/>
          <p:nvPr/>
        </p:nvSpPr>
        <p:spPr>
          <a:xfrm>
            <a:off x="6216724" y="217348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4" name="Rectangle 70"/>
          <p:cNvSpPr/>
          <p:nvPr/>
        </p:nvSpPr>
        <p:spPr>
          <a:xfrm>
            <a:off x="6233524" y="321984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6216724" y="295297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8" name="Rectangle 70"/>
          <p:cNvSpPr/>
          <p:nvPr/>
        </p:nvSpPr>
        <p:spPr>
          <a:xfrm>
            <a:off x="6233524" y="4036154"/>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9" name="TextBox 58"/>
          <p:cNvSpPr txBox="1"/>
          <p:nvPr/>
        </p:nvSpPr>
        <p:spPr>
          <a:xfrm>
            <a:off x="6216724" y="3769292"/>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203499944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2000"/>
                            </p:stCondLst>
                            <p:childTnLst>
                              <p:par>
                                <p:cTn id="39" presetID="2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3000"/>
                            </p:stCondLst>
                            <p:childTnLst>
                              <p:par>
                                <p:cTn id="80" presetID="12" presetClass="entr" presetSubtype="8"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p:tgtEl>
                                          <p:spTgt spid="43"/>
                                        </p:tgtEl>
                                        <p:attrNameLst>
                                          <p:attrName>ppt_x</p:attrName>
                                        </p:attrNameLst>
                                      </p:cBhvr>
                                      <p:tavLst>
                                        <p:tav tm="0">
                                          <p:val>
                                            <p:strVal val="#ppt_x-#ppt_w*1.125000"/>
                                          </p:val>
                                        </p:tav>
                                        <p:tav tm="100000">
                                          <p:val>
                                            <p:strVal val="#ppt_x"/>
                                          </p:val>
                                        </p:tav>
                                      </p:tavLst>
                                    </p:anim>
                                    <p:animEffect transition="in" filter="wipe(right)">
                                      <p:cBhvr>
                                        <p:cTn id="83" dur="500"/>
                                        <p:tgtEl>
                                          <p:spTgt spid="43"/>
                                        </p:tgtEl>
                                      </p:cBhvr>
                                    </p:animEffect>
                                  </p:childTnLst>
                                </p:cTn>
                              </p:par>
                            </p:childTnLst>
                          </p:cTn>
                        </p:par>
                        <p:par>
                          <p:cTn id="84" fill="hold">
                            <p:stCondLst>
                              <p:cond delay="3500"/>
                            </p:stCondLst>
                            <p:childTnLst>
                              <p:par>
                                <p:cTn id="85" presetID="12" presetClass="entr" presetSubtype="8"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p:tgtEl>
                                          <p:spTgt spid="44"/>
                                        </p:tgtEl>
                                        <p:attrNameLst>
                                          <p:attrName>ppt_x</p:attrName>
                                        </p:attrNameLst>
                                      </p:cBhvr>
                                      <p:tavLst>
                                        <p:tav tm="0">
                                          <p:val>
                                            <p:strVal val="#ppt_x-#ppt_w*1.125000"/>
                                          </p:val>
                                        </p:tav>
                                        <p:tav tm="100000">
                                          <p:val>
                                            <p:strVal val="#ppt_x"/>
                                          </p:val>
                                        </p:tav>
                                      </p:tavLst>
                                    </p:anim>
                                    <p:animEffect transition="in" filter="wipe(right)">
                                      <p:cBhvr>
                                        <p:cTn id="88" dur="500"/>
                                        <p:tgtEl>
                                          <p:spTgt spid="44"/>
                                        </p:tgtEl>
                                      </p:cBhvr>
                                    </p:animEffect>
                                  </p:childTnLst>
                                </p:cTn>
                              </p:par>
                            </p:childTnLst>
                          </p:cTn>
                        </p:par>
                        <p:par>
                          <p:cTn id="89" fill="hold">
                            <p:stCondLst>
                              <p:cond delay="4000"/>
                            </p:stCondLst>
                            <p:childTnLst>
                              <p:par>
                                <p:cTn id="90" presetID="12" presetClass="entr" presetSubtype="8"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p:tgtEl>
                                          <p:spTgt spid="45"/>
                                        </p:tgtEl>
                                        <p:attrNameLst>
                                          <p:attrName>ppt_x</p:attrName>
                                        </p:attrNameLst>
                                      </p:cBhvr>
                                      <p:tavLst>
                                        <p:tav tm="0">
                                          <p:val>
                                            <p:strVal val="#ppt_x-#ppt_w*1.125000"/>
                                          </p:val>
                                        </p:tav>
                                        <p:tav tm="100000">
                                          <p:val>
                                            <p:strVal val="#ppt_x"/>
                                          </p:val>
                                        </p:tav>
                                      </p:tavLst>
                                    </p:anim>
                                    <p:animEffect transition="in" filter="wipe(right)">
                                      <p:cBhvr>
                                        <p:cTn id="93" dur="500"/>
                                        <p:tgtEl>
                                          <p:spTgt spid="45"/>
                                        </p:tgtEl>
                                      </p:cBhvr>
                                    </p:animEffect>
                                  </p:childTnLst>
                                </p:cTn>
                              </p:par>
                            </p:childTnLst>
                          </p:cTn>
                        </p:par>
                        <p:par>
                          <p:cTn id="94" fill="hold">
                            <p:stCondLst>
                              <p:cond delay="4500"/>
                            </p:stCondLst>
                            <p:childTnLst>
                              <p:par>
                                <p:cTn id="95" presetID="1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p:tgtEl>
                                          <p:spTgt spid="46"/>
                                        </p:tgtEl>
                                        <p:attrNameLst>
                                          <p:attrName>ppt_x</p:attrName>
                                        </p:attrNameLst>
                                      </p:cBhvr>
                                      <p:tavLst>
                                        <p:tav tm="0">
                                          <p:val>
                                            <p:strVal val="#ppt_x-#ppt_w*1.125000"/>
                                          </p:val>
                                        </p:tav>
                                        <p:tav tm="100000">
                                          <p:val>
                                            <p:strVal val="#ppt_x"/>
                                          </p:val>
                                        </p:tav>
                                      </p:tavLst>
                                    </p:anim>
                                    <p:animEffect transition="in" filter="wipe(right)">
                                      <p:cBhvr>
                                        <p:cTn id="98" dur="500"/>
                                        <p:tgtEl>
                                          <p:spTgt spid="46"/>
                                        </p:tgtEl>
                                      </p:cBhvr>
                                    </p:animEffect>
                                  </p:childTnLst>
                                </p:cTn>
                              </p:par>
                            </p:childTnLst>
                          </p:cTn>
                        </p:par>
                        <p:par>
                          <p:cTn id="99" fill="hold">
                            <p:stCondLst>
                              <p:cond delay="5000"/>
                            </p:stCondLst>
                            <p:childTnLst>
                              <p:par>
                                <p:cTn id="100" presetID="22" presetClass="entr" presetSubtype="1"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up)">
                                      <p:cBhvr>
                                        <p:cTn id="102" dur="500"/>
                                        <p:tgtEl>
                                          <p:spTgt spid="47"/>
                                        </p:tgtEl>
                                      </p:cBhvr>
                                    </p:animEffect>
                                  </p:childTnLst>
                                </p:cTn>
                              </p:par>
                            </p:childTnLst>
                          </p:cTn>
                        </p:par>
                        <p:par>
                          <p:cTn id="103" fill="hold">
                            <p:stCondLst>
                              <p:cond delay="5500"/>
                            </p:stCondLst>
                            <p:childTnLst>
                              <p:par>
                                <p:cTn id="104" presetID="2" presetClass="entr" presetSubtype="2"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additive="base">
                                        <p:cTn id="106" dur="250" fill="hold"/>
                                        <p:tgtEl>
                                          <p:spTgt spid="49"/>
                                        </p:tgtEl>
                                        <p:attrNameLst>
                                          <p:attrName>ppt_x</p:attrName>
                                        </p:attrNameLst>
                                      </p:cBhvr>
                                      <p:tavLst>
                                        <p:tav tm="0">
                                          <p:val>
                                            <p:strVal val="1+#ppt_w/2"/>
                                          </p:val>
                                        </p:tav>
                                        <p:tav tm="100000">
                                          <p:val>
                                            <p:strVal val="#ppt_x"/>
                                          </p:val>
                                        </p:tav>
                                      </p:tavLst>
                                    </p:anim>
                                    <p:anim calcmode="lin" valueType="num">
                                      <p:cBhvr additive="base">
                                        <p:cTn id="107" dur="250" fill="hold"/>
                                        <p:tgtEl>
                                          <p:spTgt spid="49"/>
                                        </p:tgtEl>
                                        <p:attrNameLst>
                                          <p:attrName>ppt_y</p:attrName>
                                        </p:attrNameLst>
                                      </p:cBhvr>
                                      <p:tavLst>
                                        <p:tav tm="0">
                                          <p:val>
                                            <p:strVal val="#ppt_y"/>
                                          </p:val>
                                        </p:tav>
                                        <p:tav tm="100000">
                                          <p:val>
                                            <p:strVal val="#ppt_y"/>
                                          </p:val>
                                        </p:tav>
                                      </p:tavLst>
                                    </p:anim>
                                  </p:childTnLst>
                                </p:cTn>
                              </p:par>
                            </p:childTnLst>
                          </p:cTn>
                        </p:par>
                        <p:par>
                          <p:cTn id="108" fill="hold">
                            <p:stCondLst>
                              <p:cond delay="5750"/>
                            </p:stCondLst>
                            <p:childTnLst>
                              <p:par>
                                <p:cTn id="109" presetID="22" presetClass="entr" presetSubtype="1"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up)">
                                      <p:cBhvr>
                                        <p:cTn id="111" dur="500"/>
                                        <p:tgtEl>
                                          <p:spTgt spid="48"/>
                                        </p:tgtEl>
                                      </p:cBhvr>
                                    </p:animEffect>
                                  </p:childTnLst>
                                </p:cTn>
                              </p:par>
                            </p:childTnLst>
                          </p:cTn>
                        </p:par>
                        <p:par>
                          <p:cTn id="112" fill="hold">
                            <p:stCondLst>
                              <p:cond delay="6250"/>
                            </p:stCondLst>
                            <p:childTnLst>
                              <p:par>
                                <p:cTn id="113" presetID="2" presetClass="entr" presetSubtype="2"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additive="base">
                                        <p:cTn id="115" dur="250" fill="hold"/>
                                        <p:tgtEl>
                                          <p:spTgt spid="51"/>
                                        </p:tgtEl>
                                        <p:attrNameLst>
                                          <p:attrName>ppt_x</p:attrName>
                                        </p:attrNameLst>
                                      </p:cBhvr>
                                      <p:tavLst>
                                        <p:tav tm="0">
                                          <p:val>
                                            <p:strVal val="1+#ppt_w/2"/>
                                          </p:val>
                                        </p:tav>
                                        <p:tav tm="100000">
                                          <p:val>
                                            <p:strVal val="#ppt_x"/>
                                          </p:val>
                                        </p:tav>
                                      </p:tavLst>
                                    </p:anim>
                                    <p:anim calcmode="lin" valueType="num">
                                      <p:cBhvr additive="base">
                                        <p:cTn id="116" dur="250" fill="hold"/>
                                        <p:tgtEl>
                                          <p:spTgt spid="51"/>
                                        </p:tgtEl>
                                        <p:attrNameLst>
                                          <p:attrName>ppt_y</p:attrName>
                                        </p:attrNameLst>
                                      </p:cBhvr>
                                      <p:tavLst>
                                        <p:tav tm="0">
                                          <p:val>
                                            <p:strVal val="#ppt_y"/>
                                          </p:val>
                                        </p:tav>
                                        <p:tav tm="100000">
                                          <p:val>
                                            <p:strVal val="#ppt_y"/>
                                          </p:val>
                                        </p:tav>
                                      </p:tavLst>
                                    </p:anim>
                                  </p:childTnLst>
                                </p:cTn>
                              </p:par>
                            </p:childTnLst>
                          </p:cTn>
                        </p:par>
                        <p:par>
                          <p:cTn id="117" fill="hold">
                            <p:stCondLst>
                              <p:cond delay="6500"/>
                            </p:stCondLst>
                            <p:childTnLst>
                              <p:par>
                                <p:cTn id="118" presetID="22" presetClass="entr" presetSubtype="1" fill="hold" grpId="0"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up)">
                                      <p:cBhvr>
                                        <p:cTn id="120" dur="500"/>
                                        <p:tgtEl>
                                          <p:spTgt spid="50"/>
                                        </p:tgtEl>
                                      </p:cBhvr>
                                    </p:animEffect>
                                  </p:childTnLst>
                                </p:cTn>
                              </p:par>
                            </p:childTnLst>
                          </p:cTn>
                        </p:par>
                        <p:par>
                          <p:cTn id="121" fill="hold">
                            <p:stCondLst>
                              <p:cond delay="7000"/>
                            </p:stCondLst>
                            <p:childTnLst>
                              <p:par>
                                <p:cTn id="122" presetID="2" presetClass="entr" presetSubtype="2"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250" fill="hold"/>
                                        <p:tgtEl>
                                          <p:spTgt spid="55"/>
                                        </p:tgtEl>
                                        <p:attrNameLst>
                                          <p:attrName>ppt_x</p:attrName>
                                        </p:attrNameLst>
                                      </p:cBhvr>
                                      <p:tavLst>
                                        <p:tav tm="0">
                                          <p:val>
                                            <p:strVal val="1+#ppt_w/2"/>
                                          </p:val>
                                        </p:tav>
                                        <p:tav tm="100000">
                                          <p:val>
                                            <p:strVal val="#ppt_x"/>
                                          </p:val>
                                        </p:tav>
                                      </p:tavLst>
                                    </p:anim>
                                    <p:anim calcmode="lin" valueType="num">
                                      <p:cBhvr additive="base">
                                        <p:cTn id="125" dur="250" fill="hold"/>
                                        <p:tgtEl>
                                          <p:spTgt spid="55"/>
                                        </p:tgtEl>
                                        <p:attrNameLst>
                                          <p:attrName>ppt_y</p:attrName>
                                        </p:attrNameLst>
                                      </p:cBhvr>
                                      <p:tavLst>
                                        <p:tav tm="0">
                                          <p:val>
                                            <p:strVal val="#ppt_y"/>
                                          </p:val>
                                        </p:tav>
                                        <p:tav tm="100000">
                                          <p:val>
                                            <p:strVal val="#ppt_y"/>
                                          </p:val>
                                        </p:tav>
                                      </p:tavLst>
                                    </p:anim>
                                  </p:childTnLst>
                                </p:cTn>
                              </p:par>
                            </p:childTnLst>
                          </p:cTn>
                        </p:par>
                        <p:par>
                          <p:cTn id="126" fill="hold">
                            <p:stCondLst>
                              <p:cond delay="7250"/>
                            </p:stCondLst>
                            <p:childTnLst>
                              <p:par>
                                <p:cTn id="127" presetID="22" presetClass="entr" presetSubtype="1" fill="hold" grpId="0" nodeType="after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wipe(up)">
                                      <p:cBhvr>
                                        <p:cTn id="129" dur="500"/>
                                        <p:tgtEl>
                                          <p:spTgt spid="54"/>
                                        </p:tgtEl>
                                      </p:cBhvr>
                                    </p:animEffect>
                                  </p:childTnLst>
                                </p:cTn>
                              </p:par>
                            </p:childTnLst>
                          </p:cTn>
                        </p:par>
                        <p:par>
                          <p:cTn id="130" fill="hold">
                            <p:stCondLst>
                              <p:cond delay="7750"/>
                            </p:stCondLst>
                            <p:childTnLst>
                              <p:par>
                                <p:cTn id="131" presetID="2" presetClass="entr" presetSubtype="2" fill="hold" grpId="0" nodeType="afterEffect">
                                  <p:stCondLst>
                                    <p:cond delay="0"/>
                                  </p:stCondLst>
                                  <p:childTnLst>
                                    <p:set>
                                      <p:cBhvr>
                                        <p:cTn id="132" dur="1" fill="hold">
                                          <p:stCondLst>
                                            <p:cond delay="0"/>
                                          </p:stCondLst>
                                        </p:cTn>
                                        <p:tgtEl>
                                          <p:spTgt spid="59"/>
                                        </p:tgtEl>
                                        <p:attrNameLst>
                                          <p:attrName>style.visibility</p:attrName>
                                        </p:attrNameLst>
                                      </p:cBhvr>
                                      <p:to>
                                        <p:strVal val="visible"/>
                                      </p:to>
                                    </p:set>
                                    <p:anim calcmode="lin" valueType="num">
                                      <p:cBhvr additive="base">
                                        <p:cTn id="133" dur="250" fill="hold"/>
                                        <p:tgtEl>
                                          <p:spTgt spid="59"/>
                                        </p:tgtEl>
                                        <p:attrNameLst>
                                          <p:attrName>ppt_x</p:attrName>
                                        </p:attrNameLst>
                                      </p:cBhvr>
                                      <p:tavLst>
                                        <p:tav tm="0">
                                          <p:val>
                                            <p:strVal val="1+#ppt_w/2"/>
                                          </p:val>
                                        </p:tav>
                                        <p:tav tm="100000">
                                          <p:val>
                                            <p:strVal val="#ppt_x"/>
                                          </p:val>
                                        </p:tav>
                                      </p:tavLst>
                                    </p:anim>
                                    <p:anim calcmode="lin" valueType="num">
                                      <p:cBhvr additive="base">
                                        <p:cTn id="134" dur="250" fill="hold"/>
                                        <p:tgtEl>
                                          <p:spTgt spid="59"/>
                                        </p:tgtEl>
                                        <p:attrNameLst>
                                          <p:attrName>ppt_y</p:attrName>
                                        </p:attrNameLst>
                                      </p:cBhvr>
                                      <p:tavLst>
                                        <p:tav tm="0">
                                          <p:val>
                                            <p:strVal val="#ppt_y"/>
                                          </p:val>
                                        </p:tav>
                                        <p:tav tm="100000">
                                          <p:val>
                                            <p:strVal val="#ppt_y"/>
                                          </p:val>
                                        </p:tav>
                                      </p:tavLst>
                                    </p:anim>
                                  </p:childTnLst>
                                </p:cTn>
                              </p:par>
                            </p:childTnLst>
                          </p:cTn>
                        </p:par>
                        <p:par>
                          <p:cTn id="135" fill="hold">
                            <p:stCondLst>
                              <p:cond delay="8000"/>
                            </p:stCondLst>
                            <p:childTnLst>
                              <p:par>
                                <p:cTn id="136" presetID="22" presetClass="entr" presetSubtype="1"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wipe(up)">
                                      <p:cBhvr>
                                        <p:cTn id="1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animBg="1"/>
      <p:bldP spid="33" grpId="0" animBg="1"/>
      <p:bldP spid="34" grpId="0"/>
      <p:bldP spid="35" grpId="0" animBg="1"/>
      <p:bldP spid="36" grpId="0" animBg="1"/>
      <p:bldP spid="37" grpId="0"/>
      <p:bldP spid="38" grpId="0" animBg="1"/>
      <p:bldP spid="39" grpId="0" animBg="1"/>
      <p:bldP spid="40" grpId="0"/>
      <p:bldP spid="41" grpId="0" animBg="1"/>
      <p:bldP spid="42" grpId="0"/>
      <p:bldP spid="43" grpId="0"/>
      <p:bldP spid="44" grpId="0"/>
      <p:bldP spid="45" grpId="0"/>
      <p:bldP spid="46" grpId="0"/>
      <p:bldP spid="48" grpId="0"/>
      <p:bldP spid="49" grpId="0"/>
      <p:bldP spid="50" grpId="0"/>
      <p:bldP spid="51" grpId="0"/>
      <p:bldP spid="54" grpId="0"/>
      <p:bldP spid="55" grpId="0"/>
      <p:bldP spid="58" grpId="0"/>
      <p:bldP spid="5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9" name="组合 498"/>
          <p:cNvGrpSpPr/>
          <p:nvPr/>
        </p:nvGrpSpPr>
        <p:grpSpPr>
          <a:xfrm>
            <a:off x="619538" y="1561822"/>
            <a:ext cx="5563899" cy="2738120"/>
            <a:chOff x="776287" y="706437"/>
            <a:chExt cx="7658101" cy="3768726"/>
          </a:xfrm>
          <a:solidFill>
            <a:srgbClr val="4F81BD">
              <a:alpha val="98000"/>
            </a:srgbClr>
          </a:solidFill>
        </p:grpSpPr>
        <p:sp>
          <p:nvSpPr>
            <p:cNvPr id="500" name="Freeform 10"/>
            <p:cNvSpPr>
              <a:spLocks/>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1" name="Freeform 11"/>
            <p:cNvSpPr>
              <a:spLocks/>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2" name="Freeform 12"/>
            <p:cNvSpPr>
              <a:spLocks/>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3" name="Freeform 13"/>
            <p:cNvSpPr>
              <a:spLocks/>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4" name="Freeform 14"/>
            <p:cNvSpPr>
              <a:spLocks/>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5" name="Freeform 15"/>
            <p:cNvSpPr>
              <a:spLocks/>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6" name="Freeform 16"/>
            <p:cNvSpPr>
              <a:spLocks/>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7" name="Freeform 17"/>
            <p:cNvSpPr>
              <a:spLocks/>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8" name="Freeform 18"/>
            <p:cNvSpPr>
              <a:spLocks/>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9" name="Freeform 19"/>
            <p:cNvSpPr>
              <a:spLocks/>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0" name="Freeform 20"/>
            <p:cNvSpPr>
              <a:spLocks/>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1" name="Freeform 21"/>
            <p:cNvSpPr>
              <a:spLocks/>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2" name="Freeform 22"/>
            <p:cNvSpPr>
              <a:spLocks/>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3" name="Freeform 23"/>
            <p:cNvSpPr>
              <a:spLocks/>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4" name="Freeform 24"/>
            <p:cNvSpPr>
              <a:spLocks/>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5" name="Freeform 25"/>
            <p:cNvSpPr>
              <a:spLocks/>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6" name="Freeform 26"/>
            <p:cNvSpPr>
              <a:spLocks/>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7" name="Freeform 27"/>
            <p:cNvSpPr>
              <a:spLocks/>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8" name="Freeform 28"/>
            <p:cNvSpPr>
              <a:spLocks/>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9" name="Freeform 29"/>
            <p:cNvSpPr>
              <a:spLocks/>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0" name="Freeform 30"/>
            <p:cNvSpPr>
              <a:spLocks/>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1" name="Freeform 31"/>
            <p:cNvSpPr>
              <a:spLocks/>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2" name="Freeform 32"/>
            <p:cNvSpPr>
              <a:spLocks/>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3" name="Freeform 33"/>
            <p:cNvSpPr>
              <a:spLocks/>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4" name="Freeform 34"/>
            <p:cNvSpPr>
              <a:spLocks/>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5" name="Freeform 35"/>
            <p:cNvSpPr>
              <a:spLocks/>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6" name="Freeform 36"/>
            <p:cNvSpPr>
              <a:spLocks/>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7" name="Freeform 37"/>
            <p:cNvSpPr>
              <a:spLocks/>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8" name="Freeform 38"/>
            <p:cNvSpPr>
              <a:spLocks/>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9" name="Freeform 39"/>
            <p:cNvSpPr>
              <a:spLocks/>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0" name="Freeform 40"/>
            <p:cNvSpPr>
              <a:spLocks/>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1" name="Freeform 41"/>
            <p:cNvSpPr>
              <a:spLocks/>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2" name="Freeform 42"/>
            <p:cNvSpPr>
              <a:spLocks/>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3" name="Freeform 43"/>
            <p:cNvSpPr>
              <a:spLocks/>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4" name="Freeform 44"/>
            <p:cNvSpPr>
              <a:spLocks/>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5" name="Freeform 45"/>
            <p:cNvSpPr>
              <a:spLocks/>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6" name="Freeform 46"/>
            <p:cNvSpPr>
              <a:spLocks/>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7" name="Freeform 47"/>
            <p:cNvSpPr>
              <a:spLocks/>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8" name="Freeform 48"/>
            <p:cNvSpPr>
              <a:spLocks/>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9" name="Freeform 49"/>
            <p:cNvSpPr>
              <a:spLocks/>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0" name="Freeform 50"/>
            <p:cNvSpPr>
              <a:spLocks/>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1" name="Freeform 51"/>
            <p:cNvSpPr>
              <a:spLocks/>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2" name="Freeform 52"/>
            <p:cNvSpPr>
              <a:spLocks/>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3" name="Freeform 53"/>
            <p:cNvSpPr>
              <a:spLocks/>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4" name="Freeform 54"/>
            <p:cNvSpPr>
              <a:spLocks/>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5" name="Freeform 55"/>
            <p:cNvSpPr>
              <a:spLocks/>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6" name="Freeform 56"/>
            <p:cNvSpPr>
              <a:spLocks/>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7" name="Freeform 57"/>
            <p:cNvSpPr>
              <a:spLocks/>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8" name="Freeform 58"/>
            <p:cNvSpPr>
              <a:spLocks/>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9" name="Freeform 59"/>
            <p:cNvSpPr>
              <a:spLocks/>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0" name="Freeform 60"/>
            <p:cNvSpPr>
              <a:spLocks/>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1" name="Freeform 61"/>
            <p:cNvSpPr>
              <a:spLocks/>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2" name="Freeform 62"/>
            <p:cNvSpPr>
              <a:spLocks/>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3" name="Freeform 63"/>
            <p:cNvSpPr>
              <a:spLocks/>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4" name="Freeform 64"/>
            <p:cNvSpPr>
              <a:spLocks/>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5" name="Freeform 65"/>
            <p:cNvSpPr>
              <a:spLocks/>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6" name="Freeform 66"/>
            <p:cNvSpPr>
              <a:spLocks/>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7" name="Freeform 67"/>
            <p:cNvSpPr>
              <a:spLocks/>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8" name="Rectangle 68"/>
            <p:cNvSpPr>
              <a:spLocks noChangeArrowheads="1"/>
            </p:cNvSpPr>
            <p:nvPr/>
          </p:nvSpPr>
          <p:spPr bwMode="auto">
            <a:xfrm>
              <a:off x="6961187" y="2870200"/>
              <a:ext cx="19050" cy="11113"/>
            </a:xfrm>
            <a:prstGeom prst="rect">
              <a:avLst/>
            </a:pr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9" name="Freeform 69"/>
            <p:cNvSpPr>
              <a:spLocks/>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0" name="Freeform 70"/>
            <p:cNvSpPr>
              <a:spLocks/>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1" name="Freeform 71"/>
            <p:cNvSpPr>
              <a:spLocks/>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2" name="Freeform 72"/>
            <p:cNvSpPr>
              <a:spLocks/>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3" name="Freeform 73"/>
            <p:cNvSpPr>
              <a:spLocks/>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4" name="Freeform 74"/>
            <p:cNvSpPr>
              <a:spLocks/>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5" name="Freeform 75"/>
            <p:cNvSpPr>
              <a:spLocks/>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6" name="Freeform 76"/>
            <p:cNvSpPr>
              <a:spLocks/>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7" name="Freeform 77"/>
            <p:cNvSpPr>
              <a:spLocks/>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8" name="Freeform 78"/>
            <p:cNvSpPr>
              <a:spLocks/>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9" name="Freeform 79"/>
            <p:cNvSpPr>
              <a:spLocks/>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0" name="Freeform 80"/>
            <p:cNvSpPr>
              <a:spLocks/>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1" name="Freeform 81"/>
            <p:cNvSpPr>
              <a:spLocks/>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2" name="Freeform 82"/>
            <p:cNvSpPr>
              <a:spLocks/>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3" name="Freeform 83"/>
            <p:cNvSpPr>
              <a:spLocks/>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4" name="Freeform 84"/>
            <p:cNvSpPr>
              <a:spLocks/>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5" name="Freeform 85"/>
            <p:cNvSpPr>
              <a:spLocks/>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6" name="Freeform 86"/>
            <p:cNvSpPr>
              <a:spLocks/>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7" name="Freeform 87"/>
            <p:cNvSpPr>
              <a:spLocks/>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8" name="Freeform 88"/>
            <p:cNvSpPr>
              <a:spLocks/>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9" name="Freeform 89"/>
            <p:cNvSpPr>
              <a:spLocks/>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0" name="Freeform 90"/>
            <p:cNvSpPr>
              <a:spLocks/>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1"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2" name="Freeform 92"/>
            <p:cNvSpPr>
              <a:spLocks/>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3"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4" name="Freeform 94"/>
            <p:cNvSpPr>
              <a:spLocks/>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5"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6" name="Freeform 96"/>
            <p:cNvSpPr>
              <a:spLocks/>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7" name="Freeform 97"/>
            <p:cNvSpPr>
              <a:spLocks/>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8" name="Freeform 98"/>
            <p:cNvSpPr>
              <a:spLocks/>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9" name="Freeform 99"/>
            <p:cNvSpPr>
              <a:spLocks/>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0" name="Freeform 100"/>
            <p:cNvSpPr>
              <a:spLocks/>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1" name="Freeform 101"/>
            <p:cNvSpPr>
              <a:spLocks/>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2" name="Freeform 102"/>
            <p:cNvSpPr>
              <a:spLocks/>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3" name="Freeform 103"/>
            <p:cNvSpPr>
              <a:spLocks/>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4" name="Freeform 104"/>
            <p:cNvSpPr>
              <a:spLocks/>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5" name="Freeform 105"/>
            <p:cNvSpPr>
              <a:spLocks/>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6" name="Freeform 106"/>
            <p:cNvSpPr>
              <a:spLocks/>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7" name="Freeform 107"/>
            <p:cNvSpPr>
              <a:spLocks/>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8" name="Freeform 108"/>
            <p:cNvSpPr>
              <a:spLocks/>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9" name="Freeform 109"/>
            <p:cNvSpPr>
              <a:spLocks/>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0" name="Freeform 110"/>
            <p:cNvSpPr>
              <a:spLocks/>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1" name="Freeform 111"/>
            <p:cNvSpPr>
              <a:spLocks/>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2" name="Freeform 112"/>
            <p:cNvSpPr>
              <a:spLocks/>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3" name="Freeform 113"/>
            <p:cNvSpPr>
              <a:spLocks/>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4" name="Freeform 114"/>
            <p:cNvSpPr>
              <a:spLocks/>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5" name="Freeform 115"/>
            <p:cNvSpPr>
              <a:spLocks/>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6" name="Freeform 116"/>
            <p:cNvSpPr>
              <a:spLocks/>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grpSp>
      <p:sp>
        <p:nvSpPr>
          <p:cNvPr id="607"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C0504D"/>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08" name="流程图: 联系 8"/>
          <p:cNvSpPr/>
          <p:nvPr/>
        </p:nvSpPr>
        <p:spPr>
          <a:xfrm>
            <a:off x="3532784" y="1730290"/>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9BBB59"/>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09" name="流程图: 联系 8"/>
          <p:cNvSpPr/>
          <p:nvPr/>
        </p:nvSpPr>
        <p:spPr>
          <a:xfrm>
            <a:off x="957613" y="139132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8064A2"/>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10" name="矩形 609"/>
          <p:cNvSpPr/>
          <p:nvPr/>
        </p:nvSpPr>
        <p:spPr>
          <a:xfrm>
            <a:off x="6093296" y="1347614"/>
            <a:ext cx="1441420" cy="307777"/>
          </a:xfrm>
          <a:prstGeom prst="rect">
            <a:avLst/>
          </a:prstGeom>
        </p:spPr>
        <p:txBody>
          <a:bodyPr wrap="none">
            <a:spAutoFit/>
          </a:bodyPr>
          <a:lstStyle/>
          <a:p>
            <a:r>
              <a:rPr lang="zh-CN" altLang="en-US" sz="1400" b="1" dirty="0" smtClean="0">
                <a:solidFill>
                  <a:srgbClr val="8064A2"/>
                </a:solidFill>
                <a:latin typeface="微软雅黑" panose="020B0503020204020204" pitchFamily="34" charset="-122"/>
                <a:ea typeface="微软雅黑" panose="020B0503020204020204" pitchFamily="34" charset="-122"/>
              </a:rPr>
              <a:t>单击添加标题一</a:t>
            </a:r>
            <a:endParaRPr lang="zh-CN" altLang="en-US" sz="1400" b="1" dirty="0">
              <a:solidFill>
                <a:srgbClr val="8064A2"/>
              </a:solidFill>
              <a:latin typeface="微软雅黑" pitchFamily="34" charset="-122"/>
              <a:ea typeface="微软雅黑" panose="020B0503020204020204" pitchFamily="34" charset="-122"/>
            </a:endParaRPr>
          </a:p>
        </p:txBody>
      </p:sp>
      <p:sp>
        <p:nvSpPr>
          <p:cNvPr id="611" name="矩形 610"/>
          <p:cNvSpPr/>
          <p:nvPr/>
        </p:nvSpPr>
        <p:spPr>
          <a:xfrm>
            <a:off x="6132293" y="2333225"/>
            <a:ext cx="1441420" cy="307777"/>
          </a:xfrm>
          <a:prstGeom prst="rect">
            <a:avLst/>
          </a:prstGeom>
        </p:spPr>
        <p:txBody>
          <a:bodyPr wrap="none">
            <a:spAutoFit/>
          </a:bodyPr>
          <a:lstStyle/>
          <a:p>
            <a:r>
              <a:rPr lang="zh-CN" altLang="en-US" sz="1400" b="1" dirty="0">
                <a:solidFill>
                  <a:srgbClr val="9BBB59"/>
                </a:solidFill>
                <a:latin typeface="微软雅黑" panose="020B0503020204020204" pitchFamily="34" charset="-122"/>
                <a:ea typeface="微软雅黑" panose="020B0503020204020204" pitchFamily="34" charset="-122"/>
              </a:rPr>
              <a:t>单击</a:t>
            </a:r>
            <a:r>
              <a:rPr lang="zh-CN" altLang="en-US" sz="1400" b="1" dirty="0" smtClean="0">
                <a:solidFill>
                  <a:srgbClr val="9BBB59"/>
                </a:solidFill>
                <a:latin typeface="微软雅黑" pitchFamily="34" charset="-122"/>
                <a:ea typeface="微软雅黑" panose="020B0503020204020204" pitchFamily="34" charset="-122"/>
              </a:rPr>
              <a:t>添加标题二</a:t>
            </a:r>
            <a:endParaRPr lang="zh-CN" altLang="en-US" sz="1400" b="1" dirty="0">
              <a:solidFill>
                <a:srgbClr val="9BBB59"/>
              </a:solidFill>
              <a:latin typeface="微软雅黑" pitchFamily="34" charset="-122"/>
              <a:ea typeface="微软雅黑" panose="020B0503020204020204" pitchFamily="34" charset="-122"/>
            </a:endParaRPr>
          </a:p>
        </p:txBody>
      </p:sp>
      <p:sp>
        <p:nvSpPr>
          <p:cNvPr id="612" name="矩形 611"/>
          <p:cNvSpPr/>
          <p:nvPr/>
        </p:nvSpPr>
        <p:spPr>
          <a:xfrm>
            <a:off x="6179208" y="3349534"/>
            <a:ext cx="1441420" cy="307777"/>
          </a:xfrm>
          <a:prstGeom prst="rect">
            <a:avLst/>
          </a:prstGeom>
        </p:spPr>
        <p:txBody>
          <a:bodyPr wrap="none">
            <a:spAutoFit/>
          </a:bodyPr>
          <a:lstStyle/>
          <a:p>
            <a:r>
              <a:rPr lang="zh-CN" altLang="en-US" sz="1400" b="1" dirty="0">
                <a:solidFill>
                  <a:srgbClr val="C0504D"/>
                </a:solidFill>
                <a:latin typeface="微软雅黑" panose="020B0503020204020204" pitchFamily="34" charset="-122"/>
                <a:ea typeface="微软雅黑" panose="020B0503020204020204" pitchFamily="34" charset="-122"/>
              </a:rPr>
              <a:t>单击</a:t>
            </a:r>
            <a:r>
              <a:rPr lang="zh-CN" altLang="en-US" sz="1400" b="1" dirty="0" smtClean="0">
                <a:solidFill>
                  <a:srgbClr val="C0504D"/>
                </a:solidFill>
                <a:latin typeface="微软雅黑" pitchFamily="34" charset="-122"/>
                <a:ea typeface="微软雅黑" panose="020B0503020204020204" pitchFamily="34" charset="-122"/>
              </a:rPr>
              <a:t>添加标题三</a:t>
            </a:r>
            <a:endParaRPr lang="zh-CN" altLang="en-US" sz="1400" b="1" dirty="0">
              <a:solidFill>
                <a:srgbClr val="C0504D"/>
              </a:solidFill>
              <a:latin typeface="微软雅黑" pitchFamily="34" charset="-122"/>
              <a:ea typeface="微软雅黑" panose="020B0503020204020204" pitchFamily="34" charset="-122"/>
            </a:endParaRPr>
          </a:p>
        </p:txBody>
      </p:sp>
      <p:cxnSp>
        <p:nvCxnSpPr>
          <p:cNvPr id="613" name="直接连接符 612"/>
          <p:cNvCxnSpPr/>
          <p:nvPr/>
        </p:nvCxnSpPr>
        <p:spPr>
          <a:xfrm>
            <a:off x="6150421"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4" name="直接连接符 613"/>
          <p:cNvCxnSpPr/>
          <p:nvPr/>
        </p:nvCxnSpPr>
        <p:spPr>
          <a:xfrm>
            <a:off x="6178926" y="269842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5" name="直接连接符 614"/>
          <p:cNvCxnSpPr/>
          <p:nvPr/>
        </p:nvCxnSpPr>
        <p:spPr>
          <a:xfrm>
            <a:off x="6230868" y="371473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616" name="TextBox 615"/>
          <p:cNvSpPr txBox="1"/>
          <p:nvPr/>
        </p:nvSpPr>
        <p:spPr>
          <a:xfrm>
            <a:off x="6084168" y="1723697"/>
            <a:ext cx="2504481" cy="430887"/>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17" name="TextBox 616"/>
          <p:cNvSpPr txBox="1"/>
          <p:nvPr/>
        </p:nvSpPr>
        <p:spPr>
          <a:xfrm>
            <a:off x="6121891" y="2709309"/>
            <a:ext cx="2482557" cy="461665"/>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200" dirty="0" smtClean="0">
                <a:solidFill>
                  <a:schemeClr val="tx1">
                    <a:lumMod val="65000"/>
                    <a:lumOff val="35000"/>
                  </a:schemeClr>
                </a:solidFill>
                <a:latin typeface="微软雅黑" pitchFamily="34" charset="-122"/>
                <a:ea typeface="微软雅黑" pitchFamily="34" charset="-122"/>
              </a:rPr>
              <a:t>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618" name="TextBox 617"/>
          <p:cNvSpPr txBox="1"/>
          <p:nvPr/>
        </p:nvSpPr>
        <p:spPr>
          <a:xfrm>
            <a:off x="6169654" y="3725619"/>
            <a:ext cx="2506802" cy="461665"/>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200" dirty="0" smtClean="0">
                <a:solidFill>
                  <a:schemeClr val="tx1">
                    <a:lumMod val="65000"/>
                    <a:lumOff val="35000"/>
                  </a:schemeClr>
                </a:solidFill>
                <a:latin typeface="微软雅黑" pitchFamily="34" charset="-122"/>
                <a:ea typeface="微软雅黑" pitchFamily="34" charset="-122"/>
              </a:rPr>
              <a:t>容</a:t>
            </a:r>
            <a:endParaRPr lang="en-US" altLang="zh-CN" sz="12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224042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99"/>
                                        </p:tgtEl>
                                        <p:attrNameLst>
                                          <p:attrName>style.visibility</p:attrName>
                                        </p:attrNameLst>
                                      </p:cBhvr>
                                      <p:to>
                                        <p:strVal val="visible"/>
                                      </p:to>
                                    </p:set>
                                    <p:animEffect transition="in" filter="fade">
                                      <p:cBhvr>
                                        <p:cTn id="7" dur="500"/>
                                        <p:tgtEl>
                                          <p:spTgt spid="499"/>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609"/>
                                        </p:tgtEl>
                                        <p:attrNameLst>
                                          <p:attrName>style.visibility</p:attrName>
                                        </p:attrNameLst>
                                      </p:cBhvr>
                                      <p:to>
                                        <p:strVal val="visible"/>
                                      </p:to>
                                    </p:set>
                                    <p:anim calcmode="lin" valueType="num">
                                      <p:cBhvr additive="base">
                                        <p:cTn id="11" dur="500" fill="hold"/>
                                        <p:tgtEl>
                                          <p:spTgt spid="609"/>
                                        </p:tgtEl>
                                        <p:attrNameLst>
                                          <p:attrName>ppt_x</p:attrName>
                                        </p:attrNameLst>
                                      </p:cBhvr>
                                      <p:tavLst>
                                        <p:tav tm="0">
                                          <p:val>
                                            <p:strVal val="#ppt_x"/>
                                          </p:val>
                                        </p:tav>
                                        <p:tav tm="100000">
                                          <p:val>
                                            <p:strVal val="#ppt_x"/>
                                          </p:val>
                                        </p:tav>
                                      </p:tavLst>
                                    </p:anim>
                                    <p:anim calcmode="lin" valueType="num">
                                      <p:cBhvr additive="base">
                                        <p:cTn id="12" dur="500" fill="hold"/>
                                        <p:tgtEl>
                                          <p:spTgt spid="60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608"/>
                                        </p:tgtEl>
                                        <p:attrNameLst>
                                          <p:attrName>style.visibility</p:attrName>
                                        </p:attrNameLst>
                                      </p:cBhvr>
                                      <p:to>
                                        <p:strVal val="visible"/>
                                      </p:to>
                                    </p:set>
                                    <p:anim calcmode="lin" valueType="num">
                                      <p:cBhvr additive="base">
                                        <p:cTn id="15" dur="500" fill="hold"/>
                                        <p:tgtEl>
                                          <p:spTgt spid="608"/>
                                        </p:tgtEl>
                                        <p:attrNameLst>
                                          <p:attrName>ppt_x</p:attrName>
                                        </p:attrNameLst>
                                      </p:cBhvr>
                                      <p:tavLst>
                                        <p:tav tm="0">
                                          <p:val>
                                            <p:strVal val="#ppt_x"/>
                                          </p:val>
                                        </p:tav>
                                        <p:tav tm="100000">
                                          <p:val>
                                            <p:strVal val="#ppt_x"/>
                                          </p:val>
                                        </p:tav>
                                      </p:tavLst>
                                    </p:anim>
                                    <p:anim calcmode="lin" valueType="num">
                                      <p:cBhvr additive="base">
                                        <p:cTn id="16" dur="500" fill="hold"/>
                                        <p:tgtEl>
                                          <p:spTgt spid="60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607"/>
                                        </p:tgtEl>
                                        <p:attrNameLst>
                                          <p:attrName>style.visibility</p:attrName>
                                        </p:attrNameLst>
                                      </p:cBhvr>
                                      <p:to>
                                        <p:strVal val="visible"/>
                                      </p:to>
                                    </p:set>
                                    <p:anim calcmode="lin" valueType="num">
                                      <p:cBhvr additive="base">
                                        <p:cTn id="19" dur="500" fill="hold"/>
                                        <p:tgtEl>
                                          <p:spTgt spid="607"/>
                                        </p:tgtEl>
                                        <p:attrNameLst>
                                          <p:attrName>ppt_x</p:attrName>
                                        </p:attrNameLst>
                                      </p:cBhvr>
                                      <p:tavLst>
                                        <p:tav tm="0">
                                          <p:val>
                                            <p:strVal val="#ppt_x"/>
                                          </p:val>
                                        </p:tav>
                                        <p:tav tm="100000">
                                          <p:val>
                                            <p:strVal val="#ppt_x"/>
                                          </p:val>
                                        </p:tav>
                                      </p:tavLst>
                                    </p:anim>
                                    <p:anim calcmode="lin" valueType="num">
                                      <p:cBhvr additive="base">
                                        <p:cTn id="20" dur="500" fill="hold"/>
                                        <p:tgtEl>
                                          <p:spTgt spid="607"/>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616"/>
                                        </p:tgtEl>
                                        <p:attrNameLst>
                                          <p:attrName>style.visibility</p:attrName>
                                        </p:attrNameLst>
                                      </p:cBhvr>
                                      <p:to>
                                        <p:strVal val="visible"/>
                                      </p:to>
                                    </p:set>
                                    <p:animEffect transition="in" filter="fade">
                                      <p:cBhvr>
                                        <p:cTn id="23" dur="500"/>
                                        <p:tgtEl>
                                          <p:spTgt spid="616"/>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617"/>
                                        </p:tgtEl>
                                        <p:attrNameLst>
                                          <p:attrName>style.visibility</p:attrName>
                                        </p:attrNameLst>
                                      </p:cBhvr>
                                      <p:to>
                                        <p:strVal val="visible"/>
                                      </p:to>
                                    </p:set>
                                    <p:animEffect transition="in" filter="fade">
                                      <p:cBhvr>
                                        <p:cTn id="26" dur="500"/>
                                        <p:tgtEl>
                                          <p:spTgt spid="617"/>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618"/>
                                        </p:tgtEl>
                                        <p:attrNameLst>
                                          <p:attrName>style.visibility</p:attrName>
                                        </p:attrNameLst>
                                      </p:cBhvr>
                                      <p:to>
                                        <p:strVal val="visible"/>
                                      </p:to>
                                    </p:set>
                                    <p:animEffect transition="in" filter="fade">
                                      <p:cBhvr>
                                        <p:cTn id="29" dur="500"/>
                                        <p:tgtEl>
                                          <p:spTgt spid="618"/>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610"/>
                                        </p:tgtEl>
                                        <p:attrNameLst>
                                          <p:attrName>style.visibility</p:attrName>
                                        </p:attrNameLst>
                                      </p:cBhvr>
                                      <p:to>
                                        <p:strVal val="visible"/>
                                      </p:to>
                                    </p:set>
                                    <p:animEffect transition="in" filter="wipe(left)">
                                      <p:cBhvr>
                                        <p:cTn id="32" dur="500"/>
                                        <p:tgtEl>
                                          <p:spTgt spid="610"/>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611"/>
                                        </p:tgtEl>
                                        <p:attrNameLst>
                                          <p:attrName>style.visibility</p:attrName>
                                        </p:attrNameLst>
                                      </p:cBhvr>
                                      <p:to>
                                        <p:strVal val="visible"/>
                                      </p:to>
                                    </p:set>
                                    <p:animEffect transition="in" filter="wipe(left)">
                                      <p:cBhvr>
                                        <p:cTn id="35" dur="500"/>
                                        <p:tgtEl>
                                          <p:spTgt spid="611"/>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612"/>
                                        </p:tgtEl>
                                        <p:attrNameLst>
                                          <p:attrName>style.visibility</p:attrName>
                                        </p:attrNameLst>
                                      </p:cBhvr>
                                      <p:to>
                                        <p:strVal val="visible"/>
                                      </p:to>
                                    </p:set>
                                    <p:animEffect transition="in" filter="wipe(left)">
                                      <p:cBhvr>
                                        <p:cTn id="38" dur="500"/>
                                        <p:tgtEl>
                                          <p:spTgt spid="612"/>
                                        </p:tgtEl>
                                      </p:cBhvr>
                                    </p:animEffect>
                                  </p:childTnLst>
                                </p:cTn>
                              </p:par>
                              <p:par>
                                <p:cTn id="39" presetID="22" presetClass="entr" presetSubtype="8" fill="hold" nodeType="withEffect">
                                  <p:stCondLst>
                                    <p:cond delay="500"/>
                                  </p:stCondLst>
                                  <p:childTnLst>
                                    <p:set>
                                      <p:cBhvr>
                                        <p:cTn id="40" dur="1" fill="hold">
                                          <p:stCondLst>
                                            <p:cond delay="0"/>
                                          </p:stCondLst>
                                        </p:cTn>
                                        <p:tgtEl>
                                          <p:spTgt spid="613"/>
                                        </p:tgtEl>
                                        <p:attrNameLst>
                                          <p:attrName>style.visibility</p:attrName>
                                        </p:attrNameLst>
                                      </p:cBhvr>
                                      <p:to>
                                        <p:strVal val="visible"/>
                                      </p:to>
                                    </p:set>
                                    <p:animEffect transition="in" filter="wipe(left)">
                                      <p:cBhvr>
                                        <p:cTn id="41" dur="500"/>
                                        <p:tgtEl>
                                          <p:spTgt spid="613"/>
                                        </p:tgtEl>
                                      </p:cBhvr>
                                    </p:animEffect>
                                  </p:childTnLst>
                                </p:cTn>
                              </p:par>
                              <p:par>
                                <p:cTn id="42" presetID="22" presetClass="entr" presetSubtype="8" fill="hold" nodeType="withEffect">
                                  <p:stCondLst>
                                    <p:cond delay="1000"/>
                                  </p:stCondLst>
                                  <p:childTnLst>
                                    <p:set>
                                      <p:cBhvr>
                                        <p:cTn id="43" dur="1" fill="hold">
                                          <p:stCondLst>
                                            <p:cond delay="0"/>
                                          </p:stCondLst>
                                        </p:cTn>
                                        <p:tgtEl>
                                          <p:spTgt spid="614"/>
                                        </p:tgtEl>
                                        <p:attrNameLst>
                                          <p:attrName>style.visibility</p:attrName>
                                        </p:attrNameLst>
                                      </p:cBhvr>
                                      <p:to>
                                        <p:strVal val="visible"/>
                                      </p:to>
                                    </p:set>
                                    <p:animEffect transition="in" filter="wipe(left)">
                                      <p:cBhvr>
                                        <p:cTn id="44" dur="500"/>
                                        <p:tgtEl>
                                          <p:spTgt spid="614"/>
                                        </p:tgtEl>
                                      </p:cBhvr>
                                    </p:animEffect>
                                  </p:childTnLst>
                                </p:cTn>
                              </p:par>
                              <p:par>
                                <p:cTn id="45" presetID="22" presetClass="entr" presetSubtype="8" fill="hold" nodeType="withEffect">
                                  <p:stCondLst>
                                    <p:cond delay="1000"/>
                                  </p:stCondLst>
                                  <p:childTnLst>
                                    <p:set>
                                      <p:cBhvr>
                                        <p:cTn id="46" dur="1" fill="hold">
                                          <p:stCondLst>
                                            <p:cond delay="0"/>
                                          </p:stCondLst>
                                        </p:cTn>
                                        <p:tgtEl>
                                          <p:spTgt spid="615"/>
                                        </p:tgtEl>
                                        <p:attrNameLst>
                                          <p:attrName>style.visibility</p:attrName>
                                        </p:attrNameLst>
                                      </p:cBhvr>
                                      <p:to>
                                        <p:strVal val="visible"/>
                                      </p:to>
                                    </p:set>
                                    <p:animEffect transition="in" filter="wipe(left)">
                                      <p:cBhvr>
                                        <p:cTn id="47" dur="500"/>
                                        <p:tgtEl>
                                          <p:spTgt spid="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 grpId="0" animBg="1"/>
      <p:bldP spid="608" grpId="0" animBg="1"/>
      <p:bldP spid="609" grpId="0" animBg="1"/>
      <p:bldP spid="610" grpId="0"/>
      <p:bldP spid="611" grpId="0"/>
      <p:bldP spid="612" grpId="0"/>
      <p:bldP spid="616" grpId="0"/>
      <p:bldP spid="617" grpId="0"/>
      <p:bldP spid="6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4660" y="3456707"/>
            <a:ext cx="1010953" cy="1008922"/>
            <a:chOff x="5186121" y="3507044"/>
            <a:chExt cx="1010953" cy="1008922"/>
          </a:xfrm>
        </p:grpSpPr>
        <p:sp>
          <p:nvSpPr>
            <p:cNvPr id="47" name="Freeform 12"/>
            <p:cNvSpPr>
              <a:spLocks/>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13"/>
            <p:cNvSpPr>
              <a:spLocks/>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14"/>
            <p:cNvSpPr>
              <a:spLocks/>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15"/>
            <p:cNvSpPr>
              <a:spLocks/>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16"/>
            <p:cNvSpPr>
              <a:spLocks/>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17"/>
            <p:cNvSpPr>
              <a:spLocks/>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18"/>
            <p:cNvSpPr>
              <a:spLocks/>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19"/>
            <p:cNvSpPr>
              <a:spLocks/>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20"/>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close/>
                  <a:moveTo>
                    <a:pt x="21" y="0"/>
                  </a:moveTo>
                  <a:lnTo>
                    <a:pt x="21" y="0"/>
                  </a:lnTo>
                  <a:lnTo>
                    <a:pt x="24" y="4"/>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21"/>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moveTo>
                    <a:pt x="21" y="0"/>
                  </a:moveTo>
                  <a:lnTo>
                    <a:pt x="21" y="0"/>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Freeform 22"/>
            <p:cNvSpPr>
              <a:spLocks/>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Freeform 23"/>
            <p:cNvSpPr>
              <a:spLocks/>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Freeform 24"/>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close/>
                  <a:moveTo>
                    <a:pt x="160" y="0"/>
                  </a:moveTo>
                  <a:lnTo>
                    <a:pt x="160" y="0"/>
                  </a:lnTo>
                  <a:lnTo>
                    <a:pt x="163" y="4"/>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Freeform 25"/>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moveTo>
                    <a:pt x="160" y="0"/>
                  </a:moveTo>
                  <a:lnTo>
                    <a:pt x="160" y="0"/>
                  </a:lnTo>
                  <a:lnTo>
                    <a:pt x="163" y="4"/>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Freeform 26"/>
            <p:cNvSpPr>
              <a:spLocks/>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Freeform 27"/>
            <p:cNvSpPr>
              <a:spLocks/>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28"/>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close/>
                  <a:moveTo>
                    <a:pt x="159" y="0"/>
                  </a:moveTo>
                  <a:lnTo>
                    <a:pt x="159" y="0"/>
                  </a:lnTo>
                  <a:lnTo>
                    <a:pt x="161" y="2"/>
                  </a:lnTo>
                  <a:lnTo>
                    <a:pt x="159"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Freeform 29"/>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moveTo>
                    <a:pt x="159" y="0"/>
                  </a:moveTo>
                  <a:lnTo>
                    <a:pt x="159" y="0"/>
                  </a:lnTo>
                  <a:lnTo>
                    <a:pt x="161" y="2"/>
                  </a:lnTo>
                  <a:lnTo>
                    <a:pt x="1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Freeform 30"/>
            <p:cNvSpPr>
              <a:spLocks/>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Freeform 31"/>
            <p:cNvSpPr>
              <a:spLocks/>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 name="Freeform 32"/>
            <p:cNvSpPr>
              <a:spLocks/>
            </p:cNvSpPr>
            <p:nvPr/>
          </p:nvSpPr>
          <p:spPr bwMode="auto">
            <a:xfrm flipH="1">
              <a:off x="5329743" y="3507044"/>
              <a:ext cx="867331" cy="865323"/>
            </a:xfrm>
            <a:custGeom>
              <a:avLst/>
              <a:gdLst>
                <a:gd name="T0" fmla="*/ 81 w 507"/>
                <a:gd name="T1" fmla="*/ 31 h 506"/>
                <a:gd name="T2" fmla="*/ 81 w 507"/>
                <a:gd name="T3" fmla="*/ 31 h 506"/>
                <a:gd name="T4" fmla="*/ 0 w 507"/>
                <a:gd name="T5" fmla="*/ 0 h 506"/>
                <a:gd name="T6" fmla="*/ 37 w 507"/>
                <a:gd name="T7" fmla="*/ 79 h 506"/>
                <a:gd name="T8" fmla="*/ 37 w 507"/>
                <a:gd name="T9" fmla="*/ 79 h 506"/>
                <a:gd name="T10" fmla="*/ 888 w 507"/>
                <a:gd name="T11" fmla="*/ 928 h 506"/>
                <a:gd name="T12" fmla="*/ 930 w 507"/>
                <a:gd name="T13" fmla="*/ 884 h 506"/>
                <a:gd name="T14" fmla="*/ 81 w 507"/>
                <a:gd name="T15" fmla="*/ 31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7"/>
                  </a:moveTo>
                  <a:cubicBezTo>
                    <a:pt x="44" y="17"/>
                    <a:pt x="44" y="17"/>
                    <a:pt x="44" y="17"/>
                  </a:cubicBezTo>
                  <a:cubicBezTo>
                    <a:pt x="41" y="14"/>
                    <a:pt x="0" y="0"/>
                    <a:pt x="0" y="0"/>
                  </a:cubicBezTo>
                  <a:cubicBezTo>
                    <a:pt x="0" y="0"/>
                    <a:pt x="16" y="40"/>
                    <a:pt x="20" y="43"/>
                  </a:cubicBezTo>
                  <a:cubicBezTo>
                    <a:pt x="20" y="43"/>
                    <a:pt x="20" y="43"/>
                    <a:pt x="20" y="43"/>
                  </a:cubicBezTo>
                  <a:cubicBezTo>
                    <a:pt x="484" y="506"/>
                    <a:pt x="484" y="506"/>
                    <a:pt x="484" y="506"/>
                  </a:cubicBezTo>
                  <a:cubicBezTo>
                    <a:pt x="507" y="482"/>
                    <a:pt x="507" y="482"/>
                    <a:pt x="507" y="482"/>
                  </a:cubicBezTo>
                  <a:lnTo>
                    <a:pt x="44" y="17"/>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 name="组合 7"/>
          <p:cNvGrpSpPr/>
          <p:nvPr/>
        </p:nvGrpSpPr>
        <p:grpSpPr>
          <a:xfrm>
            <a:off x="5011034" y="2236101"/>
            <a:ext cx="1010954" cy="1007989"/>
            <a:chOff x="5107781" y="2781590"/>
            <a:chExt cx="1010954" cy="1007989"/>
          </a:xfrm>
        </p:grpSpPr>
        <p:sp>
          <p:nvSpPr>
            <p:cNvPr id="40" name="Freeform 5"/>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6"/>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7"/>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Freeform 8"/>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Freeform 9"/>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Freeform 10"/>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11"/>
            <p:cNvSpPr>
              <a:spLocks/>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Freeform 33"/>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Freeform 34"/>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35"/>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36"/>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Freeform 37"/>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38"/>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Freeform 39"/>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40"/>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Freeform 41"/>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7" name="Freeform 42"/>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8"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0" name="Freeform 45"/>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 name="Freeform 46"/>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 name="Freeform 47"/>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 name="Freeform 48"/>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 name="组合 1"/>
          <p:cNvGrpSpPr/>
          <p:nvPr/>
        </p:nvGrpSpPr>
        <p:grpSpPr>
          <a:xfrm>
            <a:off x="6006413" y="3463454"/>
            <a:ext cx="1010953" cy="1009854"/>
            <a:chOff x="6073970" y="3409136"/>
            <a:chExt cx="1010953" cy="1009854"/>
          </a:xfrm>
        </p:grpSpPr>
        <p:sp>
          <p:nvSpPr>
            <p:cNvPr id="84" name="Freeform 49"/>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5" name="Freeform 50"/>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6" name="Freeform 51"/>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7" name="Freeform 52"/>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8" name="Freeform 53"/>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9" name="Freeform 54"/>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Freeform 55"/>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1" name="Freeform 56"/>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Freeform 59"/>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 name="Freeform 60"/>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7"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63"/>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 name="Freeform 64"/>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0"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 name="Freeform 67"/>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 name="Freeform 68"/>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 name="Freeform 69"/>
            <p:cNvSpPr>
              <a:spLocks/>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05" name="Oval 70"/>
          <p:cNvSpPr>
            <a:spLocks noChangeArrowheads="1"/>
          </p:cNvSpPr>
          <p:nvPr/>
        </p:nvSpPr>
        <p:spPr bwMode="auto">
          <a:xfrm flipH="1">
            <a:off x="6089136" y="1114351"/>
            <a:ext cx="2155272" cy="2153051"/>
          </a:xfrm>
          <a:prstGeom prst="ellipse">
            <a:avLst/>
          </a:pr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106" name="Oval 71"/>
          <p:cNvSpPr>
            <a:spLocks noChangeArrowheads="1"/>
          </p:cNvSpPr>
          <p:nvPr/>
        </p:nvSpPr>
        <p:spPr bwMode="auto">
          <a:xfrm flipH="1">
            <a:off x="6310166" y="1335344"/>
            <a:ext cx="1714145" cy="171199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107" name="Freeform 72"/>
          <p:cNvSpPr>
            <a:spLocks noEditPoints="1"/>
          </p:cNvSpPr>
          <p:nvPr/>
        </p:nvSpPr>
        <p:spPr bwMode="auto">
          <a:xfrm flipH="1">
            <a:off x="6270063" y="1294316"/>
            <a:ext cx="1793418" cy="1794054"/>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08" name="Freeform 73"/>
          <p:cNvSpPr>
            <a:spLocks noEditPoints="1"/>
          </p:cNvSpPr>
          <p:nvPr/>
        </p:nvSpPr>
        <p:spPr bwMode="auto">
          <a:xfrm flipH="1">
            <a:off x="6472441" y="1499457"/>
            <a:ext cx="1388663" cy="1383771"/>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 name="Freeform 74"/>
          <p:cNvSpPr>
            <a:spLocks noEditPoints="1"/>
          </p:cNvSpPr>
          <p:nvPr/>
        </p:nvSpPr>
        <p:spPr bwMode="auto">
          <a:xfrm flipH="1">
            <a:off x="6673885" y="1706463"/>
            <a:ext cx="985773" cy="969759"/>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 name="Freeform 75"/>
          <p:cNvSpPr>
            <a:spLocks noEditPoints="1"/>
          </p:cNvSpPr>
          <p:nvPr/>
        </p:nvSpPr>
        <p:spPr bwMode="auto">
          <a:xfrm flipH="1">
            <a:off x="6876263" y="1911605"/>
            <a:ext cx="581019" cy="559476"/>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 name="Oval 76"/>
          <p:cNvSpPr>
            <a:spLocks noChangeArrowheads="1"/>
          </p:cNvSpPr>
          <p:nvPr/>
        </p:nvSpPr>
        <p:spPr bwMode="auto">
          <a:xfrm flipH="1">
            <a:off x="7054392" y="2085975"/>
            <a:ext cx="213569" cy="20980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nvGrpSpPr>
          <p:cNvPr id="10" name="组合 9"/>
          <p:cNvGrpSpPr/>
          <p:nvPr/>
        </p:nvGrpSpPr>
        <p:grpSpPr>
          <a:xfrm>
            <a:off x="6205713" y="2161504"/>
            <a:ext cx="986705" cy="986543"/>
            <a:chOff x="6598099" y="2161504"/>
            <a:chExt cx="986705" cy="986543"/>
          </a:xfrm>
        </p:grpSpPr>
        <p:sp>
          <p:nvSpPr>
            <p:cNvPr id="112" name="Freeform 77"/>
            <p:cNvSpPr>
              <a:spLocks/>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Freeform 78"/>
            <p:cNvSpPr>
              <a:spLocks/>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Freeform 79"/>
            <p:cNvSpPr>
              <a:spLocks/>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 name="Freeform 80"/>
            <p:cNvSpPr>
              <a:spLocks/>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 name="Freeform 81"/>
            <p:cNvSpPr>
              <a:spLocks/>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 name="Freeform 82"/>
            <p:cNvSpPr>
              <a:spLocks/>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 name="Freeform 83"/>
            <p:cNvSpPr>
              <a:spLocks/>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 name="Freeform 84"/>
            <p:cNvSpPr>
              <a:spLocks/>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 name="Freeform 85"/>
            <p:cNvSpPr>
              <a:spLocks/>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 name="Freeform 86"/>
            <p:cNvSpPr>
              <a:spLocks/>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 name="Freeform 87"/>
            <p:cNvSpPr>
              <a:spLocks/>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 name="Freeform 88"/>
            <p:cNvSpPr>
              <a:spLocks/>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 name="Freeform 89"/>
            <p:cNvSpPr>
              <a:spLocks/>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solidFill>
              <a:srgbClr val="0049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 name="Freeform 90"/>
            <p:cNvSpPr>
              <a:spLocks/>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 name="Freeform 91"/>
            <p:cNvSpPr>
              <a:spLocks/>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7" name="Freeform 92"/>
            <p:cNvSpPr>
              <a:spLocks/>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8" name="Freeform 93"/>
            <p:cNvSpPr>
              <a:spLocks/>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 name="Freeform 94"/>
            <p:cNvSpPr>
              <a:spLocks/>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0" name="Freeform 95"/>
            <p:cNvSpPr>
              <a:spLocks/>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1" name="Freeform 96"/>
            <p:cNvSpPr>
              <a:spLocks/>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2" name="Freeform 97"/>
            <p:cNvSpPr>
              <a:spLocks/>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33" name="Freeform 98"/>
          <p:cNvSpPr>
            <a:spLocks/>
          </p:cNvSpPr>
          <p:nvPr/>
        </p:nvSpPr>
        <p:spPr bwMode="auto">
          <a:xfrm flipH="1">
            <a:off x="7899341" y="2930784"/>
            <a:ext cx="54092" cy="55015"/>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4" name="Freeform 106"/>
          <p:cNvSpPr>
            <a:spLocks/>
          </p:cNvSpPr>
          <p:nvPr/>
        </p:nvSpPr>
        <p:spPr bwMode="auto">
          <a:xfrm flipH="1">
            <a:off x="7146721" y="2178288"/>
            <a:ext cx="45698" cy="57813"/>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 name="组合 2"/>
          <p:cNvGrpSpPr/>
          <p:nvPr/>
        </p:nvGrpSpPr>
        <p:grpSpPr>
          <a:xfrm>
            <a:off x="685009" y="1514252"/>
            <a:ext cx="365522" cy="438150"/>
            <a:chOff x="685009" y="1514252"/>
            <a:chExt cx="365522" cy="438150"/>
          </a:xfrm>
        </p:grpSpPr>
        <p:sp>
          <p:nvSpPr>
            <p:cNvPr id="141" name="Flowchart: Off-page Connector 108"/>
            <p:cNvSpPr/>
            <p:nvPr/>
          </p:nvSpPr>
          <p:spPr bwMode="auto">
            <a:xfrm>
              <a:off x="704059" y="1529730"/>
              <a:ext cx="317898" cy="422672"/>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1</a:t>
              </a:r>
              <a:endParaRPr lang="en-US" altLang="zh-CN" dirty="0">
                <a:solidFill>
                  <a:schemeClr val="bg1"/>
                </a:solidFill>
                <a:latin typeface="Arial" pitchFamily="34" charset="0"/>
                <a:cs typeface="Arial" pitchFamily="34" charset="0"/>
              </a:endParaRPr>
            </a:p>
          </p:txBody>
        </p:sp>
      </p:grpSp>
      <p:grpSp>
        <p:nvGrpSpPr>
          <p:cNvPr id="4" name="组合 3"/>
          <p:cNvGrpSpPr/>
          <p:nvPr/>
        </p:nvGrpSpPr>
        <p:grpSpPr>
          <a:xfrm>
            <a:off x="685009" y="2261965"/>
            <a:ext cx="365522" cy="451246"/>
            <a:chOff x="685009" y="2261965"/>
            <a:chExt cx="365522" cy="451246"/>
          </a:xfrm>
        </p:grpSpPr>
        <p:sp>
          <p:nvSpPr>
            <p:cNvPr id="142" name="Flowchart: Off-page Connector 109"/>
            <p:cNvSpPr/>
            <p:nvPr/>
          </p:nvSpPr>
          <p:spPr bwMode="auto">
            <a:xfrm>
              <a:off x="704059" y="2290540"/>
              <a:ext cx="317898" cy="422671"/>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5" name="Oval 112"/>
            <p:cNvSpPr/>
            <p:nvPr/>
          </p:nvSpPr>
          <p:spPr bwMode="auto">
            <a:xfrm>
              <a:off x="685009" y="2261965"/>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2</a:t>
              </a:r>
              <a:endParaRPr lang="en-US" altLang="zh-CN" dirty="0">
                <a:solidFill>
                  <a:schemeClr val="bg1"/>
                </a:solidFill>
                <a:latin typeface="Arial" pitchFamily="34" charset="0"/>
                <a:cs typeface="Arial" pitchFamily="34" charset="0"/>
              </a:endParaRPr>
            </a:p>
          </p:txBody>
        </p:sp>
      </p:grpSp>
      <p:grpSp>
        <p:nvGrpSpPr>
          <p:cNvPr id="5" name="组合 4"/>
          <p:cNvGrpSpPr/>
          <p:nvPr/>
        </p:nvGrpSpPr>
        <p:grpSpPr>
          <a:xfrm>
            <a:off x="680246" y="3021584"/>
            <a:ext cx="365522" cy="451246"/>
            <a:chOff x="680246" y="3021584"/>
            <a:chExt cx="365522" cy="451246"/>
          </a:xfrm>
        </p:grpSpPr>
        <p:sp>
          <p:nvSpPr>
            <p:cNvPr id="143" name="Flowchart: Off-page Connector 110"/>
            <p:cNvSpPr/>
            <p:nvPr/>
          </p:nvSpPr>
          <p:spPr bwMode="auto">
            <a:xfrm>
              <a:off x="704059" y="3050159"/>
              <a:ext cx="317898" cy="422671"/>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6" name="Oval 113"/>
            <p:cNvSpPr/>
            <p:nvPr/>
          </p:nvSpPr>
          <p:spPr bwMode="auto">
            <a:xfrm>
              <a:off x="680246" y="3021584"/>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3</a:t>
              </a:r>
              <a:endParaRPr lang="en-US" altLang="zh-CN" dirty="0">
                <a:solidFill>
                  <a:schemeClr val="bg1"/>
                </a:solidFill>
                <a:latin typeface="Arial" pitchFamily="34" charset="0"/>
                <a:cs typeface="Arial" pitchFamily="34" charset="0"/>
              </a:endParaRPr>
            </a:p>
          </p:txBody>
        </p:sp>
      </p:grpSp>
      <p:sp>
        <p:nvSpPr>
          <p:cNvPr id="154" name="Rectangle 1436"/>
          <p:cNvSpPr>
            <a:spLocks noChangeArrowheads="1"/>
          </p:cNvSpPr>
          <p:nvPr/>
        </p:nvSpPr>
        <p:spPr bwMode="auto">
          <a:xfrm>
            <a:off x="1264210" y="1491630"/>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对手认识不够</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5" name="Content Placeholder 2"/>
          <p:cNvSpPr txBox="1">
            <a:spLocks/>
          </p:cNvSpPr>
          <p:nvPr/>
        </p:nvSpPr>
        <p:spPr bwMode="auto">
          <a:xfrm>
            <a:off x="1189833" y="1648793"/>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800" dirty="0" smtClean="0">
                <a:solidFill>
                  <a:schemeClr val="tx1">
                    <a:lumMod val="65000"/>
                    <a:lumOff val="35000"/>
                  </a:schemeClr>
                </a:solidFill>
                <a:latin typeface="微软雅黑" pitchFamily="34" charset="-122"/>
                <a:ea typeface="微软雅黑" pitchFamily="34" charset="-122"/>
              </a:rPr>
              <a:t>容</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152" name="Rectangle 1436"/>
          <p:cNvSpPr>
            <a:spLocks noChangeArrowheads="1"/>
          </p:cNvSpPr>
          <p:nvPr/>
        </p:nvSpPr>
        <p:spPr bwMode="auto">
          <a:xfrm>
            <a:off x="1287989" y="224611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市场分析不透</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3" name="Content Placeholder 2"/>
          <p:cNvSpPr txBox="1">
            <a:spLocks/>
          </p:cNvSpPr>
          <p:nvPr/>
        </p:nvSpPr>
        <p:spPr bwMode="auto">
          <a:xfrm>
            <a:off x="1213646" y="2403649"/>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800" dirty="0" smtClean="0">
                <a:solidFill>
                  <a:schemeClr val="tx1">
                    <a:lumMod val="65000"/>
                    <a:lumOff val="35000"/>
                  </a:schemeClr>
                </a:solidFill>
                <a:latin typeface="微软雅黑" pitchFamily="34" charset="-122"/>
                <a:ea typeface="微软雅黑" pitchFamily="34" charset="-122"/>
              </a:rPr>
              <a:t>容</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150" name="Rectangle 1436"/>
          <p:cNvSpPr>
            <a:spLocks noChangeArrowheads="1"/>
          </p:cNvSpPr>
          <p:nvPr/>
        </p:nvSpPr>
        <p:spPr bwMode="auto">
          <a:xfrm>
            <a:off x="1264210" y="2985827"/>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团队合作不力</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1" name="Content Placeholder 2"/>
          <p:cNvSpPr txBox="1">
            <a:spLocks/>
          </p:cNvSpPr>
          <p:nvPr/>
        </p:nvSpPr>
        <p:spPr bwMode="auto">
          <a:xfrm>
            <a:off x="1189833" y="3143028"/>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800" dirty="0" smtClean="0">
                <a:solidFill>
                  <a:schemeClr val="tx1">
                    <a:lumMod val="65000"/>
                    <a:lumOff val="35000"/>
                  </a:schemeClr>
                </a:solidFill>
                <a:latin typeface="微软雅黑" pitchFamily="34" charset="-122"/>
                <a:ea typeface="微软雅黑" pitchFamily="34" charset="-122"/>
              </a:rPr>
              <a:t>容</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138" name="Rectangle 1436"/>
          <p:cNvSpPr>
            <a:spLocks noChangeArrowheads="1"/>
          </p:cNvSpPr>
          <p:nvPr/>
        </p:nvSpPr>
        <p:spPr bwMode="auto">
          <a:xfrm>
            <a:off x="1287989" y="375575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行动速度迟缓</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39" name="Content Placeholder 2"/>
          <p:cNvSpPr txBox="1">
            <a:spLocks/>
          </p:cNvSpPr>
          <p:nvPr/>
        </p:nvSpPr>
        <p:spPr bwMode="auto">
          <a:xfrm>
            <a:off x="1213646" y="3957415"/>
            <a:ext cx="3224213" cy="410765"/>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800" dirty="0" smtClean="0">
                <a:solidFill>
                  <a:schemeClr val="tx1">
                    <a:lumMod val="65000"/>
                    <a:lumOff val="35000"/>
                  </a:schemeClr>
                </a:solidFill>
                <a:latin typeface="微软雅黑" pitchFamily="34" charset="-122"/>
                <a:ea typeface="微软雅黑" pitchFamily="34" charset="-122"/>
              </a:rPr>
              <a:t>容</a:t>
            </a:r>
            <a:endParaRPr lang="en-US" altLang="zh-CN" sz="800" dirty="0">
              <a:solidFill>
                <a:schemeClr val="tx1">
                  <a:lumMod val="65000"/>
                  <a:lumOff val="35000"/>
                </a:schemeClr>
              </a:solidFill>
              <a:latin typeface="微软雅黑" pitchFamily="34" charset="-122"/>
              <a:ea typeface="微软雅黑" pitchFamily="34" charset="-122"/>
            </a:endParaRPr>
          </a:p>
        </p:txBody>
      </p:sp>
      <p:grpSp>
        <p:nvGrpSpPr>
          <p:cNvPr id="7" name="组合 6"/>
          <p:cNvGrpSpPr/>
          <p:nvPr/>
        </p:nvGrpSpPr>
        <p:grpSpPr>
          <a:xfrm>
            <a:off x="704059" y="3810967"/>
            <a:ext cx="366713" cy="432198"/>
            <a:chOff x="704059" y="3810967"/>
            <a:chExt cx="366713" cy="432198"/>
          </a:xfrm>
        </p:grpSpPr>
        <p:sp>
          <p:nvSpPr>
            <p:cNvPr id="137" name="Flowchart: Off-page Connector 104"/>
            <p:cNvSpPr/>
            <p:nvPr/>
          </p:nvSpPr>
          <p:spPr bwMode="auto">
            <a:xfrm>
              <a:off x="727871" y="3862165"/>
              <a:ext cx="317898" cy="381000"/>
            </a:xfrm>
            <a:prstGeom prst="flowChartOffpage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0" name="Oval 107"/>
            <p:cNvSpPr/>
            <p:nvPr/>
          </p:nvSpPr>
          <p:spPr bwMode="auto">
            <a:xfrm>
              <a:off x="704059" y="3810967"/>
              <a:ext cx="366713"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4</a:t>
              </a:r>
              <a:endParaRPr lang="en-US" altLang="zh-CN" dirty="0">
                <a:solidFill>
                  <a:schemeClr val="bg1"/>
                </a:solidFill>
                <a:latin typeface="Arial" pitchFamily="34" charset="0"/>
                <a:cs typeface="Arial" pitchFamily="34" charset="0"/>
              </a:endParaRPr>
            </a:p>
          </p:txBody>
        </p:sp>
      </p:grpSp>
    </p:spTree>
    <p:extLst>
      <p:ext uri="{BB962C8B-B14F-4D97-AF65-F5344CB8AC3E}">
        <p14:creationId xmlns:p14="http://schemas.microsoft.com/office/powerpoint/2010/main" val="375272688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500" fill="hold"/>
                                        <p:tgtEl>
                                          <p:spTgt spid="106"/>
                                        </p:tgtEl>
                                        <p:attrNameLst>
                                          <p:attrName>ppt_w</p:attrName>
                                        </p:attrNameLst>
                                      </p:cBhvr>
                                      <p:tavLst>
                                        <p:tav tm="0">
                                          <p:val>
                                            <p:fltVal val="0"/>
                                          </p:val>
                                        </p:tav>
                                        <p:tav tm="100000">
                                          <p:val>
                                            <p:strVal val="#ppt_w"/>
                                          </p:val>
                                        </p:tav>
                                      </p:tavLst>
                                    </p:anim>
                                    <p:anim calcmode="lin" valueType="num">
                                      <p:cBhvr>
                                        <p:cTn id="13" dur="500" fill="hold"/>
                                        <p:tgtEl>
                                          <p:spTgt spid="106"/>
                                        </p:tgtEl>
                                        <p:attrNameLst>
                                          <p:attrName>ppt_h</p:attrName>
                                        </p:attrNameLst>
                                      </p:cBhvr>
                                      <p:tavLst>
                                        <p:tav tm="0">
                                          <p:val>
                                            <p:fltVal val="0"/>
                                          </p:val>
                                        </p:tav>
                                        <p:tav tm="100000">
                                          <p:val>
                                            <p:strVal val="#ppt_h"/>
                                          </p:val>
                                        </p:tav>
                                      </p:tavLst>
                                    </p:anim>
                                    <p:animEffect transition="in" filter="fade">
                                      <p:cBhvr>
                                        <p:cTn id="14" dur="500"/>
                                        <p:tgtEl>
                                          <p:spTgt spid="10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07"/>
                                        </p:tgtEl>
                                        <p:attrNameLst>
                                          <p:attrName>style.visibility</p:attrName>
                                        </p:attrNameLst>
                                      </p:cBhvr>
                                      <p:to>
                                        <p:strVal val="visible"/>
                                      </p:to>
                                    </p:set>
                                    <p:anim calcmode="lin" valueType="num">
                                      <p:cBhvr>
                                        <p:cTn id="17" dur="500" fill="hold"/>
                                        <p:tgtEl>
                                          <p:spTgt spid="107"/>
                                        </p:tgtEl>
                                        <p:attrNameLst>
                                          <p:attrName>ppt_w</p:attrName>
                                        </p:attrNameLst>
                                      </p:cBhvr>
                                      <p:tavLst>
                                        <p:tav tm="0">
                                          <p:val>
                                            <p:fltVal val="0"/>
                                          </p:val>
                                        </p:tav>
                                        <p:tav tm="100000">
                                          <p:val>
                                            <p:strVal val="#ppt_w"/>
                                          </p:val>
                                        </p:tav>
                                      </p:tavLst>
                                    </p:anim>
                                    <p:anim calcmode="lin" valueType="num">
                                      <p:cBhvr>
                                        <p:cTn id="18" dur="500" fill="hold"/>
                                        <p:tgtEl>
                                          <p:spTgt spid="107"/>
                                        </p:tgtEl>
                                        <p:attrNameLst>
                                          <p:attrName>ppt_h</p:attrName>
                                        </p:attrNameLst>
                                      </p:cBhvr>
                                      <p:tavLst>
                                        <p:tav tm="0">
                                          <p:val>
                                            <p:fltVal val="0"/>
                                          </p:val>
                                        </p:tav>
                                        <p:tav tm="100000">
                                          <p:val>
                                            <p:strVal val="#ppt_h"/>
                                          </p:val>
                                        </p:tav>
                                      </p:tavLst>
                                    </p:anim>
                                    <p:animEffect transition="in" filter="fade">
                                      <p:cBhvr>
                                        <p:cTn id="19" dur="500"/>
                                        <p:tgtEl>
                                          <p:spTgt spid="10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08"/>
                                        </p:tgtEl>
                                        <p:attrNameLst>
                                          <p:attrName>style.visibility</p:attrName>
                                        </p:attrNameLst>
                                      </p:cBhvr>
                                      <p:to>
                                        <p:strVal val="visible"/>
                                      </p:to>
                                    </p:set>
                                    <p:anim calcmode="lin" valueType="num">
                                      <p:cBhvr>
                                        <p:cTn id="22" dur="500" fill="hold"/>
                                        <p:tgtEl>
                                          <p:spTgt spid="108"/>
                                        </p:tgtEl>
                                        <p:attrNameLst>
                                          <p:attrName>ppt_w</p:attrName>
                                        </p:attrNameLst>
                                      </p:cBhvr>
                                      <p:tavLst>
                                        <p:tav tm="0">
                                          <p:val>
                                            <p:fltVal val="0"/>
                                          </p:val>
                                        </p:tav>
                                        <p:tav tm="100000">
                                          <p:val>
                                            <p:strVal val="#ppt_w"/>
                                          </p:val>
                                        </p:tav>
                                      </p:tavLst>
                                    </p:anim>
                                    <p:anim calcmode="lin" valueType="num">
                                      <p:cBhvr>
                                        <p:cTn id="23" dur="500" fill="hold"/>
                                        <p:tgtEl>
                                          <p:spTgt spid="108"/>
                                        </p:tgtEl>
                                        <p:attrNameLst>
                                          <p:attrName>ppt_h</p:attrName>
                                        </p:attrNameLst>
                                      </p:cBhvr>
                                      <p:tavLst>
                                        <p:tav tm="0">
                                          <p:val>
                                            <p:fltVal val="0"/>
                                          </p:val>
                                        </p:tav>
                                        <p:tav tm="100000">
                                          <p:val>
                                            <p:strVal val="#ppt_h"/>
                                          </p:val>
                                        </p:tav>
                                      </p:tavLst>
                                    </p:anim>
                                    <p:animEffect transition="in" filter="fade">
                                      <p:cBhvr>
                                        <p:cTn id="24" dur="500"/>
                                        <p:tgtEl>
                                          <p:spTgt spid="10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10"/>
                                        </p:tgtEl>
                                        <p:attrNameLst>
                                          <p:attrName>style.visibility</p:attrName>
                                        </p:attrNameLst>
                                      </p:cBhvr>
                                      <p:to>
                                        <p:strVal val="visible"/>
                                      </p:to>
                                    </p:set>
                                    <p:anim calcmode="lin" valueType="num">
                                      <p:cBhvr>
                                        <p:cTn id="32" dur="500" fill="hold"/>
                                        <p:tgtEl>
                                          <p:spTgt spid="110"/>
                                        </p:tgtEl>
                                        <p:attrNameLst>
                                          <p:attrName>ppt_w</p:attrName>
                                        </p:attrNameLst>
                                      </p:cBhvr>
                                      <p:tavLst>
                                        <p:tav tm="0">
                                          <p:val>
                                            <p:fltVal val="0"/>
                                          </p:val>
                                        </p:tav>
                                        <p:tav tm="100000">
                                          <p:val>
                                            <p:strVal val="#ppt_w"/>
                                          </p:val>
                                        </p:tav>
                                      </p:tavLst>
                                    </p:anim>
                                    <p:anim calcmode="lin" valueType="num">
                                      <p:cBhvr>
                                        <p:cTn id="33" dur="500" fill="hold"/>
                                        <p:tgtEl>
                                          <p:spTgt spid="110"/>
                                        </p:tgtEl>
                                        <p:attrNameLst>
                                          <p:attrName>ppt_h</p:attrName>
                                        </p:attrNameLst>
                                      </p:cBhvr>
                                      <p:tavLst>
                                        <p:tav tm="0">
                                          <p:val>
                                            <p:fltVal val="0"/>
                                          </p:val>
                                        </p:tav>
                                        <p:tav tm="100000">
                                          <p:val>
                                            <p:strVal val="#ppt_h"/>
                                          </p:val>
                                        </p:tav>
                                      </p:tavLst>
                                    </p:anim>
                                    <p:animEffect transition="in" filter="fade">
                                      <p:cBhvr>
                                        <p:cTn id="34" dur="500"/>
                                        <p:tgtEl>
                                          <p:spTgt spid="11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11"/>
                                        </p:tgtEl>
                                        <p:attrNameLst>
                                          <p:attrName>style.visibility</p:attrName>
                                        </p:attrNameLst>
                                      </p:cBhvr>
                                      <p:to>
                                        <p:strVal val="visible"/>
                                      </p:to>
                                    </p:set>
                                    <p:anim calcmode="lin" valueType="num">
                                      <p:cBhvr>
                                        <p:cTn id="37" dur="500" fill="hold"/>
                                        <p:tgtEl>
                                          <p:spTgt spid="111"/>
                                        </p:tgtEl>
                                        <p:attrNameLst>
                                          <p:attrName>ppt_w</p:attrName>
                                        </p:attrNameLst>
                                      </p:cBhvr>
                                      <p:tavLst>
                                        <p:tav tm="0">
                                          <p:val>
                                            <p:fltVal val="0"/>
                                          </p:val>
                                        </p:tav>
                                        <p:tav tm="100000">
                                          <p:val>
                                            <p:strVal val="#ppt_w"/>
                                          </p:val>
                                        </p:tav>
                                      </p:tavLst>
                                    </p:anim>
                                    <p:anim calcmode="lin" valueType="num">
                                      <p:cBhvr>
                                        <p:cTn id="38" dur="500" fill="hold"/>
                                        <p:tgtEl>
                                          <p:spTgt spid="111"/>
                                        </p:tgtEl>
                                        <p:attrNameLst>
                                          <p:attrName>ppt_h</p:attrName>
                                        </p:attrNameLst>
                                      </p:cBhvr>
                                      <p:tavLst>
                                        <p:tav tm="0">
                                          <p:val>
                                            <p:fltVal val="0"/>
                                          </p:val>
                                        </p:tav>
                                        <p:tav tm="100000">
                                          <p:val>
                                            <p:strVal val="#ppt_h"/>
                                          </p:val>
                                        </p:tav>
                                      </p:tavLst>
                                    </p:anim>
                                    <p:animEffect transition="in" filter="fade">
                                      <p:cBhvr>
                                        <p:cTn id="39" dur="500"/>
                                        <p:tgtEl>
                                          <p:spTgt spid="111"/>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33"/>
                                        </p:tgtEl>
                                        <p:attrNameLst>
                                          <p:attrName>style.visibility</p:attrName>
                                        </p:attrNameLst>
                                      </p:cBhvr>
                                      <p:to>
                                        <p:strVal val="visible"/>
                                      </p:to>
                                    </p:set>
                                    <p:anim calcmode="lin" valueType="num">
                                      <p:cBhvr>
                                        <p:cTn id="42" dur="500" fill="hold"/>
                                        <p:tgtEl>
                                          <p:spTgt spid="133"/>
                                        </p:tgtEl>
                                        <p:attrNameLst>
                                          <p:attrName>ppt_w</p:attrName>
                                        </p:attrNameLst>
                                      </p:cBhvr>
                                      <p:tavLst>
                                        <p:tav tm="0">
                                          <p:val>
                                            <p:fltVal val="0"/>
                                          </p:val>
                                        </p:tav>
                                        <p:tav tm="100000">
                                          <p:val>
                                            <p:strVal val="#ppt_w"/>
                                          </p:val>
                                        </p:tav>
                                      </p:tavLst>
                                    </p:anim>
                                    <p:anim calcmode="lin" valueType="num">
                                      <p:cBhvr>
                                        <p:cTn id="43" dur="500" fill="hold"/>
                                        <p:tgtEl>
                                          <p:spTgt spid="133"/>
                                        </p:tgtEl>
                                        <p:attrNameLst>
                                          <p:attrName>ppt_h</p:attrName>
                                        </p:attrNameLst>
                                      </p:cBhvr>
                                      <p:tavLst>
                                        <p:tav tm="0">
                                          <p:val>
                                            <p:fltVal val="0"/>
                                          </p:val>
                                        </p:tav>
                                        <p:tav tm="100000">
                                          <p:val>
                                            <p:strVal val="#ppt_h"/>
                                          </p:val>
                                        </p:tav>
                                      </p:tavLst>
                                    </p:anim>
                                    <p:animEffect transition="in" filter="fade">
                                      <p:cBhvr>
                                        <p:cTn id="44" dur="500"/>
                                        <p:tgtEl>
                                          <p:spTgt spid="133"/>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4"/>
                                        </p:tgtEl>
                                        <p:attrNameLst>
                                          <p:attrName>style.visibility</p:attrName>
                                        </p:attrNameLst>
                                      </p:cBhvr>
                                      <p:to>
                                        <p:strVal val="visible"/>
                                      </p:to>
                                    </p:set>
                                    <p:anim calcmode="lin" valueType="num">
                                      <p:cBhvr>
                                        <p:cTn id="47" dur="500" fill="hold"/>
                                        <p:tgtEl>
                                          <p:spTgt spid="134"/>
                                        </p:tgtEl>
                                        <p:attrNameLst>
                                          <p:attrName>ppt_w</p:attrName>
                                        </p:attrNameLst>
                                      </p:cBhvr>
                                      <p:tavLst>
                                        <p:tav tm="0">
                                          <p:val>
                                            <p:fltVal val="0"/>
                                          </p:val>
                                        </p:tav>
                                        <p:tav tm="100000">
                                          <p:val>
                                            <p:strVal val="#ppt_w"/>
                                          </p:val>
                                        </p:tav>
                                      </p:tavLst>
                                    </p:anim>
                                    <p:anim calcmode="lin" valueType="num">
                                      <p:cBhvr>
                                        <p:cTn id="48" dur="500" fill="hold"/>
                                        <p:tgtEl>
                                          <p:spTgt spid="134"/>
                                        </p:tgtEl>
                                        <p:attrNameLst>
                                          <p:attrName>ppt_h</p:attrName>
                                        </p:attrNameLst>
                                      </p:cBhvr>
                                      <p:tavLst>
                                        <p:tav tm="0">
                                          <p:val>
                                            <p:fltVal val="0"/>
                                          </p:val>
                                        </p:tav>
                                        <p:tav tm="100000">
                                          <p:val>
                                            <p:strVal val="#ppt_h"/>
                                          </p:val>
                                        </p:tav>
                                      </p:tavLst>
                                    </p:anim>
                                    <p:animEffect transition="in" filter="fade">
                                      <p:cBhvr>
                                        <p:cTn id="49" dur="500"/>
                                        <p:tgtEl>
                                          <p:spTgt spid="134"/>
                                        </p:tgtEl>
                                      </p:cBhvr>
                                    </p:animEffect>
                                  </p:childTnLst>
                                </p:cTn>
                              </p:par>
                              <p:par>
                                <p:cTn id="50" presetID="2" presetClass="entr" presetSubtype="12" fill="hold" nodeType="withEffect">
                                  <p:stCondLst>
                                    <p:cond delay="200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0-#ppt_w/2"/>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12"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0-#ppt_w/2"/>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par>
                                <p:cTn id="59" presetID="2" presetClass="entr" presetSubtype="12" fill="hold" nodeType="with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0-#ppt_w/2"/>
                                          </p:val>
                                        </p:tav>
                                        <p:tav tm="100000">
                                          <p:val>
                                            <p:strVal val="#ppt_x"/>
                                          </p:val>
                                        </p:tav>
                                      </p:tavLst>
                                    </p:anim>
                                    <p:anim calcmode="lin" valueType="num">
                                      <p:cBhvr additive="base">
                                        <p:cTn id="66" dur="500" fill="hold"/>
                                        <p:tgtEl>
                                          <p:spTgt spid="6"/>
                                        </p:tgtEl>
                                        <p:attrNameLst>
                                          <p:attrName>ppt_y</p:attrName>
                                        </p:attrNameLst>
                                      </p:cBhvr>
                                      <p:tavLst>
                                        <p:tav tm="0">
                                          <p:val>
                                            <p:strVal val="1+#ppt_h/2"/>
                                          </p:val>
                                        </p:tav>
                                        <p:tav tm="100000">
                                          <p:val>
                                            <p:strVal val="#ppt_y"/>
                                          </p:val>
                                        </p:tav>
                                      </p:tavLst>
                                    </p:anim>
                                  </p:childTnLst>
                                </p:cTn>
                              </p:par>
                            </p:childTnLst>
                          </p:cTn>
                        </p:par>
                        <p:par>
                          <p:cTn id="67" fill="hold">
                            <p:stCondLst>
                              <p:cond delay="3000"/>
                            </p:stCondLst>
                            <p:childTnLst>
                              <p:par>
                                <p:cTn id="68" presetID="47" presetClass="entr" presetSubtype="0"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750"/>
                                        <p:tgtEl>
                                          <p:spTgt spid="3"/>
                                        </p:tgtEl>
                                      </p:cBhvr>
                                    </p:animEffect>
                                    <p:anim calcmode="lin" valueType="num">
                                      <p:cBhvr>
                                        <p:cTn id="71" dur="750" fill="hold"/>
                                        <p:tgtEl>
                                          <p:spTgt spid="3"/>
                                        </p:tgtEl>
                                        <p:attrNameLst>
                                          <p:attrName>ppt_x</p:attrName>
                                        </p:attrNameLst>
                                      </p:cBhvr>
                                      <p:tavLst>
                                        <p:tav tm="0">
                                          <p:val>
                                            <p:strVal val="#ppt_x"/>
                                          </p:val>
                                        </p:tav>
                                        <p:tav tm="100000">
                                          <p:val>
                                            <p:strVal val="#ppt_x"/>
                                          </p:val>
                                        </p:tav>
                                      </p:tavLst>
                                    </p:anim>
                                    <p:anim calcmode="lin" valueType="num">
                                      <p:cBhvr>
                                        <p:cTn id="72" dur="750" fill="hold"/>
                                        <p:tgtEl>
                                          <p:spTgt spid="3"/>
                                        </p:tgtEl>
                                        <p:attrNameLst>
                                          <p:attrName>ppt_y</p:attrName>
                                        </p:attrNameLst>
                                      </p:cBhvr>
                                      <p:tavLst>
                                        <p:tav tm="0">
                                          <p:val>
                                            <p:strVal val="#ppt_y-.1"/>
                                          </p:val>
                                        </p:tav>
                                        <p:tav tm="100000">
                                          <p:val>
                                            <p:strVal val="#ppt_y"/>
                                          </p:val>
                                        </p:tav>
                                      </p:tavLst>
                                    </p:anim>
                                  </p:childTnLst>
                                </p:cTn>
                              </p:par>
                            </p:childTnLst>
                          </p:cTn>
                        </p:par>
                        <p:par>
                          <p:cTn id="73" fill="hold">
                            <p:stCondLst>
                              <p:cond delay="3750"/>
                            </p:stCondLst>
                            <p:childTnLst>
                              <p:par>
                                <p:cTn id="74" presetID="22" presetClass="entr" presetSubtype="8" fill="hold" grpId="0" nodeType="afterEffect">
                                  <p:stCondLst>
                                    <p:cond delay="0"/>
                                  </p:stCondLst>
                                  <p:childTnLst>
                                    <p:set>
                                      <p:cBhvr>
                                        <p:cTn id="75" dur="1" fill="hold">
                                          <p:stCondLst>
                                            <p:cond delay="0"/>
                                          </p:stCondLst>
                                        </p:cTn>
                                        <p:tgtEl>
                                          <p:spTgt spid="154"/>
                                        </p:tgtEl>
                                        <p:attrNameLst>
                                          <p:attrName>style.visibility</p:attrName>
                                        </p:attrNameLst>
                                      </p:cBhvr>
                                      <p:to>
                                        <p:strVal val="visible"/>
                                      </p:to>
                                    </p:set>
                                    <p:animEffect transition="in" filter="wipe(left)">
                                      <p:cBhvr>
                                        <p:cTn id="76" dur="500"/>
                                        <p:tgtEl>
                                          <p:spTgt spid="154"/>
                                        </p:tgtEl>
                                      </p:cBhvr>
                                    </p:animEffect>
                                  </p:childTnLst>
                                </p:cTn>
                              </p:par>
                            </p:childTnLst>
                          </p:cTn>
                        </p:par>
                        <p:par>
                          <p:cTn id="77" fill="hold">
                            <p:stCondLst>
                              <p:cond delay="4250"/>
                            </p:stCondLst>
                            <p:childTnLst>
                              <p:par>
                                <p:cTn id="78" presetID="22" presetClass="entr" presetSubtype="1" fill="hold" grpId="0" nodeType="afterEffect">
                                  <p:stCondLst>
                                    <p:cond delay="0"/>
                                  </p:stCondLst>
                                  <p:childTnLst>
                                    <p:set>
                                      <p:cBhvr>
                                        <p:cTn id="79" dur="1" fill="hold">
                                          <p:stCondLst>
                                            <p:cond delay="0"/>
                                          </p:stCondLst>
                                        </p:cTn>
                                        <p:tgtEl>
                                          <p:spTgt spid="155"/>
                                        </p:tgtEl>
                                        <p:attrNameLst>
                                          <p:attrName>style.visibility</p:attrName>
                                        </p:attrNameLst>
                                      </p:cBhvr>
                                      <p:to>
                                        <p:strVal val="visible"/>
                                      </p:to>
                                    </p:set>
                                    <p:animEffect transition="in" filter="wipe(up)">
                                      <p:cBhvr>
                                        <p:cTn id="80" dur="500"/>
                                        <p:tgtEl>
                                          <p:spTgt spid="155"/>
                                        </p:tgtEl>
                                      </p:cBhvr>
                                    </p:animEffect>
                                  </p:childTnLst>
                                </p:cTn>
                              </p:par>
                            </p:childTnLst>
                          </p:cTn>
                        </p:par>
                        <p:par>
                          <p:cTn id="81" fill="hold">
                            <p:stCondLst>
                              <p:cond delay="4750"/>
                            </p:stCondLst>
                            <p:childTnLst>
                              <p:par>
                                <p:cTn id="82" presetID="47" presetClass="entr" presetSubtype="0" fill="hold" nodeType="after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fade">
                                      <p:cBhvr>
                                        <p:cTn id="84" dur="750"/>
                                        <p:tgtEl>
                                          <p:spTgt spid="4"/>
                                        </p:tgtEl>
                                      </p:cBhvr>
                                    </p:animEffect>
                                    <p:anim calcmode="lin" valueType="num">
                                      <p:cBhvr>
                                        <p:cTn id="85" dur="750" fill="hold"/>
                                        <p:tgtEl>
                                          <p:spTgt spid="4"/>
                                        </p:tgtEl>
                                        <p:attrNameLst>
                                          <p:attrName>ppt_x</p:attrName>
                                        </p:attrNameLst>
                                      </p:cBhvr>
                                      <p:tavLst>
                                        <p:tav tm="0">
                                          <p:val>
                                            <p:strVal val="#ppt_x"/>
                                          </p:val>
                                        </p:tav>
                                        <p:tav tm="100000">
                                          <p:val>
                                            <p:strVal val="#ppt_x"/>
                                          </p:val>
                                        </p:tav>
                                      </p:tavLst>
                                    </p:anim>
                                    <p:anim calcmode="lin" valueType="num">
                                      <p:cBhvr>
                                        <p:cTn id="86" dur="750" fill="hold"/>
                                        <p:tgtEl>
                                          <p:spTgt spid="4"/>
                                        </p:tgtEl>
                                        <p:attrNameLst>
                                          <p:attrName>ppt_y</p:attrName>
                                        </p:attrNameLst>
                                      </p:cBhvr>
                                      <p:tavLst>
                                        <p:tav tm="0">
                                          <p:val>
                                            <p:strVal val="#ppt_y-.1"/>
                                          </p:val>
                                        </p:tav>
                                        <p:tav tm="100000">
                                          <p:val>
                                            <p:strVal val="#ppt_y"/>
                                          </p:val>
                                        </p:tav>
                                      </p:tavLst>
                                    </p:anim>
                                  </p:childTnLst>
                                </p:cTn>
                              </p:par>
                            </p:childTnLst>
                          </p:cTn>
                        </p:par>
                        <p:par>
                          <p:cTn id="87" fill="hold">
                            <p:stCondLst>
                              <p:cond delay="5500"/>
                            </p:stCondLst>
                            <p:childTnLst>
                              <p:par>
                                <p:cTn id="88" presetID="22" presetClass="entr" presetSubtype="8" fill="hold" grpId="0" nodeType="afterEffect">
                                  <p:stCondLst>
                                    <p:cond delay="0"/>
                                  </p:stCondLst>
                                  <p:childTnLst>
                                    <p:set>
                                      <p:cBhvr>
                                        <p:cTn id="89" dur="1" fill="hold">
                                          <p:stCondLst>
                                            <p:cond delay="0"/>
                                          </p:stCondLst>
                                        </p:cTn>
                                        <p:tgtEl>
                                          <p:spTgt spid="152"/>
                                        </p:tgtEl>
                                        <p:attrNameLst>
                                          <p:attrName>style.visibility</p:attrName>
                                        </p:attrNameLst>
                                      </p:cBhvr>
                                      <p:to>
                                        <p:strVal val="visible"/>
                                      </p:to>
                                    </p:set>
                                    <p:animEffect transition="in" filter="wipe(left)">
                                      <p:cBhvr>
                                        <p:cTn id="90" dur="500"/>
                                        <p:tgtEl>
                                          <p:spTgt spid="152"/>
                                        </p:tgtEl>
                                      </p:cBhvr>
                                    </p:animEffect>
                                  </p:childTnLst>
                                </p:cTn>
                              </p:par>
                            </p:childTnLst>
                          </p:cTn>
                        </p:par>
                        <p:par>
                          <p:cTn id="91" fill="hold">
                            <p:stCondLst>
                              <p:cond delay="6000"/>
                            </p:stCondLst>
                            <p:childTnLst>
                              <p:par>
                                <p:cTn id="92" presetID="22" presetClass="entr" presetSubtype="1" fill="hold" grpId="0" nodeType="afterEffect">
                                  <p:stCondLst>
                                    <p:cond delay="0"/>
                                  </p:stCondLst>
                                  <p:childTnLst>
                                    <p:set>
                                      <p:cBhvr>
                                        <p:cTn id="93" dur="1" fill="hold">
                                          <p:stCondLst>
                                            <p:cond delay="0"/>
                                          </p:stCondLst>
                                        </p:cTn>
                                        <p:tgtEl>
                                          <p:spTgt spid="153"/>
                                        </p:tgtEl>
                                        <p:attrNameLst>
                                          <p:attrName>style.visibility</p:attrName>
                                        </p:attrNameLst>
                                      </p:cBhvr>
                                      <p:to>
                                        <p:strVal val="visible"/>
                                      </p:to>
                                    </p:set>
                                    <p:animEffect transition="in" filter="wipe(up)">
                                      <p:cBhvr>
                                        <p:cTn id="94" dur="500"/>
                                        <p:tgtEl>
                                          <p:spTgt spid="153"/>
                                        </p:tgtEl>
                                      </p:cBhvr>
                                    </p:animEffect>
                                  </p:childTnLst>
                                </p:cTn>
                              </p:par>
                            </p:childTnLst>
                          </p:cTn>
                        </p:par>
                        <p:par>
                          <p:cTn id="95" fill="hold">
                            <p:stCondLst>
                              <p:cond delay="6500"/>
                            </p:stCondLst>
                            <p:childTnLst>
                              <p:par>
                                <p:cTn id="96" presetID="47" presetClass="entr" presetSubtype="0"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fade">
                                      <p:cBhvr>
                                        <p:cTn id="98" dur="750"/>
                                        <p:tgtEl>
                                          <p:spTgt spid="5"/>
                                        </p:tgtEl>
                                      </p:cBhvr>
                                    </p:animEffect>
                                    <p:anim calcmode="lin" valueType="num">
                                      <p:cBhvr>
                                        <p:cTn id="99" dur="750" fill="hold"/>
                                        <p:tgtEl>
                                          <p:spTgt spid="5"/>
                                        </p:tgtEl>
                                        <p:attrNameLst>
                                          <p:attrName>ppt_x</p:attrName>
                                        </p:attrNameLst>
                                      </p:cBhvr>
                                      <p:tavLst>
                                        <p:tav tm="0">
                                          <p:val>
                                            <p:strVal val="#ppt_x"/>
                                          </p:val>
                                        </p:tav>
                                        <p:tav tm="100000">
                                          <p:val>
                                            <p:strVal val="#ppt_x"/>
                                          </p:val>
                                        </p:tav>
                                      </p:tavLst>
                                    </p:anim>
                                    <p:anim calcmode="lin" valueType="num">
                                      <p:cBhvr>
                                        <p:cTn id="100" dur="750" fill="hold"/>
                                        <p:tgtEl>
                                          <p:spTgt spid="5"/>
                                        </p:tgtEl>
                                        <p:attrNameLst>
                                          <p:attrName>ppt_y</p:attrName>
                                        </p:attrNameLst>
                                      </p:cBhvr>
                                      <p:tavLst>
                                        <p:tav tm="0">
                                          <p:val>
                                            <p:strVal val="#ppt_y-.1"/>
                                          </p:val>
                                        </p:tav>
                                        <p:tav tm="100000">
                                          <p:val>
                                            <p:strVal val="#ppt_y"/>
                                          </p:val>
                                        </p:tav>
                                      </p:tavLst>
                                    </p:anim>
                                  </p:childTnLst>
                                </p:cTn>
                              </p:par>
                            </p:childTnLst>
                          </p:cTn>
                        </p:par>
                        <p:par>
                          <p:cTn id="101" fill="hold">
                            <p:stCondLst>
                              <p:cond delay="7250"/>
                            </p:stCondLst>
                            <p:childTnLst>
                              <p:par>
                                <p:cTn id="102" presetID="22" presetClass="entr" presetSubtype="8" fill="hold" grpId="0" nodeType="afterEffect">
                                  <p:stCondLst>
                                    <p:cond delay="0"/>
                                  </p:stCondLst>
                                  <p:childTnLst>
                                    <p:set>
                                      <p:cBhvr>
                                        <p:cTn id="103" dur="1" fill="hold">
                                          <p:stCondLst>
                                            <p:cond delay="0"/>
                                          </p:stCondLst>
                                        </p:cTn>
                                        <p:tgtEl>
                                          <p:spTgt spid="150"/>
                                        </p:tgtEl>
                                        <p:attrNameLst>
                                          <p:attrName>style.visibility</p:attrName>
                                        </p:attrNameLst>
                                      </p:cBhvr>
                                      <p:to>
                                        <p:strVal val="visible"/>
                                      </p:to>
                                    </p:set>
                                    <p:animEffect transition="in" filter="wipe(left)">
                                      <p:cBhvr>
                                        <p:cTn id="104" dur="500"/>
                                        <p:tgtEl>
                                          <p:spTgt spid="150"/>
                                        </p:tgtEl>
                                      </p:cBhvr>
                                    </p:animEffect>
                                  </p:childTnLst>
                                </p:cTn>
                              </p:par>
                            </p:childTnLst>
                          </p:cTn>
                        </p:par>
                        <p:par>
                          <p:cTn id="105" fill="hold">
                            <p:stCondLst>
                              <p:cond delay="7750"/>
                            </p:stCondLst>
                            <p:childTnLst>
                              <p:par>
                                <p:cTn id="106" presetID="22" presetClass="entr" presetSubtype="1" fill="hold" grpId="0" nodeType="afterEffect">
                                  <p:stCondLst>
                                    <p:cond delay="0"/>
                                  </p:stCondLst>
                                  <p:childTnLst>
                                    <p:set>
                                      <p:cBhvr>
                                        <p:cTn id="107" dur="1" fill="hold">
                                          <p:stCondLst>
                                            <p:cond delay="0"/>
                                          </p:stCondLst>
                                        </p:cTn>
                                        <p:tgtEl>
                                          <p:spTgt spid="151"/>
                                        </p:tgtEl>
                                        <p:attrNameLst>
                                          <p:attrName>style.visibility</p:attrName>
                                        </p:attrNameLst>
                                      </p:cBhvr>
                                      <p:to>
                                        <p:strVal val="visible"/>
                                      </p:to>
                                    </p:set>
                                    <p:animEffect transition="in" filter="wipe(up)">
                                      <p:cBhvr>
                                        <p:cTn id="108" dur="500"/>
                                        <p:tgtEl>
                                          <p:spTgt spid="151"/>
                                        </p:tgtEl>
                                      </p:cBhvr>
                                    </p:animEffect>
                                  </p:childTnLst>
                                </p:cTn>
                              </p:par>
                            </p:childTnLst>
                          </p:cTn>
                        </p:par>
                        <p:par>
                          <p:cTn id="109" fill="hold">
                            <p:stCondLst>
                              <p:cond delay="8250"/>
                            </p:stCondLst>
                            <p:childTnLst>
                              <p:par>
                                <p:cTn id="110" presetID="47" presetClass="entr" presetSubtype="0" fill="hold" nodeType="after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fade">
                                      <p:cBhvr>
                                        <p:cTn id="112" dur="750"/>
                                        <p:tgtEl>
                                          <p:spTgt spid="7"/>
                                        </p:tgtEl>
                                      </p:cBhvr>
                                    </p:animEffect>
                                    <p:anim calcmode="lin" valueType="num">
                                      <p:cBhvr>
                                        <p:cTn id="113" dur="750" fill="hold"/>
                                        <p:tgtEl>
                                          <p:spTgt spid="7"/>
                                        </p:tgtEl>
                                        <p:attrNameLst>
                                          <p:attrName>ppt_x</p:attrName>
                                        </p:attrNameLst>
                                      </p:cBhvr>
                                      <p:tavLst>
                                        <p:tav tm="0">
                                          <p:val>
                                            <p:strVal val="#ppt_x"/>
                                          </p:val>
                                        </p:tav>
                                        <p:tav tm="100000">
                                          <p:val>
                                            <p:strVal val="#ppt_x"/>
                                          </p:val>
                                        </p:tav>
                                      </p:tavLst>
                                    </p:anim>
                                    <p:anim calcmode="lin" valueType="num">
                                      <p:cBhvr>
                                        <p:cTn id="114" dur="750" fill="hold"/>
                                        <p:tgtEl>
                                          <p:spTgt spid="7"/>
                                        </p:tgtEl>
                                        <p:attrNameLst>
                                          <p:attrName>ppt_y</p:attrName>
                                        </p:attrNameLst>
                                      </p:cBhvr>
                                      <p:tavLst>
                                        <p:tav tm="0">
                                          <p:val>
                                            <p:strVal val="#ppt_y-.1"/>
                                          </p:val>
                                        </p:tav>
                                        <p:tav tm="100000">
                                          <p:val>
                                            <p:strVal val="#ppt_y"/>
                                          </p:val>
                                        </p:tav>
                                      </p:tavLst>
                                    </p:anim>
                                  </p:childTnLst>
                                </p:cTn>
                              </p:par>
                            </p:childTnLst>
                          </p:cTn>
                        </p:par>
                        <p:par>
                          <p:cTn id="115" fill="hold">
                            <p:stCondLst>
                              <p:cond delay="9000"/>
                            </p:stCondLst>
                            <p:childTnLst>
                              <p:par>
                                <p:cTn id="116" presetID="22" presetClass="entr" presetSubtype="8" fill="hold" grpId="0" nodeType="afterEffect">
                                  <p:stCondLst>
                                    <p:cond delay="0"/>
                                  </p:stCondLst>
                                  <p:childTnLst>
                                    <p:set>
                                      <p:cBhvr>
                                        <p:cTn id="117" dur="1" fill="hold">
                                          <p:stCondLst>
                                            <p:cond delay="0"/>
                                          </p:stCondLst>
                                        </p:cTn>
                                        <p:tgtEl>
                                          <p:spTgt spid="138"/>
                                        </p:tgtEl>
                                        <p:attrNameLst>
                                          <p:attrName>style.visibility</p:attrName>
                                        </p:attrNameLst>
                                      </p:cBhvr>
                                      <p:to>
                                        <p:strVal val="visible"/>
                                      </p:to>
                                    </p:set>
                                    <p:animEffect transition="in" filter="wipe(left)">
                                      <p:cBhvr>
                                        <p:cTn id="118" dur="500"/>
                                        <p:tgtEl>
                                          <p:spTgt spid="138"/>
                                        </p:tgtEl>
                                      </p:cBhvr>
                                    </p:animEffect>
                                  </p:childTnLst>
                                </p:cTn>
                              </p:par>
                            </p:childTnLst>
                          </p:cTn>
                        </p:par>
                        <p:par>
                          <p:cTn id="119" fill="hold">
                            <p:stCondLst>
                              <p:cond delay="9500"/>
                            </p:stCondLst>
                            <p:childTnLst>
                              <p:par>
                                <p:cTn id="120" presetID="22" presetClass="entr" presetSubtype="1" fill="hold" grpId="0" nodeType="afterEffect">
                                  <p:stCondLst>
                                    <p:cond delay="0"/>
                                  </p:stCondLst>
                                  <p:childTnLst>
                                    <p:set>
                                      <p:cBhvr>
                                        <p:cTn id="121" dur="1" fill="hold">
                                          <p:stCondLst>
                                            <p:cond delay="0"/>
                                          </p:stCondLst>
                                        </p:cTn>
                                        <p:tgtEl>
                                          <p:spTgt spid="139"/>
                                        </p:tgtEl>
                                        <p:attrNameLst>
                                          <p:attrName>style.visibility</p:attrName>
                                        </p:attrNameLst>
                                      </p:cBhvr>
                                      <p:to>
                                        <p:strVal val="visible"/>
                                      </p:to>
                                    </p:set>
                                    <p:animEffect transition="in" filter="wipe(up)">
                                      <p:cBhvr>
                                        <p:cTn id="122"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33" grpId="0" animBg="1"/>
      <p:bldP spid="134" grpId="0" animBg="1"/>
      <p:bldP spid="154" grpId="0"/>
      <p:bldP spid="155" grpId="0"/>
      <p:bldP spid="152" grpId="0"/>
      <p:bldP spid="153" grpId="0"/>
      <p:bldP spid="150" grpId="0"/>
      <p:bldP spid="151" grpId="0"/>
      <p:bldP spid="138" grpId="0"/>
      <p:bldP spid="1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65"/>
          <p:cNvSpPr>
            <a:spLocks noChangeArrowheads="1"/>
          </p:cNvSpPr>
          <p:nvPr/>
        </p:nvSpPr>
        <p:spPr bwMode="auto">
          <a:xfrm>
            <a:off x="3700455" y="4324082"/>
            <a:ext cx="1743091" cy="35375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lIns="68580" tIns="34290" rIns="68580" bIns="34290" anchor="ctr"/>
          <a:lstStyle/>
          <a:p>
            <a:pPr>
              <a:defRPr/>
            </a:pPr>
            <a:endParaRPr lang="zh-CN" altLang="en-US" kern="0">
              <a:solidFill>
                <a:sysClr val="windowText" lastClr="000000"/>
              </a:solidFill>
              <a:latin typeface="Arial" pitchFamily="34" charset="0"/>
              <a:ea typeface="宋体"/>
            </a:endParaRPr>
          </a:p>
        </p:txBody>
      </p:sp>
      <p:grpSp>
        <p:nvGrpSpPr>
          <p:cNvPr id="21" name="Group 30"/>
          <p:cNvGrpSpPr/>
          <p:nvPr/>
        </p:nvGrpSpPr>
        <p:grpSpPr>
          <a:xfrm>
            <a:off x="5446541" y="3104400"/>
            <a:ext cx="3173639" cy="1006269"/>
            <a:chOff x="1127078" y="3779324"/>
            <a:chExt cx="4231519" cy="1341692"/>
          </a:xfrm>
        </p:grpSpPr>
        <p:sp>
          <p:nvSpPr>
            <p:cNvPr id="27" name="Rectangle 28"/>
            <p:cNvSpPr/>
            <p:nvPr/>
          </p:nvSpPr>
          <p:spPr>
            <a:xfrm>
              <a:off x="1127078" y="4095095"/>
              <a:ext cx="4210060" cy="1025921"/>
            </a:xfrm>
            <a:prstGeom prst="rect">
              <a:avLst/>
            </a:prstGeom>
          </p:spPr>
          <p:txBody>
            <a:bodyPr wrap="square">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3676085"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29" name="Group 31"/>
          <p:cNvGrpSpPr/>
          <p:nvPr/>
        </p:nvGrpSpPr>
        <p:grpSpPr>
          <a:xfrm>
            <a:off x="529190" y="3104403"/>
            <a:ext cx="3171264" cy="1175549"/>
            <a:chOff x="1108786" y="3779324"/>
            <a:chExt cx="4228352" cy="1567397"/>
          </a:xfrm>
        </p:grpSpPr>
        <p:sp>
          <p:nvSpPr>
            <p:cNvPr id="30" name="Rectangle 32"/>
            <p:cNvSpPr/>
            <p:nvPr/>
          </p:nvSpPr>
          <p:spPr>
            <a:xfrm>
              <a:off x="1127078" y="4095097"/>
              <a:ext cx="4210060" cy="1251624"/>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smtClean="0">
                <a:solidFill>
                  <a:schemeClr val="tx1">
                    <a:lumMod val="65000"/>
                    <a:lumOff val="35000"/>
                  </a:schemeClr>
                </a:solidFill>
                <a:latin typeface="微软雅黑" pitchFamily="34" charset="-122"/>
                <a:ea typeface="微软雅黑" pitchFamily="34" charset="-122"/>
              </a:endParaRPr>
            </a:p>
            <a:p>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a:p>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1108786"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33" name="组合 27"/>
          <p:cNvGrpSpPr/>
          <p:nvPr/>
        </p:nvGrpSpPr>
        <p:grpSpPr>
          <a:xfrm>
            <a:off x="4431151" y="1260600"/>
            <a:ext cx="2754305" cy="1255069"/>
            <a:chOff x="3491880" y="2420888"/>
            <a:chExt cx="5794246" cy="2160240"/>
          </a:xfrm>
          <a:solidFill>
            <a:schemeClr val="accent1"/>
          </a:solidFill>
        </p:grpSpPr>
        <p:sp>
          <p:nvSpPr>
            <p:cNvPr id="51" name="上弧形箭头 28"/>
            <p:cNvSpPr/>
            <p:nvPr/>
          </p:nvSpPr>
          <p:spPr>
            <a:xfrm>
              <a:off x="3605493" y="2420888"/>
              <a:ext cx="5680633" cy="2160240"/>
            </a:xfrm>
            <a:prstGeom prst="curvedDownArrow">
              <a:avLst/>
            </a:prstGeom>
            <a:solidFill>
              <a:schemeClr val="accent6"/>
            </a:solidFill>
            <a:ln w="25400" cap="flat" cmpd="sng" algn="ctr">
              <a:solidFill>
                <a:schemeClr val="accent6">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2" name="上弧形箭头 29"/>
            <p:cNvSpPr/>
            <p:nvPr/>
          </p:nvSpPr>
          <p:spPr>
            <a:xfrm>
              <a:off x="3491880" y="2420888"/>
              <a:ext cx="4317280" cy="2160240"/>
            </a:xfrm>
            <a:prstGeom prst="curvedDownArrow">
              <a:avLst/>
            </a:prstGeom>
            <a:solidFill>
              <a:schemeClr val="accent5"/>
            </a:solidFill>
            <a:ln w="25400" cap="flat" cmpd="sng" algn="ctr">
              <a:solidFill>
                <a:schemeClr val="accent5">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3" name="上弧形箭头 30"/>
            <p:cNvSpPr/>
            <p:nvPr/>
          </p:nvSpPr>
          <p:spPr>
            <a:xfrm>
              <a:off x="3491880" y="2420888"/>
              <a:ext cx="2808312" cy="2160240"/>
            </a:xfrm>
            <a:prstGeom prst="curvedDownArrow">
              <a:avLst/>
            </a:prstGeom>
            <a:solidFill>
              <a:schemeClr val="accent4"/>
            </a:solidFill>
            <a:ln w="25400" cap="flat" cmpd="sng" algn="ctr">
              <a:solidFill>
                <a:schemeClr val="accent4">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grpSp>
        <p:nvGrpSpPr>
          <p:cNvPr id="34" name="组合 31"/>
          <p:cNvGrpSpPr/>
          <p:nvPr/>
        </p:nvGrpSpPr>
        <p:grpSpPr>
          <a:xfrm flipH="1">
            <a:off x="2054888" y="1260599"/>
            <a:ext cx="2754305" cy="1255070"/>
            <a:chOff x="3491880" y="2420886"/>
            <a:chExt cx="5794246" cy="2160242"/>
          </a:xfrm>
          <a:solidFill>
            <a:schemeClr val="accent1"/>
          </a:solidFill>
        </p:grpSpPr>
        <p:sp>
          <p:nvSpPr>
            <p:cNvPr id="48" name="上弧形箭头 32"/>
            <p:cNvSpPr/>
            <p:nvPr/>
          </p:nvSpPr>
          <p:spPr>
            <a:xfrm>
              <a:off x="3605493" y="2420888"/>
              <a:ext cx="5680633" cy="2160240"/>
            </a:xfrm>
            <a:prstGeom prst="curvedDownArrow">
              <a:avLst/>
            </a:prstGeom>
            <a:grpFill/>
            <a:ln w="25400" cap="flat" cmpd="sng" algn="ctr">
              <a:solidFill>
                <a:schemeClr val="accent1">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49" name="上弧形箭头 33"/>
            <p:cNvSpPr/>
            <p:nvPr/>
          </p:nvSpPr>
          <p:spPr>
            <a:xfrm>
              <a:off x="3491880" y="2420888"/>
              <a:ext cx="4317280" cy="2160240"/>
            </a:xfrm>
            <a:prstGeom prst="curvedDownArrow">
              <a:avLst/>
            </a:prstGeom>
            <a:solidFill>
              <a:schemeClr val="accent2"/>
            </a:solidFill>
            <a:ln w="25400" cap="flat" cmpd="sng" algn="ctr">
              <a:solidFill>
                <a:schemeClr val="accent2">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0" name="上弧形箭头 34"/>
            <p:cNvSpPr/>
            <p:nvPr/>
          </p:nvSpPr>
          <p:spPr>
            <a:xfrm>
              <a:off x="3491880" y="2420886"/>
              <a:ext cx="2808313" cy="2160240"/>
            </a:xfrm>
            <a:prstGeom prst="curvedDownArrow">
              <a:avLst/>
            </a:prstGeom>
            <a:solidFill>
              <a:schemeClr val="accent3"/>
            </a:solidFill>
            <a:ln w="25400" cap="flat" cmpd="sng" algn="ctr">
              <a:solidFill>
                <a:schemeClr val="accent3">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sp>
        <p:nvSpPr>
          <p:cNvPr id="35" name="圆柱形 35"/>
          <p:cNvSpPr/>
          <p:nvPr/>
        </p:nvSpPr>
        <p:spPr>
          <a:xfrm>
            <a:off x="4401017" y="2506876"/>
            <a:ext cx="434553" cy="1985292"/>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kern="0">
              <a:solidFill>
                <a:sysClr val="window" lastClr="FFFFFF"/>
              </a:solidFill>
              <a:latin typeface="Calibri"/>
              <a:ea typeface="宋体"/>
            </a:endParaRPr>
          </a:p>
        </p:txBody>
      </p:sp>
      <p:sp>
        <p:nvSpPr>
          <p:cNvPr id="42" name="TextBox 41"/>
          <p:cNvSpPr txBox="1"/>
          <p:nvPr/>
        </p:nvSpPr>
        <p:spPr>
          <a:xfrm>
            <a:off x="2050255" y="2571752"/>
            <a:ext cx="649537" cy="369332"/>
          </a:xfrm>
          <a:prstGeom prst="rect">
            <a:avLst/>
          </a:prstGeom>
          <a:noFill/>
        </p:spPr>
        <p:txBody>
          <a:bodyPr wrap="none" rtlCol="0">
            <a:spAutoFit/>
          </a:bodyPr>
          <a:lstStyle/>
          <a:p>
            <a:r>
              <a:rPr lang="zh-CN" altLang="en-US" sz="1800" b="1" dirty="0" smtClean="0">
                <a:solidFill>
                  <a:schemeClr val="accent1"/>
                </a:solidFill>
                <a:latin typeface="微软雅黑" pitchFamily="34" charset="-122"/>
                <a:ea typeface="微软雅黑" pitchFamily="34" charset="-122"/>
              </a:rPr>
              <a:t>文本</a:t>
            </a:r>
            <a:endParaRPr lang="en-GB" sz="1800" b="1" dirty="0">
              <a:solidFill>
                <a:schemeClr val="accent1"/>
              </a:solidFill>
              <a:latin typeface="微软雅黑" pitchFamily="34" charset="-122"/>
              <a:ea typeface="微软雅黑" pitchFamily="34" charset="-122"/>
            </a:endParaRPr>
          </a:p>
        </p:txBody>
      </p:sp>
      <p:sp>
        <p:nvSpPr>
          <p:cNvPr id="43" name="TextBox 42"/>
          <p:cNvSpPr txBox="1"/>
          <p:nvPr/>
        </p:nvSpPr>
        <p:spPr>
          <a:xfrm>
            <a:off x="2815334"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4" name="TextBox 43"/>
          <p:cNvSpPr txBox="1"/>
          <p:nvPr/>
        </p:nvSpPr>
        <p:spPr>
          <a:xfrm>
            <a:off x="3510685"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5" name="TextBox 44"/>
          <p:cNvSpPr txBox="1"/>
          <p:nvPr/>
        </p:nvSpPr>
        <p:spPr>
          <a:xfrm>
            <a:off x="5187238"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6" name="TextBox 45"/>
          <p:cNvSpPr txBox="1"/>
          <p:nvPr/>
        </p:nvSpPr>
        <p:spPr>
          <a:xfrm>
            <a:off x="5877343"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7" name="TextBox 46"/>
          <p:cNvSpPr txBox="1"/>
          <p:nvPr/>
        </p:nvSpPr>
        <p:spPr>
          <a:xfrm>
            <a:off x="6617049"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21839147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right)">
                                      <p:cBhvr>
                                        <p:cTn id="17" dur="500"/>
                                        <p:tgtEl>
                                          <p:spTgt spid="34"/>
                                        </p:tgtEl>
                                      </p:cBhvr>
                                    </p:animEffect>
                                  </p:childTnLst>
                                </p:cTn>
                              </p:par>
                              <p:par>
                                <p:cTn id="18" presetID="22" presetClass="entr" presetSubtype="8"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500" fill="hold"/>
                                        <p:tgtEl>
                                          <p:spTgt spid="42"/>
                                        </p:tgtEl>
                                        <p:attrNameLst>
                                          <p:attrName>ppt_x</p:attrName>
                                        </p:attrNameLst>
                                      </p:cBhvr>
                                      <p:tavLst>
                                        <p:tav tm="0">
                                          <p:val>
                                            <p:strVal val="#ppt_x"/>
                                          </p:val>
                                        </p:tav>
                                        <p:tav tm="100000">
                                          <p:val>
                                            <p:strVal val="#ppt_x"/>
                                          </p:val>
                                        </p:tav>
                                      </p:tavLst>
                                    </p:anim>
                                    <p:anim calcmode="lin" valueType="num">
                                      <p:cBhvr additive="base">
                                        <p:cTn id="25" dur="500" fill="hold"/>
                                        <p:tgtEl>
                                          <p:spTgt spid="4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ppt_x"/>
                                          </p:val>
                                        </p:tav>
                                        <p:tav tm="100000">
                                          <p:val>
                                            <p:strVal val="#ppt_x"/>
                                          </p:val>
                                        </p:tav>
                                      </p:tavLst>
                                    </p:anim>
                                    <p:anim calcmode="lin" valueType="num">
                                      <p:cBhvr additive="base">
                                        <p:cTn id="29" dur="500" fill="hold"/>
                                        <p:tgtEl>
                                          <p:spTgt spid="4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ppt_x"/>
                                          </p:val>
                                        </p:tav>
                                        <p:tav tm="100000">
                                          <p:val>
                                            <p:strVal val="#ppt_x"/>
                                          </p:val>
                                        </p:tav>
                                      </p:tavLst>
                                    </p:anim>
                                    <p:anim calcmode="lin" valueType="num">
                                      <p:cBhvr additive="base">
                                        <p:cTn id="33" dur="500" fill="hold"/>
                                        <p:tgtEl>
                                          <p:spTgt spid="4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ppt_x"/>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ppt_x"/>
                                          </p:val>
                                        </p:tav>
                                        <p:tav tm="100000">
                                          <p:val>
                                            <p:strVal val="#ppt_x"/>
                                          </p:val>
                                        </p:tav>
                                      </p:tavLst>
                                    </p:anim>
                                    <p:anim calcmode="lin" valueType="num">
                                      <p:cBhvr additive="base">
                                        <p:cTn id="45" dur="500" fill="hold"/>
                                        <p:tgtEl>
                                          <p:spTgt spid="47"/>
                                        </p:tgtEl>
                                        <p:attrNameLst>
                                          <p:attrName>ppt_y</p:attrName>
                                        </p:attrNameLst>
                                      </p:cBhvr>
                                      <p:tavLst>
                                        <p:tav tm="0">
                                          <p:val>
                                            <p:strVal val="1+#ppt_h/2"/>
                                          </p:val>
                                        </p:tav>
                                        <p:tav tm="100000">
                                          <p:val>
                                            <p:strVal val="#ppt_y"/>
                                          </p:val>
                                        </p:tav>
                                      </p:tavLst>
                                    </p:anim>
                                  </p:childTnLst>
                                </p:cTn>
                              </p:par>
                            </p:childTnLst>
                          </p:cTn>
                        </p:par>
                        <p:par>
                          <p:cTn id="46" fill="hold">
                            <p:stCondLst>
                              <p:cond delay="25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2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5" grpId="0" animBg="1"/>
      <p:bldP spid="42" grpId="0"/>
      <p:bldP spid="43" grpId="0"/>
      <p:bldP spid="44" grpId="0"/>
      <p:bldP spid="45" grpId="0"/>
      <p:bldP spid="46" grpId="0"/>
      <p:bldP spid="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97966" y="68555"/>
            <a:ext cx="2933700" cy="2933700"/>
          </a:xfrm>
          <a:prstGeom prst="rect">
            <a:avLst/>
          </a:prstGeom>
        </p:spPr>
      </p:pic>
      <p:sp>
        <p:nvSpPr>
          <p:cNvPr id="6" name="椭圆 5"/>
          <p:cNvSpPr/>
          <p:nvPr/>
        </p:nvSpPr>
        <p:spPr>
          <a:xfrm>
            <a:off x="3767083" y="952508"/>
            <a:ext cx="1452615" cy="1452615"/>
          </a:xfrm>
          <a:prstGeom prst="ellipse">
            <a:avLst/>
          </a:prstGeom>
          <a:solidFill>
            <a:srgbClr val="77AE44"/>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00" dirty="0" smtClean="0">
                <a:latin typeface="Arial" pitchFamily="34" charset="0"/>
                <a:cs typeface="Arial" pitchFamily="34" charset="0"/>
              </a:rPr>
              <a:t>3</a:t>
            </a:r>
            <a:endParaRPr lang="zh-CN" altLang="en-US" sz="11500" dirty="0">
              <a:latin typeface="Arial" pitchFamily="34" charset="0"/>
              <a:cs typeface="Arial" pitchFamily="34" charset="0"/>
            </a:endParaRPr>
          </a:p>
        </p:txBody>
      </p:sp>
      <p:sp>
        <p:nvSpPr>
          <p:cNvPr id="10" name="TextBox 42"/>
          <p:cNvSpPr txBox="1"/>
          <p:nvPr/>
        </p:nvSpPr>
        <p:spPr>
          <a:xfrm>
            <a:off x="2479109" y="2837716"/>
            <a:ext cx="4379088" cy="1323439"/>
          </a:xfrm>
          <a:prstGeom prst="rect">
            <a:avLst/>
          </a:prstGeom>
          <a:noFill/>
        </p:spPr>
        <p:txBody>
          <a:bodyPr wrap="square" rtlCol="0">
            <a:spAutoFit/>
          </a:bodyPr>
          <a:lstStyle/>
          <a:p>
            <a:pPr algn="ctr"/>
            <a:r>
              <a:rPr lang="zh-CN" altLang="en-US" sz="4400" b="1" dirty="0">
                <a:solidFill>
                  <a:srgbClr val="77AE44"/>
                </a:solidFill>
                <a:latin typeface="微软雅黑" pitchFamily="34" charset="-122"/>
                <a:ea typeface="微软雅黑" pitchFamily="34" charset="-122"/>
              </a:rPr>
              <a:t>单击添加</a:t>
            </a:r>
            <a:r>
              <a:rPr lang="zh-CN" altLang="en-US" sz="4400" b="1" dirty="0" smtClean="0">
                <a:solidFill>
                  <a:srgbClr val="77AE44"/>
                </a:solidFill>
                <a:latin typeface="微软雅黑" pitchFamily="34" charset="-122"/>
                <a:ea typeface="微软雅黑" pitchFamily="34" charset="-122"/>
              </a:rPr>
              <a:t>文字</a:t>
            </a:r>
            <a:endParaRPr lang="en-US" altLang="zh-CN" sz="4400" b="1" dirty="0" smtClean="0">
              <a:solidFill>
                <a:srgbClr val="77AE44"/>
              </a:solidFill>
              <a:latin typeface="微软雅黑" pitchFamily="34" charset="-122"/>
              <a:ea typeface="微软雅黑" pitchFamily="34" charset="-122"/>
            </a:endParaRPr>
          </a:p>
          <a:p>
            <a:pPr algn="ctr"/>
            <a:r>
              <a:rPr lang="zh-CN" altLang="en-US" sz="3600" dirty="0" smtClean="0">
                <a:solidFill>
                  <a:schemeClr val="bg1">
                    <a:lumMod val="50000"/>
                  </a:schemeClr>
                </a:solidFill>
                <a:latin typeface="微软雅黑" pitchFamily="34" charset="-122"/>
                <a:ea typeface="微软雅黑" pitchFamily="34" charset="-122"/>
              </a:rPr>
              <a:t>此处添加说明文字</a:t>
            </a:r>
            <a:endParaRPr lang="zh-CN" altLang="en-US" sz="36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319988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42" presetClass="path" presetSubtype="0" accel="50000" decel="50000" fill="hold" grpId="1" nodeType="withEffect">
                                  <p:stCondLst>
                                    <p:cond delay="0"/>
                                  </p:stCondLst>
                                  <p:childTnLst>
                                    <p:animMotion origin="layout" path="M -0.18437 0.2713 L -0.00225 0.01512 " pathEditMode="relative" rAng="0" ptsTypes="AA">
                                      <p:cBhvr>
                                        <p:cTn id="11" dur="1000" fill="hold"/>
                                        <p:tgtEl>
                                          <p:spTgt spid="6"/>
                                        </p:tgtEl>
                                        <p:attrNameLst>
                                          <p:attrName>ppt_x</p:attrName>
                                          <p:attrName>ppt_y</p:attrName>
                                        </p:attrNameLst>
                                      </p:cBhvr>
                                      <p:rCtr x="9097" y="-12809"/>
                                    </p:animMotion>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childTnLst>
                                </p:cTn>
                              </p:par>
                            </p:childTnLst>
                          </p:cTn>
                        </p:par>
                        <p:par>
                          <p:cTn id="16" fill="hold">
                            <p:stCondLst>
                              <p:cond delay="2000"/>
                            </p:stCondLst>
                            <p:childTnLst>
                              <p:par>
                                <p:cTn id="17" presetID="26" presetClass="emph" presetSubtype="0" fill="hold" grpId="2" nodeType="afterEffect">
                                  <p:stCondLst>
                                    <p:cond delay="0"/>
                                  </p:stCondLst>
                                  <p:childTnLst>
                                    <p:animEffect transition="out" filter="fade">
                                      <p:cBhvr>
                                        <p:cTn id="18" dur="500" tmFilter="0, 0; .2, .5; .8, .5; 1, 0"/>
                                        <p:tgtEl>
                                          <p:spTgt spid="6"/>
                                        </p:tgtEl>
                                      </p:cBhvr>
                                    </p:animEffect>
                                    <p:animScale>
                                      <p:cBhvr>
                                        <p:cTn id="19" dur="250" autoRev="1" fill="hold"/>
                                        <p:tgtEl>
                                          <p:spTgt spid="6"/>
                                        </p:tgtEl>
                                      </p:cBhvr>
                                      <p:by x="105000" y="105000"/>
                                    </p:animScale>
                                  </p:childTnLst>
                                </p:cTn>
                              </p:par>
                              <p:par>
                                <p:cTn id="20" presetID="26" presetClass="emph" presetSubtype="0" fill="hold" grpId="1" nodeType="withEffect">
                                  <p:stCondLst>
                                    <p:cond delay="0"/>
                                  </p:stCondLst>
                                  <p:childTnLst>
                                    <p:animEffect transition="out" filter="fade">
                                      <p:cBhvr>
                                        <p:cTn id="21" dur="500" tmFilter="0, 0; .2, .5; .8, .5; 1, 0"/>
                                        <p:tgtEl>
                                          <p:spTgt spid="10"/>
                                        </p:tgtEl>
                                      </p:cBhvr>
                                    </p:animEffect>
                                    <p:animScale>
                                      <p:cBhvr>
                                        <p:cTn id="22"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10" grpId="0"/>
      <p:bldP spid="10"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3"/>
          <p:cNvGrpSpPr/>
          <p:nvPr/>
        </p:nvGrpSpPr>
        <p:grpSpPr>
          <a:xfrm>
            <a:off x="3895161" y="3306313"/>
            <a:ext cx="623455" cy="623455"/>
            <a:chOff x="5193547" y="4408417"/>
            <a:chExt cx="831273" cy="831273"/>
          </a:xfrm>
        </p:grpSpPr>
        <p:sp>
          <p:nvSpPr>
            <p:cNvPr id="28" name="Oval 4"/>
            <p:cNvSpPr/>
            <p:nvPr/>
          </p:nvSpPr>
          <p:spPr>
            <a:xfrm>
              <a:off x="5193547" y="4408417"/>
              <a:ext cx="831273" cy="83127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5"/>
            <p:cNvGrpSpPr/>
            <p:nvPr/>
          </p:nvGrpSpPr>
          <p:grpSpPr>
            <a:xfrm>
              <a:off x="5389057" y="4600732"/>
              <a:ext cx="464344" cy="465138"/>
              <a:chOff x="9145588" y="4435475"/>
              <a:chExt cx="464344" cy="465138"/>
            </a:xfrm>
            <a:solidFill>
              <a:schemeClr val="bg1"/>
            </a:solidFill>
          </p:grpSpPr>
          <p:sp>
            <p:nvSpPr>
              <p:cNvPr id="3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4" name="Group 15"/>
          <p:cNvGrpSpPr/>
          <p:nvPr/>
        </p:nvGrpSpPr>
        <p:grpSpPr>
          <a:xfrm>
            <a:off x="4690455" y="1887165"/>
            <a:ext cx="623455" cy="623455"/>
            <a:chOff x="6253939" y="2516220"/>
            <a:chExt cx="831273" cy="831273"/>
          </a:xfrm>
        </p:grpSpPr>
        <p:sp>
          <p:nvSpPr>
            <p:cNvPr id="45" name="Oval 16"/>
            <p:cNvSpPr/>
            <p:nvPr/>
          </p:nvSpPr>
          <p:spPr>
            <a:xfrm>
              <a:off x="6253939" y="251622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AutoShape 117"/>
            <p:cNvSpPr>
              <a:spLocks/>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Group 18"/>
          <p:cNvGrpSpPr/>
          <p:nvPr/>
        </p:nvGrpSpPr>
        <p:grpSpPr>
          <a:xfrm>
            <a:off x="4287683" y="2598449"/>
            <a:ext cx="623455" cy="623455"/>
            <a:chOff x="5716910" y="3464598"/>
            <a:chExt cx="831273" cy="831273"/>
          </a:xfrm>
        </p:grpSpPr>
        <p:sp>
          <p:nvSpPr>
            <p:cNvPr id="48" name="Oval 19"/>
            <p:cNvSpPr/>
            <p:nvPr/>
          </p:nvSpPr>
          <p:spPr>
            <a:xfrm>
              <a:off x="5716910" y="3464598"/>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9" name="Group 20"/>
            <p:cNvGrpSpPr/>
            <p:nvPr/>
          </p:nvGrpSpPr>
          <p:grpSpPr>
            <a:xfrm>
              <a:off x="5900374" y="3655628"/>
              <a:ext cx="464344" cy="464344"/>
              <a:chOff x="4439444" y="2582069"/>
              <a:chExt cx="464344" cy="464344"/>
            </a:xfrm>
            <a:solidFill>
              <a:schemeClr val="bg1"/>
            </a:solidFill>
          </p:grpSpPr>
          <p:sp>
            <p:nvSpPr>
              <p:cNvPr id="50"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3" name="Group 24"/>
          <p:cNvGrpSpPr/>
          <p:nvPr/>
        </p:nvGrpSpPr>
        <p:grpSpPr>
          <a:xfrm>
            <a:off x="5008914" y="1183639"/>
            <a:ext cx="623455" cy="623455"/>
            <a:chOff x="6678551" y="1578185"/>
            <a:chExt cx="831273" cy="831273"/>
          </a:xfrm>
        </p:grpSpPr>
        <p:sp>
          <p:nvSpPr>
            <p:cNvPr id="54" name="Oval 25"/>
            <p:cNvSpPr/>
            <p:nvPr/>
          </p:nvSpPr>
          <p:spPr>
            <a:xfrm>
              <a:off x="6678551" y="1578185"/>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AutoShape 139"/>
            <p:cNvSpPr>
              <a:spLocks/>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57" name="TextBox 56"/>
          <p:cNvSpPr txBox="1"/>
          <p:nvPr/>
        </p:nvSpPr>
        <p:spPr>
          <a:xfrm>
            <a:off x="5632369" y="1194589"/>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58" name="Rectangle 29"/>
          <p:cNvSpPr/>
          <p:nvPr/>
        </p:nvSpPr>
        <p:spPr>
          <a:xfrm>
            <a:off x="5632368" y="1410867"/>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0" name="TextBox 59"/>
          <p:cNvSpPr txBox="1"/>
          <p:nvPr/>
        </p:nvSpPr>
        <p:spPr>
          <a:xfrm>
            <a:off x="5313910" y="190543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1" name="Rectangle 32"/>
          <p:cNvSpPr/>
          <p:nvPr/>
        </p:nvSpPr>
        <p:spPr>
          <a:xfrm>
            <a:off x="5313909" y="212170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3" name="TextBox 62"/>
          <p:cNvSpPr txBox="1"/>
          <p:nvPr/>
        </p:nvSpPr>
        <p:spPr>
          <a:xfrm>
            <a:off x="4911138" y="265118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4" name="Rectangle 35"/>
          <p:cNvSpPr/>
          <p:nvPr/>
        </p:nvSpPr>
        <p:spPr>
          <a:xfrm>
            <a:off x="4911137" y="286745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6" name="TextBox 65"/>
          <p:cNvSpPr txBox="1"/>
          <p:nvPr/>
        </p:nvSpPr>
        <p:spPr>
          <a:xfrm>
            <a:off x="4518617" y="3321075"/>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7" name="Rectangle 38"/>
          <p:cNvSpPr/>
          <p:nvPr/>
        </p:nvSpPr>
        <p:spPr>
          <a:xfrm>
            <a:off x="4518616" y="3537353"/>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8" name="Rectangle 39"/>
          <p:cNvSpPr/>
          <p:nvPr/>
        </p:nvSpPr>
        <p:spPr>
          <a:xfrm>
            <a:off x="754029" y="4287565"/>
            <a:ext cx="7635106" cy="577081"/>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69" name="Straight Connector 40"/>
          <p:cNvCxnSpPr/>
          <p:nvPr/>
        </p:nvCxnSpPr>
        <p:spPr>
          <a:xfrm>
            <a:off x="1442839" y="4180115"/>
            <a:ext cx="62574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1" name="矩形 3"/>
          <p:cNvSpPr/>
          <p:nvPr/>
        </p:nvSpPr>
        <p:spPr>
          <a:xfrm rot="5400000" flipV="1">
            <a:off x="734432" y="1701098"/>
            <a:ext cx="473274" cy="19421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72" name="梯形 10"/>
          <p:cNvSpPr/>
          <p:nvPr/>
        </p:nvSpPr>
        <p:spPr>
          <a:xfrm rot="5400000" flipV="1">
            <a:off x="1635400" y="3211066"/>
            <a:ext cx="1071311" cy="457835"/>
          </a:xfrm>
          <a:custGeom>
            <a:avLst/>
            <a:gdLst>
              <a:gd name="connsiteX0" fmla="*/ 0 w 872098"/>
              <a:gd name="connsiteY0" fmla="*/ 0 h 368608"/>
              <a:gd name="connsiteX1" fmla="*/ 386770 w 872098"/>
              <a:gd name="connsiteY1" fmla="*/ 0 h 368608"/>
              <a:gd name="connsiteX2" fmla="*/ 866850 w 872098"/>
              <a:gd name="connsiteY2" fmla="*/ 365224 h 368608"/>
              <a:gd name="connsiteX3" fmla="*/ 872098 w 872098"/>
              <a:gd name="connsiteY3" fmla="*/ 368608 h 368608"/>
              <a:gd name="connsiteX4" fmla="*/ 290477 w 872098"/>
              <a:gd name="connsiteY4" fmla="*/ 368608 h 368608"/>
              <a:gd name="connsiteX5" fmla="*/ 0 w 872098"/>
              <a:gd name="connsiteY5" fmla="*/ 0 h 36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2098" h="368608">
                <a:moveTo>
                  <a:pt x="0" y="0"/>
                </a:moveTo>
                <a:lnTo>
                  <a:pt x="386770" y="0"/>
                </a:lnTo>
                <a:lnTo>
                  <a:pt x="866850" y="365224"/>
                </a:lnTo>
                <a:lnTo>
                  <a:pt x="872098" y="368608"/>
                </a:lnTo>
                <a:lnTo>
                  <a:pt x="290477" y="368608"/>
                </a:lnTo>
                <a:lnTo>
                  <a:pt x="0" y="0"/>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5"/>
          <p:cNvSpPr/>
          <p:nvPr/>
        </p:nvSpPr>
        <p:spPr>
          <a:xfrm rot="5400000" flipV="1">
            <a:off x="734432" y="1227824"/>
            <a:ext cx="473274" cy="19421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6"/>
          <p:cNvSpPr/>
          <p:nvPr/>
        </p:nvSpPr>
        <p:spPr>
          <a:xfrm rot="5400000" flipV="1">
            <a:off x="734432" y="754550"/>
            <a:ext cx="473274" cy="19421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
          <p:cNvSpPr/>
          <p:nvPr/>
        </p:nvSpPr>
        <p:spPr>
          <a:xfrm rot="5400000" flipV="1">
            <a:off x="734432" y="2174374"/>
            <a:ext cx="473274" cy="194213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梯形 10"/>
          <p:cNvSpPr/>
          <p:nvPr/>
        </p:nvSpPr>
        <p:spPr>
          <a:xfrm rot="5400000" flipV="1">
            <a:off x="1330901" y="2630959"/>
            <a:ext cx="1680679" cy="458207"/>
          </a:xfrm>
          <a:custGeom>
            <a:avLst/>
            <a:gdLst/>
            <a:ahLst/>
            <a:cxnLst/>
            <a:rect l="l" t="t" r="r" b="b"/>
            <a:pathLst>
              <a:path w="1368152" h="368908">
                <a:moveTo>
                  <a:pt x="0" y="0"/>
                </a:moveTo>
                <a:lnTo>
                  <a:pt x="722527" y="1"/>
                </a:lnTo>
                <a:lnTo>
                  <a:pt x="1012968" y="368564"/>
                </a:lnTo>
                <a:lnTo>
                  <a:pt x="1356379" y="368564"/>
                </a:lnTo>
                <a:lnTo>
                  <a:pt x="1368152" y="368908"/>
                </a:lnTo>
                <a:lnTo>
                  <a:pt x="434260" y="368670"/>
                </a:lnTo>
                <a:lnTo>
                  <a:pt x="434260" y="366402"/>
                </a:lnTo>
                <a:lnTo>
                  <a:pt x="336977" y="2"/>
                </a:lnTo>
                <a:lnTo>
                  <a:pt x="1" y="1"/>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梯形 10"/>
          <p:cNvSpPr/>
          <p:nvPr/>
        </p:nvSpPr>
        <p:spPr>
          <a:xfrm rot="5400000" flipV="1">
            <a:off x="1817873" y="1973459"/>
            <a:ext cx="706569" cy="458039"/>
          </a:xfrm>
          <a:custGeom>
            <a:avLst/>
            <a:gdLst>
              <a:gd name="connsiteX0" fmla="*/ 86591 w 573078"/>
              <a:gd name="connsiteY0" fmla="*/ 0 h 368773"/>
              <a:gd name="connsiteX1" fmla="*/ 475795 w 573078"/>
              <a:gd name="connsiteY1" fmla="*/ 1 h 368773"/>
              <a:gd name="connsiteX2" fmla="*/ 573078 w 573078"/>
              <a:gd name="connsiteY2" fmla="*/ 366401 h 368773"/>
              <a:gd name="connsiteX3" fmla="*/ 573078 w 573078"/>
              <a:gd name="connsiteY3" fmla="*/ 368773 h 368773"/>
              <a:gd name="connsiteX4" fmla="*/ 0 w 573078"/>
              <a:gd name="connsiteY4" fmla="*/ 368618 h 368773"/>
              <a:gd name="connsiteX5" fmla="*/ 86591 w 573078"/>
              <a:gd name="connsiteY5" fmla="*/ 0 h 368773"/>
              <a:gd name="connsiteX0" fmla="*/ 88693 w 575180"/>
              <a:gd name="connsiteY0" fmla="*/ 0 h 368773"/>
              <a:gd name="connsiteX1" fmla="*/ 477897 w 575180"/>
              <a:gd name="connsiteY1" fmla="*/ 1 h 368773"/>
              <a:gd name="connsiteX2" fmla="*/ 575180 w 575180"/>
              <a:gd name="connsiteY2" fmla="*/ 366401 h 368773"/>
              <a:gd name="connsiteX3" fmla="*/ 575180 w 575180"/>
              <a:gd name="connsiteY3" fmla="*/ 368773 h 368773"/>
              <a:gd name="connsiteX4" fmla="*/ 0 w 575180"/>
              <a:gd name="connsiteY4" fmla="*/ 368618 h 368773"/>
              <a:gd name="connsiteX5" fmla="*/ 88693 w 575180"/>
              <a:gd name="connsiteY5" fmla="*/ 0 h 36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180" h="368773">
                <a:moveTo>
                  <a:pt x="88693" y="0"/>
                </a:moveTo>
                <a:lnTo>
                  <a:pt x="477897" y="1"/>
                </a:lnTo>
                <a:lnTo>
                  <a:pt x="575180" y="366401"/>
                </a:lnTo>
                <a:lnTo>
                  <a:pt x="575180" y="368773"/>
                </a:lnTo>
                <a:lnTo>
                  <a:pt x="0" y="368618"/>
                </a:lnTo>
                <a:cubicBezTo>
                  <a:pt x="30966" y="245745"/>
                  <a:pt x="57727" y="122873"/>
                  <a:pt x="88693"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矩形 7"/>
          <p:cNvSpPr/>
          <p:nvPr/>
        </p:nvSpPr>
        <p:spPr>
          <a:xfrm rot="5400000" flipV="1">
            <a:off x="3230131" y="311383"/>
            <a:ext cx="707654" cy="236796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10"/>
          <p:cNvSpPr/>
          <p:nvPr/>
        </p:nvSpPr>
        <p:spPr>
          <a:xfrm rot="5400000" flipV="1">
            <a:off x="1758542" y="1324511"/>
            <a:ext cx="824970" cy="457778"/>
          </a:xfrm>
          <a:custGeom>
            <a:avLst/>
            <a:gdLst/>
            <a:ahLst/>
            <a:cxnLst/>
            <a:rect l="l" t="t" r="r" b="b"/>
            <a:pathLst>
              <a:path w="671564" h="368563">
                <a:moveTo>
                  <a:pt x="284875" y="0"/>
                </a:moveTo>
                <a:lnTo>
                  <a:pt x="311844" y="0"/>
                </a:lnTo>
                <a:lnTo>
                  <a:pt x="311844" y="2"/>
                </a:lnTo>
                <a:lnTo>
                  <a:pt x="671564" y="2"/>
                </a:lnTo>
                <a:lnTo>
                  <a:pt x="671564" y="904"/>
                </a:lnTo>
                <a:lnTo>
                  <a:pt x="669469" y="904"/>
                </a:lnTo>
                <a:lnTo>
                  <a:pt x="576814" y="368563"/>
                </a:lnTo>
                <a:lnTo>
                  <a:pt x="0" y="3684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矩形 7"/>
          <p:cNvSpPr/>
          <p:nvPr/>
        </p:nvSpPr>
        <p:spPr>
          <a:xfrm rot="5400000" flipV="1">
            <a:off x="3032801" y="1215869"/>
            <a:ext cx="707654" cy="197330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7"/>
          <p:cNvSpPr/>
          <p:nvPr/>
        </p:nvSpPr>
        <p:spPr>
          <a:xfrm rot="5400000" flipV="1">
            <a:off x="2835469" y="2120854"/>
            <a:ext cx="707654" cy="1578647"/>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7"/>
          <p:cNvSpPr/>
          <p:nvPr/>
        </p:nvSpPr>
        <p:spPr>
          <a:xfrm rot="5400000" flipV="1">
            <a:off x="2637891" y="3026049"/>
            <a:ext cx="708149" cy="1183985"/>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83"/>
          <p:cNvSpPr txBox="1"/>
          <p:nvPr/>
        </p:nvSpPr>
        <p:spPr>
          <a:xfrm>
            <a:off x="3771781" y="1349459"/>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5" name="TextBox 84"/>
          <p:cNvSpPr txBox="1"/>
          <p:nvPr/>
        </p:nvSpPr>
        <p:spPr>
          <a:xfrm>
            <a:off x="3483862" y="2052438"/>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6" name="TextBox 85"/>
          <p:cNvSpPr txBox="1"/>
          <p:nvPr/>
        </p:nvSpPr>
        <p:spPr>
          <a:xfrm>
            <a:off x="3142884" y="2760135"/>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7" name="TextBox 86"/>
          <p:cNvSpPr txBox="1"/>
          <p:nvPr/>
        </p:nvSpPr>
        <p:spPr>
          <a:xfrm>
            <a:off x="2737633" y="3467752"/>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8" name="TextBox 87"/>
          <p:cNvSpPr txBox="1"/>
          <p:nvPr/>
        </p:nvSpPr>
        <p:spPr>
          <a:xfrm>
            <a:off x="429796" y="1583900"/>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89" name="TextBox 88"/>
          <p:cNvSpPr txBox="1"/>
          <p:nvPr/>
        </p:nvSpPr>
        <p:spPr>
          <a:xfrm>
            <a:off x="410731" y="2058155"/>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90" name="TextBox 89"/>
          <p:cNvSpPr txBox="1"/>
          <p:nvPr/>
        </p:nvSpPr>
        <p:spPr>
          <a:xfrm>
            <a:off x="410731" y="2533668"/>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a:t>
            </a:r>
            <a:r>
              <a:rPr lang="zh-CN" altLang="en-US" sz="1400" dirty="0" smtClean="0">
                <a:solidFill>
                  <a:schemeClr val="bg1">
                    <a:lumMod val="95000"/>
                  </a:schemeClr>
                </a:solidFill>
                <a:latin typeface="微软雅黑" pitchFamily="34" charset="-122"/>
                <a:ea typeface="微软雅黑" pitchFamily="34" charset="-122"/>
              </a:rPr>
              <a:t>添加</a:t>
            </a:r>
            <a:r>
              <a:rPr lang="zh-CN" altLang="en-US" sz="1400" dirty="0">
                <a:solidFill>
                  <a:schemeClr val="bg1">
                    <a:lumMod val="95000"/>
                  </a:schemeClr>
                </a:solidFill>
                <a:latin typeface="微软雅黑" pitchFamily="34" charset="-122"/>
                <a:ea typeface="微软雅黑" pitchFamily="34" charset="-122"/>
              </a:rPr>
              <a:t>文本</a:t>
            </a:r>
          </a:p>
        </p:txBody>
      </p:sp>
      <p:sp>
        <p:nvSpPr>
          <p:cNvPr id="91" name="TextBox 90"/>
          <p:cNvSpPr txBox="1"/>
          <p:nvPr/>
        </p:nvSpPr>
        <p:spPr>
          <a:xfrm>
            <a:off x="410731" y="3014611"/>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Tree>
    <p:extLst>
      <p:ext uri="{BB962C8B-B14F-4D97-AF65-F5344CB8AC3E}">
        <p14:creationId xmlns:p14="http://schemas.microsoft.com/office/powerpoint/2010/main" val="385884284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500"/>
                                        <p:tgtEl>
                                          <p:spTgt spid="8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500"/>
                                        <p:tgtEl>
                                          <p:spTgt spid="84"/>
                                        </p:tgtEl>
                                      </p:cBhvr>
                                    </p:animEffect>
                                  </p:childTnLst>
                                </p:cTn>
                              </p:par>
                              <p:par>
                                <p:cTn id="14" presetID="22" presetClass="entr" presetSubtype="8" fill="hold" grpId="0" nodeType="withEffect">
                                  <p:stCondLst>
                                    <p:cond delay="500"/>
                                  </p:stCondLst>
                                  <p:childTnLst>
                                    <p:set>
                                      <p:cBhvr>
                                        <p:cTn id="15" dur="1" fill="hold">
                                          <p:stCondLst>
                                            <p:cond delay="0"/>
                                          </p:stCondLst>
                                        </p:cTn>
                                        <p:tgtEl>
                                          <p:spTgt spid="80"/>
                                        </p:tgtEl>
                                        <p:attrNameLst>
                                          <p:attrName>style.visibility</p:attrName>
                                        </p:attrNameLst>
                                      </p:cBhvr>
                                      <p:to>
                                        <p:strVal val="visible"/>
                                      </p:to>
                                    </p:set>
                                    <p:animEffect transition="in" filter="wipe(left)">
                                      <p:cBhvr>
                                        <p:cTn id="16" dur="500"/>
                                        <p:tgtEl>
                                          <p:spTgt spid="80"/>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79"/>
                                        </p:tgtEl>
                                        <p:attrNameLst>
                                          <p:attrName>style.visibility</p:attrName>
                                        </p:attrNameLst>
                                      </p:cBhvr>
                                      <p:to>
                                        <p:strVal val="visible"/>
                                      </p:to>
                                    </p:set>
                                    <p:animEffect transition="in" filter="wipe(left)">
                                      <p:cBhvr>
                                        <p:cTn id="19" dur="500"/>
                                        <p:tgtEl>
                                          <p:spTgt spid="79"/>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Effect transition="in" filter="fade">
                                      <p:cBhvr>
                                        <p:cTn id="31" dur="500"/>
                                        <p:tgtEl>
                                          <p:spTgt spid="53"/>
                                        </p:tgtEl>
                                      </p:cBhvr>
                                    </p:animEffect>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500" fill="hold"/>
                                        <p:tgtEl>
                                          <p:spTgt spid="57"/>
                                        </p:tgtEl>
                                        <p:attrNameLst>
                                          <p:attrName>ppt_x</p:attrName>
                                        </p:attrNameLst>
                                      </p:cBhvr>
                                      <p:tavLst>
                                        <p:tav tm="0">
                                          <p:val>
                                            <p:strVal val="1+#ppt_w/2"/>
                                          </p:val>
                                        </p:tav>
                                        <p:tav tm="100000">
                                          <p:val>
                                            <p:strVal val="#ppt_x"/>
                                          </p:val>
                                        </p:tav>
                                      </p:tavLst>
                                    </p:anim>
                                    <p:anim calcmode="lin" valueType="num">
                                      <p:cBhvr additive="base">
                                        <p:cTn id="36" dur="500" fill="hold"/>
                                        <p:tgtEl>
                                          <p:spTgt spid="57"/>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up)">
                                      <p:cBhvr>
                                        <p:cTn id="40" dur="500"/>
                                        <p:tgtEl>
                                          <p:spTgt spid="58"/>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left)">
                                      <p:cBhvr>
                                        <p:cTn id="44" dur="500"/>
                                        <p:tgtEl>
                                          <p:spTgt spid="73"/>
                                        </p:tgtEl>
                                      </p:cBhvr>
                                    </p:animEffect>
                                  </p:childTnLst>
                                </p:cTn>
                              </p:par>
                              <p:par>
                                <p:cTn id="45" presetID="22" presetClass="entr" presetSubtype="8" fill="hold" grpId="0" nodeType="withEffect">
                                  <p:stCondLst>
                                    <p:cond delay="500"/>
                                  </p:stCondLst>
                                  <p:childTnLst>
                                    <p:set>
                                      <p:cBhvr>
                                        <p:cTn id="46" dur="1" fill="hold">
                                          <p:stCondLst>
                                            <p:cond delay="0"/>
                                          </p:stCondLst>
                                        </p:cTn>
                                        <p:tgtEl>
                                          <p:spTgt spid="78"/>
                                        </p:tgtEl>
                                        <p:attrNameLst>
                                          <p:attrName>style.visibility</p:attrName>
                                        </p:attrNameLst>
                                      </p:cBhvr>
                                      <p:to>
                                        <p:strVal val="visible"/>
                                      </p:to>
                                    </p:set>
                                    <p:animEffect transition="in" filter="wipe(left)">
                                      <p:cBhvr>
                                        <p:cTn id="47" dur="500"/>
                                        <p:tgtEl>
                                          <p:spTgt spid="78"/>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81"/>
                                        </p:tgtEl>
                                        <p:attrNameLst>
                                          <p:attrName>style.visibility</p:attrName>
                                        </p:attrNameLst>
                                      </p:cBhvr>
                                      <p:to>
                                        <p:strVal val="visible"/>
                                      </p:to>
                                    </p:set>
                                    <p:animEffect transition="in" filter="wipe(left)">
                                      <p:cBhvr>
                                        <p:cTn id="50" dur="500"/>
                                        <p:tgtEl>
                                          <p:spTgt spid="81"/>
                                        </p:tgtEl>
                                      </p:cBhvr>
                                    </p:animEffect>
                                  </p:childTnLst>
                                </p:cTn>
                              </p:par>
                            </p:childTnLst>
                          </p:cTn>
                        </p:par>
                        <p:par>
                          <p:cTn id="51" fill="hold">
                            <p:stCondLst>
                              <p:cond delay="4500"/>
                            </p:stCondLst>
                            <p:childTnLst>
                              <p:par>
                                <p:cTn id="52" presetID="53" presetClass="entr" presetSubtype="16"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p:cTn id="54" dur="500" fill="hold"/>
                                        <p:tgtEl>
                                          <p:spTgt spid="44"/>
                                        </p:tgtEl>
                                        <p:attrNameLst>
                                          <p:attrName>ppt_w</p:attrName>
                                        </p:attrNameLst>
                                      </p:cBhvr>
                                      <p:tavLst>
                                        <p:tav tm="0">
                                          <p:val>
                                            <p:fltVal val="0"/>
                                          </p:val>
                                        </p:tav>
                                        <p:tav tm="100000">
                                          <p:val>
                                            <p:strVal val="#ppt_w"/>
                                          </p:val>
                                        </p:tav>
                                      </p:tavLst>
                                    </p:anim>
                                    <p:anim calcmode="lin" valueType="num">
                                      <p:cBhvr>
                                        <p:cTn id="55" dur="500" fill="hold"/>
                                        <p:tgtEl>
                                          <p:spTgt spid="44"/>
                                        </p:tgtEl>
                                        <p:attrNameLst>
                                          <p:attrName>ppt_h</p:attrName>
                                        </p:attrNameLst>
                                      </p:cBhvr>
                                      <p:tavLst>
                                        <p:tav tm="0">
                                          <p:val>
                                            <p:fltVal val="0"/>
                                          </p:val>
                                        </p:tav>
                                        <p:tav tm="100000">
                                          <p:val>
                                            <p:strVal val="#ppt_h"/>
                                          </p:val>
                                        </p:tav>
                                      </p:tavLst>
                                    </p:anim>
                                    <p:animEffect transition="in" filter="fade">
                                      <p:cBhvr>
                                        <p:cTn id="56" dur="500"/>
                                        <p:tgtEl>
                                          <p:spTgt spid="44"/>
                                        </p:tgtEl>
                                      </p:cBhvr>
                                    </p:animEffect>
                                  </p:childTnLst>
                                </p:cTn>
                              </p:par>
                            </p:childTnLst>
                          </p:cTn>
                        </p:par>
                        <p:par>
                          <p:cTn id="57" fill="hold">
                            <p:stCondLst>
                              <p:cond delay="5000"/>
                            </p:stCondLst>
                            <p:childTnLst>
                              <p:par>
                                <p:cTn id="58" presetID="2" presetClass="entr" presetSubtype="2"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fill="hold"/>
                                        <p:tgtEl>
                                          <p:spTgt spid="60"/>
                                        </p:tgtEl>
                                        <p:attrNameLst>
                                          <p:attrName>ppt_x</p:attrName>
                                        </p:attrNameLst>
                                      </p:cBhvr>
                                      <p:tavLst>
                                        <p:tav tm="0">
                                          <p:val>
                                            <p:strVal val="1+#ppt_w/2"/>
                                          </p:val>
                                        </p:tav>
                                        <p:tav tm="100000">
                                          <p:val>
                                            <p:strVal val="#ppt_x"/>
                                          </p:val>
                                        </p:tav>
                                      </p:tavLst>
                                    </p:anim>
                                    <p:anim calcmode="lin" valueType="num">
                                      <p:cBhvr additive="base">
                                        <p:cTn id="61" dur="500" fill="hold"/>
                                        <p:tgtEl>
                                          <p:spTgt spid="60"/>
                                        </p:tgtEl>
                                        <p:attrNameLst>
                                          <p:attrName>ppt_y</p:attrName>
                                        </p:attrNameLst>
                                      </p:cBhvr>
                                      <p:tavLst>
                                        <p:tav tm="0">
                                          <p:val>
                                            <p:strVal val="#ppt_y"/>
                                          </p:val>
                                        </p:tav>
                                        <p:tav tm="100000">
                                          <p:val>
                                            <p:strVal val="#ppt_y"/>
                                          </p:val>
                                        </p:tav>
                                      </p:tavLst>
                                    </p:anim>
                                  </p:childTnLst>
                                </p:cTn>
                              </p:par>
                            </p:childTnLst>
                          </p:cTn>
                        </p:par>
                        <p:par>
                          <p:cTn id="62" fill="hold">
                            <p:stCondLst>
                              <p:cond delay="5500"/>
                            </p:stCondLst>
                            <p:childTnLst>
                              <p:par>
                                <p:cTn id="63" presetID="22" presetClass="entr" presetSubtype="1" fill="hold" grpId="0" nodeType="after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up)">
                                      <p:cBhvr>
                                        <p:cTn id="65" dur="500"/>
                                        <p:tgtEl>
                                          <p:spTgt spid="61"/>
                                        </p:tgtEl>
                                      </p:cBhvr>
                                    </p:animEffect>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71"/>
                                        </p:tgtEl>
                                        <p:attrNameLst>
                                          <p:attrName>style.visibility</p:attrName>
                                        </p:attrNameLst>
                                      </p:cBhvr>
                                      <p:to>
                                        <p:strVal val="visible"/>
                                      </p:to>
                                    </p:set>
                                    <p:animEffect transition="in" filter="wipe(left)">
                                      <p:cBhvr>
                                        <p:cTn id="69" dur="500"/>
                                        <p:tgtEl>
                                          <p:spTgt spid="7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fade">
                                      <p:cBhvr>
                                        <p:cTn id="72" dur="500"/>
                                        <p:tgtEl>
                                          <p:spTgt spid="9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fade">
                                      <p:cBhvr>
                                        <p:cTn id="75" dur="500"/>
                                        <p:tgtEl>
                                          <p:spTgt spid="86"/>
                                        </p:tgtEl>
                                      </p:cBhvr>
                                    </p:animEffect>
                                  </p:childTnLst>
                                </p:cTn>
                              </p:par>
                              <p:par>
                                <p:cTn id="76" presetID="22" presetClass="entr" presetSubtype="8" fill="hold" grpId="0" nodeType="withEffect">
                                  <p:stCondLst>
                                    <p:cond delay="500"/>
                                  </p:stCondLst>
                                  <p:childTnLst>
                                    <p:set>
                                      <p:cBhvr>
                                        <p:cTn id="77" dur="1" fill="hold">
                                          <p:stCondLst>
                                            <p:cond delay="0"/>
                                          </p:stCondLst>
                                        </p:cTn>
                                        <p:tgtEl>
                                          <p:spTgt spid="77"/>
                                        </p:tgtEl>
                                        <p:attrNameLst>
                                          <p:attrName>style.visibility</p:attrName>
                                        </p:attrNameLst>
                                      </p:cBhvr>
                                      <p:to>
                                        <p:strVal val="visible"/>
                                      </p:to>
                                    </p:set>
                                    <p:animEffect transition="in" filter="wipe(left)">
                                      <p:cBhvr>
                                        <p:cTn id="78" dur="500"/>
                                        <p:tgtEl>
                                          <p:spTgt spid="77"/>
                                        </p:tgtEl>
                                      </p:cBhvr>
                                    </p:animEffect>
                                  </p:childTnLst>
                                </p:cTn>
                              </p:par>
                              <p:par>
                                <p:cTn id="79" presetID="22" presetClass="entr" presetSubtype="8" fill="hold" grpId="0" nodeType="withEffect">
                                  <p:stCondLst>
                                    <p:cond delay="1000"/>
                                  </p:stCondLst>
                                  <p:childTnLst>
                                    <p:set>
                                      <p:cBhvr>
                                        <p:cTn id="80" dur="1" fill="hold">
                                          <p:stCondLst>
                                            <p:cond delay="0"/>
                                          </p:stCondLst>
                                        </p:cTn>
                                        <p:tgtEl>
                                          <p:spTgt spid="82"/>
                                        </p:tgtEl>
                                        <p:attrNameLst>
                                          <p:attrName>style.visibility</p:attrName>
                                        </p:attrNameLst>
                                      </p:cBhvr>
                                      <p:to>
                                        <p:strVal val="visible"/>
                                      </p:to>
                                    </p:set>
                                    <p:animEffect transition="in" filter="wipe(left)">
                                      <p:cBhvr>
                                        <p:cTn id="81" dur="500"/>
                                        <p:tgtEl>
                                          <p:spTgt spid="82"/>
                                        </p:tgtEl>
                                      </p:cBhvr>
                                    </p:animEffect>
                                  </p:childTnLst>
                                </p:cTn>
                              </p:par>
                            </p:childTnLst>
                          </p:cTn>
                        </p:par>
                        <p:par>
                          <p:cTn id="82" fill="hold">
                            <p:stCondLst>
                              <p:cond delay="7500"/>
                            </p:stCondLst>
                            <p:childTnLst>
                              <p:par>
                                <p:cTn id="83" presetID="53" presetClass="entr" presetSubtype="16" fill="hold" nodeType="after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Effect transition="in" filter="fade">
                                      <p:cBhvr>
                                        <p:cTn id="87" dur="500"/>
                                        <p:tgtEl>
                                          <p:spTgt spid="47"/>
                                        </p:tgtEl>
                                      </p:cBhvr>
                                    </p:animEffect>
                                  </p:childTnLst>
                                </p:cTn>
                              </p:par>
                            </p:childTnLst>
                          </p:cTn>
                        </p:par>
                        <p:par>
                          <p:cTn id="88" fill="hold">
                            <p:stCondLst>
                              <p:cond delay="8000"/>
                            </p:stCondLst>
                            <p:childTnLst>
                              <p:par>
                                <p:cTn id="89" presetID="2" presetClass="entr" presetSubtype="2" fill="hold" grpId="0" nodeType="afterEffect">
                                  <p:stCondLst>
                                    <p:cond delay="0"/>
                                  </p:stCondLst>
                                  <p:childTnLst>
                                    <p:set>
                                      <p:cBhvr>
                                        <p:cTn id="90" dur="1" fill="hold">
                                          <p:stCondLst>
                                            <p:cond delay="0"/>
                                          </p:stCondLst>
                                        </p:cTn>
                                        <p:tgtEl>
                                          <p:spTgt spid="63"/>
                                        </p:tgtEl>
                                        <p:attrNameLst>
                                          <p:attrName>style.visibility</p:attrName>
                                        </p:attrNameLst>
                                      </p:cBhvr>
                                      <p:to>
                                        <p:strVal val="visible"/>
                                      </p:to>
                                    </p:set>
                                    <p:anim calcmode="lin" valueType="num">
                                      <p:cBhvr additive="base">
                                        <p:cTn id="91" dur="500" fill="hold"/>
                                        <p:tgtEl>
                                          <p:spTgt spid="63"/>
                                        </p:tgtEl>
                                        <p:attrNameLst>
                                          <p:attrName>ppt_x</p:attrName>
                                        </p:attrNameLst>
                                      </p:cBhvr>
                                      <p:tavLst>
                                        <p:tav tm="0">
                                          <p:val>
                                            <p:strVal val="1+#ppt_w/2"/>
                                          </p:val>
                                        </p:tav>
                                        <p:tav tm="100000">
                                          <p:val>
                                            <p:strVal val="#ppt_x"/>
                                          </p:val>
                                        </p:tav>
                                      </p:tavLst>
                                    </p:anim>
                                    <p:anim calcmode="lin" valueType="num">
                                      <p:cBhvr additive="base">
                                        <p:cTn id="92" dur="500" fill="hold"/>
                                        <p:tgtEl>
                                          <p:spTgt spid="63"/>
                                        </p:tgtEl>
                                        <p:attrNameLst>
                                          <p:attrName>ppt_y</p:attrName>
                                        </p:attrNameLst>
                                      </p:cBhvr>
                                      <p:tavLst>
                                        <p:tav tm="0">
                                          <p:val>
                                            <p:strVal val="#ppt_y"/>
                                          </p:val>
                                        </p:tav>
                                        <p:tav tm="100000">
                                          <p:val>
                                            <p:strVal val="#ppt_y"/>
                                          </p:val>
                                        </p:tav>
                                      </p:tavLst>
                                    </p:anim>
                                  </p:childTnLst>
                                </p:cTn>
                              </p:par>
                            </p:childTnLst>
                          </p:cTn>
                        </p:par>
                        <p:par>
                          <p:cTn id="93" fill="hold">
                            <p:stCondLst>
                              <p:cond delay="8500"/>
                            </p:stCondLst>
                            <p:childTnLst>
                              <p:par>
                                <p:cTn id="94" presetID="22" presetClass="entr" presetSubtype="1"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animEffect transition="in" filter="wipe(up)">
                                      <p:cBhvr>
                                        <p:cTn id="96" dur="500"/>
                                        <p:tgtEl>
                                          <p:spTgt spid="64"/>
                                        </p:tgtEl>
                                      </p:cBhvr>
                                    </p:animEffect>
                                  </p:childTnLst>
                                </p:cTn>
                              </p:par>
                            </p:childTnLst>
                          </p:cTn>
                        </p:par>
                        <p:par>
                          <p:cTn id="97" fill="hold">
                            <p:stCondLst>
                              <p:cond delay="9000"/>
                            </p:stCondLst>
                            <p:childTnLst>
                              <p:par>
                                <p:cTn id="98" presetID="22" presetClass="entr" presetSubtype="8"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wipe(left)">
                                      <p:cBhvr>
                                        <p:cTn id="100" dur="500"/>
                                        <p:tgtEl>
                                          <p:spTgt spid="75"/>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7"/>
                                        </p:tgtEl>
                                        <p:attrNameLst>
                                          <p:attrName>style.visibility</p:attrName>
                                        </p:attrNameLst>
                                      </p:cBhvr>
                                      <p:to>
                                        <p:strVal val="visible"/>
                                      </p:to>
                                    </p:set>
                                    <p:animEffect transition="in" filter="fade">
                                      <p:cBhvr>
                                        <p:cTn id="103" dur="500"/>
                                        <p:tgtEl>
                                          <p:spTgt spid="8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91"/>
                                        </p:tgtEl>
                                        <p:attrNameLst>
                                          <p:attrName>style.visibility</p:attrName>
                                        </p:attrNameLst>
                                      </p:cBhvr>
                                      <p:to>
                                        <p:strVal val="visible"/>
                                      </p:to>
                                    </p:set>
                                    <p:animEffect transition="in" filter="fade">
                                      <p:cBhvr>
                                        <p:cTn id="106" dur="500"/>
                                        <p:tgtEl>
                                          <p:spTgt spid="91"/>
                                        </p:tgtEl>
                                      </p:cBhvr>
                                    </p:animEffect>
                                  </p:childTnLst>
                                </p:cTn>
                              </p:par>
                              <p:par>
                                <p:cTn id="107" presetID="22" presetClass="entr" presetSubtype="8" fill="hold" grpId="0" nodeType="withEffect">
                                  <p:stCondLst>
                                    <p:cond delay="500"/>
                                  </p:stCondLst>
                                  <p:childTnLst>
                                    <p:set>
                                      <p:cBhvr>
                                        <p:cTn id="108" dur="1" fill="hold">
                                          <p:stCondLst>
                                            <p:cond delay="0"/>
                                          </p:stCondLst>
                                        </p:cTn>
                                        <p:tgtEl>
                                          <p:spTgt spid="72"/>
                                        </p:tgtEl>
                                        <p:attrNameLst>
                                          <p:attrName>style.visibility</p:attrName>
                                        </p:attrNameLst>
                                      </p:cBhvr>
                                      <p:to>
                                        <p:strVal val="visible"/>
                                      </p:to>
                                    </p:set>
                                    <p:animEffect transition="in" filter="wipe(left)">
                                      <p:cBhvr>
                                        <p:cTn id="109" dur="500"/>
                                        <p:tgtEl>
                                          <p:spTgt spid="72"/>
                                        </p:tgtEl>
                                      </p:cBhvr>
                                    </p:animEffect>
                                  </p:childTnLst>
                                </p:cTn>
                              </p:par>
                              <p:par>
                                <p:cTn id="110" presetID="22" presetClass="entr" presetSubtype="8" fill="hold" grpId="0" nodeType="withEffect">
                                  <p:stCondLst>
                                    <p:cond delay="500"/>
                                  </p:stCondLst>
                                  <p:childTnLst>
                                    <p:set>
                                      <p:cBhvr>
                                        <p:cTn id="111" dur="1" fill="hold">
                                          <p:stCondLst>
                                            <p:cond delay="0"/>
                                          </p:stCondLst>
                                        </p:cTn>
                                        <p:tgtEl>
                                          <p:spTgt spid="83"/>
                                        </p:tgtEl>
                                        <p:attrNameLst>
                                          <p:attrName>style.visibility</p:attrName>
                                        </p:attrNameLst>
                                      </p:cBhvr>
                                      <p:to>
                                        <p:strVal val="visible"/>
                                      </p:to>
                                    </p:set>
                                    <p:animEffect transition="in" filter="wipe(left)">
                                      <p:cBhvr>
                                        <p:cTn id="112" dur="500"/>
                                        <p:tgtEl>
                                          <p:spTgt spid="83"/>
                                        </p:tgtEl>
                                      </p:cBhvr>
                                    </p:animEffect>
                                  </p:childTnLst>
                                </p:cTn>
                              </p:par>
                            </p:childTnLst>
                          </p:cTn>
                        </p:par>
                        <p:par>
                          <p:cTn id="113" fill="hold">
                            <p:stCondLst>
                              <p:cond delay="10000"/>
                            </p:stCondLst>
                            <p:childTnLst>
                              <p:par>
                                <p:cTn id="114" presetID="53" presetClass="entr" presetSubtype="16" fill="hold"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p:cTn id="116" dur="500" fill="hold"/>
                                        <p:tgtEl>
                                          <p:spTgt spid="27"/>
                                        </p:tgtEl>
                                        <p:attrNameLst>
                                          <p:attrName>ppt_w</p:attrName>
                                        </p:attrNameLst>
                                      </p:cBhvr>
                                      <p:tavLst>
                                        <p:tav tm="0">
                                          <p:val>
                                            <p:fltVal val="0"/>
                                          </p:val>
                                        </p:tav>
                                        <p:tav tm="100000">
                                          <p:val>
                                            <p:strVal val="#ppt_w"/>
                                          </p:val>
                                        </p:tav>
                                      </p:tavLst>
                                    </p:anim>
                                    <p:anim calcmode="lin" valueType="num">
                                      <p:cBhvr>
                                        <p:cTn id="117" dur="500" fill="hold"/>
                                        <p:tgtEl>
                                          <p:spTgt spid="27"/>
                                        </p:tgtEl>
                                        <p:attrNameLst>
                                          <p:attrName>ppt_h</p:attrName>
                                        </p:attrNameLst>
                                      </p:cBhvr>
                                      <p:tavLst>
                                        <p:tav tm="0">
                                          <p:val>
                                            <p:fltVal val="0"/>
                                          </p:val>
                                        </p:tav>
                                        <p:tav tm="100000">
                                          <p:val>
                                            <p:strVal val="#ppt_h"/>
                                          </p:val>
                                        </p:tav>
                                      </p:tavLst>
                                    </p:anim>
                                    <p:animEffect transition="in" filter="fade">
                                      <p:cBhvr>
                                        <p:cTn id="118" dur="500"/>
                                        <p:tgtEl>
                                          <p:spTgt spid="27"/>
                                        </p:tgtEl>
                                      </p:cBhvr>
                                    </p:animEffect>
                                  </p:childTnLst>
                                </p:cTn>
                              </p:par>
                            </p:childTnLst>
                          </p:cTn>
                        </p:par>
                        <p:par>
                          <p:cTn id="119" fill="hold">
                            <p:stCondLst>
                              <p:cond delay="10500"/>
                            </p:stCondLst>
                            <p:childTnLst>
                              <p:par>
                                <p:cTn id="120" presetID="2" presetClass="entr" presetSubtype="2" fill="hold" grpId="0" nodeType="afterEffect">
                                  <p:stCondLst>
                                    <p:cond delay="0"/>
                                  </p:stCondLst>
                                  <p:childTnLst>
                                    <p:set>
                                      <p:cBhvr>
                                        <p:cTn id="121" dur="1" fill="hold">
                                          <p:stCondLst>
                                            <p:cond delay="0"/>
                                          </p:stCondLst>
                                        </p:cTn>
                                        <p:tgtEl>
                                          <p:spTgt spid="66"/>
                                        </p:tgtEl>
                                        <p:attrNameLst>
                                          <p:attrName>style.visibility</p:attrName>
                                        </p:attrNameLst>
                                      </p:cBhvr>
                                      <p:to>
                                        <p:strVal val="visible"/>
                                      </p:to>
                                    </p:set>
                                    <p:anim calcmode="lin" valueType="num">
                                      <p:cBhvr additive="base">
                                        <p:cTn id="122" dur="500" fill="hold"/>
                                        <p:tgtEl>
                                          <p:spTgt spid="66"/>
                                        </p:tgtEl>
                                        <p:attrNameLst>
                                          <p:attrName>ppt_x</p:attrName>
                                        </p:attrNameLst>
                                      </p:cBhvr>
                                      <p:tavLst>
                                        <p:tav tm="0">
                                          <p:val>
                                            <p:strVal val="1+#ppt_w/2"/>
                                          </p:val>
                                        </p:tav>
                                        <p:tav tm="100000">
                                          <p:val>
                                            <p:strVal val="#ppt_x"/>
                                          </p:val>
                                        </p:tav>
                                      </p:tavLst>
                                    </p:anim>
                                    <p:anim calcmode="lin" valueType="num">
                                      <p:cBhvr additive="base">
                                        <p:cTn id="123" dur="500" fill="hold"/>
                                        <p:tgtEl>
                                          <p:spTgt spid="66"/>
                                        </p:tgtEl>
                                        <p:attrNameLst>
                                          <p:attrName>ppt_y</p:attrName>
                                        </p:attrNameLst>
                                      </p:cBhvr>
                                      <p:tavLst>
                                        <p:tav tm="0">
                                          <p:val>
                                            <p:strVal val="#ppt_y"/>
                                          </p:val>
                                        </p:tav>
                                        <p:tav tm="100000">
                                          <p:val>
                                            <p:strVal val="#ppt_y"/>
                                          </p:val>
                                        </p:tav>
                                      </p:tavLst>
                                    </p:anim>
                                  </p:childTnLst>
                                </p:cTn>
                              </p:par>
                            </p:childTnLst>
                          </p:cTn>
                        </p:par>
                        <p:par>
                          <p:cTn id="124" fill="hold">
                            <p:stCondLst>
                              <p:cond delay="11000"/>
                            </p:stCondLst>
                            <p:childTnLst>
                              <p:par>
                                <p:cTn id="125" presetID="22" presetClass="entr" presetSubtype="1" fill="hold" grpId="0" nodeType="afterEffect">
                                  <p:stCondLst>
                                    <p:cond delay="0"/>
                                  </p:stCondLst>
                                  <p:childTnLst>
                                    <p:set>
                                      <p:cBhvr>
                                        <p:cTn id="126" dur="1" fill="hold">
                                          <p:stCondLst>
                                            <p:cond delay="0"/>
                                          </p:stCondLst>
                                        </p:cTn>
                                        <p:tgtEl>
                                          <p:spTgt spid="67"/>
                                        </p:tgtEl>
                                        <p:attrNameLst>
                                          <p:attrName>style.visibility</p:attrName>
                                        </p:attrNameLst>
                                      </p:cBhvr>
                                      <p:to>
                                        <p:strVal val="visible"/>
                                      </p:to>
                                    </p:set>
                                    <p:animEffect transition="in" filter="wipe(up)">
                                      <p:cBhvr>
                                        <p:cTn id="127" dur="500"/>
                                        <p:tgtEl>
                                          <p:spTgt spid="67"/>
                                        </p:tgtEl>
                                      </p:cBhvr>
                                    </p:animEffect>
                                  </p:childTnLst>
                                </p:cTn>
                              </p:par>
                            </p:childTnLst>
                          </p:cTn>
                        </p:par>
                        <p:par>
                          <p:cTn id="128" fill="hold">
                            <p:stCondLst>
                              <p:cond delay="11500"/>
                            </p:stCondLst>
                            <p:childTnLst>
                              <p:par>
                                <p:cTn id="129" presetID="16" presetClass="entr" presetSubtype="21" fill="hold" nodeType="afterEffect">
                                  <p:stCondLst>
                                    <p:cond delay="0"/>
                                  </p:stCondLst>
                                  <p:childTnLst>
                                    <p:set>
                                      <p:cBhvr>
                                        <p:cTn id="130" dur="1" fill="hold">
                                          <p:stCondLst>
                                            <p:cond delay="0"/>
                                          </p:stCondLst>
                                        </p:cTn>
                                        <p:tgtEl>
                                          <p:spTgt spid="69"/>
                                        </p:tgtEl>
                                        <p:attrNameLst>
                                          <p:attrName>style.visibility</p:attrName>
                                        </p:attrNameLst>
                                      </p:cBhvr>
                                      <p:to>
                                        <p:strVal val="visible"/>
                                      </p:to>
                                    </p:set>
                                    <p:animEffect transition="in" filter="barn(inVertical)">
                                      <p:cBhvr>
                                        <p:cTn id="131" dur="500"/>
                                        <p:tgtEl>
                                          <p:spTgt spid="69"/>
                                        </p:tgtEl>
                                      </p:cBhvr>
                                    </p:animEffect>
                                  </p:childTnLst>
                                </p:cTn>
                              </p:par>
                            </p:childTnLst>
                          </p:cTn>
                        </p:par>
                        <p:par>
                          <p:cTn id="132" fill="hold">
                            <p:stCondLst>
                              <p:cond delay="12000"/>
                            </p:stCondLst>
                            <p:childTnLst>
                              <p:par>
                                <p:cTn id="133" presetID="16" presetClass="entr" presetSubtype="21" fill="hold" grpId="0" nodeType="afterEffect">
                                  <p:stCondLst>
                                    <p:cond delay="0"/>
                                  </p:stCondLst>
                                  <p:childTnLst>
                                    <p:set>
                                      <p:cBhvr>
                                        <p:cTn id="134" dur="1" fill="hold">
                                          <p:stCondLst>
                                            <p:cond delay="0"/>
                                          </p:stCondLst>
                                        </p:cTn>
                                        <p:tgtEl>
                                          <p:spTgt spid="68"/>
                                        </p:tgtEl>
                                        <p:attrNameLst>
                                          <p:attrName>style.visibility</p:attrName>
                                        </p:attrNameLst>
                                      </p:cBhvr>
                                      <p:to>
                                        <p:strVal val="visible"/>
                                      </p:to>
                                    </p:set>
                                    <p:animEffect transition="in" filter="barn(inVertical)">
                                      <p:cBhvr>
                                        <p:cTn id="13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60" grpId="0"/>
      <p:bldP spid="61" grpId="0"/>
      <p:bldP spid="63" grpId="0"/>
      <p:bldP spid="64" grpId="0"/>
      <p:bldP spid="66" grpId="0"/>
      <p:bldP spid="67" grpId="0"/>
      <p:bldP spid="68" grpId="0"/>
      <p:bldP spid="71" grpId="0" animBg="1"/>
      <p:bldP spid="72" grpId="0" animBg="1"/>
      <p:bldP spid="73" grpId="0" animBg="1"/>
      <p:bldP spid="74" grpId="0" animBg="1"/>
      <p:bldP spid="75"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p:bldP spid="90" grpId="0"/>
      <p:bldP spid="9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Group 29"/>
          <p:cNvGrpSpPr/>
          <p:nvPr/>
        </p:nvGrpSpPr>
        <p:grpSpPr>
          <a:xfrm>
            <a:off x="1267953" y="2461286"/>
            <a:ext cx="685800" cy="685800"/>
            <a:chOff x="1253782" y="3281715"/>
            <a:chExt cx="914400" cy="914400"/>
          </a:xfrm>
        </p:grpSpPr>
        <p:sp>
          <p:nvSpPr>
            <p:cNvPr id="120" name="Rounded Rectangle 5"/>
            <p:cNvSpPr/>
            <p:nvPr/>
          </p:nvSpPr>
          <p:spPr>
            <a:xfrm>
              <a:off x="1253782" y="3281715"/>
              <a:ext cx="914400" cy="914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1" name="Group 59"/>
            <p:cNvGrpSpPr/>
            <p:nvPr/>
          </p:nvGrpSpPr>
          <p:grpSpPr>
            <a:xfrm>
              <a:off x="1478810" y="3521030"/>
              <a:ext cx="464344" cy="465138"/>
              <a:chOff x="9145588" y="4435475"/>
              <a:chExt cx="464344" cy="465138"/>
            </a:xfrm>
            <a:solidFill>
              <a:schemeClr val="bg2"/>
            </a:solidFill>
          </p:grpSpPr>
          <p:sp>
            <p:nvSpPr>
              <p:cNvPr id="122"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3"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4"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5"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6"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7"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8"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9"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0"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31" name="Group 32"/>
          <p:cNvGrpSpPr/>
          <p:nvPr/>
        </p:nvGrpSpPr>
        <p:grpSpPr>
          <a:xfrm>
            <a:off x="4971624" y="2461286"/>
            <a:ext cx="685800" cy="685800"/>
            <a:chOff x="6528170" y="3281715"/>
            <a:chExt cx="914400" cy="914400"/>
          </a:xfrm>
        </p:grpSpPr>
        <p:sp>
          <p:nvSpPr>
            <p:cNvPr id="132" name="Rounded Rectangle 8"/>
            <p:cNvSpPr/>
            <p:nvPr/>
          </p:nvSpPr>
          <p:spPr>
            <a:xfrm>
              <a:off x="6528170" y="3281715"/>
              <a:ext cx="914400" cy="9144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3" name="Group 69"/>
            <p:cNvGrpSpPr/>
            <p:nvPr/>
          </p:nvGrpSpPr>
          <p:grpSpPr>
            <a:xfrm>
              <a:off x="6759757" y="3506346"/>
              <a:ext cx="464344" cy="465138"/>
              <a:chOff x="7287419" y="3505994"/>
              <a:chExt cx="464344" cy="465138"/>
            </a:xfrm>
            <a:solidFill>
              <a:schemeClr val="bg2"/>
            </a:solidFill>
          </p:grpSpPr>
          <p:sp>
            <p:nvSpPr>
              <p:cNvPr id="134"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5"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6"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8"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9"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40" name="Group 33"/>
          <p:cNvGrpSpPr/>
          <p:nvPr/>
        </p:nvGrpSpPr>
        <p:grpSpPr>
          <a:xfrm>
            <a:off x="4971624" y="3513166"/>
            <a:ext cx="685800" cy="685800"/>
            <a:chOff x="6528170" y="4684221"/>
            <a:chExt cx="914400" cy="914400"/>
          </a:xfrm>
        </p:grpSpPr>
        <p:sp>
          <p:nvSpPr>
            <p:cNvPr id="141" name="Rounded Rectangle 9"/>
            <p:cNvSpPr/>
            <p:nvPr/>
          </p:nvSpPr>
          <p:spPr>
            <a:xfrm>
              <a:off x="6528170" y="4684221"/>
              <a:ext cx="914400" cy="9144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2" name="Group 76"/>
            <p:cNvGrpSpPr/>
            <p:nvPr/>
          </p:nvGrpSpPr>
          <p:grpSpPr>
            <a:xfrm>
              <a:off x="6748385" y="4909249"/>
              <a:ext cx="464344" cy="464344"/>
              <a:chOff x="7287419" y="2577307"/>
              <a:chExt cx="464344" cy="464344"/>
            </a:xfrm>
            <a:solidFill>
              <a:schemeClr val="bg2"/>
            </a:solidFill>
          </p:grpSpPr>
          <p:sp>
            <p:nvSpPr>
              <p:cNvPr id="143"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4"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5"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46" name="Group 28"/>
          <p:cNvGrpSpPr/>
          <p:nvPr/>
        </p:nvGrpSpPr>
        <p:grpSpPr>
          <a:xfrm>
            <a:off x="1267953" y="1413803"/>
            <a:ext cx="685800" cy="685800"/>
            <a:chOff x="1253782" y="1885071"/>
            <a:chExt cx="914400" cy="914400"/>
          </a:xfrm>
        </p:grpSpPr>
        <p:sp>
          <p:nvSpPr>
            <p:cNvPr id="147" name="Rounded Rectangle 4"/>
            <p:cNvSpPr/>
            <p:nvPr/>
          </p:nvSpPr>
          <p:spPr>
            <a:xfrm>
              <a:off x="1253782" y="1885071"/>
              <a:ext cx="914400" cy="914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8" name="Group 80"/>
            <p:cNvGrpSpPr/>
            <p:nvPr/>
          </p:nvGrpSpPr>
          <p:grpSpPr>
            <a:xfrm>
              <a:off x="1551438" y="2110099"/>
              <a:ext cx="319088" cy="465138"/>
              <a:chOff x="3582988" y="3510757"/>
              <a:chExt cx="319088" cy="465138"/>
            </a:xfrm>
            <a:solidFill>
              <a:schemeClr val="bg2"/>
            </a:solidFill>
          </p:grpSpPr>
          <p:sp>
            <p:nvSpPr>
              <p:cNvPr id="14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5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51" name="Group 31"/>
          <p:cNvGrpSpPr/>
          <p:nvPr/>
        </p:nvGrpSpPr>
        <p:grpSpPr>
          <a:xfrm>
            <a:off x="4971624" y="1413803"/>
            <a:ext cx="685800" cy="685800"/>
            <a:chOff x="6528170" y="1885071"/>
            <a:chExt cx="914400" cy="914400"/>
          </a:xfrm>
        </p:grpSpPr>
        <p:sp>
          <p:nvSpPr>
            <p:cNvPr id="152" name="Rounded Rectangle 7"/>
            <p:cNvSpPr/>
            <p:nvPr/>
          </p:nvSpPr>
          <p:spPr>
            <a:xfrm>
              <a:off x="6528170" y="1885071"/>
              <a:ext cx="914400" cy="9144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3" name="Group 83"/>
            <p:cNvGrpSpPr/>
            <p:nvPr/>
          </p:nvGrpSpPr>
          <p:grpSpPr>
            <a:xfrm>
              <a:off x="6758963" y="2110099"/>
              <a:ext cx="465138" cy="464344"/>
              <a:chOff x="2581275" y="2582069"/>
              <a:chExt cx="465138" cy="464344"/>
            </a:xfrm>
            <a:solidFill>
              <a:schemeClr val="bg2"/>
            </a:solidFill>
          </p:grpSpPr>
          <p:sp>
            <p:nvSpPr>
              <p:cNvPr id="154"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55"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6" name="Group 30"/>
          <p:cNvGrpSpPr/>
          <p:nvPr/>
        </p:nvGrpSpPr>
        <p:grpSpPr>
          <a:xfrm>
            <a:off x="1267953" y="3513166"/>
            <a:ext cx="685800" cy="685800"/>
            <a:chOff x="1253782" y="4684221"/>
            <a:chExt cx="914400" cy="914400"/>
          </a:xfrm>
        </p:grpSpPr>
        <p:sp>
          <p:nvSpPr>
            <p:cNvPr id="157" name="Rounded Rectangle 6"/>
            <p:cNvSpPr/>
            <p:nvPr/>
          </p:nvSpPr>
          <p:spPr>
            <a:xfrm>
              <a:off x="1253782" y="4684221"/>
              <a:ext cx="914400" cy="9144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8" name="Group 86"/>
            <p:cNvGrpSpPr/>
            <p:nvPr/>
          </p:nvGrpSpPr>
          <p:grpSpPr>
            <a:xfrm>
              <a:off x="1485953" y="4909249"/>
              <a:ext cx="464344" cy="464344"/>
              <a:chOff x="4439444" y="1652588"/>
              <a:chExt cx="464344" cy="464344"/>
            </a:xfrm>
            <a:solidFill>
              <a:schemeClr val="bg2"/>
            </a:solidFill>
          </p:grpSpPr>
          <p:sp>
            <p:nvSpPr>
              <p:cNvPr id="159"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0"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1"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64" name="TextBox 63"/>
          <p:cNvSpPr txBox="1"/>
          <p:nvPr/>
        </p:nvSpPr>
        <p:spPr>
          <a:xfrm>
            <a:off x="1979712" y="1419622"/>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5" name="TextBox 64"/>
          <p:cNvSpPr txBox="1"/>
          <p:nvPr/>
        </p:nvSpPr>
        <p:spPr>
          <a:xfrm>
            <a:off x="1979712" y="1655133"/>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66" name="TextBox 65"/>
          <p:cNvSpPr txBox="1"/>
          <p:nvPr/>
        </p:nvSpPr>
        <p:spPr>
          <a:xfrm>
            <a:off x="1979712" y="245098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7" name="TextBox 66"/>
          <p:cNvSpPr txBox="1"/>
          <p:nvPr/>
        </p:nvSpPr>
        <p:spPr>
          <a:xfrm>
            <a:off x="1979712" y="2686498"/>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68" name="TextBox 67"/>
          <p:cNvSpPr txBox="1"/>
          <p:nvPr/>
        </p:nvSpPr>
        <p:spPr>
          <a:xfrm>
            <a:off x="1979712" y="348649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1979712" y="3722007"/>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5750416" y="141009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1" name="TextBox 70"/>
          <p:cNvSpPr txBox="1"/>
          <p:nvPr/>
        </p:nvSpPr>
        <p:spPr>
          <a:xfrm>
            <a:off x="5750416" y="1645609"/>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2" name="TextBox 71"/>
          <p:cNvSpPr txBox="1"/>
          <p:nvPr/>
        </p:nvSpPr>
        <p:spPr>
          <a:xfrm>
            <a:off x="5750416" y="2441463"/>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5750416" y="2676974"/>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5750416" y="3476972"/>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5750416" y="3712483"/>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8049218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500"/>
                                        <p:tgtEl>
                                          <p:spTgt spid="146"/>
                                        </p:tgtEl>
                                      </p:cBhvr>
                                    </p:animEffect>
                                  </p:childTnLst>
                                </p:cTn>
                              </p:par>
                              <p:par>
                                <p:cTn id="8" presetID="64" presetClass="path" presetSubtype="0" fill="hold" nodeType="withEffect">
                                  <p:stCondLst>
                                    <p:cond delay="0"/>
                                  </p:stCondLst>
                                  <p:childTnLst>
                                    <p:animMotion origin="layout" path="M -0.10139 0.21419 L 4.72222E-6 3.33333E-6 " pathEditMode="relative" rAng="0" ptsTypes="AA">
                                      <p:cBhvr>
                                        <p:cTn id="9" dur="750" fill="hold"/>
                                        <p:tgtEl>
                                          <p:spTgt spid="146"/>
                                        </p:tgtEl>
                                        <p:attrNameLst>
                                          <p:attrName>ppt_x</p:attrName>
                                          <p:attrName>ppt_y</p:attrName>
                                        </p:attrNameLst>
                                      </p:cBhvr>
                                      <p:rCtr x="5069" y="-10710"/>
                                    </p:animMotion>
                                  </p:childTnLst>
                                </p:cTn>
                              </p:par>
                              <p:par>
                                <p:cTn id="10" presetID="10" presetClass="entr" presetSubtype="0" fill="hold" nodeType="withEffect">
                                  <p:stCondLst>
                                    <p:cond delay="250"/>
                                  </p:stCondLst>
                                  <p:childTnLst>
                                    <p:set>
                                      <p:cBhvr>
                                        <p:cTn id="11" dur="1" fill="hold">
                                          <p:stCondLst>
                                            <p:cond delay="0"/>
                                          </p:stCondLst>
                                        </p:cTn>
                                        <p:tgtEl>
                                          <p:spTgt spid="119"/>
                                        </p:tgtEl>
                                        <p:attrNameLst>
                                          <p:attrName>style.visibility</p:attrName>
                                        </p:attrNameLst>
                                      </p:cBhvr>
                                      <p:to>
                                        <p:strVal val="visible"/>
                                      </p:to>
                                    </p:set>
                                    <p:animEffect transition="in" filter="fade">
                                      <p:cBhvr>
                                        <p:cTn id="12" dur="500"/>
                                        <p:tgtEl>
                                          <p:spTgt spid="119"/>
                                        </p:tgtEl>
                                      </p:cBhvr>
                                    </p:animEffect>
                                  </p:childTnLst>
                                </p:cTn>
                              </p:par>
                              <p:par>
                                <p:cTn id="13" presetID="64" presetClass="path" presetSubtype="0" fill="hold" nodeType="withEffect">
                                  <p:stCondLst>
                                    <p:cond delay="250"/>
                                  </p:stCondLst>
                                  <p:childTnLst>
                                    <p:animMotion origin="layout" path="M -0.10139 0.21419 L 4.72222E-6 3.33333E-6 " pathEditMode="relative" rAng="0" ptsTypes="AA">
                                      <p:cBhvr>
                                        <p:cTn id="14" dur="750" fill="hold"/>
                                        <p:tgtEl>
                                          <p:spTgt spid="119"/>
                                        </p:tgtEl>
                                        <p:attrNameLst>
                                          <p:attrName>ppt_x</p:attrName>
                                          <p:attrName>ppt_y</p:attrName>
                                        </p:attrNameLst>
                                      </p:cBhvr>
                                      <p:rCtr x="5069" y="-10710"/>
                                    </p:animMotion>
                                  </p:childTnLst>
                                </p:cTn>
                              </p:par>
                              <p:par>
                                <p:cTn id="15" presetID="10" presetClass="entr" presetSubtype="0" fill="hold" nodeType="withEffect">
                                  <p:stCondLst>
                                    <p:cond delay="500"/>
                                  </p:stCondLst>
                                  <p:childTnLst>
                                    <p:set>
                                      <p:cBhvr>
                                        <p:cTn id="16" dur="1" fill="hold">
                                          <p:stCondLst>
                                            <p:cond delay="0"/>
                                          </p:stCondLst>
                                        </p:cTn>
                                        <p:tgtEl>
                                          <p:spTgt spid="156"/>
                                        </p:tgtEl>
                                        <p:attrNameLst>
                                          <p:attrName>style.visibility</p:attrName>
                                        </p:attrNameLst>
                                      </p:cBhvr>
                                      <p:to>
                                        <p:strVal val="visible"/>
                                      </p:to>
                                    </p:set>
                                    <p:animEffect transition="in" filter="fade">
                                      <p:cBhvr>
                                        <p:cTn id="17" dur="500"/>
                                        <p:tgtEl>
                                          <p:spTgt spid="156"/>
                                        </p:tgtEl>
                                      </p:cBhvr>
                                    </p:animEffect>
                                  </p:childTnLst>
                                </p:cTn>
                              </p:par>
                              <p:par>
                                <p:cTn id="18" presetID="64" presetClass="path" presetSubtype="0" fill="hold" nodeType="withEffect">
                                  <p:stCondLst>
                                    <p:cond delay="500"/>
                                  </p:stCondLst>
                                  <p:childTnLst>
                                    <p:animMotion origin="layout" path="M -0.10139 0.21419 L 4.72222E-6 3.33333E-6 " pathEditMode="relative" rAng="0" ptsTypes="AA">
                                      <p:cBhvr>
                                        <p:cTn id="19" dur="750" fill="hold"/>
                                        <p:tgtEl>
                                          <p:spTgt spid="156"/>
                                        </p:tgtEl>
                                        <p:attrNameLst>
                                          <p:attrName>ppt_x</p:attrName>
                                          <p:attrName>ppt_y</p:attrName>
                                        </p:attrNameLst>
                                      </p:cBhvr>
                                      <p:rCtr x="5069" y="-10710"/>
                                    </p:animMotion>
                                  </p:childTnLst>
                                </p:cTn>
                              </p:par>
                            </p:childTnLst>
                          </p:cTn>
                        </p:par>
                        <p:par>
                          <p:cTn id="20" fill="hold">
                            <p:stCondLst>
                              <p:cond delay="1250"/>
                            </p:stCondLst>
                            <p:childTnLst>
                              <p:par>
                                <p:cTn id="21" presetID="22" presetClass="entr" presetSubtype="8"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wipe(left)">
                                      <p:cBhvr>
                                        <p:cTn id="26" dur="500"/>
                                        <p:tgtEl>
                                          <p:spTgt spid="6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wipe(left)">
                                      <p:cBhvr>
                                        <p:cTn id="29" dur="500"/>
                                        <p:tgtEl>
                                          <p:spTgt spid="6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left)">
                                      <p:cBhvr>
                                        <p:cTn id="32" dur="500"/>
                                        <p:tgtEl>
                                          <p:spTgt spid="6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left)">
                                      <p:cBhvr>
                                        <p:cTn id="35" dur="500"/>
                                        <p:tgtEl>
                                          <p:spTgt spid="6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wipe(left)">
                                      <p:cBhvr>
                                        <p:cTn id="38" dur="500"/>
                                        <p:tgtEl>
                                          <p:spTgt spid="69"/>
                                        </p:tgtEl>
                                      </p:cBhvr>
                                    </p:animEffect>
                                  </p:childTnLst>
                                </p:cTn>
                              </p:par>
                            </p:childTnLst>
                          </p:cTn>
                        </p:par>
                        <p:par>
                          <p:cTn id="39" fill="hold">
                            <p:stCondLst>
                              <p:cond delay="1750"/>
                            </p:stCondLst>
                            <p:childTnLst>
                              <p:par>
                                <p:cTn id="40" presetID="10" presetClass="entr" presetSubtype="0" fill="hold" nodeType="afterEffect">
                                  <p:stCondLst>
                                    <p:cond delay="0"/>
                                  </p:stCondLst>
                                  <p:childTnLst>
                                    <p:set>
                                      <p:cBhvr>
                                        <p:cTn id="41" dur="1" fill="hold">
                                          <p:stCondLst>
                                            <p:cond delay="0"/>
                                          </p:stCondLst>
                                        </p:cTn>
                                        <p:tgtEl>
                                          <p:spTgt spid="151"/>
                                        </p:tgtEl>
                                        <p:attrNameLst>
                                          <p:attrName>style.visibility</p:attrName>
                                        </p:attrNameLst>
                                      </p:cBhvr>
                                      <p:to>
                                        <p:strVal val="visible"/>
                                      </p:to>
                                    </p:set>
                                    <p:animEffect transition="in" filter="fade">
                                      <p:cBhvr>
                                        <p:cTn id="42" dur="500"/>
                                        <p:tgtEl>
                                          <p:spTgt spid="151"/>
                                        </p:tgtEl>
                                      </p:cBhvr>
                                    </p:animEffect>
                                  </p:childTnLst>
                                </p:cTn>
                              </p:par>
                              <p:par>
                                <p:cTn id="43" presetID="64" presetClass="path" presetSubtype="0" fill="hold" nodeType="withEffect">
                                  <p:stCondLst>
                                    <p:cond delay="0"/>
                                  </p:stCondLst>
                                  <p:childTnLst>
                                    <p:animMotion origin="layout" path="M -0.10139 0.21419 L 4.72222E-6 3.33333E-6 " pathEditMode="relative" rAng="0" ptsTypes="AA">
                                      <p:cBhvr>
                                        <p:cTn id="44" dur="750" fill="hold"/>
                                        <p:tgtEl>
                                          <p:spTgt spid="151"/>
                                        </p:tgtEl>
                                        <p:attrNameLst>
                                          <p:attrName>ppt_x</p:attrName>
                                          <p:attrName>ppt_y</p:attrName>
                                        </p:attrNameLst>
                                      </p:cBhvr>
                                      <p:rCtr x="5069" y="-10710"/>
                                    </p:animMotion>
                                  </p:childTnLst>
                                </p:cTn>
                              </p:par>
                              <p:par>
                                <p:cTn id="45" presetID="10" presetClass="entr" presetSubtype="0" fill="hold" nodeType="withEffect">
                                  <p:stCondLst>
                                    <p:cond delay="250"/>
                                  </p:stCondLst>
                                  <p:childTnLst>
                                    <p:set>
                                      <p:cBhvr>
                                        <p:cTn id="46" dur="1" fill="hold">
                                          <p:stCondLst>
                                            <p:cond delay="0"/>
                                          </p:stCondLst>
                                        </p:cTn>
                                        <p:tgtEl>
                                          <p:spTgt spid="131"/>
                                        </p:tgtEl>
                                        <p:attrNameLst>
                                          <p:attrName>style.visibility</p:attrName>
                                        </p:attrNameLst>
                                      </p:cBhvr>
                                      <p:to>
                                        <p:strVal val="visible"/>
                                      </p:to>
                                    </p:set>
                                    <p:animEffect transition="in" filter="fade">
                                      <p:cBhvr>
                                        <p:cTn id="47" dur="500"/>
                                        <p:tgtEl>
                                          <p:spTgt spid="131"/>
                                        </p:tgtEl>
                                      </p:cBhvr>
                                    </p:animEffect>
                                  </p:childTnLst>
                                </p:cTn>
                              </p:par>
                              <p:par>
                                <p:cTn id="48" presetID="64" presetClass="path" presetSubtype="0" fill="hold" nodeType="withEffect">
                                  <p:stCondLst>
                                    <p:cond delay="250"/>
                                  </p:stCondLst>
                                  <p:childTnLst>
                                    <p:animMotion origin="layout" path="M -0.10139 0.21419 L 4.72222E-6 3.33333E-6 " pathEditMode="relative" rAng="0" ptsTypes="AA">
                                      <p:cBhvr>
                                        <p:cTn id="49" dur="750" fill="hold"/>
                                        <p:tgtEl>
                                          <p:spTgt spid="131"/>
                                        </p:tgtEl>
                                        <p:attrNameLst>
                                          <p:attrName>ppt_x</p:attrName>
                                          <p:attrName>ppt_y</p:attrName>
                                        </p:attrNameLst>
                                      </p:cBhvr>
                                      <p:rCtr x="5069" y="-10710"/>
                                    </p:animMotion>
                                  </p:childTnLst>
                                </p:cTn>
                              </p:par>
                              <p:par>
                                <p:cTn id="50" presetID="10" presetClass="entr" presetSubtype="0" fill="hold" nodeType="withEffect">
                                  <p:stCondLst>
                                    <p:cond delay="500"/>
                                  </p:stCondLst>
                                  <p:childTnLst>
                                    <p:set>
                                      <p:cBhvr>
                                        <p:cTn id="51" dur="1" fill="hold">
                                          <p:stCondLst>
                                            <p:cond delay="0"/>
                                          </p:stCondLst>
                                        </p:cTn>
                                        <p:tgtEl>
                                          <p:spTgt spid="140"/>
                                        </p:tgtEl>
                                        <p:attrNameLst>
                                          <p:attrName>style.visibility</p:attrName>
                                        </p:attrNameLst>
                                      </p:cBhvr>
                                      <p:to>
                                        <p:strVal val="visible"/>
                                      </p:to>
                                    </p:set>
                                    <p:animEffect transition="in" filter="fade">
                                      <p:cBhvr>
                                        <p:cTn id="52" dur="500"/>
                                        <p:tgtEl>
                                          <p:spTgt spid="140"/>
                                        </p:tgtEl>
                                      </p:cBhvr>
                                    </p:animEffect>
                                  </p:childTnLst>
                                </p:cTn>
                              </p:par>
                              <p:par>
                                <p:cTn id="53" presetID="64" presetClass="path" presetSubtype="0" fill="hold" nodeType="withEffect">
                                  <p:stCondLst>
                                    <p:cond delay="500"/>
                                  </p:stCondLst>
                                  <p:childTnLst>
                                    <p:animMotion origin="layout" path="M -0.10139 0.21419 L 4.72222E-6 3.33333E-6 " pathEditMode="relative" rAng="0" ptsTypes="AA">
                                      <p:cBhvr>
                                        <p:cTn id="54" dur="750" fill="hold"/>
                                        <p:tgtEl>
                                          <p:spTgt spid="140"/>
                                        </p:tgtEl>
                                        <p:attrNameLst>
                                          <p:attrName>ppt_x</p:attrName>
                                          <p:attrName>ppt_y</p:attrName>
                                        </p:attrNameLst>
                                      </p:cBhvr>
                                      <p:rCtr x="5069" y="-10710"/>
                                    </p:animMotion>
                                  </p:childTnLst>
                                </p:cTn>
                              </p:par>
                            </p:childTnLst>
                          </p:cTn>
                        </p:par>
                        <p:par>
                          <p:cTn id="55" fill="hold">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wipe(left)">
                                      <p:cBhvr>
                                        <p:cTn id="58" dur="500"/>
                                        <p:tgtEl>
                                          <p:spTgt spid="7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left)">
                                      <p:cBhvr>
                                        <p:cTn id="61" dur="500"/>
                                        <p:tgtEl>
                                          <p:spTgt spid="7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left)">
                                      <p:cBhvr>
                                        <p:cTn id="64" dur="500"/>
                                        <p:tgtEl>
                                          <p:spTgt spid="7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500"/>
                                        <p:tgtEl>
                                          <p:spTgt spid="7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wipe(left)">
                                      <p:cBhvr>
                                        <p:cTn id="70" dur="500"/>
                                        <p:tgtEl>
                                          <p:spTgt spid="74"/>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wipe(left)">
                                      <p:cBhvr>
                                        <p:cTn id="73"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872562"/>
            <a:ext cx="0" cy="4057274"/>
          </a:xfrm>
          <a:prstGeom prst="line">
            <a:avLst/>
          </a:prstGeom>
          <a:ln w="25400">
            <a:solidFill>
              <a:schemeClr val="accent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72" name="Group 8"/>
          <p:cNvGrpSpPr/>
          <p:nvPr/>
        </p:nvGrpSpPr>
        <p:grpSpPr>
          <a:xfrm>
            <a:off x="4473161" y="1148688"/>
            <a:ext cx="802683" cy="167725"/>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5" name="Group 12"/>
          <p:cNvGrpSpPr/>
          <p:nvPr/>
        </p:nvGrpSpPr>
        <p:grpSpPr>
          <a:xfrm>
            <a:off x="4473161" y="3592795"/>
            <a:ext cx="804101" cy="167725"/>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8" name="Group 10"/>
          <p:cNvGrpSpPr/>
          <p:nvPr/>
        </p:nvGrpSpPr>
        <p:grpSpPr>
          <a:xfrm>
            <a:off x="4473161" y="2274960"/>
            <a:ext cx="804101" cy="167725"/>
            <a:chOff x="5964215" y="3033279"/>
            <a:chExt cx="1072134" cy="223633"/>
          </a:xfrm>
        </p:grpSpPr>
        <p:sp>
          <p:nvSpPr>
            <p:cNvPr id="79" name="椭圆 9"/>
            <p:cNvSpPr/>
            <p:nvPr/>
          </p:nvSpPr>
          <p:spPr>
            <a:xfrm>
              <a:off x="5964215" y="3033279"/>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359706" y="1055300"/>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2015</a:t>
            </a:r>
            <a:endParaRPr lang="en-GB" sz="1800" b="1">
              <a:solidFill>
                <a:schemeClr val="tx1">
                  <a:lumMod val="65000"/>
                  <a:lumOff val="35000"/>
                </a:schemeClr>
              </a:solidFill>
              <a:latin typeface="+mj-lt"/>
            </a:endParaRPr>
          </a:p>
        </p:txBody>
      </p:sp>
      <p:sp>
        <p:nvSpPr>
          <p:cNvPr id="82" name="TextBox 81"/>
          <p:cNvSpPr txBox="1"/>
          <p:nvPr/>
        </p:nvSpPr>
        <p:spPr>
          <a:xfrm>
            <a:off x="5359705" y="2181288"/>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2014</a:t>
            </a:r>
            <a:endParaRPr lang="en-GB" sz="1800" b="1">
              <a:solidFill>
                <a:schemeClr val="tx1">
                  <a:lumMod val="65000"/>
                  <a:lumOff val="35000"/>
                </a:schemeClr>
              </a:solidFill>
              <a:latin typeface="+mj-lt"/>
            </a:endParaRPr>
          </a:p>
        </p:txBody>
      </p:sp>
      <p:sp>
        <p:nvSpPr>
          <p:cNvPr id="83" name="TextBox 82"/>
          <p:cNvSpPr txBox="1"/>
          <p:nvPr/>
        </p:nvSpPr>
        <p:spPr>
          <a:xfrm>
            <a:off x="5359705" y="3507943"/>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2013</a:t>
            </a:r>
            <a:endParaRPr lang="en-GB" sz="1800" b="1">
              <a:solidFill>
                <a:schemeClr val="tx1">
                  <a:lumMod val="65000"/>
                  <a:lumOff val="35000"/>
                </a:schemeClr>
              </a:solidFill>
              <a:latin typeface="+mj-lt"/>
            </a:endParaRPr>
          </a:p>
        </p:txBody>
      </p:sp>
      <p:grpSp>
        <p:nvGrpSpPr>
          <p:cNvPr id="93" name="Group 14"/>
          <p:cNvGrpSpPr/>
          <p:nvPr/>
        </p:nvGrpSpPr>
        <p:grpSpPr>
          <a:xfrm>
            <a:off x="4011920" y="1508218"/>
            <a:ext cx="3204738" cy="503174"/>
            <a:chOff x="5349226" y="2010956"/>
            <a:chExt cx="4272984" cy="670899"/>
          </a:xfrm>
        </p:grpSpPr>
        <p:sp>
          <p:nvSpPr>
            <p:cNvPr id="94" name="燕尾形 18"/>
            <p:cNvSpPr/>
            <p:nvPr/>
          </p:nvSpPr>
          <p:spPr>
            <a:xfrm rot="10800000">
              <a:off x="5349226" y="2010956"/>
              <a:ext cx="4272984" cy="670899"/>
            </a:xfrm>
            <a:prstGeom prst="chevron">
              <a:avLst>
                <a:gd name="adj" fmla="val 67746"/>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5" name="TextBox 94"/>
            <p:cNvSpPr txBox="1"/>
            <p:nvPr/>
          </p:nvSpPr>
          <p:spPr>
            <a:xfrm>
              <a:off x="6194267" y="2100183"/>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grpSp>
        <p:nvGrpSpPr>
          <p:cNvPr id="96" name="Group 15"/>
          <p:cNvGrpSpPr/>
          <p:nvPr/>
        </p:nvGrpSpPr>
        <p:grpSpPr>
          <a:xfrm>
            <a:off x="1927342" y="2734851"/>
            <a:ext cx="3204738" cy="503174"/>
            <a:chOff x="2569789" y="3646467"/>
            <a:chExt cx="4272984" cy="670899"/>
          </a:xfrm>
        </p:grpSpPr>
        <p:sp>
          <p:nvSpPr>
            <p:cNvPr id="97" name="燕尾形 20"/>
            <p:cNvSpPr/>
            <p:nvPr/>
          </p:nvSpPr>
          <p:spPr>
            <a:xfrm>
              <a:off x="2569789" y="3646467"/>
              <a:ext cx="4272984" cy="670899"/>
            </a:xfrm>
            <a:prstGeom prst="chevron">
              <a:avLst>
                <a:gd name="adj" fmla="val 67746"/>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8" name="TextBox 97"/>
            <p:cNvSpPr txBox="1"/>
            <p:nvPr/>
          </p:nvSpPr>
          <p:spPr>
            <a:xfrm>
              <a:off x="3866549" y="3735695"/>
              <a:ext cx="2092880" cy="492443"/>
            </a:xfrm>
            <a:prstGeom prst="rect">
              <a:avLst/>
            </a:prstGeom>
            <a:noFill/>
          </p:spPr>
          <p:txBody>
            <a:bodyPr wrap="none" rtlCol="0">
              <a:spAutoFit/>
            </a:bodyPr>
            <a:lstStyle/>
            <a:p>
              <a:pPr algn="r"/>
              <a:r>
                <a:rPr lang="zh-CN" altLang="en-US" b="1" dirty="0" smtClean="0">
                  <a:solidFill>
                    <a:schemeClr val="bg1">
                      <a:lumMod val="95000"/>
                    </a:schemeClr>
                  </a:solidFill>
                  <a:latin typeface="微软雅黑" pitchFamily="34" charset="-122"/>
                  <a:ea typeface="微软雅黑" pitchFamily="34" charset="-122"/>
                </a:rPr>
                <a:t>点击添加</a:t>
              </a:r>
              <a:r>
                <a:rPr lang="zh-CN" altLang="en-US" b="1" dirty="0">
                  <a:solidFill>
                    <a:schemeClr val="bg1">
                      <a:lumMod val="95000"/>
                    </a:schemeClr>
                  </a:solidFill>
                  <a:latin typeface="微软雅黑" pitchFamily="34" charset="-122"/>
                  <a:ea typeface="微软雅黑" pitchFamily="34" charset="-122"/>
                </a:rPr>
                <a:t>文本</a:t>
              </a:r>
            </a:p>
          </p:txBody>
        </p:sp>
      </p:grpSp>
      <p:grpSp>
        <p:nvGrpSpPr>
          <p:cNvPr id="99" name="Group 17"/>
          <p:cNvGrpSpPr/>
          <p:nvPr/>
        </p:nvGrpSpPr>
        <p:grpSpPr>
          <a:xfrm>
            <a:off x="4011920" y="4024088"/>
            <a:ext cx="3204738" cy="503174"/>
            <a:chOff x="5349226" y="5365450"/>
            <a:chExt cx="4272984" cy="670899"/>
          </a:xfrm>
        </p:grpSpPr>
        <p:sp>
          <p:nvSpPr>
            <p:cNvPr id="100" name="燕尾形 23"/>
            <p:cNvSpPr/>
            <p:nvPr/>
          </p:nvSpPr>
          <p:spPr>
            <a:xfrm rot="10800000">
              <a:off x="5349226" y="5365450"/>
              <a:ext cx="4272984" cy="670899"/>
            </a:xfrm>
            <a:prstGeom prst="chevron">
              <a:avLst>
                <a:gd name="adj" fmla="val 67746"/>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101" name="TextBox 100"/>
            <p:cNvSpPr txBox="1"/>
            <p:nvPr/>
          </p:nvSpPr>
          <p:spPr>
            <a:xfrm>
              <a:off x="6194267" y="5454678"/>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sp>
        <p:nvSpPr>
          <p:cNvPr id="38" name="Rectangle 70"/>
          <p:cNvSpPr/>
          <p:nvPr/>
        </p:nvSpPr>
        <p:spPr>
          <a:xfrm>
            <a:off x="1636472" y="2226351"/>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9" name="TextBox 38"/>
          <p:cNvSpPr txBox="1"/>
          <p:nvPr/>
        </p:nvSpPr>
        <p:spPr>
          <a:xfrm>
            <a:off x="3243050" y="1959489"/>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1" name="Rectangle 70"/>
          <p:cNvSpPr/>
          <p:nvPr/>
        </p:nvSpPr>
        <p:spPr>
          <a:xfrm>
            <a:off x="5252730" y="2794399"/>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5252730" y="2527537"/>
            <a:ext cx="959237"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3" name="Rectangle 70"/>
          <p:cNvSpPr/>
          <p:nvPr/>
        </p:nvSpPr>
        <p:spPr>
          <a:xfrm>
            <a:off x="1636472" y="3617069"/>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3243050" y="3350207"/>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213788323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p:tgtEl>
                                          <p:spTgt spid="93"/>
                                        </p:tgtEl>
                                        <p:attrNameLst>
                                          <p:attrName>ppt_x</p:attrName>
                                        </p:attrNameLst>
                                      </p:cBhvr>
                                      <p:tavLst>
                                        <p:tav tm="0">
                                          <p:val>
                                            <p:strVal val="#ppt_x+#ppt_w*1.125000"/>
                                          </p:val>
                                        </p:tav>
                                        <p:tav tm="100000">
                                          <p:val>
                                            <p:strVal val="#ppt_x"/>
                                          </p:val>
                                        </p:tav>
                                      </p:tavLst>
                                    </p:anim>
                                    <p:animEffect transition="in" filter="wipe(left)">
                                      <p:cBhvr>
                                        <p:cTn id="20" dur="500"/>
                                        <p:tgtEl>
                                          <p:spTgt spid="93"/>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wipe(left)">
                                      <p:cBhvr>
                                        <p:cTn id="24" dur="500"/>
                                        <p:tgtEl>
                                          <p:spTgt spid="78"/>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96"/>
                                        </p:tgtEl>
                                        <p:attrNameLst>
                                          <p:attrName>style.visibility</p:attrName>
                                        </p:attrNameLst>
                                      </p:cBhvr>
                                      <p:to>
                                        <p:strVal val="visible"/>
                                      </p:to>
                                    </p:set>
                                    <p:anim calcmode="lin" valueType="num">
                                      <p:cBhvr additive="base">
                                        <p:cTn id="32" dur="500"/>
                                        <p:tgtEl>
                                          <p:spTgt spid="96"/>
                                        </p:tgtEl>
                                        <p:attrNameLst>
                                          <p:attrName>ppt_x</p:attrName>
                                        </p:attrNameLst>
                                      </p:cBhvr>
                                      <p:tavLst>
                                        <p:tav tm="0">
                                          <p:val>
                                            <p:strVal val="#ppt_x-#ppt_w*1.125000"/>
                                          </p:val>
                                        </p:tav>
                                        <p:tav tm="100000">
                                          <p:val>
                                            <p:strVal val="#ppt_x"/>
                                          </p:val>
                                        </p:tav>
                                      </p:tavLst>
                                    </p:anim>
                                    <p:animEffect transition="in" filter="wipe(right)">
                                      <p:cBhvr>
                                        <p:cTn id="33" dur="500"/>
                                        <p:tgtEl>
                                          <p:spTgt spid="9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p:tgtEl>
                                          <p:spTgt spid="99"/>
                                        </p:tgtEl>
                                        <p:attrNameLst>
                                          <p:attrName>ppt_x</p:attrName>
                                        </p:attrNameLst>
                                      </p:cBhvr>
                                      <p:tavLst>
                                        <p:tav tm="0">
                                          <p:val>
                                            <p:strVal val="#ppt_x+#ppt_w*1.125000"/>
                                          </p:val>
                                        </p:tav>
                                        <p:tav tm="100000">
                                          <p:val>
                                            <p:strVal val="#ppt_x"/>
                                          </p:val>
                                        </p:tav>
                                      </p:tavLst>
                                    </p:anim>
                                    <p:animEffect transition="in" filter="wipe(left)">
                                      <p:cBhvr>
                                        <p:cTn id="46" dur="500"/>
                                        <p:tgtEl>
                                          <p:spTgt spid="99"/>
                                        </p:tgtEl>
                                      </p:cBhvr>
                                    </p:animEffect>
                                  </p:childTnLst>
                                </p:cTn>
                              </p:par>
                            </p:childTnLst>
                          </p:cTn>
                        </p:par>
                        <p:par>
                          <p:cTn id="47" fill="hold">
                            <p:stCondLst>
                              <p:cond delay="5000"/>
                            </p:stCondLst>
                            <p:childTnLst>
                              <p:par>
                                <p:cTn id="48" presetID="2" presetClass="entr" presetSubtype="8"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0-#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par>
                                <p:cTn id="52" presetID="22" presetClass="entr" presetSubtype="1"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up)">
                                      <p:cBhvr>
                                        <p:cTn id="54" dur="500"/>
                                        <p:tgtEl>
                                          <p:spTgt spid="38"/>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0-#ppt_w/2"/>
                                          </p:val>
                                        </p:tav>
                                        <p:tav tm="100000">
                                          <p:val>
                                            <p:strVal val="#ppt_x"/>
                                          </p:val>
                                        </p:tav>
                                      </p:tavLst>
                                    </p:anim>
                                    <p:anim calcmode="lin" valueType="num">
                                      <p:cBhvr additive="base">
                                        <p:cTn id="59" dur="500" fill="hold"/>
                                        <p:tgtEl>
                                          <p:spTgt spid="32"/>
                                        </p:tgtEl>
                                        <p:attrNameLst>
                                          <p:attrName>ppt_y</p:attrName>
                                        </p:attrNameLst>
                                      </p:cBhvr>
                                      <p:tavLst>
                                        <p:tav tm="0">
                                          <p:val>
                                            <p:strVal val="#ppt_y"/>
                                          </p:val>
                                        </p:tav>
                                        <p:tav tm="100000">
                                          <p:val>
                                            <p:strVal val="#ppt_y"/>
                                          </p:val>
                                        </p:tav>
                                      </p:tavLst>
                                    </p:anim>
                                  </p:childTnLst>
                                </p:cTn>
                              </p:par>
                              <p:par>
                                <p:cTn id="60" presetID="22" presetClass="entr" presetSubtype="1"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up)">
                                      <p:cBhvr>
                                        <p:cTn id="62" dur="500"/>
                                        <p:tgtEl>
                                          <p:spTgt spid="31"/>
                                        </p:tgtEl>
                                      </p:cBhvr>
                                    </p:animEffect>
                                  </p:childTnLst>
                                </p:cTn>
                              </p:par>
                            </p:childTnLst>
                          </p:cTn>
                        </p:par>
                        <p:par>
                          <p:cTn id="63" fill="hold">
                            <p:stCondLst>
                              <p:cond delay="6000"/>
                            </p:stCondLst>
                            <p:childTnLst>
                              <p:par>
                                <p:cTn id="64" presetID="2" presetClass="entr" presetSubtype="8"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0-#ppt_w/2"/>
                                          </p:val>
                                        </p:tav>
                                        <p:tav tm="100000">
                                          <p:val>
                                            <p:strVal val="#ppt_x"/>
                                          </p:val>
                                        </p:tav>
                                      </p:tavLst>
                                    </p:anim>
                                    <p:anim calcmode="lin" valueType="num">
                                      <p:cBhvr additive="base">
                                        <p:cTn id="67" dur="500" fill="hold"/>
                                        <p:tgtEl>
                                          <p:spTgt spid="40"/>
                                        </p:tgtEl>
                                        <p:attrNameLst>
                                          <p:attrName>ppt_y</p:attrName>
                                        </p:attrNameLst>
                                      </p:cBhvr>
                                      <p:tavLst>
                                        <p:tav tm="0">
                                          <p:val>
                                            <p:strVal val="#ppt_y"/>
                                          </p:val>
                                        </p:tav>
                                        <p:tav tm="100000">
                                          <p:val>
                                            <p:strVal val="#ppt_y"/>
                                          </p:val>
                                        </p:tav>
                                      </p:tavLst>
                                    </p:anim>
                                  </p:childTnLst>
                                </p:cTn>
                              </p:par>
                              <p:par>
                                <p:cTn id="68" presetID="22" presetClass="entr" presetSubtype="1"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up)">
                                      <p:cBhvr>
                                        <p:cTn id="7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38" grpId="0"/>
      <p:bldP spid="39" grpId="0"/>
      <p:bldP spid="31" grpId="0"/>
      <p:bldP spid="32" grpId="0"/>
      <p:bldP spid="33" grpId="0"/>
      <p:bldP spid="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Straight Connector 5"/>
          <p:cNvCxnSpPr/>
          <p:nvPr/>
        </p:nvCxnSpPr>
        <p:spPr>
          <a:xfrm>
            <a:off x="4571999" y="1169493"/>
            <a:ext cx="0" cy="330327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2" name="Group 61"/>
          <p:cNvGrpSpPr/>
          <p:nvPr/>
        </p:nvGrpSpPr>
        <p:grpSpPr>
          <a:xfrm>
            <a:off x="4888923" y="1184562"/>
            <a:ext cx="623455" cy="623455"/>
            <a:chOff x="6518563" y="1579415"/>
            <a:chExt cx="831273" cy="831273"/>
          </a:xfrm>
        </p:grpSpPr>
        <p:sp>
          <p:nvSpPr>
            <p:cNvPr id="63" name="Rounded Rectangle 12"/>
            <p:cNvSpPr/>
            <p:nvPr/>
          </p:nvSpPr>
          <p:spPr>
            <a:xfrm>
              <a:off x="6518563" y="1579415"/>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64" name="Group 19"/>
            <p:cNvGrpSpPr/>
            <p:nvPr/>
          </p:nvGrpSpPr>
          <p:grpSpPr>
            <a:xfrm>
              <a:off x="6702027" y="1790527"/>
              <a:ext cx="464344" cy="465138"/>
              <a:chOff x="9145588" y="4435475"/>
              <a:chExt cx="464344" cy="465138"/>
            </a:xfrm>
            <a:solidFill>
              <a:schemeClr val="bg2"/>
            </a:solidFill>
          </p:grpSpPr>
          <p:sp>
            <p:nvSpPr>
              <p:cNvPr id="65"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6"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74" name="Group 62"/>
          <p:cNvGrpSpPr/>
          <p:nvPr/>
        </p:nvGrpSpPr>
        <p:grpSpPr>
          <a:xfrm>
            <a:off x="4888923" y="2062593"/>
            <a:ext cx="623455" cy="623455"/>
            <a:chOff x="6518563" y="2750124"/>
            <a:chExt cx="831273" cy="831273"/>
          </a:xfrm>
        </p:grpSpPr>
        <p:sp>
          <p:nvSpPr>
            <p:cNvPr id="75" name="Rounded Rectangle 13"/>
            <p:cNvSpPr/>
            <p:nvPr/>
          </p:nvSpPr>
          <p:spPr>
            <a:xfrm>
              <a:off x="6518563" y="2750124"/>
              <a:ext cx="831273" cy="83127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6" name="Group 29"/>
            <p:cNvGrpSpPr/>
            <p:nvPr/>
          </p:nvGrpSpPr>
          <p:grpSpPr>
            <a:xfrm>
              <a:off x="6772671" y="2933191"/>
              <a:ext cx="319088" cy="465138"/>
              <a:chOff x="5441157" y="4440238"/>
              <a:chExt cx="319088" cy="465138"/>
            </a:xfrm>
            <a:solidFill>
              <a:schemeClr val="bg2"/>
            </a:solidFill>
          </p:grpSpPr>
          <p:sp>
            <p:nvSpPr>
              <p:cNvPr id="77" name="AutoShape 97"/>
              <p:cNvSpPr>
                <a:spLocks/>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8" name="AutoShape 98"/>
              <p:cNvSpPr>
                <a:spLocks/>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9" name="AutoShape 99"/>
              <p:cNvSpPr>
                <a:spLocks/>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0" name="Group 58"/>
          <p:cNvGrpSpPr/>
          <p:nvPr/>
        </p:nvGrpSpPr>
        <p:grpSpPr>
          <a:xfrm>
            <a:off x="3631623" y="2062593"/>
            <a:ext cx="623455" cy="623455"/>
            <a:chOff x="4842163" y="2750124"/>
            <a:chExt cx="831273" cy="831273"/>
          </a:xfrm>
        </p:grpSpPr>
        <p:sp>
          <p:nvSpPr>
            <p:cNvPr id="81" name="Rounded Rectangle 6"/>
            <p:cNvSpPr/>
            <p:nvPr/>
          </p:nvSpPr>
          <p:spPr>
            <a:xfrm>
              <a:off x="4842163" y="2750124"/>
              <a:ext cx="831273" cy="83127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2" name="Group 33"/>
            <p:cNvGrpSpPr/>
            <p:nvPr/>
          </p:nvGrpSpPr>
          <p:grpSpPr>
            <a:xfrm>
              <a:off x="5019964" y="2946176"/>
              <a:ext cx="465138" cy="435769"/>
              <a:chOff x="5368132" y="3540125"/>
              <a:chExt cx="465138" cy="435769"/>
            </a:xfrm>
            <a:solidFill>
              <a:schemeClr val="bg2"/>
            </a:solidFill>
          </p:grpSpPr>
          <p:sp>
            <p:nvSpPr>
              <p:cNvPr id="83"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84"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5" name="Group 60"/>
          <p:cNvGrpSpPr/>
          <p:nvPr/>
        </p:nvGrpSpPr>
        <p:grpSpPr>
          <a:xfrm>
            <a:off x="3631623" y="3818657"/>
            <a:ext cx="623455" cy="623455"/>
            <a:chOff x="4842163" y="5091542"/>
            <a:chExt cx="831273" cy="831273"/>
          </a:xfrm>
        </p:grpSpPr>
        <p:sp>
          <p:nvSpPr>
            <p:cNvPr id="86" name="Rounded Rectangle 8"/>
            <p:cNvSpPr/>
            <p:nvPr/>
          </p:nvSpPr>
          <p:spPr>
            <a:xfrm>
              <a:off x="4842163" y="5091542"/>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7" name="Group 36"/>
            <p:cNvGrpSpPr/>
            <p:nvPr/>
          </p:nvGrpSpPr>
          <p:grpSpPr>
            <a:xfrm>
              <a:off x="5092989" y="5267862"/>
              <a:ext cx="319088" cy="465138"/>
              <a:chOff x="3582988" y="3510757"/>
              <a:chExt cx="319088" cy="465138"/>
            </a:xfrm>
            <a:solidFill>
              <a:schemeClr val="bg2"/>
            </a:solidFill>
          </p:grpSpPr>
          <p:sp>
            <p:nvSpPr>
              <p:cNvPr id="88"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9"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90" name="Group 59"/>
          <p:cNvGrpSpPr/>
          <p:nvPr/>
        </p:nvGrpSpPr>
        <p:grpSpPr>
          <a:xfrm>
            <a:off x="3631623" y="2940625"/>
            <a:ext cx="623455" cy="623455"/>
            <a:chOff x="4842163" y="3920833"/>
            <a:chExt cx="831273" cy="831273"/>
          </a:xfrm>
        </p:grpSpPr>
        <p:sp>
          <p:nvSpPr>
            <p:cNvPr id="91" name="Rounded Rectangle 7"/>
            <p:cNvSpPr/>
            <p:nvPr/>
          </p:nvSpPr>
          <p:spPr>
            <a:xfrm>
              <a:off x="4842163" y="3920833"/>
              <a:ext cx="831273" cy="83127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2" name="Group 39"/>
            <p:cNvGrpSpPr/>
            <p:nvPr/>
          </p:nvGrpSpPr>
          <p:grpSpPr>
            <a:xfrm>
              <a:off x="5027504" y="4104297"/>
              <a:ext cx="464344" cy="464344"/>
              <a:chOff x="3510757" y="2582069"/>
              <a:chExt cx="464344" cy="464344"/>
            </a:xfrm>
            <a:solidFill>
              <a:schemeClr val="bg2"/>
            </a:solidFill>
          </p:grpSpPr>
          <p:sp>
            <p:nvSpPr>
              <p:cNvPr id="93" name="AutoShape 126"/>
              <p:cNvSpPr>
                <a:spLocks/>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4" name="AutoShape 127"/>
              <p:cNvSpPr>
                <a:spLocks/>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95" name="Group 57"/>
          <p:cNvGrpSpPr/>
          <p:nvPr/>
        </p:nvGrpSpPr>
        <p:grpSpPr>
          <a:xfrm>
            <a:off x="3631623" y="1184562"/>
            <a:ext cx="623455" cy="623455"/>
            <a:chOff x="4842163" y="1579415"/>
            <a:chExt cx="831273" cy="831273"/>
          </a:xfrm>
        </p:grpSpPr>
        <p:sp>
          <p:nvSpPr>
            <p:cNvPr id="96" name="Rounded Rectangle 3"/>
            <p:cNvSpPr/>
            <p:nvPr/>
          </p:nvSpPr>
          <p:spPr>
            <a:xfrm>
              <a:off x="4842163" y="1579415"/>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7" name="Group 42"/>
            <p:cNvGrpSpPr/>
            <p:nvPr/>
          </p:nvGrpSpPr>
          <p:grpSpPr>
            <a:xfrm>
              <a:off x="5019963" y="1750443"/>
              <a:ext cx="465138" cy="464344"/>
              <a:chOff x="2581275" y="2582069"/>
              <a:chExt cx="465138" cy="464344"/>
            </a:xfrm>
            <a:solidFill>
              <a:schemeClr val="bg2"/>
            </a:solidFill>
          </p:grpSpPr>
          <p:sp>
            <p:nvSpPr>
              <p:cNvPr id="98"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9"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00" name="Group 63"/>
          <p:cNvGrpSpPr/>
          <p:nvPr/>
        </p:nvGrpSpPr>
        <p:grpSpPr>
          <a:xfrm>
            <a:off x="4888923" y="2940625"/>
            <a:ext cx="623455" cy="623455"/>
            <a:chOff x="6518563" y="3920833"/>
            <a:chExt cx="831273" cy="831273"/>
          </a:xfrm>
        </p:grpSpPr>
        <p:sp>
          <p:nvSpPr>
            <p:cNvPr id="101" name="Rounded Rectangle 14"/>
            <p:cNvSpPr/>
            <p:nvPr/>
          </p:nvSpPr>
          <p:spPr>
            <a:xfrm>
              <a:off x="6518563" y="3920833"/>
              <a:ext cx="831273" cy="831273"/>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02" name="AutoShape 139"/>
            <p:cNvSpPr>
              <a:spLocks/>
            </p:cNvSpPr>
            <p:nvPr/>
          </p:nvSpPr>
          <p:spPr bwMode="auto">
            <a:xfrm>
              <a:off x="6700042" y="4118584"/>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03" name="Group 64"/>
          <p:cNvGrpSpPr/>
          <p:nvPr/>
        </p:nvGrpSpPr>
        <p:grpSpPr>
          <a:xfrm>
            <a:off x="4888923" y="3818657"/>
            <a:ext cx="623455" cy="623455"/>
            <a:chOff x="6518563" y="5091542"/>
            <a:chExt cx="831273" cy="831273"/>
          </a:xfrm>
        </p:grpSpPr>
        <p:sp>
          <p:nvSpPr>
            <p:cNvPr id="104" name="Rounded Rectangle 15"/>
            <p:cNvSpPr/>
            <p:nvPr/>
          </p:nvSpPr>
          <p:spPr>
            <a:xfrm>
              <a:off x="6518563" y="5091542"/>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05" name="Group 46"/>
            <p:cNvGrpSpPr/>
            <p:nvPr/>
          </p:nvGrpSpPr>
          <p:grpSpPr>
            <a:xfrm>
              <a:off x="6700043" y="5325806"/>
              <a:ext cx="464344" cy="362744"/>
              <a:chOff x="2581275" y="1710532"/>
              <a:chExt cx="464344" cy="362744"/>
            </a:xfrm>
            <a:solidFill>
              <a:schemeClr val="bg2"/>
            </a:solidFill>
          </p:grpSpPr>
          <p:sp>
            <p:nvSpPr>
              <p:cNvPr id="106"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7"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8"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0"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1"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2"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137" name="TextBox 136"/>
          <p:cNvSpPr txBox="1"/>
          <p:nvPr/>
        </p:nvSpPr>
        <p:spPr>
          <a:xfrm>
            <a:off x="2455892" y="117481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38" name="TextBox 137"/>
          <p:cNvSpPr txBox="1"/>
          <p:nvPr/>
        </p:nvSpPr>
        <p:spPr>
          <a:xfrm>
            <a:off x="1081798" y="141033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45" name="TextBox 144"/>
          <p:cNvSpPr txBox="1"/>
          <p:nvPr/>
        </p:nvSpPr>
        <p:spPr>
          <a:xfrm>
            <a:off x="2455892" y="209413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46" name="TextBox 145"/>
          <p:cNvSpPr txBox="1"/>
          <p:nvPr/>
        </p:nvSpPr>
        <p:spPr>
          <a:xfrm>
            <a:off x="1081798" y="232964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47" name="TextBox 146"/>
          <p:cNvSpPr txBox="1"/>
          <p:nvPr/>
        </p:nvSpPr>
        <p:spPr>
          <a:xfrm>
            <a:off x="2455892" y="2950438"/>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48" name="TextBox 147"/>
          <p:cNvSpPr txBox="1"/>
          <p:nvPr/>
        </p:nvSpPr>
        <p:spPr>
          <a:xfrm>
            <a:off x="1081798" y="3185949"/>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49" name="TextBox 148"/>
          <p:cNvSpPr txBox="1"/>
          <p:nvPr/>
        </p:nvSpPr>
        <p:spPr>
          <a:xfrm>
            <a:off x="2455892" y="3838767"/>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0" name="TextBox 149"/>
          <p:cNvSpPr txBox="1"/>
          <p:nvPr/>
        </p:nvSpPr>
        <p:spPr>
          <a:xfrm>
            <a:off x="1081798" y="4074278"/>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1" name="TextBox 150"/>
          <p:cNvSpPr txBox="1"/>
          <p:nvPr/>
        </p:nvSpPr>
        <p:spPr>
          <a:xfrm>
            <a:off x="5646178" y="117481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2" name="TextBox 151"/>
          <p:cNvSpPr txBox="1"/>
          <p:nvPr/>
        </p:nvSpPr>
        <p:spPr>
          <a:xfrm>
            <a:off x="5646178" y="1410330"/>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3" name="TextBox 152"/>
          <p:cNvSpPr txBox="1"/>
          <p:nvPr/>
        </p:nvSpPr>
        <p:spPr>
          <a:xfrm>
            <a:off x="5646178" y="205264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4" name="TextBox 153"/>
          <p:cNvSpPr txBox="1"/>
          <p:nvPr/>
        </p:nvSpPr>
        <p:spPr>
          <a:xfrm>
            <a:off x="5646178" y="228815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5" name="TextBox 154"/>
          <p:cNvSpPr txBox="1"/>
          <p:nvPr/>
        </p:nvSpPr>
        <p:spPr>
          <a:xfrm>
            <a:off x="5646178" y="28961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6" name="TextBox 155"/>
          <p:cNvSpPr txBox="1"/>
          <p:nvPr/>
        </p:nvSpPr>
        <p:spPr>
          <a:xfrm>
            <a:off x="5646178" y="3131687"/>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9" name="TextBox 158"/>
          <p:cNvSpPr txBox="1"/>
          <p:nvPr/>
        </p:nvSpPr>
        <p:spPr>
          <a:xfrm>
            <a:off x="5646178" y="381239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60" name="TextBox 159"/>
          <p:cNvSpPr txBox="1"/>
          <p:nvPr/>
        </p:nvSpPr>
        <p:spPr>
          <a:xfrm>
            <a:off x="5646178" y="404790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1034291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Effect transition="in" filter="fade">
                                      <p:cBhvr>
                                        <p:cTn id="11" dur="500"/>
                                        <p:tgtEl>
                                          <p:spTgt spid="95"/>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37"/>
                                        </p:tgtEl>
                                        <p:attrNameLst>
                                          <p:attrName>style.visibility</p:attrName>
                                        </p:attrNameLst>
                                      </p:cBhvr>
                                      <p:to>
                                        <p:strVal val="visible"/>
                                      </p:to>
                                    </p:set>
                                    <p:animEffect transition="in" filter="wipe(right)">
                                      <p:cBhvr>
                                        <p:cTn id="14" dur="500"/>
                                        <p:tgtEl>
                                          <p:spTgt spid="13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38"/>
                                        </p:tgtEl>
                                        <p:attrNameLst>
                                          <p:attrName>style.visibility</p:attrName>
                                        </p:attrNameLst>
                                      </p:cBhvr>
                                      <p:to>
                                        <p:strVal val="visible"/>
                                      </p:to>
                                    </p:set>
                                    <p:animEffect transition="in" filter="wipe(right)">
                                      <p:cBhvr>
                                        <p:cTn id="17" dur="500"/>
                                        <p:tgtEl>
                                          <p:spTgt spid="138"/>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500"/>
                                        <p:tgtEl>
                                          <p:spTgt spid="6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51"/>
                                        </p:tgtEl>
                                        <p:attrNameLst>
                                          <p:attrName>style.visibility</p:attrName>
                                        </p:attrNameLst>
                                      </p:cBhvr>
                                      <p:to>
                                        <p:strVal val="visible"/>
                                      </p:to>
                                    </p:set>
                                    <p:animEffect transition="in" filter="wipe(left)">
                                      <p:cBhvr>
                                        <p:cTn id="24" dur="500"/>
                                        <p:tgtEl>
                                          <p:spTgt spid="15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2"/>
                                        </p:tgtEl>
                                        <p:attrNameLst>
                                          <p:attrName>style.visibility</p:attrName>
                                        </p:attrNameLst>
                                      </p:cBhvr>
                                      <p:to>
                                        <p:strVal val="visible"/>
                                      </p:to>
                                    </p:set>
                                    <p:animEffect transition="in" filter="wipe(left)">
                                      <p:cBhvr>
                                        <p:cTn id="27" dur="500"/>
                                        <p:tgtEl>
                                          <p:spTgt spid="152"/>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46"/>
                                        </p:tgtEl>
                                        <p:attrNameLst>
                                          <p:attrName>style.visibility</p:attrName>
                                        </p:attrNameLst>
                                      </p:cBhvr>
                                      <p:to>
                                        <p:strVal val="visible"/>
                                      </p:to>
                                    </p:set>
                                    <p:animEffect transition="in" filter="wipe(right)">
                                      <p:cBhvr>
                                        <p:cTn id="34" dur="500"/>
                                        <p:tgtEl>
                                          <p:spTgt spid="146"/>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45"/>
                                        </p:tgtEl>
                                        <p:attrNameLst>
                                          <p:attrName>style.visibility</p:attrName>
                                        </p:attrNameLst>
                                      </p:cBhvr>
                                      <p:to>
                                        <p:strVal val="visible"/>
                                      </p:to>
                                    </p:set>
                                    <p:animEffect transition="in" filter="wipe(right)">
                                      <p:cBhvr>
                                        <p:cTn id="37" dur="500"/>
                                        <p:tgtEl>
                                          <p:spTgt spid="145"/>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3"/>
                                        </p:tgtEl>
                                        <p:attrNameLst>
                                          <p:attrName>style.visibility</p:attrName>
                                        </p:attrNameLst>
                                      </p:cBhvr>
                                      <p:to>
                                        <p:strVal val="visible"/>
                                      </p:to>
                                    </p:set>
                                    <p:animEffect transition="in" filter="wipe(left)">
                                      <p:cBhvr>
                                        <p:cTn id="44" dur="500"/>
                                        <p:tgtEl>
                                          <p:spTgt spid="15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54"/>
                                        </p:tgtEl>
                                        <p:attrNameLst>
                                          <p:attrName>style.visibility</p:attrName>
                                        </p:attrNameLst>
                                      </p:cBhvr>
                                      <p:to>
                                        <p:strVal val="visible"/>
                                      </p:to>
                                    </p:set>
                                    <p:animEffect transition="in" filter="wipe(left)">
                                      <p:cBhvr>
                                        <p:cTn id="47" dur="500"/>
                                        <p:tgtEl>
                                          <p:spTgt spid="154"/>
                                        </p:tgtEl>
                                      </p:cBhvr>
                                    </p:animEffect>
                                  </p:childTnLst>
                                </p:cTn>
                              </p:par>
                            </p:childTnLst>
                          </p:cTn>
                        </p:par>
                        <p:par>
                          <p:cTn id="48" fill="hold">
                            <p:stCondLst>
                              <p:cond delay="2500"/>
                            </p:stCondLst>
                            <p:childTnLst>
                              <p:par>
                                <p:cTn id="49" presetID="10" presetClass="entr" presetSubtype="0" fill="hold" nodeType="after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500"/>
                                        <p:tgtEl>
                                          <p:spTgt spid="90"/>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48"/>
                                        </p:tgtEl>
                                        <p:attrNameLst>
                                          <p:attrName>style.visibility</p:attrName>
                                        </p:attrNameLst>
                                      </p:cBhvr>
                                      <p:to>
                                        <p:strVal val="visible"/>
                                      </p:to>
                                    </p:set>
                                    <p:animEffect transition="in" filter="wipe(right)">
                                      <p:cBhvr>
                                        <p:cTn id="54" dur="500"/>
                                        <p:tgtEl>
                                          <p:spTgt spid="148"/>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47"/>
                                        </p:tgtEl>
                                        <p:attrNameLst>
                                          <p:attrName>style.visibility</p:attrName>
                                        </p:attrNameLst>
                                      </p:cBhvr>
                                      <p:to>
                                        <p:strVal val="visible"/>
                                      </p:to>
                                    </p:set>
                                    <p:animEffect transition="in" filter="wipe(right)">
                                      <p:cBhvr>
                                        <p:cTn id="57" dur="500"/>
                                        <p:tgtEl>
                                          <p:spTgt spid="147"/>
                                        </p:tgtEl>
                                      </p:cBhvr>
                                    </p:animEffect>
                                  </p:childTnLst>
                                </p:cTn>
                              </p:par>
                            </p:childTnLst>
                          </p:cTn>
                        </p:par>
                        <p:par>
                          <p:cTn id="58" fill="hold">
                            <p:stCondLst>
                              <p:cond delay="3000"/>
                            </p:stCondLst>
                            <p:childTnLst>
                              <p:par>
                                <p:cTn id="59" presetID="10" presetClass="entr" presetSubtype="0" fill="hold" nodeType="after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fade">
                                      <p:cBhvr>
                                        <p:cTn id="61" dur="500"/>
                                        <p:tgtEl>
                                          <p:spTgt spid="10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55"/>
                                        </p:tgtEl>
                                        <p:attrNameLst>
                                          <p:attrName>style.visibility</p:attrName>
                                        </p:attrNameLst>
                                      </p:cBhvr>
                                      <p:to>
                                        <p:strVal val="visible"/>
                                      </p:to>
                                    </p:set>
                                    <p:animEffect transition="in" filter="wipe(left)">
                                      <p:cBhvr>
                                        <p:cTn id="64" dur="500"/>
                                        <p:tgtEl>
                                          <p:spTgt spid="15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56"/>
                                        </p:tgtEl>
                                        <p:attrNameLst>
                                          <p:attrName>style.visibility</p:attrName>
                                        </p:attrNameLst>
                                      </p:cBhvr>
                                      <p:to>
                                        <p:strVal val="visible"/>
                                      </p:to>
                                    </p:set>
                                    <p:animEffect transition="in" filter="wipe(left)">
                                      <p:cBhvr>
                                        <p:cTn id="67" dur="500"/>
                                        <p:tgtEl>
                                          <p:spTgt spid="156"/>
                                        </p:tgtEl>
                                      </p:cBhvr>
                                    </p:animEffect>
                                  </p:childTnLst>
                                </p:cTn>
                              </p:par>
                            </p:childTnLst>
                          </p:cTn>
                        </p:par>
                        <p:par>
                          <p:cTn id="68" fill="hold">
                            <p:stCondLst>
                              <p:cond delay="3500"/>
                            </p:stCondLst>
                            <p:childTnLst>
                              <p:par>
                                <p:cTn id="69" presetID="10" presetClass="entr" presetSubtype="0" fill="hold" nodeType="afterEffect">
                                  <p:stCondLst>
                                    <p:cond delay="0"/>
                                  </p:stCondLst>
                                  <p:childTnLst>
                                    <p:set>
                                      <p:cBhvr>
                                        <p:cTn id="70" dur="1" fill="hold">
                                          <p:stCondLst>
                                            <p:cond delay="0"/>
                                          </p:stCondLst>
                                        </p:cTn>
                                        <p:tgtEl>
                                          <p:spTgt spid="85"/>
                                        </p:tgtEl>
                                        <p:attrNameLst>
                                          <p:attrName>style.visibility</p:attrName>
                                        </p:attrNameLst>
                                      </p:cBhvr>
                                      <p:to>
                                        <p:strVal val="visible"/>
                                      </p:to>
                                    </p:set>
                                    <p:animEffect transition="in" filter="fade">
                                      <p:cBhvr>
                                        <p:cTn id="71" dur="500"/>
                                        <p:tgtEl>
                                          <p:spTgt spid="85"/>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49"/>
                                        </p:tgtEl>
                                        <p:attrNameLst>
                                          <p:attrName>style.visibility</p:attrName>
                                        </p:attrNameLst>
                                      </p:cBhvr>
                                      <p:to>
                                        <p:strVal val="visible"/>
                                      </p:to>
                                    </p:set>
                                    <p:animEffect transition="in" filter="wipe(right)">
                                      <p:cBhvr>
                                        <p:cTn id="74" dur="500"/>
                                        <p:tgtEl>
                                          <p:spTgt spid="149"/>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50"/>
                                        </p:tgtEl>
                                        <p:attrNameLst>
                                          <p:attrName>style.visibility</p:attrName>
                                        </p:attrNameLst>
                                      </p:cBhvr>
                                      <p:to>
                                        <p:strVal val="visible"/>
                                      </p:to>
                                    </p:set>
                                    <p:animEffect transition="in" filter="wipe(right)">
                                      <p:cBhvr>
                                        <p:cTn id="77" dur="500"/>
                                        <p:tgtEl>
                                          <p:spTgt spid="150"/>
                                        </p:tgtEl>
                                      </p:cBhvr>
                                    </p:animEffect>
                                  </p:childTnLst>
                                </p:cTn>
                              </p:par>
                            </p:childTnLst>
                          </p:cTn>
                        </p:par>
                        <p:par>
                          <p:cTn id="78" fill="hold">
                            <p:stCondLst>
                              <p:cond delay="4000"/>
                            </p:stCondLst>
                            <p:childTnLst>
                              <p:par>
                                <p:cTn id="79" presetID="10" presetClass="entr" presetSubtype="0" fill="hold" nodeType="afterEffect">
                                  <p:stCondLst>
                                    <p:cond delay="0"/>
                                  </p:stCondLst>
                                  <p:childTnLst>
                                    <p:set>
                                      <p:cBhvr>
                                        <p:cTn id="80" dur="1" fill="hold">
                                          <p:stCondLst>
                                            <p:cond delay="0"/>
                                          </p:stCondLst>
                                        </p:cTn>
                                        <p:tgtEl>
                                          <p:spTgt spid="103"/>
                                        </p:tgtEl>
                                        <p:attrNameLst>
                                          <p:attrName>style.visibility</p:attrName>
                                        </p:attrNameLst>
                                      </p:cBhvr>
                                      <p:to>
                                        <p:strVal val="visible"/>
                                      </p:to>
                                    </p:set>
                                    <p:animEffect transition="in" filter="fade">
                                      <p:cBhvr>
                                        <p:cTn id="81" dur="500"/>
                                        <p:tgtEl>
                                          <p:spTgt spid="10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59"/>
                                        </p:tgtEl>
                                        <p:attrNameLst>
                                          <p:attrName>style.visibility</p:attrName>
                                        </p:attrNameLst>
                                      </p:cBhvr>
                                      <p:to>
                                        <p:strVal val="visible"/>
                                      </p:to>
                                    </p:set>
                                    <p:animEffect transition="in" filter="wipe(left)">
                                      <p:cBhvr>
                                        <p:cTn id="84" dur="500"/>
                                        <p:tgtEl>
                                          <p:spTgt spid="15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60"/>
                                        </p:tgtEl>
                                        <p:attrNameLst>
                                          <p:attrName>style.visibility</p:attrName>
                                        </p:attrNameLst>
                                      </p:cBhvr>
                                      <p:to>
                                        <p:strVal val="visible"/>
                                      </p:to>
                                    </p:set>
                                    <p:animEffect transition="in" filter="wipe(left)">
                                      <p:cBhvr>
                                        <p:cTn id="8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45" grpId="0"/>
      <p:bldP spid="146" grpId="0"/>
      <p:bldP spid="147" grpId="0"/>
      <p:bldP spid="148" grpId="0"/>
      <p:bldP spid="149" grpId="0"/>
      <p:bldP spid="150" grpId="0"/>
      <p:bldP spid="151" grpId="0"/>
      <p:bldP spid="152" grpId="0"/>
      <p:bldP spid="153" grpId="0"/>
      <p:bldP spid="154" grpId="0"/>
      <p:bldP spid="155" grpId="0"/>
      <p:bldP spid="156" grpId="0"/>
      <p:bldP spid="159" grpId="0"/>
      <p:bldP spid="16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2" cstate="print">
            <a:extLst>
              <a:ext uri="{28A0092B-C50C-407E-A947-70E740481C1C}">
                <a14:useLocalDpi xmlns:a14="http://schemas.microsoft.com/office/drawing/2010/main" val="0"/>
              </a:ext>
            </a:extLst>
          </a:blip>
          <a:srcRect l="41945"/>
          <a:stretch/>
        </p:blipFill>
        <p:spPr>
          <a:xfrm>
            <a:off x="0" y="-224312"/>
            <a:ext cx="2986051" cy="5143500"/>
          </a:xfrm>
          <a:prstGeom prst="rect">
            <a:avLst/>
          </a:prstGeom>
        </p:spPr>
      </p:pic>
      <p:sp>
        <p:nvSpPr>
          <p:cNvPr id="5" name="圆角矩形 4"/>
          <p:cNvSpPr/>
          <p:nvPr/>
        </p:nvSpPr>
        <p:spPr>
          <a:xfrm>
            <a:off x="1111412" y="1725463"/>
            <a:ext cx="1340538" cy="1340538"/>
          </a:xfrm>
          <a:prstGeom prst="roundRect">
            <a:avLst>
              <a:gd name="adj" fmla="val 50000"/>
            </a:avLst>
          </a:prstGeom>
          <a:solidFill>
            <a:srgbClr val="77AE44"/>
          </a:solidFill>
          <a:ln>
            <a:noFill/>
          </a:ln>
          <a:effectLst>
            <a:innerShdw blurRad="762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pc="-150" dirty="0" smtClean="0">
                <a:latin typeface="微软雅黑" pitchFamily="34" charset="-122"/>
                <a:ea typeface="微软雅黑" pitchFamily="34" charset="-122"/>
                <a:cs typeface="Arial" pitchFamily="34" charset="0"/>
              </a:rPr>
              <a:t>目录</a:t>
            </a:r>
            <a:endParaRPr lang="zh-CN" altLang="en-US" sz="4000" b="1" spc="-150" dirty="0">
              <a:latin typeface="微软雅黑" pitchFamily="34" charset="-122"/>
              <a:ea typeface="微软雅黑" pitchFamily="34" charset="-122"/>
              <a:cs typeface="Arial" pitchFamily="34" charset="0"/>
            </a:endParaRPr>
          </a:p>
        </p:txBody>
      </p:sp>
      <p:sp>
        <p:nvSpPr>
          <p:cNvPr id="6" name="椭圆 5"/>
          <p:cNvSpPr/>
          <p:nvPr/>
        </p:nvSpPr>
        <p:spPr>
          <a:xfrm>
            <a:off x="2922949" y="868633"/>
            <a:ext cx="489852" cy="48985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1</a:t>
            </a:r>
            <a:endParaRPr lang="zh-CN" altLang="en-US" sz="2400" dirty="0">
              <a:latin typeface="Arial" pitchFamily="34" charset="0"/>
              <a:cs typeface="Arial" pitchFamily="34" charset="0"/>
            </a:endParaRPr>
          </a:p>
        </p:txBody>
      </p:sp>
      <p:sp>
        <p:nvSpPr>
          <p:cNvPr id="7" name="椭圆 6"/>
          <p:cNvSpPr/>
          <p:nvPr/>
        </p:nvSpPr>
        <p:spPr>
          <a:xfrm>
            <a:off x="3318436" y="1480537"/>
            <a:ext cx="489852" cy="489852"/>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2</a:t>
            </a:r>
            <a:endParaRPr lang="zh-CN" altLang="en-US" sz="2400" dirty="0">
              <a:latin typeface="Arial" pitchFamily="34" charset="0"/>
              <a:cs typeface="Arial" pitchFamily="34" charset="0"/>
            </a:endParaRPr>
          </a:p>
        </p:txBody>
      </p:sp>
      <p:sp>
        <p:nvSpPr>
          <p:cNvPr id="8" name="椭圆 7"/>
          <p:cNvSpPr/>
          <p:nvPr/>
        </p:nvSpPr>
        <p:spPr>
          <a:xfrm>
            <a:off x="3411745" y="2284017"/>
            <a:ext cx="489852" cy="489852"/>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3</a:t>
            </a:r>
            <a:endParaRPr lang="zh-CN" altLang="en-US" sz="2400" dirty="0">
              <a:latin typeface="Arial" pitchFamily="34" charset="0"/>
              <a:cs typeface="Arial" pitchFamily="34" charset="0"/>
            </a:endParaRPr>
          </a:p>
        </p:txBody>
      </p:sp>
      <p:sp>
        <p:nvSpPr>
          <p:cNvPr id="9" name="椭圆 8"/>
          <p:cNvSpPr/>
          <p:nvPr/>
        </p:nvSpPr>
        <p:spPr>
          <a:xfrm>
            <a:off x="3278716" y="3165847"/>
            <a:ext cx="489852" cy="489852"/>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4</a:t>
            </a:r>
            <a:endParaRPr lang="zh-CN" altLang="en-US" sz="2400" dirty="0">
              <a:latin typeface="Arial" pitchFamily="34" charset="0"/>
              <a:cs typeface="Arial" pitchFamily="34" charset="0"/>
            </a:endParaRPr>
          </a:p>
        </p:txBody>
      </p:sp>
      <p:sp>
        <p:nvSpPr>
          <p:cNvPr id="10" name="TextBox 42"/>
          <p:cNvSpPr txBox="1"/>
          <p:nvPr/>
        </p:nvSpPr>
        <p:spPr>
          <a:xfrm>
            <a:off x="3501873" y="874524"/>
            <a:ext cx="4379088"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单击添加文字：</a:t>
            </a:r>
            <a:r>
              <a:rPr lang="zh-CN" altLang="en-US" sz="1600" dirty="0" smtClean="0">
                <a:latin typeface="微软雅黑" pitchFamily="34" charset="-122"/>
                <a:ea typeface="微软雅黑" pitchFamily="34" charset="-122"/>
              </a:rPr>
              <a:t>此处添加说明文字</a:t>
            </a:r>
            <a:endParaRPr lang="zh-CN" altLang="en-US" sz="1600" dirty="0">
              <a:latin typeface="微软雅黑" pitchFamily="34" charset="-122"/>
              <a:ea typeface="微软雅黑" pitchFamily="34" charset="-122"/>
            </a:endParaRPr>
          </a:p>
        </p:txBody>
      </p:sp>
      <p:sp>
        <p:nvSpPr>
          <p:cNvPr id="11" name="TextBox 43"/>
          <p:cNvSpPr txBox="1"/>
          <p:nvPr/>
        </p:nvSpPr>
        <p:spPr>
          <a:xfrm>
            <a:off x="3872474" y="1580804"/>
            <a:ext cx="4379088"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单击添加文字：</a:t>
            </a:r>
            <a:r>
              <a:rPr lang="zh-CN" altLang="en-US" sz="1600" dirty="0">
                <a:latin typeface="微软雅黑" pitchFamily="34" charset="-122"/>
                <a:ea typeface="微软雅黑" pitchFamily="34" charset="-122"/>
              </a:rPr>
              <a:t>此处添加说明文字</a:t>
            </a:r>
          </a:p>
        </p:txBody>
      </p:sp>
      <p:sp>
        <p:nvSpPr>
          <p:cNvPr id="12" name="TextBox 44"/>
          <p:cNvSpPr txBox="1"/>
          <p:nvPr/>
        </p:nvSpPr>
        <p:spPr>
          <a:xfrm>
            <a:off x="3920481" y="2349694"/>
            <a:ext cx="4379088"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单击添加文字：</a:t>
            </a:r>
            <a:r>
              <a:rPr lang="zh-CN" altLang="en-US" sz="1600" dirty="0">
                <a:latin typeface="微软雅黑" pitchFamily="34" charset="-122"/>
                <a:ea typeface="微软雅黑" pitchFamily="34" charset="-122"/>
              </a:rPr>
              <a:t>此处添加说明文字</a:t>
            </a:r>
          </a:p>
        </p:txBody>
      </p:sp>
      <p:sp>
        <p:nvSpPr>
          <p:cNvPr id="13" name="TextBox 51"/>
          <p:cNvSpPr txBox="1"/>
          <p:nvPr/>
        </p:nvSpPr>
        <p:spPr>
          <a:xfrm>
            <a:off x="3824427" y="3165847"/>
            <a:ext cx="4379088"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单击添加文字：</a:t>
            </a:r>
            <a:r>
              <a:rPr lang="zh-CN" altLang="en-US" sz="1600" dirty="0">
                <a:latin typeface="微软雅黑" pitchFamily="34" charset="-122"/>
                <a:ea typeface="微软雅黑" pitchFamily="34" charset="-122"/>
              </a:rPr>
              <a:t>此处添加说明文字</a:t>
            </a:r>
          </a:p>
        </p:txBody>
      </p:sp>
      <p:sp>
        <p:nvSpPr>
          <p:cNvPr id="14" name="椭圆 13"/>
          <p:cNvSpPr/>
          <p:nvPr/>
        </p:nvSpPr>
        <p:spPr>
          <a:xfrm>
            <a:off x="2818053" y="3746061"/>
            <a:ext cx="489852" cy="489852"/>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5</a:t>
            </a:r>
            <a:endParaRPr lang="zh-CN" altLang="en-US" sz="2400" dirty="0">
              <a:latin typeface="Arial" pitchFamily="34" charset="0"/>
              <a:cs typeface="Arial" pitchFamily="34" charset="0"/>
            </a:endParaRPr>
          </a:p>
        </p:txBody>
      </p:sp>
      <p:sp>
        <p:nvSpPr>
          <p:cNvPr id="15" name="TextBox 53"/>
          <p:cNvSpPr txBox="1"/>
          <p:nvPr/>
        </p:nvSpPr>
        <p:spPr>
          <a:xfrm>
            <a:off x="3481808" y="3849923"/>
            <a:ext cx="4379088"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单击添加文字：</a:t>
            </a:r>
            <a:r>
              <a:rPr lang="zh-CN" altLang="en-US" sz="1600" dirty="0">
                <a:latin typeface="微软雅黑" pitchFamily="34" charset="-122"/>
                <a:ea typeface="微软雅黑" pitchFamily="34" charset="-122"/>
              </a:rPr>
              <a:t>此处添加说明文字</a:t>
            </a:r>
          </a:p>
        </p:txBody>
      </p:sp>
    </p:spTree>
    <p:extLst>
      <p:ext uri="{BB962C8B-B14F-4D97-AF65-F5344CB8AC3E}">
        <p14:creationId xmlns:p14="http://schemas.microsoft.com/office/powerpoint/2010/main" val="55676290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35" presetClass="path" presetSubtype="0" accel="50000" decel="50000" fill="hold" grpId="1" nodeType="afterEffect">
                                  <p:stCondLst>
                                    <p:cond delay="250"/>
                                  </p:stCondLst>
                                  <p:childTnLst>
                                    <p:animMotion origin="layout" path="M 0 0 L -0.25 0 E" pathEditMode="relative" ptsTypes="">
                                      <p:cBhvr>
                                        <p:cTn id="11" dur="1250" fill="hold"/>
                                        <p:tgtEl>
                                          <p:spTgt spid="5"/>
                                        </p:tgtEl>
                                        <p:attrNameLst>
                                          <p:attrName>ppt_x</p:attrName>
                                          <p:attrName>ppt_y</p:attrName>
                                        </p:attrNameLst>
                                      </p:cBhvr>
                                    </p:animMotion>
                                  </p:childTnLst>
                                </p:cTn>
                              </p:par>
                            </p:childTnLst>
                          </p:cTn>
                        </p:par>
                        <p:par>
                          <p:cTn id="12" fill="hold">
                            <p:stCondLst>
                              <p:cond delay="2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42" presetClass="path" presetSubtype="0" accel="50000" decel="50000" fill="hold" grpId="1" nodeType="withEffect">
                                  <p:stCondLst>
                                    <p:cond delay="0"/>
                                  </p:stCondLst>
                                  <p:childTnLst>
                                    <p:animMotion origin="layout" path="M -0.18437 0.2713 L -0.00225 0.01512 " pathEditMode="relative" rAng="0" ptsTypes="AA">
                                      <p:cBhvr>
                                        <p:cTn id="39" dur="1000" fill="hold"/>
                                        <p:tgtEl>
                                          <p:spTgt spid="6"/>
                                        </p:tgtEl>
                                        <p:attrNameLst>
                                          <p:attrName>ppt_x</p:attrName>
                                          <p:attrName>ppt_y</p:attrName>
                                        </p:attrNameLst>
                                      </p:cBhvr>
                                      <p:rCtr x="9097" y="-12809"/>
                                    </p:animMotion>
                                  </p:childTnLst>
                                </p:cTn>
                              </p:par>
                              <p:par>
                                <p:cTn id="40" presetID="42" presetClass="path" presetSubtype="0" accel="50000" decel="50000" fill="hold" grpId="1" nodeType="withEffect">
                                  <p:stCondLst>
                                    <p:cond delay="0"/>
                                  </p:stCondLst>
                                  <p:childTnLst>
                                    <p:animMotion origin="layout" path="M -0.22761 0.15247 L -0.01545 0.02191 " pathEditMode="relative" rAng="0" ptsTypes="AA">
                                      <p:cBhvr>
                                        <p:cTn id="41" dur="1000" fill="hold"/>
                                        <p:tgtEl>
                                          <p:spTgt spid="7"/>
                                        </p:tgtEl>
                                        <p:attrNameLst>
                                          <p:attrName>ppt_x</p:attrName>
                                          <p:attrName>ppt_y</p:attrName>
                                        </p:attrNameLst>
                                      </p:cBhvr>
                                      <p:rCtr x="10608" y="-6543"/>
                                    </p:animMotion>
                                  </p:childTnLst>
                                </p:cTn>
                              </p:par>
                              <p:par>
                                <p:cTn id="42" presetID="42" presetClass="path" presetSubtype="0" accel="50000" decel="50000" fill="hold" grpId="1" nodeType="withEffect">
                                  <p:stCondLst>
                                    <p:cond delay="0"/>
                                  </p:stCondLst>
                                  <p:childTnLst>
                                    <p:animMotion origin="layout" path="M -0.23784 -0.00401 L -0.01944 0.01821 " pathEditMode="relative" rAng="0" ptsTypes="AA">
                                      <p:cBhvr>
                                        <p:cTn id="43" dur="1000" fill="hold"/>
                                        <p:tgtEl>
                                          <p:spTgt spid="8"/>
                                        </p:tgtEl>
                                        <p:attrNameLst>
                                          <p:attrName>ppt_x</p:attrName>
                                          <p:attrName>ppt_y</p:attrName>
                                        </p:attrNameLst>
                                      </p:cBhvr>
                                      <p:rCtr x="10920" y="1111"/>
                                    </p:animMotion>
                                  </p:childTnLst>
                                </p:cTn>
                              </p:par>
                              <p:par>
                                <p:cTn id="44" presetID="42" presetClass="path" presetSubtype="0" accel="50000" decel="50000" fill="hold" grpId="1" nodeType="withEffect">
                                  <p:stCondLst>
                                    <p:cond delay="0"/>
                                  </p:stCondLst>
                                  <p:childTnLst>
                                    <p:animMotion origin="layout" path="M -0.21805 -0.19259 L -0.01284 -0.00803 " pathEditMode="relative" rAng="0" ptsTypes="AA">
                                      <p:cBhvr>
                                        <p:cTn id="45" dur="1000" fill="hold"/>
                                        <p:tgtEl>
                                          <p:spTgt spid="9"/>
                                        </p:tgtEl>
                                        <p:attrNameLst>
                                          <p:attrName>ppt_x</p:attrName>
                                          <p:attrName>ppt_y</p:attrName>
                                        </p:attrNameLst>
                                      </p:cBhvr>
                                      <p:rCtr x="10260" y="9228"/>
                                    </p:animMotion>
                                  </p:childTnLst>
                                </p:cTn>
                              </p:par>
                              <p:par>
                                <p:cTn id="46" presetID="42" presetClass="path" presetSubtype="0" accel="50000" decel="50000" fill="hold" grpId="1" nodeType="withEffect">
                                  <p:stCondLst>
                                    <p:cond delay="0"/>
                                  </p:stCondLst>
                                  <p:childTnLst>
                                    <p:animMotion origin="layout" path="M -0.15069 -0.28766 L -0.01354 0.0037 " pathEditMode="relative" rAng="0" ptsTypes="AA">
                                      <p:cBhvr>
                                        <p:cTn id="47" dur="1000" fill="hold"/>
                                        <p:tgtEl>
                                          <p:spTgt spid="14"/>
                                        </p:tgtEl>
                                        <p:attrNameLst>
                                          <p:attrName>ppt_x</p:attrName>
                                          <p:attrName>ppt_y</p:attrName>
                                        </p:attrNameLst>
                                      </p:cBhvr>
                                      <p:rCtr x="6858" y="14568"/>
                                    </p:animMotion>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1000"/>
                                        <p:tgtEl>
                                          <p:spTgt spid="1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000"/>
                                        <p:tgtEl>
                                          <p:spTgt spid="1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1000"/>
                                        <p:tgtEl>
                                          <p:spTgt spid="1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1000"/>
                                        <p:tgtEl>
                                          <p:spTgt spid="1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1000"/>
                                        <p:tgtEl>
                                          <p:spTgt spid="15"/>
                                        </p:tgtEl>
                                      </p:cBhvr>
                                    </p:animEffect>
                                  </p:childTnLst>
                                </p:cTn>
                              </p:par>
                            </p:childTnLst>
                          </p:cTn>
                        </p:par>
                        <p:par>
                          <p:cTn id="64" fill="hold">
                            <p:stCondLst>
                              <p:cond delay="4000"/>
                            </p:stCondLst>
                            <p:childTnLst>
                              <p:par>
                                <p:cTn id="65" presetID="26" presetClass="emph" presetSubtype="0" fill="hold" grpId="2" nodeType="afterEffect">
                                  <p:stCondLst>
                                    <p:cond delay="0"/>
                                  </p:stCondLst>
                                  <p:childTnLst>
                                    <p:animEffect transition="out" filter="fade">
                                      <p:cBhvr>
                                        <p:cTn id="66" dur="500" tmFilter="0, 0; .2, .5; .8, .5; 1, 0"/>
                                        <p:tgtEl>
                                          <p:spTgt spid="6"/>
                                        </p:tgtEl>
                                      </p:cBhvr>
                                    </p:animEffect>
                                    <p:animScale>
                                      <p:cBhvr>
                                        <p:cTn id="67" dur="250" autoRev="1" fill="hold"/>
                                        <p:tgtEl>
                                          <p:spTgt spid="6"/>
                                        </p:tgtEl>
                                      </p:cBhvr>
                                      <p:by x="105000" y="105000"/>
                                    </p:animScale>
                                  </p:childTnLst>
                                </p:cTn>
                              </p:par>
                              <p:par>
                                <p:cTn id="68" presetID="26" presetClass="emph" presetSubtype="0" fill="hold" grpId="1" nodeType="withEffect">
                                  <p:stCondLst>
                                    <p:cond delay="0"/>
                                  </p:stCondLst>
                                  <p:childTnLst>
                                    <p:animEffect transition="out" filter="fade">
                                      <p:cBhvr>
                                        <p:cTn id="69" dur="500" tmFilter="0, 0; .2, .5; .8, .5; 1, 0"/>
                                        <p:tgtEl>
                                          <p:spTgt spid="10"/>
                                        </p:tgtEl>
                                      </p:cBhvr>
                                    </p:animEffect>
                                    <p:animScale>
                                      <p:cBhvr>
                                        <p:cTn id="70" dur="250" autoRev="1" fill="hold"/>
                                        <p:tgtEl>
                                          <p:spTgt spid="10"/>
                                        </p:tgtEl>
                                      </p:cBhvr>
                                      <p:by x="105000" y="105000"/>
                                    </p:animScale>
                                  </p:childTnLst>
                                </p:cTn>
                              </p:par>
                            </p:childTnLst>
                          </p:cTn>
                        </p:par>
                        <p:par>
                          <p:cTn id="71" fill="hold">
                            <p:stCondLst>
                              <p:cond delay="4500"/>
                            </p:stCondLst>
                            <p:childTnLst>
                              <p:par>
                                <p:cTn id="72" presetID="26" presetClass="emph" presetSubtype="0" fill="hold" grpId="2" nodeType="afterEffect">
                                  <p:stCondLst>
                                    <p:cond delay="0"/>
                                  </p:stCondLst>
                                  <p:childTnLst>
                                    <p:animEffect transition="out" filter="fade">
                                      <p:cBhvr>
                                        <p:cTn id="73" dur="500" tmFilter="0, 0; .2, .5; .8, .5; 1, 0"/>
                                        <p:tgtEl>
                                          <p:spTgt spid="7"/>
                                        </p:tgtEl>
                                      </p:cBhvr>
                                    </p:animEffect>
                                    <p:animScale>
                                      <p:cBhvr>
                                        <p:cTn id="74" dur="250" autoRev="1" fill="hold"/>
                                        <p:tgtEl>
                                          <p:spTgt spid="7"/>
                                        </p:tgtEl>
                                      </p:cBhvr>
                                      <p:by x="105000" y="105000"/>
                                    </p:animScale>
                                  </p:childTnLst>
                                </p:cTn>
                              </p:par>
                              <p:par>
                                <p:cTn id="75" presetID="26" presetClass="emph" presetSubtype="0" fill="hold" grpId="1" nodeType="withEffect">
                                  <p:stCondLst>
                                    <p:cond delay="0"/>
                                  </p:stCondLst>
                                  <p:childTnLst>
                                    <p:animEffect transition="out" filter="fade">
                                      <p:cBhvr>
                                        <p:cTn id="76" dur="500" tmFilter="0, 0; .2, .5; .8, .5; 1, 0"/>
                                        <p:tgtEl>
                                          <p:spTgt spid="11"/>
                                        </p:tgtEl>
                                      </p:cBhvr>
                                    </p:animEffect>
                                    <p:animScale>
                                      <p:cBhvr>
                                        <p:cTn id="77" dur="250" autoRev="1" fill="hold"/>
                                        <p:tgtEl>
                                          <p:spTgt spid="11"/>
                                        </p:tgtEl>
                                      </p:cBhvr>
                                      <p:by x="105000" y="105000"/>
                                    </p:animScale>
                                  </p:childTnLst>
                                </p:cTn>
                              </p:par>
                            </p:childTnLst>
                          </p:cTn>
                        </p:par>
                        <p:par>
                          <p:cTn id="78" fill="hold">
                            <p:stCondLst>
                              <p:cond delay="5000"/>
                            </p:stCondLst>
                            <p:childTnLst>
                              <p:par>
                                <p:cTn id="79" presetID="26" presetClass="emph" presetSubtype="0" fill="hold" grpId="2" nodeType="afterEffect">
                                  <p:stCondLst>
                                    <p:cond delay="0"/>
                                  </p:stCondLst>
                                  <p:childTnLst>
                                    <p:animEffect transition="out" filter="fade">
                                      <p:cBhvr>
                                        <p:cTn id="80" dur="500" tmFilter="0, 0; .2, .5; .8, .5; 1, 0"/>
                                        <p:tgtEl>
                                          <p:spTgt spid="8"/>
                                        </p:tgtEl>
                                      </p:cBhvr>
                                    </p:animEffect>
                                    <p:animScale>
                                      <p:cBhvr>
                                        <p:cTn id="81" dur="250" autoRev="1" fill="hold"/>
                                        <p:tgtEl>
                                          <p:spTgt spid="8"/>
                                        </p:tgtEl>
                                      </p:cBhvr>
                                      <p:by x="105000" y="105000"/>
                                    </p:animScale>
                                  </p:childTnLst>
                                </p:cTn>
                              </p:par>
                              <p:par>
                                <p:cTn id="82" presetID="26" presetClass="emph" presetSubtype="0" fill="hold" grpId="1" nodeType="withEffect">
                                  <p:stCondLst>
                                    <p:cond delay="0"/>
                                  </p:stCondLst>
                                  <p:childTnLst>
                                    <p:animEffect transition="out" filter="fade">
                                      <p:cBhvr>
                                        <p:cTn id="83" dur="500" tmFilter="0, 0; .2, .5; .8, .5; 1, 0"/>
                                        <p:tgtEl>
                                          <p:spTgt spid="12"/>
                                        </p:tgtEl>
                                      </p:cBhvr>
                                    </p:animEffect>
                                    <p:animScale>
                                      <p:cBhvr>
                                        <p:cTn id="84" dur="250" autoRev="1" fill="hold"/>
                                        <p:tgtEl>
                                          <p:spTgt spid="12"/>
                                        </p:tgtEl>
                                      </p:cBhvr>
                                      <p:by x="105000" y="105000"/>
                                    </p:animScale>
                                  </p:childTnLst>
                                </p:cTn>
                              </p:par>
                            </p:childTnLst>
                          </p:cTn>
                        </p:par>
                        <p:par>
                          <p:cTn id="85" fill="hold">
                            <p:stCondLst>
                              <p:cond delay="5500"/>
                            </p:stCondLst>
                            <p:childTnLst>
                              <p:par>
                                <p:cTn id="86" presetID="26" presetClass="emph" presetSubtype="0" fill="hold" grpId="2" nodeType="afterEffect">
                                  <p:stCondLst>
                                    <p:cond delay="0"/>
                                  </p:stCondLst>
                                  <p:childTnLst>
                                    <p:animEffect transition="out" filter="fade">
                                      <p:cBhvr>
                                        <p:cTn id="87" dur="500" tmFilter="0, 0; .2, .5; .8, .5; 1, 0"/>
                                        <p:tgtEl>
                                          <p:spTgt spid="9"/>
                                        </p:tgtEl>
                                      </p:cBhvr>
                                    </p:animEffect>
                                    <p:animScale>
                                      <p:cBhvr>
                                        <p:cTn id="88" dur="250" autoRev="1" fill="hold"/>
                                        <p:tgtEl>
                                          <p:spTgt spid="9"/>
                                        </p:tgtEl>
                                      </p:cBhvr>
                                      <p:by x="105000" y="105000"/>
                                    </p:animScale>
                                  </p:childTnLst>
                                </p:cTn>
                              </p:par>
                              <p:par>
                                <p:cTn id="89" presetID="26" presetClass="emph" presetSubtype="0" fill="hold" grpId="1" nodeType="withEffect">
                                  <p:stCondLst>
                                    <p:cond delay="0"/>
                                  </p:stCondLst>
                                  <p:childTnLst>
                                    <p:animEffect transition="out" filter="fade">
                                      <p:cBhvr>
                                        <p:cTn id="90" dur="500" tmFilter="0, 0; .2, .5; .8, .5; 1, 0"/>
                                        <p:tgtEl>
                                          <p:spTgt spid="13"/>
                                        </p:tgtEl>
                                      </p:cBhvr>
                                    </p:animEffect>
                                    <p:animScale>
                                      <p:cBhvr>
                                        <p:cTn id="91" dur="250" autoRev="1" fill="hold"/>
                                        <p:tgtEl>
                                          <p:spTgt spid="13"/>
                                        </p:tgtEl>
                                      </p:cBhvr>
                                      <p:by x="105000" y="105000"/>
                                    </p:animScale>
                                  </p:childTnLst>
                                </p:cTn>
                              </p:par>
                            </p:childTnLst>
                          </p:cTn>
                        </p:par>
                        <p:par>
                          <p:cTn id="92" fill="hold">
                            <p:stCondLst>
                              <p:cond delay="6000"/>
                            </p:stCondLst>
                            <p:childTnLst>
                              <p:par>
                                <p:cTn id="93" presetID="26" presetClass="emph" presetSubtype="0" fill="hold" grpId="2" nodeType="afterEffect">
                                  <p:stCondLst>
                                    <p:cond delay="0"/>
                                  </p:stCondLst>
                                  <p:childTnLst>
                                    <p:animEffect transition="out" filter="fade">
                                      <p:cBhvr>
                                        <p:cTn id="94" dur="500" tmFilter="0, 0; .2, .5; .8, .5; 1, 0"/>
                                        <p:tgtEl>
                                          <p:spTgt spid="14"/>
                                        </p:tgtEl>
                                      </p:cBhvr>
                                    </p:animEffect>
                                    <p:animScale>
                                      <p:cBhvr>
                                        <p:cTn id="95" dur="250" autoRev="1" fill="hold"/>
                                        <p:tgtEl>
                                          <p:spTgt spid="14"/>
                                        </p:tgtEl>
                                      </p:cBhvr>
                                      <p:by x="105000" y="105000"/>
                                    </p:animScale>
                                  </p:childTnLst>
                                </p:cTn>
                              </p:par>
                              <p:par>
                                <p:cTn id="96" presetID="26" presetClass="emph" presetSubtype="0" fill="hold" grpId="1" nodeType="withEffect">
                                  <p:stCondLst>
                                    <p:cond delay="0"/>
                                  </p:stCondLst>
                                  <p:childTnLst>
                                    <p:animEffect transition="out" filter="fade">
                                      <p:cBhvr>
                                        <p:cTn id="97" dur="500" tmFilter="0, 0; .2, .5; .8, .5; 1, 0"/>
                                        <p:tgtEl>
                                          <p:spTgt spid="15"/>
                                        </p:tgtEl>
                                      </p:cBhvr>
                                    </p:animEffect>
                                    <p:animScale>
                                      <p:cBhvr>
                                        <p:cTn id="98"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6" grpId="2" animBg="1"/>
      <p:bldP spid="7" grpId="0" animBg="1"/>
      <p:bldP spid="7" grpId="1" animBg="1"/>
      <p:bldP spid="7" grpId="2" animBg="1"/>
      <p:bldP spid="8" grpId="0" animBg="1"/>
      <p:bldP spid="8" grpId="1" animBg="1"/>
      <p:bldP spid="8" grpId="2" animBg="1"/>
      <p:bldP spid="9" grpId="0" animBg="1"/>
      <p:bldP spid="9" grpId="1" animBg="1"/>
      <p:bldP spid="9" grpId="2" animBg="1"/>
      <p:bldP spid="10" grpId="0"/>
      <p:bldP spid="10" grpId="1"/>
      <p:bldP spid="11" grpId="0"/>
      <p:bldP spid="11" grpId="1"/>
      <p:bldP spid="12" grpId="0"/>
      <p:bldP spid="12" grpId="1"/>
      <p:bldP spid="13" grpId="0"/>
      <p:bldP spid="13" grpId="1"/>
      <p:bldP spid="14" grpId="0" animBg="1"/>
      <p:bldP spid="14" grpId="1" animBg="1"/>
      <p:bldP spid="14" grpId="2" animBg="1"/>
      <p:bldP spid="15" grpId="0"/>
      <p:bldP spid="15"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4283819" y="1263888"/>
            <a:ext cx="521594" cy="3612118"/>
            <a:chOff x="4160049" y="1274619"/>
            <a:chExt cx="695459" cy="4816157"/>
          </a:xfrm>
        </p:grpSpPr>
        <p:sp>
          <p:nvSpPr>
            <p:cNvPr id="4" name="Rectangle 4"/>
            <p:cNvSpPr/>
            <p:nvPr/>
          </p:nvSpPr>
          <p:spPr>
            <a:xfrm>
              <a:off x="4160049" y="1274619"/>
              <a:ext cx="695459" cy="40597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5" name="Isosceles Triangle 5"/>
            <p:cNvSpPr/>
            <p:nvPr/>
          </p:nvSpPr>
          <p:spPr>
            <a:xfrm flipV="1">
              <a:off x="4160049" y="5334390"/>
              <a:ext cx="695459" cy="756386"/>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6" name="Isosceles Triangle 6"/>
            <p:cNvSpPr/>
            <p:nvPr/>
          </p:nvSpPr>
          <p:spPr>
            <a:xfrm flipV="1">
              <a:off x="4399999" y="5852463"/>
              <a:ext cx="220319" cy="238313"/>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grpSp>
        <p:nvGrpSpPr>
          <p:cNvPr id="7" name="Group 7"/>
          <p:cNvGrpSpPr/>
          <p:nvPr/>
        </p:nvGrpSpPr>
        <p:grpSpPr>
          <a:xfrm>
            <a:off x="3760318" y="3086242"/>
            <a:ext cx="1045094" cy="1004080"/>
            <a:chOff x="5013756" y="3958570"/>
            <a:chExt cx="1393459" cy="1338773"/>
          </a:xfrm>
        </p:grpSpPr>
        <p:sp>
          <p:nvSpPr>
            <p:cNvPr id="8" name="Diamond 8"/>
            <p:cNvSpPr/>
            <p:nvPr/>
          </p:nvSpPr>
          <p:spPr>
            <a:xfrm>
              <a:off x="5013756" y="3958570"/>
              <a:ext cx="1393459" cy="1338773"/>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 name="Group 9"/>
            <p:cNvGrpSpPr/>
            <p:nvPr/>
          </p:nvGrpSpPr>
          <p:grpSpPr>
            <a:xfrm>
              <a:off x="5478313" y="4439043"/>
              <a:ext cx="464344" cy="377825"/>
              <a:chOff x="10074275" y="4479132"/>
              <a:chExt cx="464344" cy="377825"/>
            </a:xfrm>
            <a:solidFill>
              <a:schemeClr val="bg1"/>
            </a:solidFill>
          </p:grpSpPr>
          <p:sp>
            <p:nvSpPr>
              <p:cNvPr id="10"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2" name="Group 12"/>
          <p:cNvGrpSpPr/>
          <p:nvPr/>
        </p:nvGrpSpPr>
        <p:grpSpPr>
          <a:xfrm>
            <a:off x="4283819" y="1263888"/>
            <a:ext cx="1045094" cy="1004080"/>
            <a:chOff x="5711758" y="1528765"/>
            <a:chExt cx="1393459" cy="1338773"/>
          </a:xfrm>
        </p:grpSpPr>
        <p:sp>
          <p:nvSpPr>
            <p:cNvPr id="13" name="Diamond 13"/>
            <p:cNvSpPr/>
            <p:nvPr/>
          </p:nvSpPr>
          <p:spPr>
            <a:xfrm>
              <a:off x="5711758" y="1528765"/>
              <a:ext cx="1393459" cy="1338773"/>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 name="AutoShape 83"/>
            <p:cNvSpPr>
              <a:spLocks/>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5" name="Group 15"/>
          <p:cNvGrpSpPr/>
          <p:nvPr/>
        </p:nvGrpSpPr>
        <p:grpSpPr>
          <a:xfrm>
            <a:off x="4282866" y="2487796"/>
            <a:ext cx="1045094" cy="1004080"/>
            <a:chOff x="5710487" y="3160643"/>
            <a:chExt cx="1393459" cy="1338773"/>
          </a:xfrm>
        </p:grpSpPr>
        <p:sp>
          <p:nvSpPr>
            <p:cNvPr id="16" name="Diamond 16"/>
            <p:cNvSpPr/>
            <p:nvPr/>
          </p:nvSpPr>
          <p:spPr>
            <a:xfrm>
              <a:off x="5710487" y="3160643"/>
              <a:ext cx="1393459" cy="1338773"/>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7" name="Group 17"/>
            <p:cNvGrpSpPr/>
            <p:nvPr/>
          </p:nvGrpSpPr>
          <p:grpSpPr>
            <a:xfrm>
              <a:off x="6175045" y="3597325"/>
              <a:ext cx="464344" cy="464344"/>
              <a:chOff x="4439444" y="2582069"/>
              <a:chExt cx="464344" cy="464344"/>
            </a:xfrm>
            <a:solidFill>
              <a:schemeClr val="bg1"/>
            </a:solidFill>
          </p:grpSpPr>
          <p:sp>
            <p:nvSpPr>
              <p:cNvPr id="1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21" name="Group 21"/>
          <p:cNvGrpSpPr/>
          <p:nvPr/>
        </p:nvGrpSpPr>
        <p:grpSpPr>
          <a:xfrm>
            <a:off x="3760318" y="1875842"/>
            <a:ext cx="1045094" cy="1004080"/>
            <a:chOff x="5013757" y="2344704"/>
            <a:chExt cx="1393459" cy="1338773"/>
          </a:xfrm>
        </p:grpSpPr>
        <p:sp>
          <p:nvSpPr>
            <p:cNvPr id="22" name="Diamond 22"/>
            <p:cNvSpPr/>
            <p:nvPr/>
          </p:nvSpPr>
          <p:spPr>
            <a:xfrm>
              <a:off x="5013757" y="2344704"/>
              <a:ext cx="1393459" cy="1338773"/>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23" name="Group 23"/>
            <p:cNvGrpSpPr/>
            <p:nvPr/>
          </p:nvGrpSpPr>
          <p:grpSpPr>
            <a:xfrm>
              <a:off x="5478313" y="2752368"/>
              <a:ext cx="464344" cy="464344"/>
              <a:chOff x="4439444" y="1652588"/>
              <a:chExt cx="464344" cy="464344"/>
            </a:xfrm>
            <a:solidFill>
              <a:schemeClr val="bg2"/>
            </a:solidFill>
          </p:grpSpPr>
          <p:sp>
            <p:nvSpPr>
              <p:cNvPr id="24"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5"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6"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43" name="TextBox 42"/>
          <p:cNvSpPr txBox="1"/>
          <p:nvPr/>
        </p:nvSpPr>
        <p:spPr>
          <a:xfrm>
            <a:off x="2455892" y="221144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4" name="TextBox 43"/>
          <p:cNvSpPr txBox="1"/>
          <p:nvPr/>
        </p:nvSpPr>
        <p:spPr>
          <a:xfrm>
            <a:off x="1081798" y="244696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5" name="TextBox 44"/>
          <p:cNvSpPr txBox="1"/>
          <p:nvPr/>
        </p:nvSpPr>
        <p:spPr>
          <a:xfrm>
            <a:off x="2455892" y="328293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6" name="TextBox 45"/>
          <p:cNvSpPr txBox="1"/>
          <p:nvPr/>
        </p:nvSpPr>
        <p:spPr>
          <a:xfrm>
            <a:off x="1081798" y="351844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7" name="TextBox 46"/>
          <p:cNvSpPr txBox="1"/>
          <p:nvPr/>
        </p:nvSpPr>
        <p:spPr>
          <a:xfrm>
            <a:off x="5430154" y="151679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8" name="TextBox 47"/>
          <p:cNvSpPr txBox="1"/>
          <p:nvPr/>
        </p:nvSpPr>
        <p:spPr>
          <a:xfrm>
            <a:off x="5430154" y="1752302"/>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9" name="TextBox 48"/>
          <p:cNvSpPr txBox="1"/>
          <p:nvPr/>
        </p:nvSpPr>
        <p:spPr>
          <a:xfrm>
            <a:off x="5430154" y="258827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5430154" y="282378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2602439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ppt_x"/>
                                          </p:val>
                                        </p:tav>
                                        <p:tav tm="100000">
                                          <p:val>
                                            <p:strVal val="#ppt_x"/>
                                          </p:val>
                                        </p:tav>
                                      </p:tavLst>
                                    </p:anim>
                                    <p:anim calcmode="lin" valueType="num">
                                      <p:cBhvr additive="base">
                                        <p:cTn id="8" dur="25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250"/>
                            </p:stCondLst>
                            <p:childTnLst>
                              <p:par>
                                <p:cTn id="10" presetID="49" presetClass="entr" presetSubtype="0" decel="10000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360"/>
                                          </p:val>
                                        </p:tav>
                                        <p:tav tm="100000">
                                          <p:val>
                                            <p:fltVal val="0"/>
                                          </p:val>
                                        </p:tav>
                                      </p:tavLst>
                                    </p:anim>
                                    <p:animEffect transition="in" filter="fade">
                                      <p:cBhvr>
                                        <p:cTn id="15" dur="500"/>
                                        <p:tgtEl>
                                          <p:spTgt spid="12"/>
                                        </p:tgtEl>
                                      </p:cBhvr>
                                    </p:animEffect>
                                  </p:childTnLst>
                                </p:cTn>
                              </p:par>
                            </p:childTnLst>
                          </p:cTn>
                        </p:par>
                        <p:par>
                          <p:cTn id="16" fill="hold">
                            <p:stCondLst>
                              <p:cond delay="750"/>
                            </p:stCondLst>
                            <p:childTnLst>
                              <p:par>
                                <p:cTn id="17" presetID="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250" fill="hold"/>
                                        <p:tgtEl>
                                          <p:spTgt spid="47"/>
                                        </p:tgtEl>
                                        <p:attrNameLst>
                                          <p:attrName>ppt_x</p:attrName>
                                        </p:attrNameLst>
                                      </p:cBhvr>
                                      <p:tavLst>
                                        <p:tav tm="0">
                                          <p:val>
                                            <p:strVal val="1+#ppt_w/2"/>
                                          </p:val>
                                        </p:tav>
                                        <p:tav tm="100000">
                                          <p:val>
                                            <p:strVal val="#ppt_x"/>
                                          </p:val>
                                        </p:tav>
                                      </p:tavLst>
                                    </p:anim>
                                    <p:anim calcmode="lin" valueType="num">
                                      <p:cBhvr additive="base">
                                        <p:cTn id="20" dur="25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par>
                          <p:cTn id="24" fill="hold">
                            <p:stCondLst>
                              <p:cond delay="1250"/>
                            </p:stCondLst>
                            <p:childTnLst>
                              <p:par>
                                <p:cTn id="25" presetID="49" presetClass="entr" presetSubtype="0" decel="100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360"/>
                                          </p:val>
                                        </p:tav>
                                        <p:tav tm="100000">
                                          <p:val>
                                            <p:fltVal val="0"/>
                                          </p:val>
                                        </p:tav>
                                      </p:tavLst>
                                    </p:anim>
                                    <p:animEffect transition="in" filter="fade">
                                      <p:cBhvr>
                                        <p:cTn id="30" dur="500"/>
                                        <p:tgtEl>
                                          <p:spTgt spid="21"/>
                                        </p:tgtEl>
                                      </p:cBhvr>
                                    </p:animEffect>
                                  </p:childTnLst>
                                </p:cTn>
                              </p:par>
                            </p:childTnLst>
                          </p:cTn>
                        </p:par>
                        <p:par>
                          <p:cTn id="31" fill="hold">
                            <p:stCondLst>
                              <p:cond delay="1750"/>
                            </p:stCondLst>
                            <p:childTnLst>
                              <p:par>
                                <p:cTn id="32" presetID="2" presetClass="entr" presetSubtype="8"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250" fill="hold"/>
                                        <p:tgtEl>
                                          <p:spTgt spid="43"/>
                                        </p:tgtEl>
                                        <p:attrNameLst>
                                          <p:attrName>ppt_x</p:attrName>
                                        </p:attrNameLst>
                                      </p:cBhvr>
                                      <p:tavLst>
                                        <p:tav tm="0">
                                          <p:val>
                                            <p:strVal val="0-#ppt_w/2"/>
                                          </p:val>
                                        </p:tav>
                                        <p:tav tm="100000">
                                          <p:val>
                                            <p:strVal val="#ppt_x"/>
                                          </p:val>
                                        </p:tav>
                                      </p:tavLst>
                                    </p:anim>
                                    <p:anim calcmode="lin" valueType="num">
                                      <p:cBhvr additive="base">
                                        <p:cTn id="35" dur="250" fill="hold"/>
                                        <p:tgtEl>
                                          <p:spTgt spid="43"/>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par>
                          <p:cTn id="39" fill="hold">
                            <p:stCondLst>
                              <p:cond delay="2250"/>
                            </p:stCondLst>
                            <p:childTnLst>
                              <p:par>
                                <p:cTn id="40" presetID="49" presetClass="entr" presetSubtype="0" decel="10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childTnLst>
                          </p:cTn>
                        </p:par>
                        <p:par>
                          <p:cTn id="46" fill="hold">
                            <p:stCondLst>
                              <p:cond delay="2750"/>
                            </p:stCondLst>
                            <p:childTnLst>
                              <p:par>
                                <p:cTn id="47" presetID="2" presetClass="entr" presetSubtype="2"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250" fill="hold"/>
                                        <p:tgtEl>
                                          <p:spTgt spid="49"/>
                                        </p:tgtEl>
                                        <p:attrNameLst>
                                          <p:attrName>ppt_x</p:attrName>
                                        </p:attrNameLst>
                                      </p:cBhvr>
                                      <p:tavLst>
                                        <p:tav tm="0">
                                          <p:val>
                                            <p:strVal val="1+#ppt_w/2"/>
                                          </p:val>
                                        </p:tav>
                                        <p:tav tm="100000">
                                          <p:val>
                                            <p:strVal val="#ppt_x"/>
                                          </p:val>
                                        </p:tav>
                                      </p:tavLst>
                                    </p:anim>
                                    <p:anim calcmode="lin" valueType="num">
                                      <p:cBhvr additive="base">
                                        <p:cTn id="50" dur="250" fill="hold"/>
                                        <p:tgtEl>
                                          <p:spTgt spid="49"/>
                                        </p:tgtEl>
                                        <p:attrNameLst>
                                          <p:attrName>ppt_y</p:attrName>
                                        </p:attrNameLst>
                                      </p:cBhvr>
                                      <p:tavLst>
                                        <p:tav tm="0">
                                          <p:val>
                                            <p:strVal val="#ppt_y"/>
                                          </p:val>
                                        </p:tav>
                                        <p:tav tm="100000">
                                          <p:val>
                                            <p:strVal val="#ppt_y"/>
                                          </p:val>
                                        </p:tav>
                                      </p:tavLst>
                                    </p:anim>
                                  </p:childTnLst>
                                </p:cTn>
                              </p:par>
                              <p:par>
                                <p:cTn id="51" presetID="22" presetClass="entr" presetSubtype="1"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childTnLst>
                          </p:cTn>
                        </p:par>
                        <p:par>
                          <p:cTn id="54" fill="hold">
                            <p:stCondLst>
                              <p:cond delay="3250"/>
                            </p:stCondLst>
                            <p:childTnLst>
                              <p:par>
                                <p:cTn id="55" presetID="49" presetClass="entr" presetSubtype="0" decel="10000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 calcmode="lin" valueType="num">
                                      <p:cBhvr>
                                        <p:cTn id="59" dur="500" fill="hold"/>
                                        <p:tgtEl>
                                          <p:spTgt spid="7"/>
                                        </p:tgtEl>
                                        <p:attrNameLst>
                                          <p:attrName>style.rotation</p:attrName>
                                        </p:attrNameLst>
                                      </p:cBhvr>
                                      <p:tavLst>
                                        <p:tav tm="0">
                                          <p:val>
                                            <p:fltVal val="360"/>
                                          </p:val>
                                        </p:tav>
                                        <p:tav tm="100000">
                                          <p:val>
                                            <p:fltVal val="0"/>
                                          </p:val>
                                        </p:tav>
                                      </p:tavLst>
                                    </p:anim>
                                    <p:animEffect transition="in" filter="fade">
                                      <p:cBhvr>
                                        <p:cTn id="60" dur="500"/>
                                        <p:tgtEl>
                                          <p:spTgt spid="7"/>
                                        </p:tgtEl>
                                      </p:cBhvr>
                                    </p:animEffect>
                                  </p:childTnLst>
                                </p:cTn>
                              </p:par>
                            </p:childTnLst>
                          </p:cTn>
                        </p:par>
                        <p:par>
                          <p:cTn id="61" fill="hold">
                            <p:stCondLst>
                              <p:cond delay="3750"/>
                            </p:stCondLst>
                            <p:childTnLst>
                              <p:par>
                                <p:cTn id="62" presetID="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250" fill="hold"/>
                                        <p:tgtEl>
                                          <p:spTgt spid="45"/>
                                        </p:tgtEl>
                                        <p:attrNameLst>
                                          <p:attrName>ppt_x</p:attrName>
                                        </p:attrNameLst>
                                      </p:cBhvr>
                                      <p:tavLst>
                                        <p:tav tm="0">
                                          <p:val>
                                            <p:strVal val="0-#ppt_w/2"/>
                                          </p:val>
                                        </p:tav>
                                        <p:tav tm="100000">
                                          <p:val>
                                            <p:strVal val="#ppt_x"/>
                                          </p:val>
                                        </p:tav>
                                      </p:tavLst>
                                    </p:anim>
                                    <p:anim calcmode="lin" valueType="num">
                                      <p:cBhvr additive="base">
                                        <p:cTn id="65" dur="250" fill="hold"/>
                                        <p:tgtEl>
                                          <p:spTgt spid="45"/>
                                        </p:tgtEl>
                                        <p:attrNameLst>
                                          <p:attrName>ppt_y</p:attrName>
                                        </p:attrNameLst>
                                      </p:cBhvr>
                                      <p:tavLst>
                                        <p:tav tm="0">
                                          <p:val>
                                            <p:strVal val="#ppt_y"/>
                                          </p:val>
                                        </p:tav>
                                        <p:tav tm="100000">
                                          <p:val>
                                            <p:strVal val="#ppt_y"/>
                                          </p:val>
                                        </p:tav>
                                      </p:tavLst>
                                    </p:anim>
                                  </p:childTnLst>
                                </p:cTn>
                              </p:par>
                              <p:par>
                                <p:cTn id="66" presetID="22" presetClass="entr" presetSubtype="1"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up)">
                                      <p:cBhvr>
                                        <p:cTn id="6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97966" y="68555"/>
            <a:ext cx="2933700" cy="2933700"/>
          </a:xfrm>
          <a:prstGeom prst="rect">
            <a:avLst/>
          </a:prstGeom>
        </p:spPr>
      </p:pic>
      <p:sp>
        <p:nvSpPr>
          <p:cNvPr id="6" name="椭圆 5"/>
          <p:cNvSpPr/>
          <p:nvPr/>
        </p:nvSpPr>
        <p:spPr>
          <a:xfrm>
            <a:off x="3767083" y="952508"/>
            <a:ext cx="1452615" cy="1452615"/>
          </a:xfrm>
          <a:prstGeom prst="ellipse">
            <a:avLst/>
          </a:prstGeom>
          <a:solidFill>
            <a:srgbClr val="77AE44"/>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00" dirty="0" smtClean="0">
                <a:latin typeface="Arial" pitchFamily="34" charset="0"/>
                <a:cs typeface="Arial" pitchFamily="34" charset="0"/>
              </a:rPr>
              <a:t>4</a:t>
            </a:r>
            <a:endParaRPr lang="zh-CN" altLang="en-US" sz="11500" dirty="0">
              <a:latin typeface="Arial" pitchFamily="34" charset="0"/>
              <a:cs typeface="Arial" pitchFamily="34" charset="0"/>
            </a:endParaRPr>
          </a:p>
        </p:txBody>
      </p:sp>
      <p:sp>
        <p:nvSpPr>
          <p:cNvPr id="10" name="TextBox 42"/>
          <p:cNvSpPr txBox="1"/>
          <p:nvPr/>
        </p:nvSpPr>
        <p:spPr>
          <a:xfrm>
            <a:off x="2479109" y="2837716"/>
            <a:ext cx="4379088" cy="1323439"/>
          </a:xfrm>
          <a:prstGeom prst="rect">
            <a:avLst/>
          </a:prstGeom>
          <a:noFill/>
        </p:spPr>
        <p:txBody>
          <a:bodyPr wrap="square" rtlCol="0">
            <a:spAutoFit/>
          </a:bodyPr>
          <a:lstStyle/>
          <a:p>
            <a:pPr algn="ctr"/>
            <a:r>
              <a:rPr lang="zh-CN" altLang="en-US" sz="4400" b="1" dirty="0">
                <a:solidFill>
                  <a:srgbClr val="77AE44"/>
                </a:solidFill>
                <a:latin typeface="微软雅黑" pitchFamily="34" charset="-122"/>
                <a:ea typeface="微软雅黑" pitchFamily="34" charset="-122"/>
              </a:rPr>
              <a:t>单击添加</a:t>
            </a:r>
            <a:r>
              <a:rPr lang="zh-CN" altLang="en-US" sz="4400" b="1" dirty="0" smtClean="0">
                <a:solidFill>
                  <a:srgbClr val="77AE44"/>
                </a:solidFill>
                <a:latin typeface="微软雅黑" pitchFamily="34" charset="-122"/>
                <a:ea typeface="微软雅黑" pitchFamily="34" charset="-122"/>
              </a:rPr>
              <a:t>文字</a:t>
            </a:r>
            <a:endParaRPr lang="en-US" altLang="zh-CN" sz="4400" b="1" dirty="0" smtClean="0">
              <a:solidFill>
                <a:srgbClr val="77AE44"/>
              </a:solidFill>
              <a:latin typeface="微软雅黑" pitchFamily="34" charset="-122"/>
              <a:ea typeface="微软雅黑" pitchFamily="34" charset="-122"/>
            </a:endParaRPr>
          </a:p>
          <a:p>
            <a:pPr algn="ctr"/>
            <a:r>
              <a:rPr lang="zh-CN" altLang="en-US" sz="3600" dirty="0" smtClean="0">
                <a:solidFill>
                  <a:schemeClr val="bg1">
                    <a:lumMod val="50000"/>
                  </a:schemeClr>
                </a:solidFill>
                <a:latin typeface="微软雅黑" pitchFamily="34" charset="-122"/>
                <a:ea typeface="微软雅黑" pitchFamily="34" charset="-122"/>
              </a:rPr>
              <a:t>此处添加说明文字</a:t>
            </a:r>
            <a:endParaRPr lang="zh-CN" altLang="en-US" sz="36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5434145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42" presetClass="path" presetSubtype="0" accel="50000" decel="50000" fill="hold" grpId="1" nodeType="withEffect">
                                  <p:stCondLst>
                                    <p:cond delay="0"/>
                                  </p:stCondLst>
                                  <p:childTnLst>
                                    <p:animMotion origin="layout" path="M -0.18437 0.2713 L -0.00225 0.01512 " pathEditMode="relative" rAng="0" ptsTypes="AA">
                                      <p:cBhvr>
                                        <p:cTn id="11" dur="1000" fill="hold"/>
                                        <p:tgtEl>
                                          <p:spTgt spid="6"/>
                                        </p:tgtEl>
                                        <p:attrNameLst>
                                          <p:attrName>ppt_x</p:attrName>
                                          <p:attrName>ppt_y</p:attrName>
                                        </p:attrNameLst>
                                      </p:cBhvr>
                                      <p:rCtr x="9097" y="-12809"/>
                                    </p:animMotion>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childTnLst>
                                </p:cTn>
                              </p:par>
                            </p:childTnLst>
                          </p:cTn>
                        </p:par>
                        <p:par>
                          <p:cTn id="16" fill="hold">
                            <p:stCondLst>
                              <p:cond delay="2000"/>
                            </p:stCondLst>
                            <p:childTnLst>
                              <p:par>
                                <p:cTn id="17" presetID="26" presetClass="emph" presetSubtype="0" fill="hold" grpId="2" nodeType="afterEffect">
                                  <p:stCondLst>
                                    <p:cond delay="0"/>
                                  </p:stCondLst>
                                  <p:childTnLst>
                                    <p:animEffect transition="out" filter="fade">
                                      <p:cBhvr>
                                        <p:cTn id="18" dur="500" tmFilter="0, 0; .2, .5; .8, .5; 1, 0"/>
                                        <p:tgtEl>
                                          <p:spTgt spid="6"/>
                                        </p:tgtEl>
                                      </p:cBhvr>
                                    </p:animEffect>
                                    <p:animScale>
                                      <p:cBhvr>
                                        <p:cTn id="19" dur="250" autoRev="1" fill="hold"/>
                                        <p:tgtEl>
                                          <p:spTgt spid="6"/>
                                        </p:tgtEl>
                                      </p:cBhvr>
                                      <p:by x="105000" y="105000"/>
                                    </p:animScale>
                                  </p:childTnLst>
                                </p:cTn>
                              </p:par>
                              <p:par>
                                <p:cTn id="20" presetID="26" presetClass="emph" presetSubtype="0" fill="hold" grpId="1" nodeType="withEffect">
                                  <p:stCondLst>
                                    <p:cond delay="0"/>
                                  </p:stCondLst>
                                  <p:childTnLst>
                                    <p:animEffect transition="out" filter="fade">
                                      <p:cBhvr>
                                        <p:cTn id="21" dur="500" tmFilter="0, 0; .2, .5; .8, .5; 1, 0"/>
                                        <p:tgtEl>
                                          <p:spTgt spid="10"/>
                                        </p:tgtEl>
                                      </p:cBhvr>
                                    </p:animEffect>
                                    <p:animScale>
                                      <p:cBhvr>
                                        <p:cTn id="22"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10" grpId="0"/>
      <p:bldP spid="10"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接连接符 10"/>
          <p:cNvSpPr>
            <a:spLocks noChangeShapeType="1"/>
          </p:cNvSpPr>
          <p:nvPr/>
        </p:nvSpPr>
        <p:spPr bwMode="auto">
          <a:xfrm>
            <a:off x="4643438" y="915194"/>
            <a:ext cx="1587" cy="3960812"/>
          </a:xfrm>
          <a:prstGeom prst="line">
            <a:avLst/>
          </a:prstGeom>
          <a:noFill/>
          <a:ln w="9525" cap="flat"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 name="TextBox 12"/>
          <p:cNvSpPr>
            <a:spLocks noChangeArrowheads="1"/>
          </p:cNvSpPr>
          <p:nvPr/>
        </p:nvSpPr>
        <p:spPr bwMode="auto">
          <a:xfrm>
            <a:off x="611188" y="1680369"/>
            <a:ext cx="3240087"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方正兰亭粗黑_GBK" charset="-122"/>
                <a:sym typeface="宋体" pitchFamily="2" charset="-122"/>
              </a:rPr>
              <a:t>这里输入简单的文字概述这里输入简单文字概</a:t>
            </a:r>
          </a:p>
          <a:p>
            <a:pPr>
              <a:lnSpc>
                <a:spcPct val="150000"/>
              </a:lnSpc>
            </a:pPr>
            <a:r>
              <a:rPr lang="zh-CN" altLang="en-US" sz="1200">
                <a:solidFill>
                  <a:srgbClr val="595959"/>
                </a:solidFill>
                <a:latin typeface="方正兰亭粗黑_GBK" charset="-122"/>
                <a:sym typeface="宋体" pitchFamily="2" charset="-122"/>
              </a:rPr>
              <a:t>述这里输入简单的文字概述这里入简单的文字</a:t>
            </a:r>
          </a:p>
          <a:p>
            <a:pPr>
              <a:lnSpc>
                <a:spcPct val="150000"/>
              </a:lnSpc>
            </a:pPr>
            <a:r>
              <a:rPr lang="zh-CN" altLang="en-US" sz="1200">
                <a:solidFill>
                  <a:srgbClr val="595959"/>
                </a:solidFill>
                <a:latin typeface="方正兰亭粗黑_GBK" charset="-122"/>
                <a:sym typeface="宋体" pitchFamily="2" charset="-122"/>
              </a:rPr>
              <a:t>概述这里输入述简单的文字概述这里输入简单</a:t>
            </a:r>
          </a:p>
          <a:p>
            <a:pPr>
              <a:lnSpc>
                <a:spcPct val="150000"/>
              </a:lnSpc>
            </a:pPr>
            <a:r>
              <a:rPr lang="zh-CN" altLang="en-US" sz="1200">
                <a:solidFill>
                  <a:srgbClr val="595959"/>
                </a:solidFill>
                <a:latin typeface="方正兰亭粗黑_GBK" charset="-122"/>
                <a:sym typeface="宋体" pitchFamily="2" charset="-122"/>
              </a:rPr>
              <a:t>的文字概述这里输入简单的文字概述这里输入</a:t>
            </a:r>
          </a:p>
          <a:p>
            <a:pPr>
              <a:lnSpc>
                <a:spcPct val="150000"/>
              </a:lnSpc>
            </a:pPr>
            <a:r>
              <a:rPr lang="zh-CN" altLang="en-US" sz="1200">
                <a:solidFill>
                  <a:srgbClr val="595959"/>
                </a:solidFill>
                <a:latin typeface="方正兰亭粗黑_GBK" charset="-122"/>
                <a:sym typeface="宋体" pitchFamily="2" charset="-122"/>
              </a:rPr>
              <a:t>简单的文字概述这里输入</a:t>
            </a:r>
          </a:p>
        </p:txBody>
      </p:sp>
      <p:sp>
        <p:nvSpPr>
          <p:cNvPr id="6" name="TextBox 13"/>
          <p:cNvSpPr>
            <a:spLocks noChangeArrowheads="1"/>
          </p:cNvSpPr>
          <p:nvPr/>
        </p:nvSpPr>
        <p:spPr bwMode="auto">
          <a:xfrm>
            <a:off x="1331913" y="1266031"/>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2014</a:t>
            </a:r>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工作</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情况</a:t>
            </a:r>
          </a:p>
        </p:txBody>
      </p:sp>
      <p:sp>
        <p:nvSpPr>
          <p:cNvPr id="7" name="TextBox 14"/>
          <p:cNvSpPr>
            <a:spLocks noChangeArrowheads="1"/>
          </p:cNvSpPr>
          <p:nvPr/>
        </p:nvSpPr>
        <p:spPr bwMode="auto">
          <a:xfrm>
            <a:off x="5364163" y="1275556"/>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2015</a:t>
            </a:r>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年</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工作情况</a:t>
            </a:r>
          </a:p>
        </p:txBody>
      </p:sp>
      <p:sp>
        <p:nvSpPr>
          <p:cNvPr id="8" name="TextBox 15"/>
          <p:cNvSpPr>
            <a:spLocks noChangeArrowheads="1"/>
          </p:cNvSpPr>
          <p:nvPr/>
        </p:nvSpPr>
        <p:spPr bwMode="auto">
          <a:xfrm>
            <a:off x="5384800" y="1707356"/>
            <a:ext cx="329247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dirty="0">
              <a:latin typeface="方正兰亭粗黑_GBK" charset="-122"/>
            </a:endParaRPr>
          </a:p>
        </p:txBody>
      </p:sp>
      <p:sp>
        <p:nvSpPr>
          <p:cNvPr id="9" name="矩形 16"/>
          <p:cNvSpPr>
            <a:spLocks noChangeArrowheads="1"/>
          </p:cNvSpPr>
          <p:nvPr/>
        </p:nvSpPr>
        <p:spPr bwMode="auto">
          <a:xfrm>
            <a:off x="1943100" y="3539331"/>
            <a:ext cx="1692275" cy="227013"/>
          </a:xfrm>
          <a:prstGeom prst="rect">
            <a:avLst/>
          </a:prstGeom>
          <a:solidFill>
            <a:srgbClr val="C0504D"/>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矩形 17"/>
          <p:cNvSpPr>
            <a:spLocks noChangeArrowheads="1"/>
          </p:cNvSpPr>
          <p:nvPr/>
        </p:nvSpPr>
        <p:spPr bwMode="auto">
          <a:xfrm>
            <a:off x="971550" y="3899694"/>
            <a:ext cx="2652713" cy="227012"/>
          </a:xfrm>
          <a:prstGeom prst="rect">
            <a:avLst/>
          </a:prstGeom>
          <a:solidFill>
            <a:srgbClr val="8064A2"/>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矩形 18"/>
          <p:cNvSpPr>
            <a:spLocks noChangeArrowheads="1"/>
          </p:cNvSpPr>
          <p:nvPr/>
        </p:nvSpPr>
        <p:spPr bwMode="auto">
          <a:xfrm>
            <a:off x="1476375" y="4320381"/>
            <a:ext cx="2159000" cy="227013"/>
          </a:xfrm>
          <a:prstGeom prst="rect">
            <a:avLst/>
          </a:prstGeom>
          <a:solidFill>
            <a:srgbClr val="9BBB59"/>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TextBox 19"/>
          <p:cNvSpPr>
            <a:spLocks noChangeArrowheads="1"/>
          </p:cNvSpPr>
          <p:nvPr/>
        </p:nvSpPr>
        <p:spPr bwMode="auto">
          <a:xfrm>
            <a:off x="2152650" y="3539331"/>
            <a:ext cx="1204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3" name="TextBox 20"/>
          <p:cNvSpPr>
            <a:spLocks noChangeArrowheads="1"/>
          </p:cNvSpPr>
          <p:nvPr/>
        </p:nvSpPr>
        <p:spPr bwMode="auto">
          <a:xfrm>
            <a:off x="1763713" y="3899694"/>
            <a:ext cx="15763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14" name="TextBox 21"/>
          <p:cNvSpPr>
            <a:spLocks noChangeArrowheads="1"/>
          </p:cNvSpPr>
          <p:nvPr/>
        </p:nvSpPr>
        <p:spPr bwMode="auto">
          <a:xfrm>
            <a:off x="2195513"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15" name="矩形 22"/>
          <p:cNvSpPr>
            <a:spLocks noChangeArrowheads="1"/>
          </p:cNvSpPr>
          <p:nvPr/>
        </p:nvSpPr>
        <p:spPr bwMode="auto">
          <a:xfrm>
            <a:off x="5508625" y="3539331"/>
            <a:ext cx="1692275" cy="227013"/>
          </a:xfrm>
          <a:prstGeom prst="rect">
            <a:avLst/>
          </a:prstGeom>
          <a:solidFill>
            <a:srgbClr val="C0504D"/>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 name="矩形 23"/>
          <p:cNvSpPr>
            <a:spLocks noChangeArrowheads="1"/>
          </p:cNvSpPr>
          <p:nvPr/>
        </p:nvSpPr>
        <p:spPr bwMode="auto">
          <a:xfrm>
            <a:off x="5519738" y="3899694"/>
            <a:ext cx="2652712" cy="227012"/>
          </a:xfrm>
          <a:prstGeom prst="rect">
            <a:avLst/>
          </a:prstGeom>
          <a:solidFill>
            <a:srgbClr val="8064A2"/>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 name="矩形 24"/>
          <p:cNvSpPr>
            <a:spLocks noChangeArrowheads="1"/>
          </p:cNvSpPr>
          <p:nvPr/>
        </p:nvSpPr>
        <p:spPr bwMode="auto">
          <a:xfrm>
            <a:off x="5508625" y="4320381"/>
            <a:ext cx="2159000" cy="227013"/>
          </a:xfrm>
          <a:prstGeom prst="rect">
            <a:avLst/>
          </a:prstGeom>
          <a:solidFill>
            <a:srgbClr val="9BBB59"/>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 name="TextBox 25"/>
          <p:cNvSpPr>
            <a:spLocks noChangeArrowheads="1"/>
          </p:cNvSpPr>
          <p:nvPr/>
        </p:nvSpPr>
        <p:spPr bwMode="auto">
          <a:xfrm>
            <a:off x="5716588" y="3539331"/>
            <a:ext cx="12049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9" name="TextBox 26"/>
          <p:cNvSpPr>
            <a:spLocks noChangeArrowheads="1"/>
          </p:cNvSpPr>
          <p:nvPr/>
        </p:nvSpPr>
        <p:spPr bwMode="auto">
          <a:xfrm>
            <a:off x="5724525" y="3899694"/>
            <a:ext cx="15763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20" name="TextBox 27"/>
          <p:cNvSpPr>
            <a:spLocks noChangeArrowheads="1"/>
          </p:cNvSpPr>
          <p:nvPr/>
        </p:nvSpPr>
        <p:spPr bwMode="auto">
          <a:xfrm>
            <a:off x="5735638"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21" name="TextBox 28"/>
          <p:cNvSpPr>
            <a:spLocks noChangeArrowheads="1"/>
          </p:cNvSpPr>
          <p:nvPr/>
        </p:nvSpPr>
        <p:spPr bwMode="auto">
          <a:xfrm>
            <a:off x="4386634" y="2416969"/>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p>
        </p:txBody>
      </p:sp>
      <p:grpSp>
        <p:nvGrpSpPr>
          <p:cNvPr id="25" name="组合 24"/>
          <p:cNvGrpSpPr/>
          <p:nvPr/>
        </p:nvGrpSpPr>
        <p:grpSpPr>
          <a:xfrm>
            <a:off x="4161094" y="2261200"/>
            <a:ext cx="964688" cy="964688"/>
            <a:chOff x="1985887" y="1962468"/>
            <a:chExt cx="1284820" cy="1284820"/>
          </a:xfrm>
          <a:effectLst>
            <a:outerShdw blurRad="88900" dist="76200" dir="4800000" algn="t" rotWithShape="0">
              <a:prstClr val="black">
                <a:alpha val="25000"/>
              </a:prstClr>
            </a:outerShdw>
          </a:effectLst>
        </p:grpSpPr>
        <p:sp>
          <p:nvSpPr>
            <p:cNvPr id="26" name="椭圆 25"/>
            <p:cNvSpPr/>
            <p:nvPr/>
          </p:nvSpPr>
          <p:spPr>
            <a:xfrm rot="1245109">
              <a:off x="1985887" y="1962468"/>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7" name="椭圆 26"/>
            <p:cNvSpPr/>
            <p:nvPr/>
          </p:nvSpPr>
          <p:spPr>
            <a:xfrm>
              <a:off x="2138192" y="2120635"/>
              <a:ext cx="970383" cy="970381"/>
            </a:xfrm>
            <a:prstGeom prst="ellipse">
              <a:avLst/>
            </a:prstGeom>
            <a:solidFill>
              <a:srgbClr val="4BACC6"/>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altLang="zh-CN" sz="2000" b="1" dirty="0" smtClean="0">
                  <a:solidFill>
                    <a:schemeClr val="bg1"/>
                  </a:solidFill>
                  <a:latin typeface="微软雅黑" pitchFamily="34" charset="-122"/>
                  <a:ea typeface="微软雅黑" pitchFamily="34" charset="-122"/>
                </a:rPr>
                <a:t>VS</a:t>
              </a:r>
              <a:endParaRPr lang="zh-CN" altLang="en-US" sz="20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4939530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6"/>
                                        </p:tgtEl>
                                      </p:cBhvr>
                                    </p:animEffect>
                                  </p:childTnLst>
                                </p:cTn>
                              </p:par>
                            </p:childTnLst>
                          </p:cTn>
                        </p:par>
                        <p:par>
                          <p:cTn id="27" fill="hold">
                            <p:stCondLst>
                              <p:cond delay="2350"/>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8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7"/>
                                        </p:tgtEl>
                                      </p:cBhvr>
                                    </p:animEffect>
                                  </p:childTnLst>
                                </p:cTn>
                              </p:par>
                            </p:childTnLst>
                          </p:cTn>
                        </p:par>
                        <p:par>
                          <p:cTn id="40" fill="hold">
                            <p:stCondLst>
                              <p:cond delay="3750"/>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22" presetClass="entr" presetSubtype="2"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400"/>
                                        <p:tgtEl>
                                          <p:spTgt spid="9"/>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p:cBhvr>
                                        <p:cTn id="51" dur="500"/>
                                        <p:tgtEl>
                                          <p:spTgt spid="1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4750"/>
                            </p:stCondLst>
                            <p:childTnLst>
                              <p:par>
                                <p:cTn id="59" presetID="22" presetClass="entr" presetSubtype="2"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500"/>
                                        <p:tgtEl>
                                          <p:spTgt spid="19"/>
                                        </p:tgtEl>
                                      </p:cBhvr>
                                    </p:animEffect>
                                  </p:childTnLst>
                                </p:cTn>
                              </p:par>
                            </p:childTnLst>
                          </p:cTn>
                        </p:par>
                        <p:par>
                          <p:cTn id="71" fill="hold">
                            <p:stCondLst>
                              <p:cond delay="5250"/>
                            </p:stCondLst>
                            <p:childTnLst>
                              <p:par>
                                <p:cTn id="72" presetID="2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p:cBhvr>
                                        <p:cTn id="74" dur="500"/>
                                        <p:tgtEl>
                                          <p:spTgt spid="1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p:cBhvr>
                                        <p:cTn id="77" dur="5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bldLvl="0" autoUpdateAnimBg="0"/>
      <p:bldP spid="6" grpId="0" bldLvl="0" autoUpdateAnimBg="0"/>
      <p:bldP spid="7" grpId="0" bldLvl="0" autoUpdateAnimBg="0"/>
      <p:bldP spid="8" grpId="0" bldLvl="0"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nimBg="1" autoUpdateAnimBg="0"/>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Rectangle 7"/>
          <p:cNvSpPr/>
          <p:nvPr/>
        </p:nvSpPr>
        <p:spPr>
          <a:xfrm>
            <a:off x="3347863" y="771550"/>
            <a:ext cx="5796137" cy="4371950"/>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 fmla="*/ 365760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3657600 w 7664245"/>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2">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138" name="Pentagon 25"/>
          <p:cNvSpPr/>
          <p:nvPr/>
        </p:nvSpPr>
        <p:spPr>
          <a:xfrm>
            <a:off x="345387" y="1767319"/>
            <a:ext cx="455636" cy="27308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01</a:t>
            </a:r>
            <a:endParaRPr lang="en-GB" sz="1500">
              <a:solidFill>
                <a:schemeClr val="tx1">
                  <a:lumMod val="65000"/>
                  <a:lumOff val="35000"/>
                </a:schemeClr>
              </a:solidFill>
            </a:endParaRPr>
          </a:p>
        </p:txBody>
      </p:sp>
      <p:sp>
        <p:nvSpPr>
          <p:cNvPr id="139" name="Rectangle 26"/>
          <p:cNvSpPr/>
          <p:nvPr/>
        </p:nvSpPr>
        <p:spPr>
          <a:xfrm>
            <a:off x="840763" y="1707654"/>
            <a:ext cx="3637112" cy="407804"/>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050" dirty="0" smtClean="0">
                <a:solidFill>
                  <a:schemeClr val="tx1">
                    <a:lumMod val="65000"/>
                    <a:lumOff val="35000"/>
                  </a:schemeClr>
                </a:solidFill>
                <a:latin typeface="微软雅黑" pitchFamily="34" charset="-122"/>
                <a:ea typeface="微软雅黑" pitchFamily="34" charset="-122"/>
              </a:rPr>
              <a:t>容</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140" name="Pentagon 33"/>
          <p:cNvSpPr/>
          <p:nvPr/>
        </p:nvSpPr>
        <p:spPr>
          <a:xfrm>
            <a:off x="345387" y="2435208"/>
            <a:ext cx="455636" cy="2730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02</a:t>
            </a:r>
            <a:endParaRPr lang="en-GB" sz="1500">
              <a:solidFill>
                <a:schemeClr val="tx1">
                  <a:lumMod val="65000"/>
                  <a:lumOff val="35000"/>
                </a:schemeClr>
              </a:solidFill>
            </a:endParaRPr>
          </a:p>
        </p:txBody>
      </p:sp>
      <p:sp>
        <p:nvSpPr>
          <p:cNvPr id="141" name="Rectangle 34"/>
          <p:cNvSpPr/>
          <p:nvPr/>
        </p:nvSpPr>
        <p:spPr>
          <a:xfrm>
            <a:off x="840763" y="2375543"/>
            <a:ext cx="2798402"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42" name="Pentagon 36"/>
          <p:cNvSpPr/>
          <p:nvPr/>
        </p:nvSpPr>
        <p:spPr>
          <a:xfrm>
            <a:off x="345387" y="3093626"/>
            <a:ext cx="455636" cy="27308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03</a:t>
            </a:r>
            <a:endParaRPr lang="en-GB" sz="1500">
              <a:solidFill>
                <a:schemeClr val="tx1">
                  <a:lumMod val="65000"/>
                  <a:lumOff val="35000"/>
                </a:schemeClr>
              </a:solidFill>
            </a:endParaRPr>
          </a:p>
        </p:txBody>
      </p:sp>
      <p:sp>
        <p:nvSpPr>
          <p:cNvPr id="143" name="Rectangle 37"/>
          <p:cNvSpPr/>
          <p:nvPr/>
        </p:nvSpPr>
        <p:spPr>
          <a:xfrm>
            <a:off x="840764" y="3033960"/>
            <a:ext cx="2378073"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44" name="Pentagon 39"/>
          <p:cNvSpPr/>
          <p:nvPr/>
        </p:nvSpPr>
        <p:spPr>
          <a:xfrm>
            <a:off x="345387" y="3782526"/>
            <a:ext cx="455636" cy="273084"/>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04</a:t>
            </a:r>
            <a:endParaRPr lang="en-GB" sz="1500">
              <a:solidFill>
                <a:schemeClr val="tx1">
                  <a:lumMod val="65000"/>
                  <a:lumOff val="35000"/>
                </a:schemeClr>
              </a:solidFill>
            </a:endParaRPr>
          </a:p>
        </p:txBody>
      </p:sp>
      <p:sp>
        <p:nvSpPr>
          <p:cNvPr id="145" name="Rectangle 40"/>
          <p:cNvSpPr/>
          <p:nvPr/>
        </p:nvSpPr>
        <p:spPr>
          <a:xfrm>
            <a:off x="840763" y="3722861"/>
            <a:ext cx="2245337"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146" name="Group 3"/>
          <p:cNvGrpSpPr/>
          <p:nvPr/>
        </p:nvGrpSpPr>
        <p:grpSpPr>
          <a:xfrm>
            <a:off x="4066482" y="2072454"/>
            <a:ext cx="1580622" cy="685800"/>
            <a:chOff x="5621315" y="2514600"/>
            <a:chExt cx="2107496" cy="914400"/>
          </a:xfrm>
        </p:grpSpPr>
        <p:sp>
          <p:nvSpPr>
            <p:cNvPr id="147" name="Parallelogram 14"/>
            <p:cNvSpPr/>
            <p:nvPr/>
          </p:nvSpPr>
          <p:spPr>
            <a:xfrm>
              <a:off x="5621315" y="2514600"/>
              <a:ext cx="2107496" cy="914400"/>
            </a:xfrm>
            <a:prstGeom prst="parallelogram">
              <a:avLst>
                <a:gd name="adj" fmla="val 524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8" name="AutoShape 59"/>
            <p:cNvSpPr>
              <a:spLocks/>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149" name="Group 1"/>
          <p:cNvGrpSpPr/>
          <p:nvPr/>
        </p:nvGrpSpPr>
        <p:grpSpPr>
          <a:xfrm>
            <a:off x="4472064" y="1169240"/>
            <a:ext cx="1580622" cy="685800"/>
            <a:chOff x="6162090" y="1310315"/>
            <a:chExt cx="2107496" cy="914400"/>
          </a:xfrm>
        </p:grpSpPr>
        <p:sp>
          <p:nvSpPr>
            <p:cNvPr id="150" name="Parallelogram 13"/>
            <p:cNvSpPr/>
            <p:nvPr/>
          </p:nvSpPr>
          <p:spPr>
            <a:xfrm>
              <a:off x="6162090" y="1310315"/>
              <a:ext cx="2107496" cy="914400"/>
            </a:xfrm>
            <a:prstGeom prst="parallelogram">
              <a:avLst>
                <a:gd name="adj" fmla="val 5241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1" name="Group 42"/>
            <p:cNvGrpSpPr/>
            <p:nvPr/>
          </p:nvGrpSpPr>
          <p:grpSpPr>
            <a:xfrm>
              <a:off x="6983269" y="1549630"/>
              <a:ext cx="465138" cy="435769"/>
              <a:chOff x="5368132" y="3540125"/>
              <a:chExt cx="465138" cy="435769"/>
            </a:xfrm>
            <a:solidFill>
              <a:schemeClr val="bg2"/>
            </a:solidFill>
          </p:grpSpPr>
          <p:sp>
            <p:nvSpPr>
              <p:cNvPr id="152"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53"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54" name="Group 5"/>
          <p:cNvGrpSpPr/>
          <p:nvPr/>
        </p:nvGrpSpPr>
        <p:grpSpPr>
          <a:xfrm>
            <a:off x="3191006" y="3878882"/>
            <a:ext cx="1580622" cy="685800"/>
            <a:chOff x="4454013" y="4923170"/>
            <a:chExt cx="2107496" cy="914400"/>
          </a:xfrm>
        </p:grpSpPr>
        <p:sp>
          <p:nvSpPr>
            <p:cNvPr id="155" name="Parallelogram 16"/>
            <p:cNvSpPr/>
            <p:nvPr/>
          </p:nvSpPr>
          <p:spPr>
            <a:xfrm>
              <a:off x="4454013" y="4923170"/>
              <a:ext cx="2107496" cy="914400"/>
            </a:xfrm>
            <a:prstGeom prst="parallelogram">
              <a:avLst>
                <a:gd name="adj" fmla="val 524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6" name="Group 45"/>
            <p:cNvGrpSpPr/>
            <p:nvPr/>
          </p:nvGrpSpPr>
          <p:grpSpPr>
            <a:xfrm>
              <a:off x="5348217" y="5147801"/>
              <a:ext cx="319088" cy="465138"/>
              <a:chOff x="3582988" y="3510757"/>
              <a:chExt cx="319088" cy="465138"/>
            </a:xfrm>
            <a:solidFill>
              <a:schemeClr val="bg2"/>
            </a:solidFill>
          </p:grpSpPr>
          <p:sp>
            <p:nvSpPr>
              <p:cNvPr id="15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5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159" name="Group 4"/>
          <p:cNvGrpSpPr/>
          <p:nvPr/>
        </p:nvGrpSpPr>
        <p:grpSpPr>
          <a:xfrm>
            <a:off x="3632185" y="2975668"/>
            <a:ext cx="1580622" cy="685800"/>
            <a:chOff x="5042252" y="3718885"/>
            <a:chExt cx="2107496" cy="914400"/>
          </a:xfrm>
        </p:grpSpPr>
        <p:sp>
          <p:nvSpPr>
            <p:cNvPr id="160" name="Parallelogram 15"/>
            <p:cNvSpPr/>
            <p:nvPr/>
          </p:nvSpPr>
          <p:spPr>
            <a:xfrm>
              <a:off x="5042252" y="3718885"/>
              <a:ext cx="2107496" cy="914400"/>
            </a:xfrm>
            <a:prstGeom prst="parallelogram">
              <a:avLst>
                <a:gd name="adj" fmla="val 52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61" name="Group 48"/>
            <p:cNvGrpSpPr/>
            <p:nvPr/>
          </p:nvGrpSpPr>
          <p:grpSpPr>
            <a:xfrm>
              <a:off x="5863431" y="3980425"/>
              <a:ext cx="465138" cy="391319"/>
              <a:chOff x="5368132" y="2625725"/>
              <a:chExt cx="465138" cy="391319"/>
            </a:xfrm>
            <a:solidFill>
              <a:schemeClr val="bg2"/>
            </a:solidFill>
          </p:grpSpPr>
          <p:sp>
            <p:nvSpPr>
              <p:cNvPr id="162"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3"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4"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362152061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strips(downLeft)">
                                      <p:cBhvr>
                                        <p:cTn id="7" dur="500"/>
                                        <p:tgtEl>
                                          <p:spTgt spid="137"/>
                                        </p:tgtEl>
                                      </p:cBhvr>
                                    </p:animEffect>
                                  </p:childTnLst>
                                </p:cTn>
                              </p:par>
                            </p:childTnLst>
                          </p:cTn>
                        </p:par>
                        <p:par>
                          <p:cTn id="8" fill="hold">
                            <p:stCondLst>
                              <p:cond delay="500"/>
                            </p:stCondLst>
                            <p:childTnLst>
                              <p:par>
                                <p:cTn id="9" presetID="2" presetClass="entr" presetSubtype="3"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additive="base">
                                        <p:cTn id="11" dur="500" fill="hold"/>
                                        <p:tgtEl>
                                          <p:spTgt spid="149"/>
                                        </p:tgtEl>
                                        <p:attrNameLst>
                                          <p:attrName>ppt_x</p:attrName>
                                        </p:attrNameLst>
                                      </p:cBhvr>
                                      <p:tavLst>
                                        <p:tav tm="0">
                                          <p:val>
                                            <p:strVal val="1+#ppt_w/2"/>
                                          </p:val>
                                        </p:tav>
                                        <p:tav tm="100000">
                                          <p:val>
                                            <p:strVal val="#ppt_x"/>
                                          </p:val>
                                        </p:tav>
                                      </p:tavLst>
                                    </p:anim>
                                    <p:anim calcmode="lin" valueType="num">
                                      <p:cBhvr additive="base">
                                        <p:cTn id="12" dur="500" fill="hold"/>
                                        <p:tgtEl>
                                          <p:spTgt spid="14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3" fill="hold" nodeType="afterEffect">
                                  <p:stCondLst>
                                    <p:cond delay="0"/>
                                  </p:stCondLst>
                                  <p:childTnLst>
                                    <p:set>
                                      <p:cBhvr>
                                        <p:cTn id="15" dur="1" fill="hold">
                                          <p:stCondLst>
                                            <p:cond delay="0"/>
                                          </p:stCondLst>
                                        </p:cTn>
                                        <p:tgtEl>
                                          <p:spTgt spid="146"/>
                                        </p:tgtEl>
                                        <p:attrNameLst>
                                          <p:attrName>style.visibility</p:attrName>
                                        </p:attrNameLst>
                                      </p:cBhvr>
                                      <p:to>
                                        <p:strVal val="visible"/>
                                      </p:to>
                                    </p:set>
                                    <p:anim calcmode="lin" valueType="num">
                                      <p:cBhvr additive="base">
                                        <p:cTn id="16" dur="500" fill="hold"/>
                                        <p:tgtEl>
                                          <p:spTgt spid="146"/>
                                        </p:tgtEl>
                                        <p:attrNameLst>
                                          <p:attrName>ppt_x</p:attrName>
                                        </p:attrNameLst>
                                      </p:cBhvr>
                                      <p:tavLst>
                                        <p:tav tm="0">
                                          <p:val>
                                            <p:strVal val="1+#ppt_w/2"/>
                                          </p:val>
                                        </p:tav>
                                        <p:tav tm="100000">
                                          <p:val>
                                            <p:strVal val="#ppt_x"/>
                                          </p:val>
                                        </p:tav>
                                      </p:tavLst>
                                    </p:anim>
                                    <p:anim calcmode="lin" valueType="num">
                                      <p:cBhvr additive="base">
                                        <p:cTn id="17" dur="500" fill="hold"/>
                                        <p:tgtEl>
                                          <p:spTgt spid="14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fill="hold" nodeType="afterEffect">
                                  <p:stCondLst>
                                    <p:cond delay="0"/>
                                  </p:stCondLst>
                                  <p:childTnLst>
                                    <p:set>
                                      <p:cBhvr>
                                        <p:cTn id="20" dur="1" fill="hold">
                                          <p:stCondLst>
                                            <p:cond delay="0"/>
                                          </p:stCondLst>
                                        </p:cTn>
                                        <p:tgtEl>
                                          <p:spTgt spid="159"/>
                                        </p:tgtEl>
                                        <p:attrNameLst>
                                          <p:attrName>style.visibility</p:attrName>
                                        </p:attrNameLst>
                                      </p:cBhvr>
                                      <p:to>
                                        <p:strVal val="visible"/>
                                      </p:to>
                                    </p:set>
                                    <p:anim calcmode="lin" valueType="num">
                                      <p:cBhvr additive="base">
                                        <p:cTn id="21" dur="500" fill="hold"/>
                                        <p:tgtEl>
                                          <p:spTgt spid="159"/>
                                        </p:tgtEl>
                                        <p:attrNameLst>
                                          <p:attrName>ppt_x</p:attrName>
                                        </p:attrNameLst>
                                      </p:cBhvr>
                                      <p:tavLst>
                                        <p:tav tm="0">
                                          <p:val>
                                            <p:strVal val="1+#ppt_w/2"/>
                                          </p:val>
                                        </p:tav>
                                        <p:tav tm="100000">
                                          <p:val>
                                            <p:strVal val="#ppt_x"/>
                                          </p:val>
                                        </p:tav>
                                      </p:tavLst>
                                    </p:anim>
                                    <p:anim calcmode="lin" valueType="num">
                                      <p:cBhvr additive="base">
                                        <p:cTn id="22" dur="500" fill="hold"/>
                                        <p:tgtEl>
                                          <p:spTgt spid="15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3" fill="hold" nodeType="afterEffect">
                                  <p:stCondLst>
                                    <p:cond delay="0"/>
                                  </p:stCondLst>
                                  <p:childTnLst>
                                    <p:set>
                                      <p:cBhvr>
                                        <p:cTn id="25" dur="1" fill="hold">
                                          <p:stCondLst>
                                            <p:cond delay="0"/>
                                          </p:stCondLst>
                                        </p:cTn>
                                        <p:tgtEl>
                                          <p:spTgt spid="154"/>
                                        </p:tgtEl>
                                        <p:attrNameLst>
                                          <p:attrName>style.visibility</p:attrName>
                                        </p:attrNameLst>
                                      </p:cBhvr>
                                      <p:to>
                                        <p:strVal val="visible"/>
                                      </p:to>
                                    </p:set>
                                    <p:anim calcmode="lin" valueType="num">
                                      <p:cBhvr additive="base">
                                        <p:cTn id="26" dur="500" fill="hold"/>
                                        <p:tgtEl>
                                          <p:spTgt spid="154"/>
                                        </p:tgtEl>
                                        <p:attrNameLst>
                                          <p:attrName>ppt_x</p:attrName>
                                        </p:attrNameLst>
                                      </p:cBhvr>
                                      <p:tavLst>
                                        <p:tav tm="0">
                                          <p:val>
                                            <p:strVal val="1+#ppt_w/2"/>
                                          </p:val>
                                        </p:tav>
                                        <p:tav tm="100000">
                                          <p:val>
                                            <p:strVal val="#ppt_x"/>
                                          </p:val>
                                        </p:tav>
                                      </p:tavLst>
                                    </p:anim>
                                    <p:anim calcmode="lin" valueType="num">
                                      <p:cBhvr additive="base">
                                        <p:cTn id="27" dur="500" fill="hold"/>
                                        <p:tgtEl>
                                          <p:spTgt spid="15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0-#ppt_w/2"/>
                                          </p:val>
                                        </p:tav>
                                        <p:tav tm="100000">
                                          <p:val>
                                            <p:strVal val="#ppt_x"/>
                                          </p:val>
                                        </p:tav>
                                      </p:tavLst>
                                    </p:anim>
                                    <p:anim calcmode="lin" valueType="num">
                                      <p:cBhvr additive="base">
                                        <p:cTn id="32" dur="500" fill="hold"/>
                                        <p:tgtEl>
                                          <p:spTgt spid="13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500"/>
                                        <p:tgtEl>
                                          <p:spTgt spid="139"/>
                                        </p:tgtEl>
                                      </p:cBhvr>
                                    </p:animEffect>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140"/>
                                        </p:tgtEl>
                                        <p:attrNameLst>
                                          <p:attrName>style.visibility</p:attrName>
                                        </p:attrNameLst>
                                      </p:cBhvr>
                                      <p:to>
                                        <p:strVal val="visible"/>
                                      </p:to>
                                    </p:set>
                                    <p:anim calcmode="lin" valueType="num">
                                      <p:cBhvr additive="base">
                                        <p:cTn id="40" dur="500" fill="hold"/>
                                        <p:tgtEl>
                                          <p:spTgt spid="140"/>
                                        </p:tgtEl>
                                        <p:attrNameLst>
                                          <p:attrName>ppt_x</p:attrName>
                                        </p:attrNameLst>
                                      </p:cBhvr>
                                      <p:tavLst>
                                        <p:tav tm="0">
                                          <p:val>
                                            <p:strVal val="0-#ppt_w/2"/>
                                          </p:val>
                                        </p:tav>
                                        <p:tav tm="100000">
                                          <p:val>
                                            <p:strVal val="#ppt_x"/>
                                          </p:val>
                                        </p:tav>
                                      </p:tavLst>
                                    </p:anim>
                                    <p:anim calcmode="lin" valueType="num">
                                      <p:cBhvr additive="base">
                                        <p:cTn id="41" dur="500" fill="hold"/>
                                        <p:tgtEl>
                                          <p:spTgt spid="140"/>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41"/>
                                        </p:tgtEl>
                                        <p:attrNameLst>
                                          <p:attrName>style.visibility</p:attrName>
                                        </p:attrNameLst>
                                      </p:cBhvr>
                                      <p:to>
                                        <p:strVal val="visible"/>
                                      </p:to>
                                    </p:set>
                                    <p:animEffect transition="in" filter="fade">
                                      <p:cBhvr>
                                        <p:cTn id="45" dur="500"/>
                                        <p:tgtEl>
                                          <p:spTgt spid="141"/>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42"/>
                                        </p:tgtEl>
                                        <p:attrNameLst>
                                          <p:attrName>style.visibility</p:attrName>
                                        </p:attrNameLst>
                                      </p:cBhvr>
                                      <p:to>
                                        <p:strVal val="visible"/>
                                      </p:to>
                                    </p:set>
                                    <p:anim calcmode="lin" valueType="num">
                                      <p:cBhvr additive="base">
                                        <p:cTn id="49" dur="500" fill="hold"/>
                                        <p:tgtEl>
                                          <p:spTgt spid="142"/>
                                        </p:tgtEl>
                                        <p:attrNameLst>
                                          <p:attrName>ppt_x</p:attrName>
                                        </p:attrNameLst>
                                      </p:cBhvr>
                                      <p:tavLst>
                                        <p:tav tm="0">
                                          <p:val>
                                            <p:strVal val="0-#ppt_w/2"/>
                                          </p:val>
                                        </p:tav>
                                        <p:tav tm="100000">
                                          <p:val>
                                            <p:strVal val="#ppt_x"/>
                                          </p:val>
                                        </p:tav>
                                      </p:tavLst>
                                    </p:anim>
                                    <p:anim calcmode="lin" valueType="num">
                                      <p:cBhvr additive="base">
                                        <p:cTn id="50" dur="500" fill="hold"/>
                                        <p:tgtEl>
                                          <p:spTgt spid="14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fade">
                                      <p:cBhvr>
                                        <p:cTn id="54" dur="500"/>
                                        <p:tgtEl>
                                          <p:spTgt spid="143"/>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144"/>
                                        </p:tgtEl>
                                        <p:attrNameLst>
                                          <p:attrName>style.visibility</p:attrName>
                                        </p:attrNameLst>
                                      </p:cBhvr>
                                      <p:to>
                                        <p:strVal val="visible"/>
                                      </p:to>
                                    </p:set>
                                    <p:anim calcmode="lin" valueType="num">
                                      <p:cBhvr additive="base">
                                        <p:cTn id="58" dur="500" fill="hold"/>
                                        <p:tgtEl>
                                          <p:spTgt spid="144"/>
                                        </p:tgtEl>
                                        <p:attrNameLst>
                                          <p:attrName>ppt_x</p:attrName>
                                        </p:attrNameLst>
                                      </p:cBhvr>
                                      <p:tavLst>
                                        <p:tav tm="0">
                                          <p:val>
                                            <p:strVal val="0-#ppt_w/2"/>
                                          </p:val>
                                        </p:tav>
                                        <p:tav tm="100000">
                                          <p:val>
                                            <p:strVal val="#ppt_x"/>
                                          </p:val>
                                        </p:tav>
                                      </p:tavLst>
                                    </p:anim>
                                    <p:anim calcmode="lin" valueType="num">
                                      <p:cBhvr additive="base">
                                        <p:cTn id="59" dur="500" fill="hold"/>
                                        <p:tgtEl>
                                          <p:spTgt spid="144"/>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45"/>
                                        </p:tgtEl>
                                        <p:attrNameLst>
                                          <p:attrName>style.visibility</p:attrName>
                                        </p:attrNameLst>
                                      </p:cBhvr>
                                      <p:to>
                                        <p:strVal val="visible"/>
                                      </p:to>
                                    </p:set>
                                    <p:animEffect transition="in" filter="fade">
                                      <p:cBhvr>
                                        <p:cTn id="6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39" grpId="0"/>
      <p:bldP spid="140" grpId="0" animBg="1"/>
      <p:bldP spid="141" grpId="0"/>
      <p:bldP spid="142" grpId="0" animBg="1"/>
      <p:bldP spid="143" grpId="0"/>
      <p:bldP spid="144" grpId="0" animBg="1"/>
      <p:bldP spid="14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518260" y="1252165"/>
            <a:ext cx="1023937" cy="2614612"/>
            <a:chOff x="6518260" y="1252165"/>
            <a:chExt cx="1023937" cy="2614612"/>
          </a:xfrm>
          <a:solidFill>
            <a:srgbClr val="4F81BD"/>
          </a:solidFill>
        </p:grpSpPr>
        <p:sp>
          <p:nvSpPr>
            <p:cNvPr id="150"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1" name="Oval 6"/>
            <p:cNvSpPr>
              <a:spLocks noChangeArrowheads="1"/>
            </p:cNvSpPr>
            <p:nvPr/>
          </p:nvSpPr>
          <p:spPr bwMode="auto">
            <a:xfrm>
              <a:off x="6826235" y="1252165"/>
              <a:ext cx="407987" cy="412750"/>
            </a:xfrm>
            <a:prstGeom prst="ellipse">
              <a:avLst/>
            </a:pr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grpSp>
      <p:grpSp>
        <p:nvGrpSpPr>
          <p:cNvPr id="4" name="组合 3"/>
          <p:cNvGrpSpPr/>
          <p:nvPr/>
        </p:nvGrpSpPr>
        <p:grpSpPr>
          <a:xfrm>
            <a:off x="3435335" y="1252165"/>
            <a:ext cx="1023937" cy="2614612"/>
            <a:chOff x="3435335" y="1252165"/>
            <a:chExt cx="1023937" cy="2614612"/>
          </a:xfrm>
        </p:grpSpPr>
        <p:sp>
          <p:nvSpPr>
            <p:cNvPr id="152"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3"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solidFill>
              <a:srgbClr val="4BACC6"/>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4"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5"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6"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5" name="组合 4"/>
          <p:cNvGrpSpPr/>
          <p:nvPr/>
        </p:nvGrpSpPr>
        <p:grpSpPr>
          <a:xfrm>
            <a:off x="4976797" y="1252165"/>
            <a:ext cx="1023938" cy="2614612"/>
            <a:chOff x="4976797" y="1252165"/>
            <a:chExt cx="1023938" cy="2614612"/>
          </a:xfrm>
        </p:grpSpPr>
        <p:sp>
          <p:nvSpPr>
            <p:cNvPr id="157"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8"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solidFill>
              <a:srgbClr val="9BBB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9"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3" name="组合 2"/>
          <p:cNvGrpSpPr/>
          <p:nvPr/>
        </p:nvGrpSpPr>
        <p:grpSpPr>
          <a:xfrm>
            <a:off x="1893872" y="1252165"/>
            <a:ext cx="1023938" cy="2614612"/>
            <a:chOff x="1893872" y="1252165"/>
            <a:chExt cx="1023938" cy="2614612"/>
          </a:xfrm>
        </p:grpSpPr>
        <p:sp>
          <p:nvSpPr>
            <p:cNvPr id="160"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1"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solidFill>
              <a:srgbClr val="C0504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2"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solidFill>
              <a:srgbClr val="C0504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sp>
        <p:nvSpPr>
          <p:cNvPr id="11" name="TextBox 10"/>
          <p:cNvSpPr txBox="1"/>
          <p:nvPr/>
        </p:nvSpPr>
        <p:spPr>
          <a:xfrm>
            <a:off x="1974775"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协调能力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69" name="TextBox 15"/>
          <p:cNvSpPr>
            <a:spLocks noChangeArrowheads="1"/>
          </p:cNvSpPr>
          <p:nvPr/>
        </p:nvSpPr>
        <p:spPr bwMode="auto">
          <a:xfrm>
            <a:off x="1678071"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78" name="TextBox 177"/>
          <p:cNvSpPr txBox="1"/>
          <p:nvPr/>
        </p:nvSpPr>
        <p:spPr>
          <a:xfrm>
            <a:off x="3566978"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管理能力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79" name="TextBox 15"/>
          <p:cNvSpPr>
            <a:spLocks noChangeArrowheads="1"/>
          </p:cNvSpPr>
          <p:nvPr/>
        </p:nvSpPr>
        <p:spPr bwMode="auto">
          <a:xfrm>
            <a:off x="3270274"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80" name="TextBox 179"/>
          <p:cNvSpPr txBox="1"/>
          <p:nvPr/>
        </p:nvSpPr>
        <p:spPr>
          <a:xfrm>
            <a:off x="5156736"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执行能力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1" name="TextBox 15"/>
          <p:cNvSpPr>
            <a:spLocks noChangeArrowheads="1"/>
          </p:cNvSpPr>
          <p:nvPr/>
        </p:nvSpPr>
        <p:spPr bwMode="auto">
          <a:xfrm>
            <a:off x="4860032"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82" name="TextBox 181"/>
          <p:cNvSpPr txBox="1"/>
          <p:nvPr/>
        </p:nvSpPr>
        <p:spPr>
          <a:xfrm>
            <a:off x="6668904"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合作能力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3" name="TextBox 15"/>
          <p:cNvSpPr>
            <a:spLocks noChangeArrowheads="1"/>
          </p:cNvSpPr>
          <p:nvPr/>
        </p:nvSpPr>
        <p:spPr bwMode="auto">
          <a:xfrm>
            <a:off x="6372200"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Tree>
    <p:extLst>
      <p:ext uri="{BB962C8B-B14F-4D97-AF65-F5344CB8AC3E}">
        <p14:creationId xmlns:p14="http://schemas.microsoft.com/office/powerpoint/2010/main" val="60014421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250"/>
                                  </p:stCondLst>
                                  <p:childTnLst>
                                    <p:set>
                                      <p:cBhvr>
                                        <p:cTn id="11" dur="1" fill="hold">
                                          <p:stCondLst>
                                            <p:cond delay="0"/>
                                          </p:stCondLst>
                                        </p:cTn>
                                        <p:tgtEl>
                                          <p:spTgt spid="4"/>
                                        </p:tgtEl>
                                        <p:attrNameLst>
                                          <p:attrName>style.visibility</p:attrName>
                                        </p:attrNameLst>
                                      </p:cBhvr>
                                      <p:to>
                                        <p:strVal val="visible"/>
                                      </p:to>
                                    </p:set>
                                  </p:childTnLst>
                                </p:cTn>
                              </p:par>
                              <p:par>
                                <p:cTn id="12" presetID="1" presetClass="entr" presetSubtype="0" fill="hold" nodeType="withEffect">
                                  <p:stCondLst>
                                    <p:cond delay="25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nodeType="withEffect">
                                  <p:stCondLst>
                                    <p:cond delay="250"/>
                                  </p:stCondLst>
                                  <p:childTnLst>
                                    <p:set>
                                      <p:cBhvr>
                                        <p:cTn id="15" dur="1" fill="hold">
                                          <p:stCondLst>
                                            <p:cond delay="0"/>
                                          </p:stCondLst>
                                        </p:cTn>
                                        <p:tgtEl>
                                          <p:spTgt spid="6"/>
                                        </p:tgtEl>
                                        <p:attrNameLst>
                                          <p:attrName>style.visibility</p:attrName>
                                        </p:attrNameLst>
                                      </p:cBhvr>
                                      <p:to>
                                        <p:strVal val="visible"/>
                                      </p:to>
                                    </p:set>
                                  </p:childTnLst>
                                </p:cTn>
                              </p:par>
                            </p:childTnLst>
                          </p:cTn>
                        </p:par>
                        <p:par>
                          <p:cTn id="16" fill="hold">
                            <p:stCondLst>
                              <p:cond delay="750"/>
                            </p:stCondLst>
                            <p:childTnLst>
                              <p:par>
                                <p:cTn id="17" presetID="63" presetClass="path" presetSubtype="0" fill="hold" nodeType="afterEffect">
                                  <p:stCondLst>
                                    <p:cond delay="0"/>
                                  </p:stCondLst>
                                  <p:childTnLst>
                                    <p:animMotion origin="layout" path="M -0.16788 -8.64198E-7 L 2.77778E-6 -8.64198E-7 " pathEditMode="relative" rAng="0" ptsTypes="AA">
                                      <p:cBhvr>
                                        <p:cTn id="18" dur="500" fill="hold"/>
                                        <p:tgtEl>
                                          <p:spTgt spid="4"/>
                                        </p:tgtEl>
                                        <p:attrNameLst>
                                          <p:attrName>ppt_x</p:attrName>
                                          <p:attrName>ppt_y</p:attrName>
                                        </p:attrNameLst>
                                      </p:cBhvr>
                                      <p:rCtr x="8385" y="0"/>
                                    </p:animMotion>
                                  </p:childTnLst>
                                </p:cTn>
                              </p:par>
                              <p:par>
                                <p:cTn id="19" presetID="63" presetClass="path" presetSubtype="0" fill="hold" nodeType="withEffect">
                                  <p:stCondLst>
                                    <p:cond delay="0"/>
                                  </p:stCondLst>
                                  <p:childTnLst>
                                    <p:animMotion origin="layout" path="M -0.33645 -8.64198E-7 L -3.61111E-6 -8.64198E-7 " pathEditMode="relative" rAng="0" ptsTypes="AA">
                                      <p:cBhvr>
                                        <p:cTn id="20" dur="500" fill="hold"/>
                                        <p:tgtEl>
                                          <p:spTgt spid="5"/>
                                        </p:tgtEl>
                                        <p:attrNameLst>
                                          <p:attrName>ppt_x</p:attrName>
                                          <p:attrName>ppt_y</p:attrName>
                                        </p:attrNameLst>
                                      </p:cBhvr>
                                      <p:rCtr x="16823" y="0"/>
                                    </p:animMotion>
                                  </p:childTnLst>
                                </p:cTn>
                              </p:par>
                              <p:par>
                                <p:cTn id="21" presetID="63" presetClass="path" presetSubtype="0" fill="hold" nodeType="withEffect">
                                  <p:stCondLst>
                                    <p:cond delay="0"/>
                                  </p:stCondLst>
                                  <p:childTnLst>
                                    <p:animMotion origin="layout" path="M -0.50503 -8.64198E-7 L 1.11022E-16 -8.64198E-7 " pathEditMode="relative" rAng="0" ptsTypes="AA">
                                      <p:cBhvr>
                                        <p:cTn id="22" dur="500" fill="hold"/>
                                        <p:tgtEl>
                                          <p:spTgt spid="6"/>
                                        </p:tgtEl>
                                        <p:attrNameLst>
                                          <p:attrName>ppt_x</p:attrName>
                                          <p:attrName>ppt_y</p:attrName>
                                        </p:attrNameLst>
                                      </p:cBhvr>
                                      <p:rCtr x="25243" y="0"/>
                                    </p:animMotion>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50" fill="hold"/>
                                        <p:tgtEl>
                                          <p:spTgt spid="11"/>
                                        </p:tgtEl>
                                        <p:attrNameLst>
                                          <p:attrName>ppt_x</p:attrName>
                                        </p:attrNameLst>
                                      </p:cBhvr>
                                      <p:tavLst>
                                        <p:tav tm="0">
                                          <p:val>
                                            <p:strVal val="#ppt_x"/>
                                          </p:val>
                                        </p:tav>
                                        <p:tav tm="100000">
                                          <p:val>
                                            <p:strVal val="#ppt_x"/>
                                          </p:val>
                                        </p:tav>
                                      </p:tavLst>
                                    </p:anim>
                                    <p:anim calcmode="lin" valueType="num">
                                      <p:cBhvr additive="base">
                                        <p:cTn id="27" dur="25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78"/>
                                        </p:tgtEl>
                                        <p:attrNameLst>
                                          <p:attrName>style.visibility</p:attrName>
                                        </p:attrNameLst>
                                      </p:cBhvr>
                                      <p:to>
                                        <p:strVal val="visible"/>
                                      </p:to>
                                    </p:set>
                                    <p:anim calcmode="lin" valueType="num">
                                      <p:cBhvr additive="base">
                                        <p:cTn id="30" dur="250" fill="hold"/>
                                        <p:tgtEl>
                                          <p:spTgt spid="178"/>
                                        </p:tgtEl>
                                        <p:attrNameLst>
                                          <p:attrName>ppt_x</p:attrName>
                                        </p:attrNameLst>
                                      </p:cBhvr>
                                      <p:tavLst>
                                        <p:tav tm="0">
                                          <p:val>
                                            <p:strVal val="#ppt_x"/>
                                          </p:val>
                                        </p:tav>
                                        <p:tav tm="100000">
                                          <p:val>
                                            <p:strVal val="#ppt_x"/>
                                          </p:val>
                                        </p:tav>
                                      </p:tavLst>
                                    </p:anim>
                                    <p:anim calcmode="lin" valueType="num">
                                      <p:cBhvr additive="base">
                                        <p:cTn id="31" dur="250" fill="hold"/>
                                        <p:tgtEl>
                                          <p:spTgt spid="17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80"/>
                                        </p:tgtEl>
                                        <p:attrNameLst>
                                          <p:attrName>style.visibility</p:attrName>
                                        </p:attrNameLst>
                                      </p:cBhvr>
                                      <p:to>
                                        <p:strVal val="visible"/>
                                      </p:to>
                                    </p:set>
                                    <p:anim calcmode="lin" valueType="num">
                                      <p:cBhvr additive="base">
                                        <p:cTn id="34" dur="250" fill="hold"/>
                                        <p:tgtEl>
                                          <p:spTgt spid="180"/>
                                        </p:tgtEl>
                                        <p:attrNameLst>
                                          <p:attrName>ppt_x</p:attrName>
                                        </p:attrNameLst>
                                      </p:cBhvr>
                                      <p:tavLst>
                                        <p:tav tm="0">
                                          <p:val>
                                            <p:strVal val="#ppt_x"/>
                                          </p:val>
                                        </p:tav>
                                        <p:tav tm="100000">
                                          <p:val>
                                            <p:strVal val="#ppt_x"/>
                                          </p:val>
                                        </p:tav>
                                      </p:tavLst>
                                    </p:anim>
                                    <p:anim calcmode="lin" valueType="num">
                                      <p:cBhvr additive="base">
                                        <p:cTn id="35" dur="250" fill="hold"/>
                                        <p:tgtEl>
                                          <p:spTgt spid="18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82"/>
                                        </p:tgtEl>
                                        <p:attrNameLst>
                                          <p:attrName>style.visibility</p:attrName>
                                        </p:attrNameLst>
                                      </p:cBhvr>
                                      <p:to>
                                        <p:strVal val="visible"/>
                                      </p:to>
                                    </p:set>
                                    <p:anim calcmode="lin" valueType="num">
                                      <p:cBhvr additive="base">
                                        <p:cTn id="38" dur="250" fill="hold"/>
                                        <p:tgtEl>
                                          <p:spTgt spid="182"/>
                                        </p:tgtEl>
                                        <p:attrNameLst>
                                          <p:attrName>ppt_x</p:attrName>
                                        </p:attrNameLst>
                                      </p:cBhvr>
                                      <p:tavLst>
                                        <p:tav tm="0">
                                          <p:val>
                                            <p:strVal val="#ppt_x"/>
                                          </p:val>
                                        </p:tav>
                                        <p:tav tm="100000">
                                          <p:val>
                                            <p:strVal val="#ppt_x"/>
                                          </p:val>
                                        </p:tav>
                                      </p:tavLst>
                                    </p:anim>
                                    <p:anim calcmode="lin" valueType="num">
                                      <p:cBhvr additive="base">
                                        <p:cTn id="39" dur="250" fill="hold"/>
                                        <p:tgtEl>
                                          <p:spTgt spid="182"/>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2" presetClass="entr" presetSubtype="4" fill="hold" grpId="0" nodeType="afterEffect">
                                  <p:stCondLst>
                                    <p:cond delay="0"/>
                                  </p:stCondLst>
                                  <p:childTnLst>
                                    <p:set>
                                      <p:cBhvr>
                                        <p:cTn id="42" dur="1" fill="hold">
                                          <p:stCondLst>
                                            <p:cond delay="0"/>
                                          </p:stCondLst>
                                        </p:cTn>
                                        <p:tgtEl>
                                          <p:spTgt spid="169"/>
                                        </p:tgtEl>
                                        <p:attrNameLst>
                                          <p:attrName>style.visibility</p:attrName>
                                        </p:attrNameLst>
                                      </p:cBhvr>
                                      <p:to>
                                        <p:strVal val="visible"/>
                                      </p:to>
                                    </p:set>
                                    <p:anim calcmode="lin" valueType="num">
                                      <p:cBhvr>
                                        <p:cTn id="43" dur="500" fill="hold"/>
                                        <p:tgtEl>
                                          <p:spTgt spid="169"/>
                                        </p:tgtEl>
                                        <p:attrNameLst>
                                          <p:attrName>ppt_x</p:attrName>
                                        </p:attrNameLst>
                                      </p:cBhvr>
                                      <p:tavLst>
                                        <p:tav tm="0">
                                          <p:val>
                                            <p:strVal val="#ppt_x"/>
                                          </p:val>
                                        </p:tav>
                                        <p:tav tm="100000">
                                          <p:val>
                                            <p:strVal val="#ppt_x"/>
                                          </p:val>
                                        </p:tav>
                                      </p:tavLst>
                                    </p:anim>
                                    <p:anim calcmode="lin" valueType="num">
                                      <p:cBhvr>
                                        <p:cTn id="44" dur="500" fill="hold"/>
                                        <p:tgtEl>
                                          <p:spTgt spid="169"/>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2" presetClass="entr" presetSubtype="4" fill="hold" grpId="0" nodeType="afterEffect">
                                  <p:stCondLst>
                                    <p:cond delay="0"/>
                                  </p:stCondLst>
                                  <p:childTnLst>
                                    <p:set>
                                      <p:cBhvr>
                                        <p:cTn id="47" dur="1" fill="hold">
                                          <p:stCondLst>
                                            <p:cond delay="0"/>
                                          </p:stCondLst>
                                        </p:cTn>
                                        <p:tgtEl>
                                          <p:spTgt spid="179"/>
                                        </p:tgtEl>
                                        <p:attrNameLst>
                                          <p:attrName>style.visibility</p:attrName>
                                        </p:attrNameLst>
                                      </p:cBhvr>
                                      <p:to>
                                        <p:strVal val="visible"/>
                                      </p:to>
                                    </p:set>
                                    <p:anim calcmode="lin" valueType="num">
                                      <p:cBhvr>
                                        <p:cTn id="48" dur="500" fill="hold"/>
                                        <p:tgtEl>
                                          <p:spTgt spid="179"/>
                                        </p:tgtEl>
                                        <p:attrNameLst>
                                          <p:attrName>ppt_x</p:attrName>
                                        </p:attrNameLst>
                                      </p:cBhvr>
                                      <p:tavLst>
                                        <p:tav tm="0">
                                          <p:val>
                                            <p:strVal val="#ppt_x"/>
                                          </p:val>
                                        </p:tav>
                                        <p:tav tm="100000">
                                          <p:val>
                                            <p:strVal val="#ppt_x"/>
                                          </p:val>
                                        </p:tav>
                                      </p:tavLst>
                                    </p:anim>
                                    <p:anim calcmode="lin" valueType="num">
                                      <p:cBhvr>
                                        <p:cTn id="49" dur="500" fill="hold"/>
                                        <p:tgtEl>
                                          <p:spTgt spid="179"/>
                                        </p:tgtEl>
                                        <p:attrNameLst>
                                          <p:attrName>ppt_y</p:attrName>
                                        </p:attrNameLst>
                                      </p:cBhvr>
                                      <p:tavLst>
                                        <p:tav tm="0">
                                          <p:val>
                                            <p:strVal val="1+#ppt_h/2"/>
                                          </p:val>
                                        </p:tav>
                                        <p:tav tm="100000">
                                          <p:val>
                                            <p:strVal val="#ppt_y"/>
                                          </p:val>
                                        </p:tav>
                                      </p:tavLst>
                                    </p:anim>
                                  </p:childTnLst>
                                </p:cTn>
                              </p:par>
                            </p:childTnLst>
                          </p:cTn>
                        </p:par>
                        <p:par>
                          <p:cTn id="50" fill="hold">
                            <p:stCondLst>
                              <p:cond delay="2500"/>
                            </p:stCondLst>
                            <p:childTnLst>
                              <p:par>
                                <p:cTn id="51" presetID="2" presetClass="entr" presetSubtype="4" fill="hold" grpId="0" nodeType="afterEffect">
                                  <p:stCondLst>
                                    <p:cond delay="0"/>
                                  </p:stCondLst>
                                  <p:childTnLst>
                                    <p:set>
                                      <p:cBhvr>
                                        <p:cTn id="52" dur="1" fill="hold">
                                          <p:stCondLst>
                                            <p:cond delay="0"/>
                                          </p:stCondLst>
                                        </p:cTn>
                                        <p:tgtEl>
                                          <p:spTgt spid="181"/>
                                        </p:tgtEl>
                                        <p:attrNameLst>
                                          <p:attrName>style.visibility</p:attrName>
                                        </p:attrNameLst>
                                      </p:cBhvr>
                                      <p:to>
                                        <p:strVal val="visible"/>
                                      </p:to>
                                    </p:set>
                                    <p:anim calcmode="lin" valueType="num">
                                      <p:cBhvr>
                                        <p:cTn id="53" dur="500" fill="hold"/>
                                        <p:tgtEl>
                                          <p:spTgt spid="181"/>
                                        </p:tgtEl>
                                        <p:attrNameLst>
                                          <p:attrName>ppt_x</p:attrName>
                                        </p:attrNameLst>
                                      </p:cBhvr>
                                      <p:tavLst>
                                        <p:tav tm="0">
                                          <p:val>
                                            <p:strVal val="#ppt_x"/>
                                          </p:val>
                                        </p:tav>
                                        <p:tav tm="100000">
                                          <p:val>
                                            <p:strVal val="#ppt_x"/>
                                          </p:val>
                                        </p:tav>
                                      </p:tavLst>
                                    </p:anim>
                                    <p:anim calcmode="lin" valueType="num">
                                      <p:cBhvr>
                                        <p:cTn id="54" dur="500" fill="hold"/>
                                        <p:tgtEl>
                                          <p:spTgt spid="181"/>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2" presetClass="entr" presetSubtype="4" fill="hold" grpId="0" nodeType="afterEffect">
                                  <p:stCondLst>
                                    <p:cond delay="0"/>
                                  </p:stCondLst>
                                  <p:childTnLst>
                                    <p:set>
                                      <p:cBhvr>
                                        <p:cTn id="57" dur="1" fill="hold">
                                          <p:stCondLst>
                                            <p:cond delay="0"/>
                                          </p:stCondLst>
                                        </p:cTn>
                                        <p:tgtEl>
                                          <p:spTgt spid="183"/>
                                        </p:tgtEl>
                                        <p:attrNameLst>
                                          <p:attrName>style.visibility</p:attrName>
                                        </p:attrNameLst>
                                      </p:cBhvr>
                                      <p:to>
                                        <p:strVal val="visible"/>
                                      </p:to>
                                    </p:set>
                                    <p:anim calcmode="lin" valueType="num">
                                      <p:cBhvr>
                                        <p:cTn id="58" dur="500" fill="hold"/>
                                        <p:tgtEl>
                                          <p:spTgt spid="183"/>
                                        </p:tgtEl>
                                        <p:attrNameLst>
                                          <p:attrName>ppt_x</p:attrName>
                                        </p:attrNameLst>
                                      </p:cBhvr>
                                      <p:tavLst>
                                        <p:tav tm="0">
                                          <p:val>
                                            <p:strVal val="#ppt_x"/>
                                          </p:val>
                                        </p:tav>
                                        <p:tav tm="100000">
                                          <p:val>
                                            <p:strVal val="#ppt_x"/>
                                          </p:val>
                                        </p:tav>
                                      </p:tavLst>
                                    </p:anim>
                                    <p:anim calcmode="lin" valueType="num">
                                      <p:cBhvr>
                                        <p:cTn id="59" dur="500" fill="hold"/>
                                        <p:tgtEl>
                                          <p:spTgt spid="1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9" grpId="0" bldLvl="0" autoUpdateAnimBg="0"/>
      <p:bldP spid="178" grpId="0"/>
      <p:bldP spid="179" grpId="0" bldLvl="0" autoUpdateAnimBg="0"/>
      <p:bldP spid="180" grpId="0"/>
      <p:bldP spid="181" grpId="0" bldLvl="0" autoUpdateAnimBg="0"/>
      <p:bldP spid="182" grpId="0"/>
      <p:bldP spid="183"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637936" y="1014786"/>
            <a:ext cx="1868129" cy="3577268"/>
          </a:xfrm>
          <a:prstGeom prst="rect">
            <a:avLst/>
          </a:prstGeom>
        </p:spPr>
      </p:pic>
      <p:sp>
        <p:nvSpPr>
          <p:cNvPr id="2" name="矩形 1"/>
          <p:cNvSpPr/>
          <p:nvPr/>
        </p:nvSpPr>
        <p:spPr>
          <a:xfrm>
            <a:off x="3813820" y="1463519"/>
            <a:ext cx="1512168" cy="263097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Group 41"/>
          <p:cNvGrpSpPr/>
          <p:nvPr/>
        </p:nvGrpSpPr>
        <p:grpSpPr>
          <a:xfrm>
            <a:off x="6086694" y="1295946"/>
            <a:ext cx="623455" cy="623455"/>
            <a:chOff x="8115591" y="1727927"/>
            <a:chExt cx="831273" cy="831273"/>
          </a:xfrm>
        </p:grpSpPr>
        <p:sp>
          <p:nvSpPr>
            <p:cNvPr id="88" name="Oval 12"/>
            <p:cNvSpPr/>
            <p:nvPr/>
          </p:nvSpPr>
          <p:spPr>
            <a:xfrm>
              <a:off x="8115591" y="1727927"/>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9" name="Group 14"/>
            <p:cNvGrpSpPr/>
            <p:nvPr/>
          </p:nvGrpSpPr>
          <p:grpSpPr>
            <a:xfrm>
              <a:off x="8338661" y="1951357"/>
              <a:ext cx="383755" cy="384412"/>
              <a:chOff x="9145588" y="4435475"/>
              <a:chExt cx="464344" cy="465138"/>
            </a:xfrm>
            <a:solidFill>
              <a:schemeClr val="bg2"/>
            </a:solidFill>
          </p:grpSpPr>
          <p:sp>
            <p:nvSpPr>
              <p:cNvPr id="9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3"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4"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5"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6"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7"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8"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99" name="Group 43"/>
          <p:cNvGrpSpPr/>
          <p:nvPr/>
        </p:nvGrpSpPr>
        <p:grpSpPr>
          <a:xfrm>
            <a:off x="2434368" y="2571750"/>
            <a:ext cx="623455" cy="623455"/>
            <a:chOff x="3245823" y="3429000"/>
            <a:chExt cx="831273" cy="831273"/>
          </a:xfrm>
        </p:grpSpPr>
        <p:sp>
          <p:nvSpPr>
            <p:cNvPr id="100" name="Oval 11"/>
            <p:cNvSpPr/>
            <p:nvPr/>
          </p:nvSpPr>
          <p:spPr>
            <a:xfrm>
              <a:off x="3245823" y="342900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1" name="Group 24"/>
            <p:cNvGrpSpPr/>
            <p:nvPr/>
          </p:nvGrpSpPr>
          <p:grpSpPr>
            <a:xfrm>
              <a:off x="3541739" y="3652429"/>
              <a:ext cx="263709" cy="384412"/>
              <a:chOff x="3582988" y="3510757"/>
              <a:chExt cx="319088" cy="465138"/>
            </a:xfrm>
            <a:solidFill>
              <a:schemeClr val="bg2"/>
            </a:solidFill>
          </p:grpSpPr>
          <p:sp>
            <p:nvSpPr>
              <p:cNvPr id="102"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3"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04" name="Group 42"/>
          <p:cNvGrpSpPr/>
          <p:nvPr/>
        </p:nvGrpSpPr>
        <p:grpSpPr>
          <a:xfrm>
            <a:off x="6086178" y="2571750"/>
            <a:ext cx="623455" cy="623455"/>
            <a:chOff x="8114903" y="3428999"/>
            <a:chExt cx="831273" cy="831273"/>
          </a:xfrm>
        </p:grpSpPr>
        <p:sp>
          <p:nvSpPr>
            <p:cNvPr id="105" name="Oval 13"/>
            <p:cNvSpPr/>
            <p:nvPr/>
          </p:nvSpPr>
          <p:spPr>
            <a:xfrm>
              <a:off x="8114903" y="3428999"/>
              <a:ext cx="831273" cy="83127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6" name="Group 27"/>
            <p:cNvGrpSpPr/>
            <p:nvPr/>
          </p:nvGrpSpPr>
          <p:grpSpPr>
            <a:xfrm>
              <a:off x="8337871" y="3678854"/>
              <a:ext cx="384412" cy="323405"/>
              <a:chOff x="5368132" y="2625725"/>
              <a:chExt cx="465138" cy="391319"/>
            </a:xfrm>
            <a:solidFill>
              <a:schemeClr val="bg2"/>
            </a:solidFill>
          </p:grpSpPr>
          <p:sp>
            <p:nvSpPr>
              <p:cNvPr id="107"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9"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10" name="Group 3"/>
          <p:cNvGrpSpPr/>
          <p:nvPr/>
        </p:nvGrpSpPr>
        <p:grpSpPr>
          <a:xfrm>
            <a:off x="2434368" y="1295946"/>
            <a:ext cx="623455" cy="623455"/>
            <a:chOff x="3245823" y="1727927"/>
            <a:chExt cx="831273" cy="831273"/>
          </a:xfrm>
        </p:grpSpPr>
        <p:sp>
          <p:nvSpPr>
            <p:cNvPr id="111" name="Oval 10"/>
            <p:cNvSpPr/>
            <p:nvPr/>
          </p:nvSpPr>
          <p:spPr>
            <a:xfrm>
              <a:off x="3245823" y="1727927"/>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2" name="Group 31"/>
            <p:cNvGrpSpPr/>
            <p:nvPr/>
          </p:nvGrpSpPr>
          <p:grpSpPr>
            <a:xfrm>
              <a:off x="3469581" y="1949424"/>
              <a:ext cx="383755" cy="383755"/>
              <a:chOff x="4439444" y="1652588"/>
              <a:chExt cx="464344" cy="464344"/>
            </a:xfrm>
            <a:solidFill>
              <a:schemeClr val="bg2"/>
            </a:solidFill>
          </p:grpSpPr>
          <p:sp>
            <p:nvSpPr>
              <p:cNvPr id="113"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4"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5"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49" name="TextBox 48"/>
          <p:cNvSpPr txBox="1"/>
          <p:nvPr/>
        </p:nvSpPr>
        <p:spPr>
          <a:xfrm>
            <a:off x="6777062" y="120359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6777062" y="1439109"/>
            <a:ext cx="1827386"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1" name="TextBox 50"/>
          <p:cNvSpPr txBox="1"/>
          <p:nvPr/>
        </p:nvSpPr>
        <p:spPr>
          <a:xfrm>
            <a:off x="6777062" y="249341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6777062" y="2728922"/>
            <a:ext cx="1827386"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3" name="TextBox 52"/>
          <p:cNvSpPr txBox="1"/>
          <p:nvPr/>
        </p:nvSpPr>
        <p:spPr>
          <a:xfrm>
            <a:off x="1186934" y="2493411"/>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467544" y="2728922"/>
            <a:ext cx="1827386"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1186934" y="1252473"/>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467544" y="1487984"/>
            <a:ext cx="1827386"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436171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0"/>
                                        </p:tgtEl>
                                        <p:attrNameLst>
                                          <p:attrName>style.visibility</p:attrName>
                                        </p:attrNameLst>
                                      </p:cBhvr>
                                      <p:to>
                                        <p:strVal val="visible"/>
                                      </p:to>
                                    </p:set>
                                    <p:anim calcmode="lin" valueType="num">
                                      <p:cBhvr>
                                        <p:cTn id="11" dur="500" fill="hold"/>
                                        <p:tgtEl>
                                          <p:spTgt spid="110"/>
                                        </p:tgtEl>
                                        <p:attrNameLst>
                                          <p:attrName>ppt_w</p:attrName>
                                        </p:attrNameLst>
                                      </p:cBhvr>
                                      <p:tavLst>
                                        <p:tav tm="0">
                                          <p:val>
                                            <p:fltVal val="0"/>
                                          </p:val>
                                        </p:tav>
                                        <p:tav tm="100000">
                                          <p:val>
                                            <p:strVal val="#ppt_w"/>
                                          </p:val>
                                        </p:tav>
                                      </p:tavLst>
                                    </p:anim>
                                    <p:anim calcmode="lin" valueType="num">
                                      <p:cBhvr>
                                        <p:cTn id="12" dur="500" fill="hold"/>
                                        <p:tgtEl>
                                          <p:spTgt spid="110"/>
                                        </p:tgtEl>
                                        <p:attrNameLst>
                                          <p:attrName>ppt_h</p:attrName>
                                        </p:attrNameLst>
                                      </p:cBhvr>
                                      <p:tavLst>
                                        <p:tav tm="0">
                                          <p:val>
                                            <p:fltVal val="0"/>
                                          </p:val>
                                        </p:tav>
                                        <p:tav tm="100000">
                                          <p:val>
                                            <p:strVal val="#ppt_h"/>
                                          </p:val>
                                        </p:tav>
                                      </p:tavLst>
                                    </p:anim>
                                    <p:animEffect transition="in" filter="fade">
                                      <p:cBhvr>
                                        <p:cTn id="13" dur="500"/>
                                        <p:tgtEl>
                                          <p:spTgt spid="110"/>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down)">
                                      <p:cBhvr>
                                        <p:cTn id="17" dur="500"/>
                                        <p:tgtEl>
                                          <p:spTgt spid="5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down)">
                                      <p:cBhvr>
                                        <p:cTn id="20" dur="500"/>
                                        <p:tgtEl>
                                          <p:spTgt spid="5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99"/>
                                        </p:tgtEl>
                                        <p:attrNameLst>
                                          <p:attrName>style.visibility</p:attrName>
                                        </p:attrNameLst>
                                      </p:cBhvr>
                                      <p:to>
                                        <p:strVal val="visible"/>
                                      </p:to>
                                    </p:set>
                                    <p:anim calcmode="lin" valueType="num">
                                      <p:cBhvr>
                                        <p:cTn id="24" dur="500" fill="hold"/>
                                        <p:tgtEl>
                                          <p:spTgt spid="99"/>
                                        </p:tgtEl>
                                        <p:attrNameLst>
                                          <p:attrName>ppt_w</p:attrName>
                                        </p:attrNameLst>
                                      </p:cBhvr>
                                      <p:tavLst>
                                        <p:tav tm="0">
                                          <p:val>
                                            <p:fltVal val="0"/>
                                          </p:val>
                                        </p:tav>
                                        <p:tav tm="100000">
                                          <p:val>
                                            <p:strVal val="#ppt_w"/>
                                          </p:val>
                                        </p:tav>
                                      </p:tavLst>
                                    </p:anim>
                                    <p:anim calcmode="lin" valueType="num">
                                      <p:cBhvr>
                                        <p:cTn id="25" dur="500" fill="hold"/>
                                        <p:tgtEl>
                                          <p:spTgt spid="99"/>
                                        </p:tgtEl>
                                        <p:attrNameLst>
                                          <p:attrName>ppt_h</p:attrName>
                                        </p:attrNameLst>
                                      </p:cBhvr>
                                      <p:tavLst>
                                        <p:tav tm="0">
                                          <p:val>
                                            <p:fltVal val="0"/>
                                          </p:val>
                                        </p:tav>
                                        <p:tav tm="100000">
                                          <p:val>
                                            <p:strVal val="#ppt_h"/>
                                          </p:val>
                                        </p:tav>
                                      </p:tavLst>
                                    </p:anim>
                                    <p:animEffect transition="in" filter="fade">
                                      <p:cBhvr>
                                        <p:cTn id="26" dur="500"/>
                                        <p:tgtEl>
                                          <p:spTgt spid="99"/>
                                        </p:tgtEl>
                                      </p:cBhvr>
                                    </p:animEffect>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wipe(right)">
                                      <p:cBhvr>
                                        <p:cTn id="30" dur="500"/>
                                        <p:tgtEl>
                                          <p:spTgt spid="53"/>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right)">
                                      <p:cBhvr>
                                        <p:cTn id="33" dur="500"/>
                                        <p:tgtEl>
                                          <p:spTgt spid="5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87"/>
                                        </p:tgtEl>
                                        <p:attrNameLst>
                                          <p:attrName>style.visibility</p:attrName>
                                        </p:attrNameLst>
                                      </p:cBhvr>
                                      <p:to>
                                        <p:strVal val="visible"/>
                                      </p:to>
                                    </p:set>
                                    <p:anim calcmode="lin" valueType="num">
                                      <p:cBhvr>
                                        <p:cTn id="37" dur="500" fill="hold"/>
                                        <p:tgtEl>
                                          <p:spTgt spid="87"/>
                                        </p:tgtEl>
                                        <p:attrNameLst>
                                          <p:attrName>ppt_w</p:attrName>
                                        </p:attrNameLst>
                                      </p:cBhvr>
                                      <p:tavLst>
                                        <p:tav tm="0">
                                          <p:val>
                                            <p:fltVal val="0"/>
                                          </p:val>
                                        </p:tav>
                                        <p:tav tm="100000">
                                          <p:val>
                                            <p:strVal val="#ppt_w"/>
                                          </p:val>
                                        </p:tav>
                                      </p:tavLst>
                                    </p:anim>
                                    <p:anim calcmode="lin" valueType="num">
                                      <p:cBhvr>
                                        <p:cTn id="38" dur="500" fill="hold"/>
                                        <p:tgtEl>
                                          <p:spTgt spid="87"/>
                                        </p:tgtEl>
                                        <p:attrNameLst>
                                          <p:attrName>ppt_h</p:attrName>
                                        </p:attrNameLst>
                                      </p:cBhvr>
                                      <p:tavLst>
                                        <p:tav tm="0">
                                          <p:val>
                                            <p:fltVal val="0"/>
                                          </p:val>
                                        </p:tav>
                                        <p:tav tm="100000">
                                          <p:val>
                                            <p:strVal val="#ppt_h"/>
                                          </p:val>
                                        </p:tav>
                                      </p:tavLst>
                                    </p:anim>
                                    <p:animEffect transition="in" filter="fade">
                                      <p:cBhvr>
                                        <p:cTn id="39" dur="500"/>
                                        <p:tgtEl>
                                          <p:spTgt spid="87"/>
                                        </p:tgtEl>
                                      </p:cBhvr>
                                    </p:animEffect>
                                  </p:childTnLst>
                                </p:cTn>
                              </p:par>
                            </p:childTnLst>
                          </p:cTn>
                        </p:par>
                        <p:par>
                          <p:cTn id="40" fill="hold">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down)">
                                      <p:cBhvr>
                                        <p:cTn id="43" dur="500"/>
                                        <p:tgtEl>
                                          <p:spTgt spid="4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down)">
                                      <p:cBhvr>
                                        <p:cTn id="46" dur="500"/>
                                        <p:tgtEl>
                                          <p:spTgt spid="50"/>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104"/>
                                        </p:tgtEl>
                                        <p:attrNameLst>
                                          <p:attrName>style.visibility</p:attrName>
                                        </p:attrNameLst>
                                      </p:cBhvr>
                                      <p:to>
                                        <p:strVal val="visible"/>
                                      </p:to>
                                    </p:set>
                                    <p:anim calcmode="lin" valueType="num">
                                      <p:cBhvr>
                                        <p:cTn id="50" dur="500" fill="hold"/>
                                        <p:tgtEl>
                                          <p:spTgt spid="104"/>
                                        </p:tgtEl>
                                        <p:attrNameLst>
                                          <p:attrName>ppt_w</p:attrName>
                                        </p:attrNameLst>
                                      </p:cBhvr>
                                      <p:tavLst>
                                        <p:tav tm="0">
                                          <p:val>
                                            <p:fltVal val="0"/>
                                          </p:val>
                                        </p:tav>
                                        <p:tav tm="100000">
                                          <p:val>
                                            <p:strVal val="#ppt_w"/>
                                          </p:val>
                                        </p:tav>
                                      </p:tavLst>
                                    </p:anim>
                                    <p:anim calcmode="lin" valueType="num">
                                      <p:cBhvr>
                                        <p:cTn id="51" dur="500" fill="hold"/>
                                        <p:tgtEl>
                                          <p:spTgt spid="104"/>
                                        </p:tgtEl>
                                        <p:attrNameLst>
                                          <p:attrName>ppt_h</p:attrName>
                                        </p:attrNameLst>
                                      </p:cBhvr>
                                      <p:tavLst>
                                        <p:tav tm="0">
                                          <p:val>
                                            <p:fltVal val="0"/>
                                          </p:val>
                                        </p:tav>
                                        <p:tav tm="100000">
                                          <p:val>
                                            <p:strVal val="#ppt_h"/>
                                          </p:val>
                                        </p:tav>
                                      </p:tavLst>
                                    </p:anim>
                                    <p:animEffect transition="in" filter="fade">
                                      <p:cBhvr>
                                        <p:cTn id="52" dur="500"/>
                                        <p:tgtEl>
                                          <p:spTgt spid="104"/>
                                        </p:tgtEl>
                                      </p:cBhvr>
                                    </p:animEffect>
                                  </p:childTnLst>
                                </p:cTn>
                              </p:par>
                            </p:childTnLst>
                          </p:cTn>
                        </p:par>
                        <p:par>
                          <p:cTn id="53" fill="hold">
                            <p:stCondLst>
                              <p:cond delay="4000"/>
                            </p:stCondLst>
                            <p:childTnLst>
                              <p:par>
                                <p:cTn id="54" presetID="22" presetClass="entr" presetSubtype="4"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wipe(down)">
                                      <p:cBhvr>
                                        <p:cTn id="56" dur="500"/>
                                        <p:tgtEl>
                                          <p:spTgt spid="51"/>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down)">
                                      <p:cBhvr>
                                        <p:cTn id="5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P spid="54" grpId="0"/>
      <p:bldP spid="55" grpId="0"/>
      <p:bldP spid="5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3"/>
          <p:cNvCxnSpPr/>
          <p:nvPr/>
        </p:nvCxnSpPr>
        <p:spPr>
          <a:xfrm>
            <a:off x="617220" y="2762220"/>
            <a:ext cx="79095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Oval 4"/>
          <p:cNvSpPr/>
          <p:nvPr/>
        </p:nvSpPr>
        <p:spPr>
          <a:xfrm>
            <a:off x="495112"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6" name="Oval 5"/>
          <p:cNvSpPr/>
          <p:nvPr/>
        </p:nvSpPr>
        <p:spPr>
          <a:xfrm>
            <a:off x="8509984"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7" name="Oval 6"/>
          <p:cNvSpPr/>
          <p:nvPr/>
        </p:nvSpPr>
        <p:spPr>
          <a:xfrm>
            <a:off x="4506257" y="2682315"/>
            <a:ext cx="180593" cy="180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8" name="Oval 7"/>
          <p:cNvSpPr/>
          <p:nvPr/>
        </p:nvSpPr>
        <p:spPr>
          <a:xfrm>
            <a:off x="1832161" y="2671923"/>
            <a:ext cx="180593" cy="180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9" name="Oval 8"/>
          <p:cNvSpPr/>
          <p:nvPr/>
        </p:nvSpPr>
        <p:spPr>
          <a:xfrm>
            <a:off x="5840833" y="2682316"/>
            <a:ext cx="180593" cy="180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30" name="Oval 9"/>
          <p:cNvSpPr/>
          <p:nvPr/>
        </p:nvSpPr>
        <p:spPr>
          <a:xfrm>
            <a:off x="3169209" y="2682315"/>
            <a:ext cx="180593" cy="180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2" name="Oval 10"/>
          <p:cNvSpPr/>
          <p:nvPr/>
        </p:nvSpPr>
        <p:spPr>
          <a:xfrm>
            <a:off x="7175408" y="2682315"/>
            <a:ext cx="180593" cy="180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3" name="Rectangle 11"/>
          <p:cNvSpPr/>
          <p:nvPr/>
        </p:nvSpPr>
        <p:spPr>
          <a:xfrm>
            <a:off x="495113" y="2253065"/>
            <a:ext cx="2854688" cy="1870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4" name="Rectangle 12"/>
          <p:cNvSpPr/>
          <p:nvPr/>
        </p:nvSpPr>
        <p:spPr>
          <a:xfrm>
            <a:off x="1922457" y="1837429"/>
            <a:ext cx="2764394" cy="186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5" name="Rectangle 13"/>
          <p:cNvSpPr/>
          <p:nvPr/>
        </p:nvSpPr>
        <p:spPr>
          <a:xfrm>
            <a:off x="4506257" y="1428223"/>
            <a:ext cx="2849744" cy="1863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6" name="Rectangle 14"/>
          <p:cNvSpPr/>
          <p:nvPr/>
        </p:nvSpPr>
        <p:spPr>
          <a:xfrm>
            <a:off x="5926182" y="1031144"/>
            <a:ext cx="2764394" cy="186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7" name="Oval 15"/>
          <p:cNvSpPr/>
          <p:nvPr/>
        </p:nvSpPr>
        <p:spPr>
          <a:xfrm>
            <a:off x="625354" y="3244012"/>
            <a:ext cx="515252" cy="51525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8" name="Oval 16"/>
          <p:cNvSpPr/>
          <p:nvPr/>
        </p:nvSpPr>
        <p:spPr>
          <a:xfrm>
            <a:off x="2762887" y="3244012"/>
            <a:ext cx="515252" cy="5152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9" name="Oval 17"/>
          <p:cNvSpPr/>
          <p:nvPr/>
        </p:nvSpPr>
        <p:spPr>
          <a:xfrm>
            <a:off x="4900419" y="3244012"/>
            <a:ext cx="515252" cy="5152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0" name="Oval 18"/>
          <p:cNvSpPr/>
          <p:nvPr/>
        </p:nvSpPr>
        <p:spPr>
          <a:xfrm>
            <a:off x="6970433" y="3244011"/>
            <a:ext cx="515252" cy="51525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1" name="TextBox 60"/>
          <p:cNvSpPr txBox="1"/>
          <p:nvPr/>
        </p:nvSpPr>
        <p:spPr>
          <a:xfrm>
            <a:off x="1105833"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2" name="Rectangle 20"/>
          <p:cNvSpPr/>
          <p:nvPr/>
        </p:nvSpPr>
        <p:spPr>
          <a:xfrm>
            <a:off x="7027583" y="3808592"/>
            <a:ext cx="166483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3" name="TextBox 62"/>
          <p:cNvSpPr txBox="1"/>
          <p:nvPr/>
        </p:nvSpPr>
        <p:spPr>
          <a:xfrm>
            <a:off x="3243365"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4" name="TextBox 63"/>
          <p:cNvSpPr txBox="1"/>
          <p:nvPr/>
        </p:nvSpPr>
        <p:spPr>
          <a:xfrm>
            <a:off x="5342912"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5" name="TextBox 64"/>
          <p:cNvSpPr txBox="1"/>
          <p:nvPr/>
        </p:nvSpPr>
        <p:spPr>
          <a:xfrm>
            <a:off x="7413519" y="3510009"/>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6" name="Rectangle 24"/>
          <p:cNvSpPr/>
          <p:nvPr/>
        </p:nvSpPr>
        <p:spPr>
          <a:xfrm>
            <a:off x="2846036" y="3808593"/>
            <a:ext cx="166483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7" name="Rectangle 25"/>
          <p:cNvSpPr/>
          <p:nvPr/>
        </p:nvSpPr>
        <p:spPr>
          <a:xfrm>
            <a:off x="4957570" y="3808593"/>
            <a:ext cx="166483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8" name="Rectangle 26"/>
          <p:cNvSpPr/>
          <p:nvPr/>
        </p:nvSpPr>
        <p:spPr>
          <a:xfrm>
            <a:off x="700369" y="3808592"/>
            <a:ext cx="166483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8355502" y="2916713"/>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2015</a:t>
            </a:r>
            <a:endParaRPr lang="en-GB">
              <a:solidFill>
                <a:schemeClr val="tx1">
                  <a:lumMod val="65000"/>
                  <a:lumOff val="35000"/>
                </a:schemeClr>
              </a:solidFill>
            </a:endParaRPr>
          </a:p>
        </p:txBody>
      </p:sp>
      <p:sp>
        <p:nvSpPr>
          <p:cNvPr id="70" name="TextBox 69"/>
          <p:cNvSpPr txBox="1"/>
          <p:nvPr/>
        </p:nvSpPr>
        <p:spPr>
          <a:xfrm>
            <a:off x="7020926" y="2920442"/>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2014</a:t>
            </a:r>
            <a:endParaRPr lang="en-GB">
              <a:solidFill>
                <a:schemeClr val="tx1">
                  <a:lumMod val="65000"/>
                  <a:lumOff val="35000"/>
                </a:schemeClr>
              </a:solidFill>
            </a:endParaRPr>
          </a:p>
        </p:txBody>
      </p:sp>
      <p:sp>
        <p:nvSpPr>
          <p:cNvPr id="71" name="TextBox 70"/>
          <p:cNvSpPr txBox="1"/>
          <p:nvPr/>
        </p:nvSpPr>
        <p:spPr>
          <a:xfrm>
            <a:off x="5686351" y="2920442"/>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2013</a:t>
            </a:r>
            <a:endParaRPr lang="en-GB">
              <a:solidFill>
                <a:schemeClr val="tx1">
                  <a:lumMod val="65000"/>
                  <a:lumOff val="35000"/>
                </a:schemeClr>
              </a:solidFill>
            </a:endParaRPr>
          </a:p>
        </p:txBody>
      </p:sp>
      <p:sp>
        <p:nvSpPr>
          <p:cNvPr id="72" name="TextBox 71"/>
          <p:cNvSpPr txBox="1"/>
          <p:nvPr/>
        </p:nvSpPr>
        <p:spPr>
          <a:xfrm>
            <a:off x="4351775" y="2917370"/>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2012</a:t>
            </a:r>
            <a:endParaRPr lang="en-GB">
              <a:solidFill>
                <a:schemeClr val="tx1">
                  <a:lumMod val="65000"/>
                  <a:lumOff val="35000"/>
                </a:schemeClr>
              </a:solidFill>
            </a:endParaRPr>
          </a:p>
        </p:txBody>
      </p:sp>
      <p:sp>
        <p:nvSpPr>
          <p:cNvPr id="73" name="TextBox 72"/>
          <p:cNvSpPr txBox="1"/>
          <p:nvPr/>
        </p:nvSpPr>
        <p:spPr>
          <a:xfrm>
            <a:off x="3014727" y="2912871"/>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2011</a:t>
            </a:r>
            <a:endParaRPr lang="en-GB">
              <a:solidFill>
                <a:schemeClr val="tx1">
                  <a:lumMod val="65000"/>
                  <a:lumOff val="35000"/>
                </a:schemeClr>
              </a:solidFill>
            </a:endParaRPr>
          </a:p>
        </p:txBody>
      </p:sp>
      <p:sp>
        <p:nvSpPr>
          <p:cNvPr id="74" name="TextBox 73"/>
          <p:cNvSpPr txBox="1"/>
          <p:nvPr/>
        </p:nvSpPr>
        <p:spPr>
          <a:xfrm>
            <a:off x="1677678" y="2918645"/>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2010</a:t>
            </a:r>
            <a:endParaRPr lang="en-GB">
              <a:solidFill>
                <a:schemeClr val="tx1">
                  <a:lumMod val="65000"/>
                  <a:lumOff val="35000"/>
                </a:schemeClr>
              </a:solidFill>
            </a:endParaRPr>
          </a:p>
        </p:txBody>
      </p:sp>
      <p:sp>
        <p:nvSpPr>
          <p:cNvPr id="75" name="TextBox 74"/>
          <p:cNvSpPr txBox="1"/>
          <p:nvPr/>
        </p:nvSpPr>
        <p:spPr>
          <a:xfrm>
            <a:off x="340629" y="2916713"/>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2009</a:t>
            </a:r>
            <a:endParaRPr lang="en-GB">
              <a:solidFill>
                <a:schemeClr val="tx1">
                  <a:lumMod val="65000"/>
                  <a:lumOff val="35000"/>
                </a:schemeClr>
              </a:solidFill>
            </a:endParaRPr>
          </a:p>
        </p:txBody>
      </p:sp>
      <p:grpSp>
        <p:nvGrpSpPr>
          <p:cNvPr id="76" name="Group 36"/>
          <p:cNvGrpSpPr/>
          <p:nvPr/>
        </p:nvGrpSpPr>
        <p:grpSpPr>
          <a:xfrm>
            <a:off x="7084150" y="3389078"/>
            <a:ext cx="287816" cy="234189"/>
            <a:chOff x="10074275" y="4479132"/>
            <a:chExt cx="464344" cy="377825"/>
          </a:xfrm>
          <a:solidFill>
            <a:schemeClr val="bg2"/>
          </a:solidFill>
        </p:grpSpPr>
        <p:sp>
          <p:nvSpPr>
            <p:cNvPr id="77"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8"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79" name="Group 39"/>
          <p:cNvGrpSpPr/>
          <p:nvPr/>
        </p:nvGrpSpPr>
        <p:grpSpPr>
          <a:xfrm>
            <a:off x="5014137" y="3352915"/>
            <a:ext cx="287816" cy="288309"/>
            <a:chOff x="9145588" y="4435475"/>
            <a:chExt cx="464344" cy="465138"/>
          </a:xfrm>
          <a:solidFill>
            <a:schemeClr val="bg2"/>
          </a:solidFill>
        </p:grpSpPr>
        <p:sp>
          <p:nvSpPr>
            <p:cNvPr id="8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3"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4"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5"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6"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7"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8"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89" name="Group 49"/>
          <p:cNvGrpSpPr/>
          <p:nvPr/>
        </p:nvGrpSpPr>
        <p:grpSpPr>
          <a:xfrm>
            <a:off x="2876604" y="3350590"/>
            <a:ext cx="287816" cy="287816"/>
            <a:chOff x="4439444" y="1652588"/>
            <a:chExt cx="464344" cy="464344"/>
          </a:xfrm>
          <a:solidFill>
            <a:schemeClr val="bg2"/>
          </a:solidFill>
        </p:grpSpPr>
        <p:sp>
          <p:nvSpPr>
            <p:cNvPr id="90"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1"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2"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93" name="Group 53"/>
          <p:cNvGrpSpPr/>
          <p:nvPr/>
        </p:nvGrpSpPr>
        <p:grpSpPr>
          <a:xfrm>
            <a:off x="736591" y="3391811"/>
            <a:ext cx="287816" cy="224841"/>
            <a:chOff x="2581275" y="1710532"/>
            <a:chExt cx="464344" cy="362744"/>
          </a:xfrm>
          <a:solidFill>
            <a:schemeClr val="bg2"/>
          </a:solidFill>
        </p:grpSpPr>
        <p:sp>
          <p:nvSpPr>
            <p:cNvPr id="94"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5"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6"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7"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8"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9"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00"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spTree>
    <p:extLst>
      <p:ext uri="{BB962C8B-B14F-4D97-AF65-F5344CB8AC3E}">
        <p14:creationId xmlns:p14="http://schemas.microsoft.com/office/powerpoint/2010/main" val="875159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500"/>
                                        <p:tgtEl>
                                          <p:spTgt spid="69"/>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0-#ppt_w/2"/>
                                          </p:val>
                                        </p:tav>
                                        <p:tav tm="100000">
                                          <p:val>
                                            <p:strVal val="#ppt_x"/>
                                          </p:val>
                                        </p:tav>
                                      </p:tavLst>
                                    </p:anim>
                                    <p:anim calcmode="lin" valueType="num">
                                      <p:cBhvr additive="base">
                                        <p:cTn id="21" dur="500" fill="hold"/>
                                        <p:tgtEl>
                                          <p:spTgt spid="52"/>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0-#ppt_w/2"/>
                                          </p:val>
                                        </p:tav>
                                        <p:tav tm="100000">
                                          <p:val>
                                            <p:strVal val="#ppt_x"/>
                                          </p:val>
                                        </p:tav>
                                      </p:tavLst>
                                    </p:anim>
                                    <p:anim calcmode="lin" valueType="num">
                                      <p:cBhvr additive="base">
                                        <p:cTn id="39" dur="500" fill="hold"/>
                                        <p:tgtEl>
                                          <p:spTgt spid="27"/>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500"/>
                                        <p:tgtEl>
                                          <p:spTgt spid="72"/>
                                        </p:tgtEl>
                                      </p:cBhvr>
                                    </p:animEffect>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0-#ppt_w/2"/>
                                          </p:val>
                                        </p:tav>
                                        <p:tav tm="100000">
                                          <p:val>
                                            <p:strVal val="#ppt_x"/>
                                          </p:val>
                                        </p:tav>
                                      </p:tavLst>
                                    </p:anim>
                                    <p:anim calcmode="lin" valueType="num">
                                      <p:cBhvr additive="base">
                                        <p:cTn id="48" dur="500" fill="hold"/>
                                        <p:tgtEl>
                                          <p:spTgt spid="30"/>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childTnLst>
                          </p:cTn>
                        </p:par>
                        <p:par>
                          <p:cTn id="53" fill="hold">
                            <p:stCondLst>
                              <p:cond delay="5500"/>
                            </p:stCondLst>
                            <p:childTnLst>
                              <p:par>
                                <p:cTn id="54" presetID="2" presetClass="entr" presetSubtype="8"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0-#ppt_w/2"/>
                                          </p:val>
                                        </p:tav>
                                        <p:tav tm="100000">
                                          <p:val>
                                            <p:strVal val="#ppt_x"/>
                                          </p:val>
                                        </p:tav>
                                      </p:tavLst>
                                    </p:anim>
                                    <p:anim calcmode="lin" valueType="num">
                                      <p:cBhvr additive="base">
                                        <p:cTn id="57" dur="500" fill="hold"/>
                                        <p:tgtEl>
                                          <p:spTgt spid="28"/>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childTnLst>
                                </p:cTn>
                              </p:par>
                            </p:childTnLst>
                          </p:cTn>
                        </p:par>
                        <p:par>
                          <p:cTn id="62" fill="hold">
                            <p:stCondLst>
                              <p:cond delay="6500"/>
                            </p:stCondLst>
                            <p:childTnLst>
                              <p:par>
                                <p:cTn id="63" presetID="2" presetClass="entr" presetSubtype="8"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0-#ppt_w/2"/>
                                          </p:val>
                                        </p:tav>
                                        <p:tav tm="100000">
                                          <p:val>
                                            <p:strVal val="#ppt_x"/>
                                          </p:val>
                                        </p:tav>
                                      </p:tavLst>
                                    </p:anim>
                                    <p:anim calcmode="lin" valueType="num">
                                      <p:cBhvr additive="base">
                                        <p:cTn id="66" dur="500" fill="hold"/>
                                        <p:tgtEl>
                                          <p:spTgt spid="25"/>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10" presetClass="entr" presetSubtype="0" fill="hold" grpId="0" nodeType="after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500"/>
                                        <p:tgtEl>
                                          <p:spTgt spid="75"/>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53"/>
                                        </p:tgtEl>
                                        <p:attrNameLst>
                                          <p:attrName>style.visibility</p:attrName>
                                        </p:attrNameLst>
                                      </p:cBhvr>
                                      <p:to>
                                        <p:strVal val="visible"/>
                                      </p:to>
                                    </p:set>
                                    <p:animEffect transition="in" filter="wipe(left)">
                                      <p:cBhvr>
                                        <p:cTn id="74" dur="500"/>
                                        <p:tgtEl>
                                          <p:spTgt spid="53"/>
                                        </p:tgtEl>
                                      </p:cBhvr>
                                    </p:animEffect>
                                  </p:childTnLst>
                                </p:cTn>
                              </p:par>
                            </p:childTnLst>
                          </p:cTn>
                        </p:par>
                        <p:par>
                          <p:cTn id="75" fill="hold">
                            <p:stCondLst>
                              <p:cond delay="8000"/>
                            </p:stCondLst>
                            <p:childTnLst>
                              <p:par>
                                <p:cTn id="76" presetID="22" presetClass="entr" presetSubtype="8" fill="hold" grpId="0" nodeType="after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wipe(left)">
                                      <p:cBhvr>
                                        <p:cTn id="78" dur="500"/>
                                        <p:tgtEl>
                                          <p:spTgt spid="54"/>
                                        </p:tgtEl>
                                      </p:cBhvr>
                                    </p:animEffect>
                                  </p:childTnLst>
                                </p:cTn>
                              </p:par>
                            </p:childTnLst>
                          </p:cTn>
                        </p:par>
                        <p:par>
                          <p:cTn id="79" fill="hold">
                            <p:stCondLst>
                              <p:cond delay="8500"/>
                            </p:stCondLst>
                            <p:childTnLst>
                              <p:par>
                                <p:cTn id="80" presetID="22" presetClass="entr" presetSubtype="8" fill="hold" grpId="0" nodeType="after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wipe(left)">
                                      <p:cBhvr>
                                        <p:cTn id="82" dur="500"/>
                                        <p:tgtEl>
                                          <p:spTgt spid="55"/>
                                        </p:tgtEl>
                                      </p:cBhvr>
                                    </p:animEffect>
                                  </p:childTnLst>
                                </p:cTn>
                              </p:par>
                            </p:childTnLst>
                          </p:cTn>
                        </p:par>
                        <p:par>
                          <p:cTn id="83" fill="hold">
                            <p:stCondLst>
                              <p:cond delay="9000"/>
                            </p:stCondLst>
                            <p:childTnLst>
                              <p:par>
                                <p:cTn id="84" presetID="22" presetClass="entr" presetSubtype="8"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500"/>
                                        <p:tgtEl>
                                          <p:spTgt spid="56"/>
                                        </p:tgtEl>
                                      </p:cBhvr>
                                    </p:animEffect>
                                  </p:childTnLst>
                                </p:cTn>
                              </p:par>
                            </p:childTnLst>
                          </p:cTn>
                        </p:par>
                        <p:par>
                          <p:cTn id="87" fill="hold">
                            <p:stCondLst>
                              <p:cond delay="9500"/>
                            </p:stCondLst>
                            <p:childTnLst>
                              <p:par>
                                <p:cTn id="88" presetID="10" presetClass="entr" presetSubtype="0" fill="hold" grpId="0" nodeType="afterEffect">
                                  <p:stCondLst>
                                    <p:cond delay="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500"/>
                                        <p:tgtEl>
                                          <p:spTgt spid="57"/>
                                        </p:tgtEl>
                                      </p:cBhvr>
                                    </p:animEffect>
                                  </p:childTnLst>
                                </p:cTn>
                              </p:par>
                            </p:childTnLst>
                          </p:cTn>
                        </p:par>
                        <p:par>
                          <p:cTn id="91" fill="hold">
                            <p:stCondLst>
                              <p:cond delay="10000"/>
                            </p:stCondLst>
                            <p:childTnLst>
                              <p:par>
                                <p:cTn id="92" presetID="10" presetClass="entr" presetSubtype="0" fill="hold" grpId="0" nodeType="after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500"/>
                                        <p:tgtEl>
                                          <p:spTgt spid="61"/>
                                        </p:tgtEl>
                                      </p:cBhvr>
                                    </p:animEffect>
                                  </p:childTnLst>
                                </p:cTn>
                              </p:par>
                            </p:childTnLst>
                          </p:cTn>
                        </p:par>
                        <p:par>
                          <p:cTn id="95" fill="hold">
                            <p:stCondLst>
                              <p:cond delay="10500"/>
                            </p:stCondLst>
                            <p:childTnLst>
                              <p:par>
                                <p:cTn id="96" presetID="10" presetClass="entr" presetSubtype="0"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fade">
                                      <p:cBhvr>
                                        <p:cTn id="98" dur="500"/>
                                        <p:tgtEl>
                                          <p:spTgt spid="68"/>
                                        </p:tgtEl>
                                      </p:cBhvr>
                                    </p:animEffect>
                                  </p:childTnLst>
                                </p:cTn>
                              </p:par>
                            </p:childTnLst>
                          </p:cTn>
                        </p:par>
                        <p:par>
                          <p:cTn id="99" fill="hold">
                            <p:stCondLst>
                              <p:cond delay="11000"/>
                            </p:stCondLst>
                            <p:childTnLst>
                              <p:par>
                                <p:cTn id="100" presetID="10" presetClass="entr" presetSubtype="0" fill="hold" grpId="0" nodeType="afterEffect">
                                  <p:stCondLst>
                                    <p:cond delay="0"/>
                                  </p:stCondLst>
                                  <p:childTnLst>
                                    <p:set>
                                      <p:cBhvr>
                                        <p:cTn id="101" dur="1" fill="hold">
                                          <p:stCondLst>
                                            <p:cond delay="0"/>
                                          </p:stCondLst>
                                        </p:cTn>
                                        <p:tgtEl>
                                          <p:spTgt spid="58"/>
                                        </p:tgtEl>
                                        <p:attrNameLst>
                                          <p:attrName>style.visibility</p:attrName>
                                        </p:attrNameLst>
                                      </p:cBhvr>
                                      <p:to>
                                        <p:strVal val="visible"/>
                                      </p:to>
                                    </p:set>
                                    <p:animEffect transition="in" filter="fade">
                                      <p:cBhvr>
                                        <p:cTn id="102" dur="500"/>
                                        <p:tgtEl>
                                          <p:spTgt spid="58"/>
                                        </p:tgtEl>
                                      </p:cBhvr>
                                    </p:animEffect>
                                  </p:childTnLst>
                                </p:cTn>
                              </p:par>
                            </p:childTnLst>
                          </p:cTn>
                        </p:par>
                        <p:par>
                          <p:cTn id="103" fill="hold">
                            <p:stCondLst>
                              <p:cond delay="11500"/>
                            </p:stCondLst>
                            <p:childTnLst>
                              <p:par>
                                <p:cTn id="104" presetID="10" presetClass="entr" presetSubtype="0" fill="hold" grpId="0" nodeType="afterEffect">
                                  <p:stCondLst>
                                    <p:cond delay="0"/>
                                  </p:stCondLst>
                                  <p:childTnLst>
                                    <p:set>
                                      <p:cBhvr>
                                        <p:cTn id="105" dur="1" fill="hold">
                                          <p:stCondLst>
                                            <p:cond delay="0"/>
                                          </p:stCondLst>
                                        </p:cTn>
                                        <p:tgtEl>
                                          <p:spTgt spid="63"/>
                                        </p:tgtEl>
                                        <p:attrNameLst>
                                          <p:attrName>style.visibility</p:attrName>
                                        </p:attrNameLst>
                                      </p:cBhvr>
                                      <p:to>
                                        <p:strVal val="visible"/>
                                      </p:to>
                                    </p:set>
                                    <p:animEffect transition="in" filter="fade">
                                      <p:cBhvr>
                                        <p:cTn id="106" dur="500"/>
                                        <p:tgtEl>
                                          <p:spTgt spid="63"/>
                                        </p:tgtEl>
                                      </p:cBhvr>
                                    </p:animEffect>
                                  </p:childTnLst>
                                </p:cTn>
                              </p:par>
                            </p:childTnLst>
                          </p:cTn>
                        </p:par>
                        <p:par>
                          <p:cTn id="107" fill="hold">
                            <p:stCondLst>
                              <p:cond delay="12000"/>
                            </p:stCondLst>
                            <p:childTnLst>
                              <p:par>
                                <p:cTn id="108" presetID="10" presetClass="entr" presetSubtype="0" fill="hold" grpId="0" nodeType="afterEffect">
                                  <p:stCondLst>
                                    <p:cond delay="0"/>
                                  </p:stCondLst>
                                  <p:childTnLst>
                                    <p:set>
                                      <p:cBhvr>
                                        <p:cTn id="109" dur="1" fill="hold">
                                          <p:stCondLst>
                                            <p:cond delay="0"/>
                                          </p:stCondLst>
                                        </p:cTn>
                                        <p:tgtEl>
                                          <p:spTgt spid="66"/>
                                        </p:tgtEl>
                                        <p:attrNameLst>
                                          <p:attrName>style.visibility</p:attrName>
                                        </p:attrNameLst>
                                      </p:cBhvr>
                                      <p:to>
                                        <p:strVal val="visible"/>
                                      </p:to>
                                    </p:set>
                                    <p:animEffect transition="in" filter="fade">
                                      <p:cBhvr>
                                        <p:cTn id="110" dur="500"/>
                                        <p:tgtEl>
                                          <p:spTgt spid="66"/>
                                        </p:tgtEl>
                                      </p:cBhvr>
                                    </p:animEffect>
                                  </p:childTnLst>
                                </p:cTn>
                              </p:par>
                            </p:childTnLst>
                          </p:cTn>
                        </p:par>
                        <p:par>
                          <p:cTn id="111" fill="hold">
                            <p:stCondLst>
                              <p:cond delay="12500"/>
                            </p:stCondLst>
                            <p:childTnLst>
                              <p:par>
                                <p:cTn id="112" presetID="10" presetClass="entr" presetSubtype="0" fill="hold" grpId="0" nodeType="after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500"/>
                                        <p:tgtEl>
                                          <p:spTgt spid="59"/>
                                        </p:tgtEl>
                                      </p:cBhvr>
                                    </p:animEffect>
                                  </p:childTnLst>
                                </p:cTn>
                              </p:par>
                            </p:childTnLst>
                          </p:cTn>
                        </p:par>
                        <p:par>
                          <p:cTn id="115" fill="hold">
                            <p:stCondLst>
                              <p:cond delay="13000"/>
                            </p:stCondLst>
                            <p:childTnLst>
                              <p:par>
                                <p:cTn id="116" presetID="10" presetClass="entr" presetSubtype="0" fill="hold" grpId="0" nodeType="afterEffect">
                                  <p:stCondLst>
                                    <p:cond delay="0"/>
                                  </p:stCondLst>
                                  <p:childTnLst>
                                    <p:set>
                                      <p:cBhvr>
                                        <p:cTn id="117" dur="1" fill="hold">
                                          <p:stCondLst>
                                            <p:cond delay="0"/>
                                          </p:stCondLst>
                                        </p:cTn>
                                        <p:tgtEl>
                                          <p:spTgt spid="64"/>
                                        </p:tgtEl>
                                        <p:attrNameLst>
                                          <p:attrName>style.visibility</p:attrName>
                                        </p:attrNameLst>
                                      </p:cBhvr>
                                      <p:to>
                                        <p:strVal val="visible"/>
                                      </p:to>
                                    </p:set>
                                    <p:animEffect transition="in" filter="fade">
                                      <p:cBhvr>
                                        <p:cTn id="118" dur="500"/>
                                        <p:tgtEl>
                                          <p:spTgt spid="64"/>
                                        </p:tgtEl>
                                      </p:cBhvr>
                                    </p:animEffect>
                                  </p:childTnLst>
                                </p:cTn>
                              </p:par>
                            </p:childTnLst>
                          </p:cTn>
                        </p:par>
                        <p:par>
                          <p:cTn id="119" fill="hold">
                            <p:stCondLst>
                              <p:cond delay="13500"/>
                            </p:stCondLst>
                            <p:childTnLst>
                              <p:par>
                                <p:cTn id="120" presetID="10" presetClass="entr" presetSubtype="0" fill="hold" grpId="0" nodeType="afterEffect">
                                  <p:stCondLst>
                                    <p:cond delay="0"/>
                                  </p:stCondLst>
                                  <p:childTnLst>
                                    <p:set>
                                      <p:cBhvr>
                                        <p:cTn id="121" dur="1" fill="hold">
                                          <p:stCondLst>
                                            <p:cond delay="0"/>
                                          </p:stCondLst>
                                        </p:cTn>
                                        <p:tgtEl>
                                          <p:spTgt spid="67"/>
                                        </p:tgtEl>
                                        <p:attrNameLst>
                                          <p:attrName>style.visibility</p:attrName>
                                        </p:attrNameLst>
                                      </p:cBhvr>
                                      <p:to>
                                        <p:strVal val="visible"/>
                                      </p:to>
                                    </p:set>
                                    <p:animEffect transition="in" filter="fade">
                                      <p:cBhvr>
                                        <p:cTn id="122" dur="500"/>
                                        <p:tgtEl>
                                          <p:spTgt spid="67"/>
                                        </p:tgtEl>
                                      </p:cBhvr>
                                    </p:animEffect>
                                  </p:childTnLst>
                                </p:cTn>
                              </p:par>
                            </p:childTnLst>
                          </p:cTn>
                        </p:par>
                        <p:par>
                          <p:cTn id="123" fill="hold">
                            <p:stCondLst>
                              <p:cond delay="14000"/>
                            </p:stCondLst>
                            <p:childTnLst>
                              <p:par>
                                <p:cTn id="124" presetID="10" presetClass="entr" presetSubtype="0" fill="hold" grpId="0" nodeType="afterEffect">
                                  <p:stCondLst>
                                    <p:cond delay="0"/>
                                  </p:stCondLst>
                                  <p:childTnLst>
                                    <p:set>
                                      <p:cBhvr>
                                        <p:cTn id="125" dur="1" fill="hold">
                                          <p:stCondLst>
                                            <p:cond delay="0"/>
                                          </p:stCondLst>
                                        </p:cTn>
                                        <p:tgtEl>
                                          <p:spTgt spid="60"/>
                                        </p:tgtEl>
                                        <p:attrNameLst>
                                          <p:attrName>style.visibility</p:attrName>
                                        </p:attrNameLst>
                                      </p:cBhvr>
                                      <p:to>
                                        <p:strVal val="visible"/>
                                      </p:to>
                                    </p:set>
                                    <p:animEffect transition="in" filter="fade">
                                      <p:cBhvr>
                                        <p:cTn id="126" dur="500"/>
                                        <p:tgtEl>
                                          <p:spTgt spid="60"/>
                                        </p:tgtEl>
                                      </p:cBhvr>
                                    </p:animEffect>
                                  </p:childTnLst>
                                </p:cTn>
                              </p:par>
                            </p:childTnLst>
                          </p:cTn>
                        </p:par>
                        <p:par>
                          <p:cTn id="127" fill="hold">
                            <p:stCondLst>
                              <p:cond delay="14500"/>
                            </p:stCondLst>
                            <p:childTnLst>
                              <p:par>
                                <p:cTn id="128" presetID="10" presetClass="entr" presetSubtype="0" fill="hold" grpId="0" nodeType="afterEffect">
                                  <p:stCondLst>
                                    <p:cond delay="0"/>
                                  </p:stCondLst>
                                  <p:childTnLst>
                                    <p:set>
                                      <p:cBhvr>
                                        <p:cTn id="129" dur="1" fill="hold">
                                          <p:stCondLst>
                                            <p:cond delay="0"/>
                                          </p:stCondLst>
                                        </p:cTn>
                                        <p:tgtEl>
                                          <p:spTgt spid="65"/>
                                        </p:tgtEl>
                                        <p:attrNameLst>
                                          <p:attrName>style.visibility</p:attrName>
                                        </p:attrNameLst>
                                      </p:cBhvr>
                                      <p:to>
                                        <p:strVal val="visible"/>
                                      </p:to>
                                    </p:set>
                                    <p:animEffect transition="in" filter="fade">
                                      <p:cBhvr>
                                        <p:cTn id="130" dur="500"/>
                                        <p:tgtEl>
                                          <p:spTgt spid="65"/>
                                        </p:tgtEl>
                                      </p:cBhvr>
                                    </p:animEffect>
                                  </p:childTnLst>
                                </p:cTn>
                              </p:par>
                            </p:childTnLst>
                          </p:cTn>
                        </p:par>
                        <p:par>
                          <p:cTn id="131" fill="hold">
                            <p:stCondLst>
                              <p:cond delay="15000"/>
                            </p:stCondLst>
                            <p:childTnLst>
                              <p:par>
                                <p:cTn id="132" presetID="10" presetClass="entr" presetSubtype="0" fill="hold" grpId="0" nodeType="afterEffect">
                                  <p:stCondLst>
                                    <p:cond delay="0"/>
                                  </p:stCondLst>
                                  <p:childTnLst>
                                    <p:set>
                                      <p:cBhvr>
                                        <p:cTn id="133" dur="1" fill="hold">
                                          <p:stCondLst>
                                            <p:cond delay="0"/>
                                          </p:stCondLst>
                                        </p:cTn>
                                        <p:tgtEl>
                                          <p:spTgt spid="62"/>
                                        </p:tgtEl>
                                        <p:attrNameLst>
                                          <p:attrName>style.visibility</p:attrName>
                                        </p:attrNameLst>
                                      </p:cBhvr>
                                      <p:to>
                                        <p:strVal val="visible"/>
                                      </p:to>
                                    </p:set>
                                    <p:animEffect transition="in" filter="fade">
                                      <p:cBhvr>
                                        <p:cTn id="13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9144000" cy="5143500"/>
          </a:xfrm>
          <a:prstGeom prst="rect">
            <a:avLst/>
          </a:prstGeom>
          <a:solidFill>
            <a:srgbClr val="77AE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7400" y="0"/>
            <a:ext cx="5143500" cy="5143500"/>
          </a:xfrm>
          <a:prstGeom prst="rect">
            <a:avLst/>
          </a:prstGeom>
        </p:spPr>
      </p:pic>
      <p:sp>
        <p:nvSpPr>
          <p:cNvPr id="7" name="文本框 6"/>
          <p:cNvSpPr txBox="1"/>
          <p:nvPr/>
        </p:nvSpPr>
        <p:spPr>
          <a:xfrm>
            <a:off x="3347978" y="1750278"/>
            <a:ext cx="2646878" cy="830997"/>
          </a:xfrm>
          <a:prstGeom prst="rect">
            <a:avLst/>
          </a:prstGeom>
          <a:noFill/>
        </p:spPr>
        <p:txBody>
          <a:bodyPr wrap="none" rtlCol="0">
            <a:spAutoFit/>
          </a:bodyPr>
          <a:lstStyle/>
          <a:p>
            <a:r>
              <a:rPr lang="zh-CN" altLang="en-US" sz="4800" b="1" dirty="0" smtClean="0">
                <a:solidFill>
                  <a:schemeClr val="bg1"/>
                </a:solidFill>
                <a:latin typeface="微软雅黑" panose="020B0503020204020204" pitchFamily="34" charset="-122"/>
                <a:ea typeface="微软雅黑" panose="020B0503020204020204" pitchFamily="34" charset="-122"/>
              </a:rPr>
              <a:t>谢谢观看</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3445043" y="2581275"/>
            <a:ext cx="2452747" cy="523220"/>
          </a:xfrm>
          <a:prstGeom prst="rect">
            <a:avLst/>
          </a:prstGeom>
        </p:spPr>
        <p:txBody>
          <a:bodyPr wrap="square">
            <a:spAutoFit/>
          </a:bodyPr>
          <a:lstStyle/>
          <a:p>
            <a:pPr algn="dist"/>
            <a:r>
              <a:rPr lang="en-US" altLang="zh-CN" sz="2800" dirty="0" smtClean="0">
                <a:solidFill>
                  <a:schemeClr val="bg1"/>
                </a:solidFill>
              </a:rPr>
              <a:t>THANKS</a:t>
            </a:r>
            <a:endParaRPr lang="zh-CN" altLang="en-US" sz="2800" dirty="0">
              <a:solidFill>
                <a:schemeClr val="bg1"/>
              </a:solidFill>
            </a:endParaRPr>
          </a:p>
        </p:txBody>
      </p:sp>
      <p:sp>
        <p:nvSpPr>
          <p:cNvPr id="9" name="矩形 259"/>
          <p:cNvSpPr>
            <a:spLocks noChangeArrowheads="1"/>
          </p:cNvSpPr>
          <p:nvPr/>
        </p:nvSpPr>
        <p:spPr bwMode="auto">
          <a:xfrm>
            <a:off x="3747219" y="3333072"/>
            <a:ext cx="1907861" cy="349702"/>
          </a:xfrm>
          <a:prstGeom prst="rect">
            <a:avLst/>
          </a:prstGeom>
          <a:noFill/>
          <a:ln w="9525">
            <a:solidFill>
              <a:schemeClr val="bg1"/>
            </a:solidFill>
            <a:miter lim="800000"/>
            <a:headEnd/>
            <a:tailEnd/>
          </a:ln>
          <a:extLst/>
        </p:spPr>
        <p:txBody>
          <a:bodyPr wrap="square" lIns="36000" tIns="36000" rIns="36000" bIns="3600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smtClean="0">
                <a:solidFill>
                  <a:schemeClr val="bg1"/>
                </a:solidFill>
                <a:cs typeface="Arial" panose="020B0604020202020204" pitchFamily="34" charset="0"/>
              </a:rPr>
              <a:t>汇报人：</a:t>
            </a:r>
            <a:r>
              <a:rPr lang="en-US" altLang="zh-CN" sz="1800" dirty="0" smtClean="0">
                <a:solidFill>
                  <a:schemeClr val="bg1"/>
                </a:solidFill>
                <a:cs typeface="Arial" panose="020B0604020202020204" pitchFamily="34" charset="0"/>
              </a:rPr>
              <a:t>Sunny</a:t>
            </a:r>
            <a:endParaRPr lang="zh-CN" altLang="en-US" sz="1800" dirty="0">
              <a:solidFill>
                <a:schemeClr val="bg1"/>
              </a:solidFill>
              <a:cs typeface="Arial" panose="020B0604020202020204" pitchFamily="34" charset="0"/>
            </a:endParaRPr>
          </a:p>
        </p:txBody>
      </p:sp>
    </p:spTree>
    <p:extLst>
      <p:ext uri="{BB962C8B-B14F-4D97-AF65-F5344CB8AC3E}">
        <p14:creationId xmlns:p14="http://schemas.microsoft.com/office/powerpoint/2010/main" val="219340797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8262577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97966" y="68555"/>
            <a:ext cx="2933700" cy="2933700"/>
          </a:xfrm>
          <a:prstGeom prst="rect">
            <a:avLst/>
          </a:prstGeom>
        </p:spPr>
      </p:pic>
      <p:sp>
        <p:nvSpPr>
          <p:cNvPr id="6" name="椭圆 5"/>
          <p:cNvSpPr/>
          <p:nvPr/>
        </p:nvSpPr>
        <p:spPr>
          <a:xfrm>
            <a:off x="3767083" y="952508"/>
            <a:ext cx="1452615" cy="1452615"/>
          </a:xfrm>
          <a:prstGeom prst="ellipse">
            <a:avLst/>
          </a:prstGeom>
          <a:solidFill>
            <a:srgbClr val="77AE44"/>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00" dirty="0" smtClean="0">
                <a:latin typeface="Arial" pitchFamily="34" charset="0"/>
                <a:cs typeface="Arial" pitchFamily="34" charset="0"/>
              </a:rPr>
              <a:t>1</a:t>
            </a:r>
            <a:endParaRPr lang="zh-CN" altLang="en-US" sz="11500" dirty="0">
              <a:latin typeface="Arial" pitchFamily="34" charset="0"/>
              <a:cs typeface="Arial" pitchFamily="34" charset="0"/>
            </a:endParaRPr>
          </a:p>
        </p:txBody>
      </p:sp>
      <p:sp>
        <p:nvSpPr>
          <p:cNvPr id="10" name="TextBox 42"/>
          <p:cNvSpPr txBox="1"/>
          <p:nvPr/>
        </p:nvSpPr>
        <p:spPr>
          <a:xfrm>
            <a:off x="2479109" y="2837716"/>
            <a:ext cx="4379088" cy="1323439"/>
          </a:xfrm>
          <a:prstGeom prst="rect">
            <a:avLst/>
          </a:prstGeom>
          <a:noFill/>
        </p:spPr>
        <p:txBody>
          <a:bodyPr wrap="square" rtlCol="0">
            <a:spAutoFit/>
          </a:bodyPr>
          <a:lstStyle/>
          <a:p>
            <a:pPr algn="ctr"/>
            <a:r>
              <a:rPr lang="zh-CN" altLang="en-US" sz="4400" b="1" dirty="0">
                <a:solidFill>
                  <a:srgbClr val="77AE44"/>
                </a:solidFill>
                <a:latin typeface="微软雅黑" pitchFamily="34" charset="-122"/>
                <a:ea typeface="微软雅黑" pitchFamily="34" charset="-122"/>
              </a:rPr>
              <a:t>单击添加</a:t>
            </a:r>
            <a:r>
              <a:rPr lang="zh-CN" altLang="en-US" sz="4400" b="1" dirty="0" smtClean="0">
                <a:solidFill>
                  <a:srgbClr val="77AE44"/>
                </a:solidFill>
                <a:latin typeface="微软雅黑" pitchFamily="34" charset="-122"/>
                <a:ea typeface="微软雅黑" pitchFamily="34" charset="-122"/>
              </a:rPr>
              <a:t>文字</a:t>
            </a:r>
            <a:endParaRPr lang="en-US" altLang="zh-CN" sz="4400" b="1" dirty="0" smtClean="0">
              <a:solidFill>
                <a:srgbClr val="77AE44"/>
              </a:solidFill>
              <a:latin typeface="微软雅黑" pitchFamily="34" charset="-122"/>
              <a:ea typeface="微软雅黑" pitchFamily="34" charset="-122"/>
            </a:endParaRPr>
          </a:p>
          <a:p>
            <a:pPr algn="ctr"/>
            <a:r>
              <a:rPr lang="zh-CN" altLang="en-US" sz="3600" dirty="0" smtClean="0">
                <a:solidFill>
                  <a:schemeClr val="bg1">
                    <a:lumMod val="50000"/>
                  </a:schemeClr>
                </a:solidFill>
                <a:latin typeface="微软雅黑" pitchFamily="34" charset="-122"/>
                <a:ea typeface="微软雅黑" pitchFamily="34" charset="-122"/>
              </a:rPr>
              <a:t>此处添加说明文字</a:t>
            </a:r>
            <a:endParaRPr lang="zh-CN" altLang="en-US" sz="36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4478845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42" presetClass="path" presetSubtype="0" accel="50000" decel="50000" fill="hold" grpId="1" nodeType="withEffect">
                                  <p:stCondLst>
                                    <p:cond delay="0"/>
                                  </p:stCondLst>
                                  <p:childTnLst>
                                    <p:animMotion origin="layout" path="M -0.18437 0.2713 L -0.00225 0.01512 " pathEditMode="relative" rAng="0" ptsTypes="AA">
                                      <p:cBhvr>
                                        <p:cTn id="11" dur="1000" fill="hold"/>
                                        <p:tgtEl>
                                          <p:spTgt spid="6"/>
                                        </p:tgtEl>
                                        <p:attrNameLst>
                                          <p:attrName>ppt_x</p:attrName>
                                          <p:attrName>ppt_y</p:attrName>
                                        </p:attrNameLst>
                                      </p:cBhvr>
                                      <p:rCtr x="9097" y="-12809"/>
                                    </p:animMotion>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childTnLst>
                                </p:cTn>
                              </p:par>
                            </p:childTnLst>
                          </p:cTn>
                        </p:par>
                        <p:par>
                          <p:cTn id="16" fill="hold">
                            <p:stCondLst>
                              <p:cond delay="2000"/>
                            </p:stCondLst>
                            <p:childTnLst>
                              <p:par>
                                <p:cTn id="17" presetID="26" presetClass="emph" presetSubtype="0" fill="hold" grpId="2" nodeType="afterEffect">
                                  <p:stCondLst>
                                    <p:cond delay="0"/>
                                  </p:stCondLst>
                                  <p:childTnLst>
                                    <p:animEffect transition="out" filter="fade">
                                      <p:cBhvr>
                                        <p:cTn id="18" dur="500" tmFilter="0, 0; .2, .5; .8, .5; 1, 0"/>
                                        <p:tgtEl>
                                          <p:spTgt spid="6"/>
                                        </p:tgtEl>
                                      </p:cBhvr>
                                    </p:animEffect>
                                    <p:animScale>
                                      <p:cBhvr>
                                        <p:cTn id="19" dur="250" autoRev="1" fill="hold"/>
                                        <p:tgtEl>
                                          <p:spTgt spid="6"/>
                                        </p:tgtEl>
                                      </p:cBhvr>
                                      <p:by x="105000" y="105000"/>
                                    </p:animScale>
                                  </p:childTnLst>
                                </p:cTn>
                              </p:par>
                              <p:par>
                                <p:cTn id="20" presetID="26" presetClass="emph" presetSubtype="0" fill="hold" grpId="1" nodeType="withEffect">
                                  <p:stCondLst>
                                    <p:cond delay="0"/>
                                  </p:stCondLst>
                                  <p:childTnLst>
                                    <p:animEffect transition="out" filter="fade">
                                      <p:cBhvr>
                                        <p:cTn id="21" dur="500" tmFilter="0, 0; .2, .5; .8, .5; 1, 0"/>
                                        <p:tgtEl>
                                          <p:spTgt spid="10"/>
                                        </p:tgtEl>
                                      </p:cBhvr>
                                    </p:animEffect>
                                    <p:animScale>
                                      <p:cBhvr>
                                        <p:cTn id="22"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10" grpId="0"/>
      <p:bldP spid="1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任意多边形 237"/>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33900 w 9020175"/>
              <a:gd name="connsiteY1" fmla="*/ 771525 h 3895725"/>
              <a:gd name="connsiteX2" fmla="*/ 9020175 w 9020175"/>
              <a:gd name="connsiteY2" fmla="*/ 0 h 3895725"/>
              <a:gd name="connsiteX0" fmla="*/ 0 w 9020175"/>
              <a:gd name="connsiteY0" fmla="*/ 3896127 h 3896127"/>
              <a:gd name="connsiteX1" fmla="*/ 4533900 w 9020175"/>
              <a:gd name="connsiteY1" fmla="*/ 771927 h 3896127"/>
              <a:gd name="connsiteX2" fmla="*/ 9020175 w 9020175"/>
              <a:gd name="connsiteY2" fmla="*/ 402 h 3896127"/>
              <a:gd name="connsiteX0" fmla="*/ 0 w 9020175"/>
              <a:gd name="connsiteY0" fmla="*/ 3896127 h 3896127"/>
              <a:gd name="connsiteX1" fmla="*/ 4533900 w 9020175"/>
              <a:gd name="connsiteY1" fmla="*/ 771927 h 3896127"/>
              <a:gd name="connsiteX2" fmla="*/ 9020175 w 9020175"/>
              <a:gd name="connsiteY2" fmla="*/ 402 h 3896127"/>
              <a:gd name="connsiteX0" fmla="*/ 0 w 9163050"/>
              <a:gd name="connsiteY0" fmla="*/ 4067388 h 4067388"/>
              <a:gd name="connsiteX1" fmla="*/ 4676775 w 9163050"/>
              <a:gd name="connsiteY1" fmla="*/ 771738 h 4067388"/>
              <a:gd name="connsiteX2" fmla="*/ 9163050 w 9163050"/>
              <a:gd name="connsiteY2" fmla="*/ 213 h 4067388"/>
              <a:gd name="connsiteX0" fmla="*/ 0 w 9210675"/>
              <a:gd name="connsiteY0" fmla="*/ 4124556 h 4124556"/>
              <a:gd name="connsiteX1" fmla="*/ 4724400 w 9210675"/>
              <a:gd name="connsiteY1" fmla="*/ 771756 h 4124556"/>
              <a:gd name="connsiteX2" fmla="*/ 9210675 w 9210675"/>
              <a:gd name="connsiteY2" fmla="*/ 231 h 4124556"/>
              <a:gd name="connsiteX0" fmla="*/ 0 w 9182100"/>
              <a:gd name="connsiteY0" fmla="*/ 3921278 h 3921278"/>
              <a:gd name="connsiteX1" fmla="*/ 4724400 w 9182100"/>
              <a:gd name="connsiteY1" fmla="*/ 568478 h 3921278"/>
              <a:gd name="connsiteX2" fmla="*/ 9182100 w 9182100"/>
              <a:gd name="connsiteY2" fmla="*/ 6503 h 3921278"/>
              <a:gd name="connsiteX0" fmla="*/ 0 w 9182100"/>
              <a:gd name="connsiteY0" fmla="*/ 3969956 h 3969956"/>
              <a:gd name="connsiteX1" fmla="*/ 4724400 w 9182100"/>
              <a:gd name="connsiteY1" fmla="*/ 617156 h 3969956"/>
              <a:gd name="connsiteX2" fmla="*/ 9182100 w 9182100"/>
              <a:gd name="connsiteY2" fmla="*/ 55181 h 3969956"/>
              <a:gd name="connsiteX0" fmla="*/ 0 w 9182100"/>
              <a:gd name="connsiteY0" fmla="*/ 3978254 h 3978254"/>
              <a:gd name="connsiteX1" fmla="*/ 4724400 w 9182100"/>
              <a:gd name="connsiteY1" fmla="*/ 625454 h 3978254"/>
              <a:gd name="connsiteX2" fmla="*/ 9182100 w 9182100"/>
              <a:gd name="connsiteY2" fmla="*/ 63479 h 3978254"/>
              <a:gd name="connsiteX0" fmla="*/ 0 w 9182100"/>
              <a:gd name="connsiteY0" fmla="*/ 3994887 h 3994887"/>
              <a:gd name="connsiteX1" fmla="*/ 4724400 w 9182100"/>
              <a:gd name="connsiteY1" fmla="*/ 642087 h 3994887"/>
              <a:gd name="connsiteX2" fmla="*/ 9182100 w 9182100"/>
              <a:gd name="connsiteY2" fmla="*/ 80112 h 3994887"/>
            </a:gdLst>
            <a:ahLst/>
            <a:cxnLst>
              <a:cxn ang="0">
                <a:pos x="connsiteX0" y="connsiteY0"/>
              </a:cxn>
              <a:cxn ang="0">
                <a:pos x="connsiteX1" y="connsiteY1"/>
              </a:cxn>
              <a:cxn ang="0">
                <a:pos x="connsiteX2" y="connsiteY2"/>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9" name="椭圆 238"/>
          <p:cNvSpPr/>
          <p:nvPr/>
        </p:nvSpPr>
        <p:spPr>
          <a:xfrm>
            <a:off x="1528772" y="3712324"/>
            <a:ext cx="216000" cy="216000"/>
          </a:xfrm>
          <a:prstGeom prst="ellipse">
            <a:avLst/>
          </a:prstGeom>
          <a:solidFill>
            <a:srgbClr val="4F81BD"/>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3016471" y="2791504"/>
            <a:ext cx="216000" cy="216000"/>
          </a:xfrm>
          <a:prstGeom prst="ellipse">
            <a:avLst/>
          </a:prstGeom>
          <a:solidFill>
            <a:srgbClr val="C0504D"/>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4942297" y="1930579"/>
            <a:ext cx="216000" cy="216000"/>
          </a:xfrm>
          <a:prstGeom prst="ellipse">
            <a:avLst/>
          </a:prstGeom>
          <a:solidFill>
            <a:srgbClr val="9BBB59"/>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6516241" y="1548407"/>
            <a:ext cx="216000" cy="216000"/>
          </a:xfrm>
          <a:prstGeom prst="ellipse">
            <a:avLst/>
          </a:prstGeom>
          <a:solidFill>
            <a:srgbClr val="8064A2"/>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3" name="组合 242"/>
          <p:cNvGrpSpPr/>
          <p:nvPr/>
        </p:nvGrpSpPr>
        <p:grpSpPr>
          <a:xfrm>
            <a:off x="663773" y="2355607"/>
            <a:ext cx="1149695" cy="1123950"/>
            <a:chOff x="1331640" y="1918189"/>
            <a:chExt cx="1149695" cy="1123950"/>
          </a:xfrm>
          <a:solidFill>
            <a:srgbClr val="0070C0"/>
          </a:solidFill>
          <a:scene3d>
            <a:camera prst="orthographicFront">
              <a:rot lat="0" lon="0" rev="0"/>
            </a:camera>
            <a:lightRig rig="glow" dir="t">
              <a:rot lat="0" lon="0" rev="4800000"/>
            </a:lightRig>
          </a:scene3d>
        </p:grpSpPr>
        <p:sp>
          <p:nvSpPr>
            <p:cNvPr id="244" name="椭圆形标注 243"/>
            <p:cNvSpPr/>
            <p:nvPr/>
          </p:nvSpPr>
          <p:spPr>
            <a:xfrm>
              <a:off x="1331640" y="1918189"/>
              <a:ext cx="1149695" cy="1123950"/>
            </a:xfrm>
            <a:prstGeom prst="wedgeEllipseCallout">
              <a:avLst>
                <a:gd name="adj1" fmla="val 23905"/>
                <a:gd name="adj2" fmla="val 58966"/>
              </a:avLst>
            </a:prstGeom>
            <a:solidFill>
              <a:srgbClr val="4F81BD"/>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TextBox 244"/>
            <p:cNvSpPr txBox="1"/>
            <p:nvPr/>
          </p:nvSpPr>
          <p:spPr>
            <a:xfrm>
              <a:off x="1521185" y="225420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2012</a:t>
              </a:r>
              <a:endParaRPr lang="zh-CN" altLang="en-US" sz="2000" dirty="0">
                <a:solidFill>
                  <a:schemeClr val="bg1">
                    <a:lumMod val="95000"/>
                  </a:schemeClr>
                </a:solidFill>
              </a:endParaRPr>
            </a:p>
          </p:txBody>
        </p:sp>
      </p:grpSp>
      <p:grpSp>
        <p:nvGrpSpPr>
          <p:cNvPr id="246" name="组合 245"/>
          <p:cNvGrpSpPr/>
          <p:nvPr/>
        </p:nvGrpSpPr>
        <p:grpSpPr>
          <a:xfrm>
            <a:off x="3262880" y="2899504"/>
            <a:ext cx="1149695" cy="1123950"/>
            <a:chOff x="3694928" y="2635572"/>
            <a:chExt cx="1149695" cy="1123950"/>
          </a:xfrm>
          <a:solidFill>
            <a:srgbClr val="0070C0"/>
          </a:solidFill>
          <a:scene3d>
            <a:camera prst="orthographicFront">
              <a:rot lat="0" lon="0" rev="0"/>
            </a:camera>
            <a:lightRig rig="glow" dir="t">
              <a:rot lat="0" lon="0" rev="4800000"/>
            </a:lightRig>
          </a:scene3d>
        </p:grpSpPr>
        <p:sp>
          <p:nvSpPr>
            <p:cNvPr id="247" name="椭圆形标注 246"/>
            <p:cNvSpPr/>
            <p:nvPr/>
          </p:nvSpPr>
          <p:spPr>
            <a:xfrm>
              <a:off x="3694928" y="2635572"/>
              <a:ext cx="1149695" cy="1123950"/>
            </a:xfrm>
            <a:prstGeom prst="wedgeEllipseCallout">
              <a:avLst>
                <a:gd name="adj1" fmla="val -50658"/>
                <a:gd name="adj2" fmla="val -40187"/>
              </a:avLst>
            </a:prstGeom>
            <a:solidFill>
              <a:srgbClr val="C0504D"/>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TextBox 247"/>
            <p:cNvSpPr txBox="1"/>
            <p:nvPr/>
          </p:nvSpPr>
          <p:spPr>
            <a:xfrm>
              <a:off x="3892107" y="299749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2013</a:t>
              </a:r>
              <a:endParaRPr lang="zh-CN" altLang="en-US" sz="2000" dirty="0">
                <a:solidFill>
                  <a:schemeClr val="bg1">
                    <a:lumMod val="95000"/>
                  </a:schemeClr>
                </a:solidFill>
              </a:endParaRPr>
            </a:p>
          </p:txBody>
        </p:sp>
      </p:grpSp>
      <p:grpSp>
        <p:nvGrpSpPr>
          <p:cNvPr id="249" name="组合 248"/>
          <p:cNvGrpSpPr/>
          <p:nvPr/>
        </p:nvGrpSpPr>
        <p:grpSpPr>
          <a:xfrm>
            <a:off x="3792602" y="906041"/>
            <a:ext cx="1149695" cy="1123950"/>
            <a:chOff x="4166431" y="757076"/>
            <a:chExt cx="1149695" cy="1123950"/>
          </a:xfrm>
          <a:solidFill>
            <a:srgbClr val="0070C0"/>
          </a:solidFill>
          <a:scene3d>
            <a:camera prst="orthographicFront">
              <a:rot lat="0" lon="0" rev="0"/>
            </a:camera>
            <a:lightRig rig="glow" dir="t"/>
          </a:scene3d>
        </p:grpSpPr>
        <p:sp>
          <p:nvSpPr>
            <p:cNvPr id="250" name="椭圆形标注 249"/>
            <p:cNvSpPr/>
            <p:nvPr/>
          </p:nvSpPr>
          <p:spPr>
            <a:xfrm>
              <a:off x="4166431" y="757076"/>
              <a:ext cx="1149695" cy="1123950"/>
            </a:xfrm>
            <a:prstGeom prst="wedgeEllipseCallout">
              <a:avLst>
                <a:gd name="adj1" fmla="val 47102"/>
                <a:gd name="adj2" fmla="val 40322"/>
              </a:avLst>
            </a:prstGeom>
            <a:solidFill>
              <a:srgbClr val="9BBB59"/>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TextBox 250"/>
            <p:cNvSpPr txBox="1"/>
            <p:nvPr/>
          </p:nvSpPr>
          <p:spPr>
            <a:xfrm>
              <a:off x="4363610" y="109228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2014</a:t>
              </a:r>
              <a:endParaRPr lang="zh-CN" altLang="en-US" sz="2000" dirty="0">
                <a:solidFill>
                  <a:schemeClr val="bg1">
                    <a:lumMod val="95000"/>
                  </a:schemeClr>
                </a:solidFill>
              </a:endParaRPr>
            </a:p>
          </p:txBody>
        </p:sp>
      </p:grpSp>
      <p:grpSp>
        <p:nvGrpSpPr>
          <p:cNvPr id="252" name="组合 251"/>
          <p:cNvGrpSpPr/>
          <p:nvPr/>
        </p:nvGrpSpPr>
        <p:grpSpPr>
          <a:xfrm>
            <a:off x="6732240" y="1735832"/>
            <a:ext cx="1149695" cy="1123950"/>
            <a:chOff x="7164288" y="1682700"/>
            <a:chExt cx="1149695" cy="1123950"/>
          </a:xfrm>
          <a:solidFill>
            <a:srgbClr val="0070C0"/>
          </a:solidFill>
          <a:scene3d>
            <a:camera prst="orthographicFront">
              <a:rot lat="0" lon="0" rev="0"/>
            </a:camera>
            <a:lightRig rig="glow" dir="t">
              <a:rot lat="0" lon="0" rev="4800000"/>
            </a:lightRig>
          </a:scene3d>
        </p:grpSpPr>
        <p:sp>
          <p:nvSpPr>
            <p:cNvPr id="253" name="椭圆形标注 252"/>
            <p:cNvSpPr/>
            <p:nvPr/>
          </p:nvSpPr>
          <p:spPr>
            <a:xfrm>
              <a:off x="7164288" y="1682700"/>
              <a:ext cx="1149695" cy="1123950"/>
            </a:xfrm>
            <a:prstGeom prst="wedgeEllipseCallout">
              <a:avLst>
                <a:gd name="adj1" fmla="val -45687"/>
                <a:gd name="adj2" fmla="val -43577"/>
              </a:avLst>
            </a:prstGeom>
            <a:solidFill>
              <a:srgbClr val="8064A2"/>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TextBox 253"/>
            <p:cNvSpPr txBox="1"/>
            <p:nvPr/>
          </p:nvSpPr>
          <p:spPr>
            <a:xfrm>
              <a:off x="7361467" y="204462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2015</a:t>
              </a:r>
              <a:endParaRPr lang="zh-CN" altLang="en-US" sz="2000" dirty="0">
                <a:solidFill>
                  <a:schemeClr val="bg1">
                    <a:lumMod val="95000"/>
                  </a:schemeClr>
                </a:solidFill>
              </a:endParaRPr>
            </a:p>
          </p:txBody>
        </p:sp>
      </p:grpSp>
      <p:sp>
        <p:nvSpPr>
          <p:cNvPr id="255" name="TextBox 254"/>
          <p:cNvSpPr txBox="1"/>
          <p:nvPr/>
        </p:nvSpPr>
        <p:spPr>
          <a:xfrm>
            <a:off x="2195736" y="2073679"/>
            <a:ext cx="1396799" cy="600164"/>
          </a:xfrm>
          <a:prstGeom prst="rect">
            <a:avLst/>
          </a:prstGeom>
          <a:noFill/>
        </p:spPr>
        <p:txBody>
          <a:bodyPr wrap="square" rtlCol="0">
            <a:spAutoFit/>
          </a:bodyPr>
          <a:lstStyle/>
          <a:p>
            <a:pPr algn="ctr"/>
            <a:r>
              <a:rPr lang="zh-CN" altLang="en-US" sz="1100" dirty="0" smtClean="0">
                <a:solidFill>
                  <a:schemeClr val="tx1">
                    <a:lumMod val="85000"/>
                    <a:lumOff val="15000"/>
                  </a:schemeClr>
                </a:solidFill>
                <a:latin typeface="+mn-ea"/>
                <a:ea typeface="+mn-ea"/>
              </a:rPr>
              <a:t>点击此处添加内容</a:t>
            </a:r>
            <a:endParaRPr lang="en-US" altLang="zh-CN" sz="1100" dirty="0" smtClean="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6" name="TextBox 255"/>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7" name="TextBox 256"/>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8" name="TextBox 257"/>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Tree>
    <p:extLst>
      <p:ext uri="{BB962C8B-B14F-4D97-AF65-F5344CB8AC3E}">
        <p14:creationId xmlns:p14="http://schemas.microsoft.com/office/powerpoint/2010/main" val="333968007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8"/>
                                        </p:tgtEl>
                                        <p:attrNameLst>
                                          <p:attrName>style.visibility</p:attrName>
                                        </p:attrNameLst>
                                      </p:cBhvr>
                                      <p:to>
                                        <p:strVal val="visible"/>
                                      </p:to>
                                    </p:set>
                                    <p:animEffect transition="in" filter="wipe(left)">
                                      <p:cBhvr>
                                        <p:cTn id="7" dur="500"/>
                                        <p:tgtEl>
                                          <p:spTgt spid="2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9"/>
                                        </p:tgtEl>
                                        <p:attrNameLst>
                                          <p:attrName>style.visibility</p:attrName>
                                        </p:attrNameLst>
                                      </p:cBhvr>
                                      <p:to>
                                        <p:strVal val="visible"/>
                                      </p:to>
                                    </p:set>
                                    <p:animEffect transition="in" filter="fade">
                                      <p:cBhvr>
                                        <p:cTn id="11" dur="500"/>
                                        <p:tgtEl>
                                          <p:spTgt spid="23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43"/>
                                        </p:tgtEl>
                                        <p:attrNameLst>
                                          <p:attrName>style.visibility</p:attrName>
                                        </p:attrNameLst>
                                      </p:cBhvr>
                                      <p:to>
                                        <p:strVal val="visible"/>
                                      </p:to>
                                    </p:set>
                                    <p:animEffect transition="in" filter="fade">
                                      <p:cBhvr>
                                        <p:cTn id="15" dur="1000"/>
                                        <p:tgtEl>
                                          <p:spTgt spid="243"/>
                                        </p:tgtEl>
                                      </p:cBhvr>
                                    </p:animEffect>
                                    <p:anim calcmode="lin" valueType="num">
                                      <p:cBhvr>
                                        <p:cTn id="16" dur="1000" fill="hold"/>
                                        <p:tgtEl>
                                          <p:spTgt spid="243"/>
                                        </p:tgtEl>
                                        <p:attrNameLst>
                                          <p:attrName>ppt_x</p:attrName>
                                        </p:attrNameLst>
                                      </p:cBhvr>
                                      <p:tavLst>
                                        <p:tav tm="0">
                                          <p:val>
                                            <p:strVal val="#ppt_x"/>
                                          </p:val>
                                        </p:tav>
                                        <p:tav tm="100000">
                                          <p:val>
                                            <p:strVal val="#ppt_x"/>
                                          </p:val>
                                        </p:tav>
                                      </p:tavLst>
                                    </p:anim>
                                    <p:anim calcmode="lin" valueType="num">
                                      <p:cBhvr>
                                        <p:cTn id="17" dur="1000" fill="hold"/>
                                        <p:tgtEl>
                                          <p:spTgt spid="243"/>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256"/>
                                        </p:tgtEl>
                                        <p:attrNameLst>
                                          <p:attrName>style.visibility</p:attrName>
                                        </p:attrNameLst>
                                      </p:cBhvr>
                                      <p:to>
                                        <p:strVal val="visible"/>
                                      </p:to>
                                    </p:set>
                                    <p:animEffect transition="in" filter="fade">
                                      <p:cBhvr>
                                        <p:cTn id="20" dur="500"/>
                                        <p:tgtEl>
                                          <p:spTgt spid="25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40"/>
                                        </p:tgtEl>
                                        <p:attrNameLst>
                                          <p:attrName>style.visibility</p:attrName>
                                        </p:attrNameLst>
                                      </p:cBhvr>
                                      <p:to>
                                        <p:strVal val="visible"/>
                                      </p:to>
                                    </p:set>
                                    <p:animEffect transition="in" filter="fade">
                                      <p:cBhvr>
                                        <p:cTn id="24" dur="500"/>
                                        <p:tgtEl>
                                          <p:spTgt spid="240"/>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246"/>
                                        </p:tgtEl>
                                        <p:attrNameLst>
                                          <p:attrName>style.visibility</p:attrName>
                                        </p:attrNameLst>
                                      </p:cBhvr>
                                      <p:to>
                                        <p:strVal val="visible"/>
                                      </p:to>
                                    </p:set>
                                    <p:animEffect transition="in" filter="fade">
                                      <p:cBhvr>
                                        <p:cTn id="28" dur="1000"/>
                                        <p:tgtEl>
                                          <p:spTgt spid="246"/>
                                        </p:tgtEl>
                                      </p:cBhvr>
                                    </p:animEffect>
                                    <p:anim calcmode="lin" valueType="num">
                                      <p:cBhvr>
                                        <p:cTn id="29" dur="1000" fill="hold"/>
                                        <p:tgtEl>
                                          <p:spTgt spid="246"/>
                                        </p:tgtEl>
                                        <p:attrNameLst>
                                          <p:attrName>ppt_x</p:attrName>
                                        </p:attrNameLst>
                                      </p:cBhvr>
                                      <p:tavLst>
                                        <p:tav tm="0">
                                          <p:val>
                                            <p:strVal val="#ppt_x"/>
                                          </p:val>
                                        </p:tav>
                                        <p:tav tm="100000">
                                          <p:val>
                                            <p:strVal val="#ppt_x"/>
                                          </p:val>
                                        </p:tav>
                                      </p:tavLst>
                                    </p:anim>
                                    <p:anim calcmode="lin" valueType="num">
                                      <p:cBhvr>
                                        <p:cTn id="30" dur="1000" fill="hold"/>
                                        <p:tgtEl>
                                          <p:spTgt spid="246"/>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55"/>
                                        </p:tgtEl>
                                        <p:attrNameLst>
                                          <p:attrName>style.visibility</p:attrName>
                                        </p:attrNameLst>
                                      </p:cBhvr>
                                      <p:to>
                                        <p:strVal val="visible"/>
                                      </p:to>
                                    </p:set>
                                    <p:animEffect transition="in" filter="fade">
                                      <p:cBhvr>
                                        <p:cTn id="33" dur="1000"/>
                                        <p:tgtEl>
                                          <p:spTgt spid="255"/>
                                        </p:tgtEl>
                                      </p:cBhvr>
                                    </p:animEffect>
                                    <p:anim calcmode="lin" valueType="num">
                                      <p:cBhvr>
                                        <p:cTn id="34" dur="1000" fill="hold"/>
                                        <p:tgtEl>
                                          <p:spTgt spid="255"/>
                                        </p:tgtEl>
                                        <p:attrNameLst>
                                          <p:attrName>ppt_x</p:attrName>
                                        </p:attrNameLst>
                                      </p:cBhvr>
                                      <p:tavLst>
                                        <p:tav tm="0">
                                          <p:val>
                                            <p:strVal val="#ppt_x"/>
                                          </p:val>
                                        </p:tav>
                                        <p:tav tm="100000">
                                          <p:val>
                                            <p:strVal val="#ppt_x"/>
                                          </p:val>
                                        </p:tav>
                                      </p:tavLst>
                                    </p:anim>
                                    <p:anim calcmode="lin" valueType="num">
                                      <p:cBhvr>
                                        <p:cTn id="35" dur="1000" fill="hold"/>
                                        <p:tgtEl>
                                          <p:spTgt spid="255"/>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41"/>
                                        </p:tgtEl>
                                        <p:attrNameLst>
                                          <p:attrName>style.visibility</p:attrName>
                                        </p:attrNameLst>
                                      </p:cBhvr>
                                      <p:to>
                                        <p:strVal val="visible"/>
                                      </p:to>
                                    </p:set>
                                    <p:animEffect transition="in" filter="fade">
                                      <p:cBhvr>
                                        <p:cTn id="39" dur="500"/>
                                        <p:tgtEl>
                                          <p:spTgt spid="241"/>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249"/>
                                        </p:tgtEl>
                                        <p:attrNameLst>
                                          <p:attrName>style.visibility</p:attrName>
                                        </p:attrNameLst>
                                      </p:cBhvr>
                                      <p:to>
                                        <p:strVal val="visible"/>
                                      </p:to>
                                    </p:set>
                                    <p:animEffect transition="in" filter="fade">
                                      <p:cBhvr>
                                        <p:cTn id="43" dur="1000"/>
                                        <p:tgtEl>
                                          <p:spTgt spid="249"/>
                                        </p:tgtEl>
                                      </p:cBhvr>
                                    </p:animEffect>
                                    <p:anim calcmode="lin" valueType="num">
                                      <p:cBhvr>
                                        <p:cTn id="44" dur="1000" fill="hold"/>
                                        <p:tgtEl>
                                          <p:spTgt spid="249"/>
                                        </p:tgtEl>
                                        <p:attrNameLst>
                                          <p:attrName>ppt_x</p:attrName>
                                        </p:attrNameLst>
                                      </p:cBhvr>
                                      <p:tavLst>
                                        <p:tav tm="0">
                                          <p:val>
                                            <p:strVal val="#ppt_x"/>
                                          </p:val>
                                        </p:tav>
                                        <p:tav tm="100000">
                                          <p:val>
                                            <p:strVal val="#ppt_x"/>
                                          </p:val>
                                        </p:tav>
                                      </p:tavLst>
                                    </p:anim>
                                    <p:anim calcmode="lin" valueType="num">
                                      <p:cBhvr>
                                        <p:cTn id="45" dur="1000" fill="hold"/>
                                        <p:tgtEl>
                                          <p:spTgt spid="249"/>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257"/>
                                        </p:tgtEl>
                                        <p:attrNameLst>
                                          <p:attrName>style.visibility</p:attrName>
                                        </p:attrNameLst>
                                      </p:cBhvr>
                                      <p:to>
                                        <p:strVal val="visible"/>
                                      </p:to>
                                    </p:set>
                                    <p:animEffect transition="in" filter="fade">
                                      <p:cBhvr>
                                        <p:cTn id="48" dur="500"/>
                                        <p:tgtEl>
                                          <p:spTgt spid="257"/>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242"/>
                                        </p:tgtEl>
                                        <p:attrNameLst>
                                          <p:attrName>style.visibility</p:attrName>
                                        </p:attrNameLst>
                                      </p:cBhvr>
                                      <p:to>
                                        <p:strVal val="visible"/>
                                      </p:to>
                                    </p:set>
                                    <p:animEffect transition="in" filter="fade">
                                      <p:cBhvr>
                                        <p:cTn id="52" dur="500"/>
                                        <p:tgtEl>
                                          <p:spTgt spid="242"/>
                                        </p:tgtEl>
                                      </p:cBhvr>
                                    </p:animEffect>
                                  </p:childTnLst>
                                </p:cTn>
                              </p:par>
                            </p:childTnLst>
                          </p:cTn>
                        </p:par>
                        <p:par>
                          <p:cTn id="53" fill="hold">
                            <p:stCondLst>
                              <p:cond delay="5500"/>
                            </p:stCondLst>
                            <p:childTnLst>
                              <p:par>
                                <p:cTn id="54" presetID="47" presetClass="entr" presetSubtype="0" fill="hold" grpId="0" nodeType="afterEffect">
                                  <p:stCondLst>
                                    <p:cond delay="0"/>
                                  </p:stCondLst>
                                  <p:childTnLst>
                                    <p:set>
                                      <p:cBhvr>
                                        <p:cTn id="55" dur="1" fill="hold">
                                          <p:stCondLst>
                                            <p:cond delay="0"/>
                                          </p:stCondLst>
                                        </p:cTn>
                                        <p:tgtEl>
                                          <p:spTgt spid="258"/>
                                        </p:tgtEl>
                                        <p:attrNameLst>
                                          <p:attrName>style.visibility</p:attrName>
                                        </p:attrNameLst>
                                      </p:cBhvr>
                                      <p:to>
                                        <p:strVal val="visible"/>
                                      </p:to>
                                    </p:set>
                                    <p:animEffect transition="in" filter="fade">
                                      <p:cBhvr>
                                        <p:cTn id="56" dur="1000"/>
                                        <p:tgtEl>
                                          <p:spTgt spid="258"/>
                                        </p:tgtEl>
                                      </p:cBhvr>
                                    </p:animEffect>
                                    <p:anim calcmode="lin" valueType="num">
                                      <p:cBhvr>
                                        <p:cTn id="57" dur="1000" fill="hold"/>
                                        <p:tgtEl>
                                          <p:spTgt spid="258"/>
                                        </p:tgtEl>
                                        <p:attrNameLst>
                                          <p:attrName>ppt_x</p:attrName>
                                        </p:attrNameLst>
                                      </p:cBhvr>
                                      <p:tavLst>
                                        <p:tav tm="0">
                                          <p:val>
                                            <p:strVal val="#ppt_x"/>
                                          </p:val>
                                        </p:tav>
                                        <p:tav tm="100000">
                                          <p:val>
                                            <p:strVal val="#ppt_x"/>
                                          </p:val>
                                        </p:tav>
                                      </p:tavLst>
                                    </p:anim>
                                    <p:anim calcmode="lin" valueType="num">
                                      <p:cBhvr>
                                        <p:cTn id="58" dur="1000" fill="hold"/>
                                        <p:tgtEl>
                                          <p:spTgt spid="258"/>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52"/>
                                        </p:tgtEl>
                                        <p:attrNameLst>
                                          <p:attrName>style.visibility</p:attrName>
                                        </p:attrNameLst>
                                      </p:cBhvr>
                                      <p:to>
                                        <p:strVal val="visible"/>
                                      </p:to>
                                    </p:set>
                                    <p:animEffect transition="in" filter="fade">
                                      <p:cBhvr>
                                        <p:cTn id="61" dur="1000"/>
                                        <p:tgtEl>
                                          <p:spTgt spid="252"/>
                                        </p:tgtEl>
                                      </p:cBhvr>
                                    </p:animEffect>
                                    <p:anim calcmode="lin" valueType="num">
                                      <p:cBhvr>
                                        <p:cTn id="62" dur="1000" fill="hold"/>
                                        <p:tgtEl>
                                          <p:spTgt spid="252"/>
                                        </p:tgtEl>
                                        <p:attrNameLst>
                                          <p:attrName>ppt_x</p:attrName>
                                        </p:attrNameLst>
                                      </p:cBhvr>
                                      <p:tavLst>
                                        <p:tav tm="0">
                                          <p:val>
                                            <p:strVal val="#ppt_x"/>
                                          </p:val>
                                        </p:tav>
                                        <p:tav tm="100000">
                                          <p:val>
                                            <p:strVal val="#ppt_x"/>
                                          </p:val>
                                        </p:tav>
                                      </p:tavLst>
                                    </p:anim>
                                    <p:anim calcmode="lin" valueType="num">
                                      <p:cBhvr>
                                        <p:cTn id="63" dur="1000" fill="hold"/>
                                        <p:tgtEl>
                                          <p:spTgt spid="2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 grpId="0" animBg="1"/>
      <p:bldP spid="239" grpId="0" animBg="1"/>
      <p:bldP spid="240" grpId="0" animBg="1"/>
      <p:bldP spid="241" grpId="0" animBg="1"/>
      <p:bldP spid="242" grpId="0" animBg="1"/>
      <p:bldP spid="255" grpId="0"/>
      <p:bldP spid="256" grpId="0"/>
      <p:bldP spid="257" grpId="0"/>
      <p:bldP spid="2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Oval 65"/>
          <p:cNvSpPr>
            <a:spLocks noChangeArrowheads="1"/>
          </p:cNvSpPr>
          <p:nvPr/>
        </p:nvSpPr>
        <p:spPr bwMode="auto">
          <a:xfrm>
            <a:off x="2266791" y="4547617"/>
            <a:ext cx="4374486" cy="117887"/>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lIns="68580" tIns="34290" rIns="68580" bIns="34290" anchor="ctr"/>
          <a:lstStyle/>
          <a:p>
            <a:pPr>
              <a:defRPr/>
            </a:pPr>
            <a:endParaRPr lang="zh-CN" altLang="en-US" kern="0">
              <a:solidFill>
                <a:schemeClr val="tx1">
                  <a:lumMod val="65000"/>
                  <a:lumOff val="35000"/>
                </a:schemeClr>
              </a:solidFill>
              <a:latin typeface="Arial" pitchFamily="34" charset="0"/>
              <a:ea typeface="宋体"/>
            </a:endParaRPr>
          </a:p>
        </p:txBody>
      </p:sp>
      <p:sp>
        <p:nvSpPr>
          <p:cNvPr id="164" name="矩形 12"/>
          <p:cNvSpPr/>
          <p:nvPr/>
        </p:nvSpPr>
        <p:spPr>
          <a:xfrm>
            <a:off x="2664625" y="2121337"/>
            <a:ext cx="3748989" cy="233311"/>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09962 w 4872574"/>
              <a:gd name="connsiteY0" fmla="*/ 0 h 582700"/>
              <a:gd name="connsiteX1" fmla="*/ 4872574 w 4872574"/>
              <a:gd name="connsiteY1" fmla="*/ 0 h 582700"/>
              <a:gd name="connsiteX2" fmla="*/ 4167725 w 4872574"/>
              <a:gd name="connsiteY2" fmla="*/ 582700 h 582700"/>
              <a:gd name="connsiteX3" fmla="*/ 0 w 4872574"/>
              <a:gd name="connsiteY3" fmla="*/ 571926 h 582700"/>
              <a:gd name="connsiteX4" fmla="*/ 409962 w 4872574"/>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2574" h="582700">
                <a:moveTo>
                  <a:pt x="409962" y="0"/>
                </a:moveTo>
                <a:lnTo>
                  <a:pt x="4872574" y="0"/>
                </a:lnTo>
                <a:lnTo>
                  <a:pt x="4167725" y="582700"/>
                </a:lnTo>
                <a:lnTo>
                  <a:pt x="0" y="571926"/>
                </a:lnTo>
                <a:lnTo>
                  <a:pt x="409962" y="0"/>
                </a:lnTo>
                <a:close/>
              </a:path>
            </a:pathLst>
          </a:custGeom>
          <a:gradFill flip="none" rotWithShape="1">
            <a:gsLst>
              <a:gs pos="0">
                <a:schemeClr val="accent3"/>
              </a:gs>
              <a:gs pos="99000">
                <a:schemeClr val="accent3">
                  <a:lumMod val="75000"/>
                </a:schemeClr>
              </a:gs>
            </a:gsLst>
            <a:path path="circle">
              <a:fillToRect l="50000" t="50000" r="50000" b="50000"/>
            </a:path>
            <a:tileRect/>
          </a:gra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5" name="矩形 4"/>
          <p:cNvSpPr/>
          <p:nvPr/>
        </p:nvSpPr>
        <p:spPr>
          <a:xfrm>
            <a:off x="2574161" y="2346423"/>
            <a:ext cx="3995678" cy="1018209"/>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gradFill flip="none" rotWithShape="1">
            <a:gsLst>
              <a:gs pos="99000">
                <a:schemeClr val="accent2">
                  <a:lumMod val="75000"/>
                </a:schemeClr>
              </a:gs>
              <a:gs pos="38000">
                <a:schemeClr val="accent2"/>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6" name="矩形 12"/>
          <p:cNvSpPr/>
          <p:nvPr/>
        </p:nvSpPr>
        <p:spPr>
          <a:xfrm>
            <a:off x="2689297" y="3364632"/>
            <a:ext cx="3831047" cy="235232"/>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84964 w 4947576"/>
              <a:gd name="connsiteY0" fmla="*/ 0 h 582700"/>
              <a:gd name="connsiteX1" fmla="*/ 4947576 w 4947576"/>
              <a:gd name="connsiteY1" fmla="*/ 0 h 582700"/>
              <a:gd name="connsiteX2" fmla="*/ 4242727 w 4947576"/>
              <a:gd name="connsiteY2" fmla="*/ 582700 h 582700"/>
              <a:gd name="connsiteX3" fmla="*/ 0 w 4947576"/>
              <a:gd name="connsiteY3" fmla="*/ 571925 h 582700"/>
              <a:gd name="connsiteX4" fmla="*/ 484964 w 4947576"/>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8220" h="582700">
                <a:moveTo>
                  <a:pt x="495608" y="0"/>
                </a:moveTo>
                <a:lnTo>
                  <a:pt x="4958220" y="0"/>
                </a:lnTo>
                <a:lnTo>
                  <a:pt x="4253371" y="582700"/>
                </a:lnTo>
                <a:lnTo>
                  <a:pt x="0" y="550815"/>
                </a:lnTo>
                <a:lnTo>
                  <a:pt x="495608" y="0"/>
                </a:lnTo>
                <a:close/>
              </a:path>
            </a:pathLst>
          </a:custGeom>
          <a:gradFill flip="none" rotWithShape="1">
            <a:gsLst>
              <a:gs pos="0">
                <a:schemeClr val="accent5"/>
              </a:gs>
              <a:gs pos="99000">
                <a:schemeClr val="accent5">
                  <a:lumMod val="75000"/>
                </a:schemeClr>
              </a:gs>
            </a:gsLst>
            <a:path path="circle">
              <a:fillToRect l="50000" t="50000" r="50000" b="50000"/>
            </a:path>
            <a:tileRect/>
          </a:gra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7" name="矩形 4"/>
          <p:cNvSpPr/>
          <p:nvPr/>
        </p:nvSpPr>
        <p:spPr>
          <a:xfrm>
            <a:off x="2730387" y="1103128"/>
            <a:ext cx="3683227" cy="1018209"/>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gradFill flip="none" rotWithShape="1">
            <a:gsLst>
              <a:gs pos="99000">
                <a:schemeClr val="accent1">
                  <a:lumMod val="75000"/>
                </a:schemeClr>
              </a:gs>
              <a:gs pos="38000">
                <a:schemeClr val="accent1"/>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8" name="矩形 4"/>
          <p:cNvSpPr/>
          <p:nvPr/>
        </p:nvSpPr>
        <p:spPr>
          <a:xfrm>
            <a:off x="2689449" y="3583414"/>
            <a:ext cx="3765101" cy="1018209"/>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gradFill flip="none" rotWithShape="1">
            <a:gsLst>
              <a:gs pos="99000">
                <a:schemeClr val="accent4">
                  <a:lumMod val="75000"/>
                </a:schemeClr>
              </a:gs>
              <a:gs pos="38000">
                <a:schemeClr val="accent4"/>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51" name="Rectangle 33"/>
          <p:cNvSpPr/>
          <p:nvPr/>
        </p:nvSpPr>
        <p:spPr>
          <a:xfrm>
            <a:off x="3385611" y="3792436"/>
            <a:ext cx="2372777" cy="430887"/>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bg1">
                    <a:lumMod val="95000"/>
                  </a:schemeClr>
                </a:solidFill>
                <a:latin typeface="微软雅黑" pitchFamily="34" charset="-122"/>
                <a:ea typeface="微软雅黑" pitchFamily="34" charset="-122"/>
              </a:rPr>
              <a:t>容</a:t>
            </a:r>
            <a:endParaRPr lang="en-US" altLang="zh-CN" sz="1100" dirty="0">
              <a:solidFill>
                <a:schemeClr val="bg1">
                  <a:lumMod val="95000"/>
                </a:schemeClr>
              </a:solidFill>
              <a:latin typeface="微软雅黑" pitchFamily="34" charset="-122"/>
              <a:ea typeface="微软雅黑" pitchFamily="34" charset="-122"/>
            </a:endParaRPr>
          </a:p>
        </p:txBody>
      </p:sp>
      <p:sp>
        <p:nvSpPr>
          <p:cNvPr id="152" name="Rectangle 34"/>
          <p:cNvSpPr/>
          <p:nvPr/>
        </p:nvSpPr>
        <p:spPr>
          <a:xfrm>
            <a:off x="3396188" y="1425236"/>
            <a:ext cx="2372777" cy="430887"/>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bg1">
                    <a:lumMod val="95000"/>
                  </a:schemeClr>
                </a:solidFill>
                <a:latin typeface="微软雅黑" pitchFamily="34" charset="-122"/>
                <a:ea typeface="微软雅黑" pitchFamily="34" charset="-122"/>
              </a:rPr>
              <a:t>容</a:t>
            </a:r>
            <a:endParaRPr lang="en-US" altLang="zh-CN" sz="1100" dirty="0">
              <a:solidFill>
                <a:schemeClr val="bg1">
                  <a:lumMod val="95000"/>
                </a:schemeClr>
              </a:solidFill>
              <a:latin typeface="微软雅黑" pitchFamily="34" charset="-122"/>
              <a:ea typeface="微软雅黑" pitchFamily="34" charset="-122"/>
            </a:endParaRPr>
          </a:p>
        </p:txBody>
      </p:sp>
      <p:sp>
        <p:nvSpPr>
          <p:cNvPr id="153" name="Rectangle 35"/>
          <p:cNvSpPr/>
          <p:nvPr/>
        </p:nvSpPr>
        <p:spPr>
          <a:xfrm>
            <a:off x="2939623" y="2628613"/>
            <a:ext cx="3264754" cy="430887"/>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bg1">
                    <a:lumMod val="95000"/>
                  </a:schemeClr>
                </a:solidFill>
                <a:latin typeface="微软雅黑" pitchFamily="34" charset="-122"/>
                <a:ea typeface="微软雅黑" pitchFamily="34" charset="-122"/>
              </a:rPr>
              <a:t>容</a:t>
            </a:r>
            <a:endParaRPr lang="en-US" altLang="zh-CN" sz="1100" dirty="0">
              <a:solidFill>
                <a:schemeClr val="bg1">
                  <a:lumMod val="95000"/>
                </a:schemeClr>
              </a:solidFill>
              <a:latin typeface="微软雅黑" pitchFamily="34" charset="-122"/>
              <a:ea typeface="微软雅黑" pitchFamily="34" charset="-122"/>
            </a:endParaRPr>
          </a:p>
        </p:txBody>
      </p:sp>
      <p:cxnSp>
        <p:nvCxnSpPr>
          <p:cNvPr id="169" name="Straight Connector 37"/>
          <p:cNvCxnSpPr/>
          <p:nvPr/>
        </p:nvCxnSpPr>
        <p:spPr>
          <a:xfrm>
            <a:off x="1540412" y="1436797"/>
            <a:ext cx="1498209"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344647" y="107514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95%</a:t>
            </a:r>
            <a:endParaRPr lang="en-GB" sz="4100">
              <a:solidFill>
                <a:schemeClr val="tx1">
                  <a:lumMod val="65000"/>
                  <a:lumOff val="35000"/>
                </a:schemeClr>
              </a:solidFill>
              <a:latin typeface="+mj-lt"/>
            </a:endParaRPr>
          </a:p>
        </p:txBody>
      </p:sp>
      <p:sp>
        <p:nvSpPr>
          <p:cNvPr id="171" name="Rectangle 39"/>
          <p:cNvSpPr/>
          <p:nvPr/>
        </p:nvSpPr>
        <p:spPr>
          <a:xfrm>
            <a:off x="348243" y="1655484"/>
            <a:ext cx="2305666"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172" name="Straight Connector 40"/>
          <p:cNvCxnSpPr/>
          <p:nvPr/>
        </p:nvCxnSpPr>
        <p:spPr>
          <a:xfrm>
            <a:off x="6641278" y="2490114"/>
            <a:ext cx="1124528"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3" name="TextBox 172"/>
          <p:cNvSpPr txBox="1"/>
          <p:nvPr/>
        </p:nvSpPr>
        <p:spPr>
          <a:xfrm>
            <a:off x="7819790" y="2143865"/>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78%</a:t>
            </a:r>
            <a:endParaRPr lang="en-GB" sz="4100">
              <a:solidFill>
                <a:schemeClr val="tx1">
                  <a:lumMod val="65000"/>
                  <a:lumOff val="35000"/>
                </a:schemeClr>
              </a:solidFill>
              <a:latin typeface="+mj-lt"/>
            </a:endParaRPr>
          </a:p>
        </p:txBody>
      </p:sp>
      <p:sp>
        <p:nvSpPr>
          <p:cNvPr id="174" name="Rectangle 44"/>
          <p:cNvSpPr/>
          <p:nvPr/>
        </p:nvSpPr>
        <p:spPr>
          <a:xfrm>
            <a:off x="6664920" y="2701729"/>
            <a:ext cx="2305666"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75" name="TextBox 174"/>
          <p:cNvSpPr txBox="1"/>
          <p:nvPr/>
        </p:nvSpPr>
        <p:spPr>
          <a:xfrm>
            <a:off x="350280" y="324962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55%</a:t>
            </a:r>
            <a:endParaRPr lang="en-GB" sz="4100">
              <a:solidFill>
                <a:schemeClr val="tx1">
                  <a:lumMod val="65000"/>
                  <a:lumOff val="35000"/>
                </a:schemeClr>
              </a:solidFill>
              <a:latin typeface="+mj-lt"/>
            </a:endParaRPr>
          </a:p>
        </p:txBody>
      </p:sp>
      <p:sp>
        <p:nvSpPr>
          <p:cNvPr id="176" name="Rectangle 49"/>
          <p:cNvSpPr/>
          <p:nvPr/>
        </p:nvSpPr>
        <p:spPr>
          <a:xfrm>
            <a:off x="381140" y="3823099"/>
            <a:ext cx="2305666"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177" name="Straight Connector 50"/>
          <p:cNvCxnSpPr/>
          <p:nvPr/>
        </p:nvCxnSpPr>
        <p:spPr>
          <a:xfrm>
            <a:off x="1501076" y="3704358"/>
            <a:ext cx="115283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360154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down)">
                                      <p:cBhvr>
                                        <p:cTn id="7" dur="500"/>
                                        <p:tgtEl>
                                          <p:spTgt spid="1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5"/>
                                        </p:tgtEl>
                                        <p:attrNameLst>
                                          <p:attrName>style.visibility</p:attrName>
                                        </p:attrNameLst>
                                      </p:cBhvr>
                                      <p:to>
                                        <p:strVal val="visible"/>
                                      </p:to>
                                    </p:set>
                                    <p:animEffect transition="in" filter="fade">
                                      <p:cBhvr>
                                        <p:cTn id="10" dur="500"/>
                                        <p:tgtEl>
                                          <p:spTgt spid="145"/>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66"/>
                                        </p:tgtEl>
                                        <p:attrNameLst>
                                          <p:attrName>style.visibility</p:attrName>
                                        </p:attrNameLst>
                                      </p:cBhvr>
                                      <p:to>
                                        <p:strVal val="visible"/>
                                      </p:to>
                                    </p:set>
                                    <p:animEffect transition="in" filter="wipe(left)">
                                      <p:cBhvr>
                                        <p:cTn id="13" dur="500"/>
                                        <p:tgtEl>
                                          <p:spTgt spid="166"/>
                                        </p:tgtEl>
                                      </p:cBhvr>
                                    </p:animEffect>
                                  </p:childTnLst>
                                </p:cTn>
                              </p:par>
                              <p:par>
                                <p:cTn id="14" presetID="22" presetClass="entr" presetSubtype="2" fill="hold" grpId="0" nodeType="withEffect">
                                  <p:stCondLst>
                                    <p:cond delay="1000"/>
                                  </p:stCondLst>
                                  <p:childTnLst>
                                    <p:set>
                                      <p:cBhvr>
                                        <p:cTn id="15" dur="1" fill="hold">
                                          <p:stCondLst>
                                            <p:cond delay="0"/>
                                          </p:stCondLst>
                                        </p:cTn>
                                        <p:tgtEl>
                                          <p:spTgt spid="165"/>
                                        </p:tgtEl>
                                        <p:attrNameLst>
                                          <p:attrName>style.visibility</p:attrName>
                                        </p:attrNameLst>
                                      </p:cBhvr>
                                      <p:to>
                                        <p:strVal val="visible"/>
                                      </p:to>
                                    </p:set>
                                    <p:animEffect transition="in" filter="wipe(right)">
                                      <p:cBhvr>
                                        <p:cTn id="16" dur="500"/>
                                        <p:tgtEl>
                                          <p:spTgt spid="165"/>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par>
                                <p:cTn id="20" presetID="22" presetClass="entr" presetSubtype="4" fill="hold" grpId="0" nodeType="withEffect">
                                  <p:stCondLst>
                                    <p:cond delay="2000"/>
                                  </p:stCondLst>
                                  <p:childTnLst>
                                    <p:set>
                                      <p:cBhvr>
                                        <p:cTn id="21" dur="1" fill="hold">
                                          <p:stCondLst>
                                            <p:cond delay="0"/>
                                          </p:stCondLst>
                                        </p:cTn>
                                        <p:tgtEl>
                                          <p:spTgt spid="167"/>
                                        </p:tgtEl>
                                        <p:attrNameLst>
                                          <p:attrName>style.visibility</p:attrName>
                                        </p:attrNameLst>
                                      </p:cBhvr>
                                      <p:to>
                                        <p:strVal val="visible"/>
                                      </p:to>
                                    </p:set>
                                    <p:animEffect transition="in" filter="wipe(down)">
                                      <p:cBhvr>
                                        <p:cTn id="22" dur="500"/>
                                        <p:tgtEl>
                                          <p:spTgt spid="16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1"/>
                                        </p:tgtEl>
                                        <p:attrNameLst>
                                          <p:attrName>style.visibility</p:attrName>
                                        </p:attrNameLst>
                                      </p:cBhvr>
                                      <p:to>
                                        <p:strVal val="visible"/>
                                      </p:to>
                                    </p:set>
                                    <p:animEffect transition="in" filter="fade">
                                      <p:cBhvr>
                                        <p:cTn id="25" dur="500"/>
                                        <p:tgtEl>
                                          <p:spTgt spid="1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3"/>
                                        </p:tgtEl>
                                        <p:attrNameLst>
                                          <p:attrName>style.visibility</p:attrName>
                                        </p:attrNameLst>
                                      </p:cBhvr>
                                      <p:to>
                                        <p:strVal val="visible"/>
                                      </p:to>
                                    </p:set>
                                    <p:animEffect transition="in" filter="fade">
                                      <p:cBhvr>
                                        <p:cTn id="28" dur="500"/>
                                        <p:tgtEl>
                                          <p:spTgt spid="1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2"/>
                                        </p:tgtEl>
                                        <p:attrNameLst>
                                          <p:attrName>style.visibility</p:attrName>
                                        </p:attrNameLst>
                                      </p:cBhvr>
                                      <p:to>
                                        <p:strVal val="visible"/>
                                      </p:to>
                                    </p:set>
                                    <p:animEffect transition="in" filter="fade">
                                      <p:cBhvr>
                                        <p:cTn id="31" dur="500"/>
                                        <p:tgtEl>
                                          <p:spTgt spid="152"/>
                                        </p:tgtEl>
                                      </p:cBhvr>
                                    </p:animEffect>
                                  </p:childTnLst>
                                </p:cTn>
                              </p:par>
                            </p:childTnLst>
                          </p:cTn>
                        </p:par>
                        <p:par>
                          <p:cTn id="32" fill="hold">
                            <p:stCondLst>
                              <p:cond delay="2500"/>
                            </p:stCondLst>
                            <p:childTnLst>
                              <p:par>
                                <p:cTn id="33" presetID="22" presetClass="entr" presetSubtype="2" fill="hold" nodeType="afterEffect">
                                  <p:stCondLst>
                                    <p:cond delay="0"/>
                                  </p:stCondLst>
                                  <p:childTnLst>
                                    <p:set>
                                      <p:cBhvr>
                                        <p:cTn id="34" dur="1" fill="hold">
                                          <p:stCondLst>
                                            <p:cond delay="0"/>
                                          </p:stCondLst>
                                        </p:cTn>
                                        <p:tgtEl>
                                          <p:spTgt spid="169"/>
                                        </p:tgtEl>
                                        <p:attrNameLst>
                                          <p:attrName>style.visibility</p:attrName>
                                        </p:attrNameLst>
                                      </p:cBhvr>
                                      <p:to>
                                        <p:strVal val="visible"/>
                                      </p:to>
                                    </p:set>
                                    <p:animEffect transition="in" filter="wipe(right)">
                                      <p:cBhvr>
                                        <p:cTn id="35" dur="500"/>
                                        <p:tgtEl>
                                          <p:spTgt spid="169"/>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70"/>
                                        </p:tgtEl>
                                        <p:attrNameLst>
                                          <p:attrName>style.visibility</p:attrName>
                                        </p:attrNameLst>
                                      </p:cBhvr>
                                      <p:to>
                                        <p:strVal val="visible"/>
                                      </p:to>
                                    </p:set>
                                    <p:animEffect transition="in" filter="fade">
                                      <p:cBhvr>
                                        <p:cTn id="39" dur="500"/>
                                        <p:tgtEl>
                                          <p:spTgt spid="170"/>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71"/>
                                        </p:tgtEl>
                                        <p:attrNameLst>
                                          <p:attrName>style.visibility</p:attrName>
                                        </p:attrNameLst>
                                      </p:cBhvr>
                                      <p:to>
                                        <p:strVal val="visible"/>
                                      </p:to>
                                    </p:set>
                                    <p:animEffect transition="in" filter="wipe(left)">
                                      <p:cBhvr>
                                        <p:cTn id="43" dur="500"/>
                                        <p:tgtEl>
                                          <p:spTgt spid="171"/>
                                        </p:tgtEl>
                                      </p:cBhvr>
                                    </p:animEffect>
                                  </p:childTnLst>
                                </p:cTn>
                              </p:par>
                            </p:childTnLst>
                          </p:cTn>
                        </p:par>
                        <p:par>
                          <p:cTn id="44" fill="hold">
                            <p:stCondLst>
                              <p:cond delay="4000"/>
                            </p:stCondLst>
                            <p:childTnLst>
                              <p:par>
                                <p:cTn id="45" presetID="22" presetClass="entr" presetSubtype="2" fill="hold" nodeType="afterEffect">
                                  <p:stCondLst>
                                    <p:cond delay="0"/>
                                  </p:stCondLst>
                                  <p:childTnLst>
                                    <p:set>
                                      <p:cBhvr>
                                        <p:cTn id="46" dur="1" fill="hold">
                                          <p:stCondLst>
                                            <p:cond delay="0"/>
                                          </p:stCondLst>
                                        </p:cTn>
                                        <p:tgtEl>
                                          <p:spTgt spid="177"/>
                                        </p:tgtEl>
                                        <p:attrNameLst>
                                          <p:attrName>style.visibility</p:attrName>
                                        </p:attrNameLst>
                                      </p:cBhvr>
                                      <p:to>
                                        <p:strVal val="visible"/>
                                      </p:to>
                                    </p:set>
                                    <p:animEffect transition="in" filter="wipe(right)">
                                      <p:cBhvr>
                                        <p:cTn id="47" dur="500"/>
                                        <p:tgtEl>
                                          <p:spTgt spid="177"/>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75"/>
                                        </p:tgtEl>
                                        <p:attrNameLst>
                                          <p:attrName>style.visibility</p:attrName>
                                        </p:attrNameLst>
                                      </p:cBhvr>
                                      <p:to>
                                        <p:strVal val="visible"/>
                                      </p:to>
                                    </p:set>
                                    <p:animEffect transition="in" filter="fade">
                                      <p:cBhvr>
                                        <p:cTn id="51" dur="500"/>
                                        <p:tgtEl>
                                          <p:spTgt spid="175"/>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76"/>
                                        </p:tgtEl>
                                        <p:attrNameLst>
                                          <p:attrName>style.visibility</p:attrName>
                                        </p:attrNameLst>
                                      </p:cBhvr>
                                      <p:to>
                                        <p:strVal val="visible"/>
                                      </p:to>
                                    </p:set>
                                    <p:animEffect transition="in" filter="wipe(left)">
                                      <p:cBhvr>
                                        <p:cTn id="55" dur="500"/>
                                        <p:tgtEl>
                                          <p:spTgt spid="176"/>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172"/>
                                        </p:tgtEl>
                                        <p:attrNameLst>
                                          <p:attrName>style.visibility</p:attrName>
                                        </p:attrNameLst>
                                      </p:cBhvr>
                                      <p:to>
                                        <p:strVal val="visible"/>
                                      </p:to>
                                    </p:set>
                                    <p:animEffect transition="in" filter="wipe(left)">
                                      <p:cBhvr>
                                        <p:cTn id="59" dur="500"/>
                                        <p:tgtEl>
                                          <p:spTgt spid="172"/>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73"/>
                                        </p:tgtEl>
                                        <p:attrNameLst>
                                          <p:attrName>style.visibility</p:attrName>
                                        </p:attrNameLst>
                                      </p:cBhvr>
                                      <p:to>
                                        <p:strVal val="visible"/>
                                      </p:to>
                                    </p:set>
                                    <p:animEffect transition="in" filter="fade">
                                      <p:cBhvr>
                                        <p:cTn id="63" dur="500"/>
                                        <p:tgtEl>
                                          <p:spTgt spid="173"/>
                                        </p:tgtEl>
                                      </p:cBhvr>
                                    </p:animEffect>
                                  </p:childTnLst>
                                </p:cTn>
                              </p:par>
                            </p:childTnLst>
                          </p:cTn>
                        </p:par>
                        <p:par>
                          <p:cTn id="64" fill="hold">
                            <p:stCondLst>
                              <p:cond delay="6500"/>
                            </p:stCondLst>
                            <p:childTnLst>
                              <p:par>
                                <p:cTn id="65" presetID="22" presetClass="entr" presetSubtype="2" fill="hold" nodeType="afterEffect">
                                  <p:stCondLst>
                                    <p:cond delay="0"/>
                                  </p:stCondLst>
                                  <p:childTnLst>
                                    <p:set>
                                      <p:cBhvr>
                                        <p:cTn id="66" dur="1" fill="hold">
                                          <p:stCondLst>
                                            <p:cond delay="0"/>
                                          </p:stCondLst>
                                        </p:cTn>
                                        <p:tgtEl>
                                          <p:spTgt spid="174">
                                            <p:txEl>
                                              <p:pRg st="0" end="0"/>
                                            </p:txEl>
                                          </p:spTgt>
                                        </p:tgtEl>
                                        <p:attrNameLst>
                                          <p:attrName>style.visibility</p:attrName>
                                        </p:attrNameLst>
                                      </p:cBhvr>
                                      <p:to>
                                        <p:strVal val="visible"/>
                                      </p:to>
                                    </p:set>
                                    <p:animEffect transition="in" filter="wipe(right)">
                                      <p:cBhvr>
                                        <p:cTn id="67" dur="500"/>
                                        <p:tgtEl>
                                          <p:spTgt spid="1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64" grpId="0" animBg="1"/>
      <p:bldP spid="165" grpId="0" animBg="1"/>
      <p:bldP spid="166" grpId="0" animBg="1"/>
      <p:bldP spid="167" grpId="0" animBg="1"/>
      <p:bldP spid="168" grpId="0" animBg="1"/>
      <p:bldP spid="151" grpId="0"/>
      <p:bldP spid="152" grpId="0"/>
      <p:bldP spid="153" grpId="0"/>
      <p:bldP spid="170" grpId="0"/>
      <p:bldP spid="171" grpId="0"/>
      <p:bldP spid="173" grpId="0"/>
      <p:bldP spid="175" grpId="0"/>
      <p:bldP spid="17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59"/>
          <p:cNvGrpSpPr>
            <a:grpSpLocks/>
          </p:cNvGrpSpPr>
          <p:nvPr userDrawn="1"/>
        </p:nvGrpSpPr>
        <p:grpSpPr bwMode="auto">
          <a:xfrm>
            <a:off x="4665845" y="2058841"/>
            <a:ext cx="1949054" cy="676275"/>
            <a:chOff x="2437" y="1458"/>
            <a:chExt cx="1637" cy="568"/>
          </a:xfrm>
        </p:grpSpPr>
        <p:sp>
          <p:nvSpPr>
            <p:cNvPr id="58" name="Freeform 60"/>
            <p:cNvSpPr>
              <a:spLocks/>
            </p:cNvSpPr>
            <p:nvPr userDrawn="1"/>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9" name="Freeform 61"/>
            <p:cNvSpPr>
              <a:spLocks/>
            </p:cNvSpPr>
            <p:nvPr userDrawn="1"/>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solidFill>
              <a:schemeClr val="accent4"/>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60" name="AutoShape 62"/>
            <p:cNvSpPr>
              <a:spLocks noChangeArrowheads="1"/>
            </p:cNvSpPr>
            <p:nvPr userDrawn="1"/>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23" name="Group 65"/>
          <p:cNvGrpSpPr>
            <a:grpSpLocks/>
          </p:cNvGrpSpPr>
          <p:nvPr userDrawn="1"/>
        </p:nvGrpSpPr>
        <p:grpSpPr bwMode="auto">
          <a:xfrm>
            <a:off x="2579870" y="2468416"/>
            <a:ext cx="1947863" cy="676275"/>
            <a:chOff x="697" y="1704"/>
            <a:chExt cx="1636" cy="568"/>
          </a:xfrm>
        </p:grpSpPr>
        <p:sp>
          <p:nvSpPr>
            <p:cNvPr id="51" name="Freeform 66"/>
            <p:cNvSpPr>
              <a:spLocks/>
            </p:cNvSpPr>
            <p:nvPr userDrawn="1"/>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6" name="Freeform 67"/>
            <p:cNvSpPr>
              <a:spLocks/>
            </p:cNvSpPr>
            <p:nvPr userDrawn="1"/>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solidFill>
              <a:schemeClr val="accent3"/>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57" name="AutoShape 68"/>
            <p:cNvSpPr>
              <a:spLocks noChangeArrowheads="1"/>
            </p:cNvSpPr>
            <p:nvPr userDrawn="1"/>
          </p:nvSpPr>
          <p:spPr bwMode="gray">
            <a:xfrm rot="5400000">
              <a:off x="2166"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31" name="Group 78"/>
          <p:cNvGrpSpPr>
            <a:grpSpLocks/>
          </p:cNvGrpSpPr>
          <p:nvPr/>
        </p:nvGrpSpPr>
        <p:grpSpPr bwMode="auto">
          <a:xfrm>
            <a:off x="4512255" y="1049191"/>
            <a:ext cx="171450" cy="3584972"/>
            <a:chOff x="3391" y="1309"/>
            <a:chExt cx="144" cy="3011"/>
          </a:xfrm>
        </p:grpSpPr>
        <p:sp>
          <p:nvSpPr>
            <p:cNvPr id="49" name="AutoShape 79"/>
            <p:cNvSpPr>
              <a:spLocks noChangeArrowheads="1"/>
            </p:cNvSpPr>
            <p:nvPr userDrawn="1"/>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headEnd/>
              <a:tailEnd/>
            </a:ln>
            <a:effectLst>
              <a:outerShdw blurRad="50800" dist="38100" dir="5400000" algn="t" rotWithShape="0">
                <a:prstClr val="black">
                  <a:alpha val="40000"/>
                </a:prstClr>
              </a:outerShdw>
            </a:effectLst>
          </p:spPr>
          <p:txBody>
            <a:bodyPr/>
            <a:lstStyle/>
            <a:p>
              <a:pPr>
                <a:defRPr/>
              </a:pPr>
              <a:endParaRPr lang="zh-CN" altLang="en-US" kern="0">
                <a:solidFill>
                  <a:sysClr val="windowText" lastClr="000000"/>
                </a:solidFill>
              </a:endParaRPr>
            </a:p>
          </p:txBody>
        </p:sp>
        <p:sp>
          <p:nvSpPr>
            <p:cNvPr id="50" name="Oval 80"/>
            <p:cNvSpPr>
              <a:spLocks noChangeArrowheads="1"/>
            </p:cNvSpPr>
            <p:nvPr userDrawn="1"/>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headEnd/>
              <a:tailEnd/>
            </a:ln>
            <a:effectLst/>
          </p:spPr>
          <p:txBody>
            <a:bodyPr wrap="none" anchor="ctr"/>
            <a:lstStyle/>
            <a:p>
              <a:pPr>
                <a:defRPr/>
              </a:pPr>
              <a:endParaRPr lang="zh-CN" altLang="en-US" kern="0">
                <a:solidFill>
                  <a:sysClr val="windowText" lastClr="000000"/>
                </a:solidFill>
              </a:endParaRPr>
            </a:p>
          </p:txBody>
        </p:sp>
      </p:grpSp>
      <p:grpSp>
        <p:nvGrpSpPr>
          <p:cNvPr id="32" name="Group 81"/>
          <p:cNvGrpSpPr>
            <a:grpSpLocks/>
          </p:cNvGrpSpPr>
          <p:nvPr/>
        </p:nvGrpSpPr>
        <p:grpSpPr bwMode="auto">
          <a:xfrm>
            <a:off x="3313295" y="1833813"/>
            <a:ext cx="1243013" cy="660797"/>
            <a:chOff x="2384" y="1968"/>
            <a:chExt cx="1044" cy="555"/>
          </a:xfrm>
        </p:grpSpPr>
        <p:sp>
          <p:nvSpPr>
            <p:cNvPr id="46" name="AutoShape 82"/>
            <p:cNvSpPr>
              <a:spLocks noChangeArrowheads="1"/>
            </p:cNvSpPr>
            <p:nvPr userDrawn="1"/>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7" name="Freeform 83"/>
            <p:cNvSpPr>
              <a:spLocks/>
            </p:cNvSpPr>
            <p:nvPr userDrawn="1"/>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8" name="Freeform 84"/>
            <p:cNvSpPr>
              <a:spLocks/>
            </p:cNvSpPr>
            <p:nvPr userDrawn="1"/>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1"/>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3" name="Group 86"/>
          <p:cNvGrpSpPr>
            <a:grpSpLocks/>
          </p:cNvGrpSpPr>
          <p:nvPr/>
        </p:nvGrpSpPr>
        <p:grpSpPr bwMode="auto">
          <a:xfrm>
            <a:off x="2239351" y="3480448"/>
            <a:ext cx="2300288" cy="604838"/>
            <a:chOff x="1482" y="3351"/>
            <a:chExt cx="1932" cy="508"/>
          </a:xfrm>
        </p:grpSpPr>
        <p:sp>
          <p:nvSpPr>
            <p:cNvPr id="43" name="AutoShape 87"/>
            <p:cNvSpPr>
              <a:spLocks noChangeArrowheads="1"/>
            </p:cNvSpPr>
            <p:nvPr userDrawn="1"/>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4" name="Freeform 88"/>
            <p:cNvSpPr>
              <a:spLocks/>
            </p:cNvSpPr>
            <p:nvPr userDrawn="1"/>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5" name="Freeform 89"/>
            <p:cNvSpPr>
              <a:spLocks/>
            </p:cNvSpPr>
            <p:nvPr userDrawn="1"/>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5"/>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4" name="Group 92"/>
          <p:cNvGrpSpPr>
            <a:grpSpLocks/>
          </p:cNvGrpSpPr>
          <p:nvPr userDrawn="1"/>
        </p:nvGrpSpPr>
        <p:grpSpPr bwMode="auto">
          <a:xfrm>
            <a:off x="4650366" y="3091113"/>
            <a:ext cx="2461023" cy="604838"/>
            <a:chOff x="3496" y="3024"/>
            <a:chExt cx="2183" cy="508"/>
          </a:xfrm>
        </p:grpSpPr>
        <p:sp>
          <p:nvSpPr>
            <p:cNvPr id="40" name="AutoShape 93"/>
            <p:cNvSpPr>
              <a:spLocks noChangeArrowheads="1"/>
            </p:cNvSpPr>
            <p:nvPr userDrawn="1"/>
          </p:nvSpPr>
          <p:spPr bwMode="gray">
            <a:xfrm rot="-5400000">
              <a:off x="3389" y="3170"/>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1" name="Freeform 94"/>
            <p:cNvSpPr>
              <a:spLocks/>
            </p:cNvSpPr>
            <p:nvPr userDrawn="1"/>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2" name="Freeform 95"/>
            <p:cNvSpPr>
              <a:spLocks/>
            </p:cNvSpPr>
            <p:nvPr userDrawn="1"/>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6"/>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5" name="Group 98"/>
          <p:cNvGrpSpPr>
            <a:grpSpLocks/>
          </p:cNvGrpSpPr>
          <p:nvPr userDrawn="1"/>
        </p:nvGrpSpPr>
        <p:grpSpPr bwMode="auto">
          <a:xfrm>
            <a:off x="4650367" y="1411141"/>
            <a:ext cx="1328738" cy="660797"/>
            <a:chOff x="2345" y="1092"/>
            <a:chExt cx="1116" cy="555"/>
          </a:xfrm>
        </p:grpSpPr>
        <p:sp>
          <p:nvSpPr>
            <p:cNvPr id="36"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grpSp>
          <p:nvGrpSpPr>
            <p:cNvPr id="37" name="Group 100"/>
            <p:cNvGrpSpPr>
              <a:grpSpLocks/>
            </p:cNvGrpSpPr>
            <p:nvPr/>
          </p:nvGrpSpPr>
          <p:grpSpPr bwMode="auto">
            <a:xfrm>
              <a:off x="2414" y="1092"/>
              <a:ext cx="1047" cy="555"/>
              <a:chOff x="2414" y="1104"/>
              <a:chExt cx="975" cy="555"/>
            </a:xfrm>
          </p:grpSpPr>
          <p:sp>
            <p:nvSpPr>
              <p:cNvPr id="38" name="Freeform 101"/>
              <p:cNvSpPr>
                <a:spLocks/>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39" name="Freeform 102"/>
              <p:cNvSpPr>
                <a:spLocks/>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2"/>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sp>
        <p:nvSpPr>
          <p:cNvPr id="16" name="TextBox 15"/>
          <p:cNvSpPr txBox="1"/>
          <p:nvPr/>
        </p:nvSpPr>
        <p:spPr>
          <a:xfrm rot="508654">
            <a:off x="4707517" y="1571620"/>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3</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rot="20923364">
            <a:off x="3337872" y="2007892"/>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5</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rot="21168563">
            <a:off x="4958051" y="2253523"/>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6</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9" name="TextBox 18"/>
          <p:cNvSpPr txBox="1"/>
          <p:nvPr/>
        </p:nvSpPr>
        <p:spPr>
          <a:xfrm rot="354631">
            <a:off x="2963283" y="2648037"/>
            <a:ext cx="1357428"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8</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0" name="TextBox 19"/>
          <p:cNvSpPr txBox="1"/>
          <p:nvPr/>
        </p:nvSpPr>
        <p:spPr>
          <a:xfrm rot="21362588">
            <a:off x="2746334" y="3636975"/>
            <a:ext cx="1347669"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12</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1" name="TextBox 20"/>
          <p:cNvSpPr txBox="1"/>
          <p:nvPr/>
        </p:nvSpPr>
        <p:spPr>
          <a:xfrm rot="229781">
            <a:off x="5255227" y="3260572"/>
            <a:ext cx="1509877"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10</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61" name="Rectangle 69"/>
          <p:cNvSpPr/>
          <p:nvPr/>
        </p:nvSpPr>
        <p:spPr>
          <a:xfrm>
            <a:off x="179512" y="3578845"/>
            <a:ext cx="2103354"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2" name="Rectangle 70"/>
          <p:cNvSpPr/>
          <p:nvPr/>
        </p:nvSpPr>
        <p:spPr>
          <a:xfrm>
            <a:off x="454839" y="2363986"/>
            <a:ext cx="2103354"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3" name="Rectangle 71"/>
          <p:cNvSpPr/>
          <p:nvPr/>
        </p:nvSpPr>
        <p:spPr>
          <a:xfrm>
            <a:off x="6663715" y="1969888"/>
            <a:ext cx="2339869"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4" name="Rectangle 72"/>
          <p:cNvSpPr/>
          <p:nvPr/>
        </p:nvSpPr>
        <p:spPr>
          <a:xfrm>
            <a:off x="7141828" y="3151820"/>
            <a:ext cx="186175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2" name="Rectangle 70"/>
          <p:cNvSpPr/>
          <p:nvPr/>
        </p:nvSpPr>
        <p:spPr>
          <a:xfrm>
            <a:off x="1998600" y="1282926"/>
            <a:ext cx="2103354"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3" name="Rectangle 71"/>
          <p:cNvSpPr/>
          <p:nvPr/>
        </p:nvSpPr>
        <p:spPr>
          <a:xfrm>
            <a:off x="5979105" y="1270477"/>
            <a:ext cx="2339869"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8527494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par>
                                <p:cTn id="12" presetID="22" presetClass="entr" presetSubtype="2"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right)">
                                      <p:cBhvr>
                                        <p:cTn id="14" dur="500"/>
                                        <p:tgtEl>
                                          <p:spTgt spid="32"/>
                                        </p:tgtEl>
                                      </p:cBhvr>
                                    </p:animEffect>
                                  </p:childTnLst>
                                </p:cTn>
                              </p:par>
                              <p:par>
                                <p:cTn id="15" presetID="22" presetClass="entr" presetSubtype="2"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8"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par>
                                <p:cTn id="21" presetID="22" presetClass="entr" presetSubtype="8"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par>
                                <p:cTn id="24" presetID="22" presetClass="entr" presetSubtype="2"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right)">
                                      <p:cBhvr>
                                        <p:cTn id="26" dur="500"/>
                                        <p:tgtEl>
                                          <p:spTgt spid="33"/>
                                        </p:tgtEl>
                                      </p:cBhvr>
                                    </p:animEffect>
                                  </p:childTnLst>
                                </p:cTn>
                              </p:par>
                            </p:childTnLst>
                          </p:cTn>
                        </p:par>
                        <p:par>
                          <p:cTn id="27" fill="hold">
                            <p:stCondLst>
                              <p:cond delay="1000"/>
                            </p:stCondLst>
                            <p:childTnLst>
                              <p:par>
                                <p:cTn id="28" presetID="22" presetClass="entr" presetSubtype="2"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right)">
                                      <p:cBhvr>
                                        <p:cTn id="30" dur="500"/>
                                        <p:tgtEl>
                                          <p:spTgt spid="52"/>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wipe(left)">
                                      <p:cBhvr>
                                        <p:cTn id="38" dur="500"/>
                                        <p:tgtEl>
                                          <p:spTgt spid="63"/>
                                        </p:tgtEl>
                                      </p:cBhvr>
                                    </p:animEffect>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right)">
                                      <p:cBhvr>
                                        <p:cTn id="42" dur="500"/>
                                        <p:tgtEl>
                                          <p:spTgt spid="62"/>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left)">
                                      <p:cBhvr>
                                        <p:cTn id="46" dur="500"/>
                                        <p:tgtEl>
                                          <p:spTgt spid="64"/>
                                        </p:tgtEl>
                                      </p:cBhvr>
                                    </p:animEffect>
                                  </p:childTnLst>
                                </p:cTn>
                              </p:par>
                            </p:childTnLst>
                          </p:cTn>
                        </p:par>
                        <p:par>
                          <p:cTn id="47" fill="hold">
                            <p:stCondLst>
                              <p:cond delay="3500"/>
                            </p:stCondLst>
                            <p:childTnLst>
                              <p:par>
                                <p:cTn id="48" presetID="22" presetClass="entr" presetSubtype="2"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right)">
                                      <p:cBhvr>
                                        <p:cTn id="5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52" grpId="0"/>
      <p:bldP spid="5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 name="Group 94"/>
          <p:cNvGrpSpPr/>
          <p:nvPr/>
        </p:nvGrpSpPr>
        <p:grpSpPr>
          <a:xfrm>
            <a:off x="2586633" y="926124"/>
            <a:ext cx="3970735" cy="3971925"/>
            <a:chOff x="2954336" y="1206696"/>
            <a:chExt cx="5294312" cy="5295904"/>
          </a:xfrm>
        </p:grpSpPr>
        <p:sp>
          <p:nvSpPr>
            <p:cNvPr id="144" name="Freeform 33"/>
            <p:cNvSpPr>
              <a:spLocks noEditPoints="1"/>
            </p:cNvSpPr>
            <p:nvPr/>
          </p:nvSpPr>
          <p:spPr bwMode="auto">
            <a:xfrm>
              <a:off x="3398836" y="1651196"/>
              <a:ext cx="4849812" cy="4851404"/>
            </a:xfrm>
            <a:custGeom>
              <a:avLst/>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5" name="Oval 34"/>
            <p:cNvSpPr>
              <a:spLocks noChangeArrowheads="1"/>
            </p:cNvSpPr>
            <p:nvPr/>
          </p:nvSpPr>
          <p:spPr bwMode="auto">
            <a:xfrm>
              <a:off x="6843710" y="5096073"/>
              <a:ext cx="1228725" cy="1230314"/>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6" name="Oval 35"/>
            <p:cNvSpPr>
              <a:spLocks noChangeArrowheads="1"/>
            </p:cNvSpPr>
            <p:nvPr/>
          </p:nvSpPr>
          <p:spPr bwMode="auto">
            <a:xfrm>
              <a:off x="6921499" y="5173862"/>
              <a:ext cx="1073151" cy="1074739"/>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7" name="Oval 36"/>
            <p:cNvSpPr>
              <a:spLocks noChangeArrowheads="1"/>
            </p:cNvSpPr>
            <p:nvPr/>
          </p:nvSpPr>
          <p:spPr bwMode="auto">
            <a:xfrm>
              <a:off x="6994524" y="5248474"/>
              <a:ext cx="927100" cy="922339"/>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8" name="Oval 37"/>
            <p:cNvSpPr>
              <a:spLocks noChangeArrowheads="1"/>
            </p:cNvSpPr>
            <p:nvPr/>
          </p:nvSpPr>
          <p:spPr bwMode="auto">
            <a:xfrm>
              <a:off x="5822949" y="4076898"/>
              <a:ext cx="1536700" cy="1536701"/>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9" name="Oval 38"/>
            <p:cNvSpPr>
              <a:spLocks noChangeArrowheads="1"/>
            </p:cNvSpPr>
            <p:nvPr/>
          </p:nvSpPr>
          <p:spPr bwMode="auto">
            <a:xfrm>
              <a:off x="5921374" y="4173736"/>
              <a:ext cx="1341439" cy="1343026"/>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0" name="Oval 39"/>
            <p:cNvSpPr>
              <a:spLocks noChangeArrowheads="1"/>
            </p:cNvSpPr>
            <p:nvPr/>
          </p:nvSpPr>
          <p:spPr bwMode="auto">
            <a:xfrm>
              <a:off x="6013449" y="4267399"/>
              <a:ext cx="1157288" cy="115094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1" name="Oval 40"/>
            <p:cNvSpPr>
              <a:spLocks noChangeArrowheads="1"/>
            </p:cNvSpPr>
            <p:nvPr/>
          </p:nvSpPr>
          <p:spPr bwMode="auto">
            <a:xfrm>
              <a:off x="4540249" y="2792609"/>
              <a:ext cx="1922463" cy="1922464"/>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2" name="Oval 41"/>
            <p:cNvSpPr>
              <a:spLocks noChangeArrowheads="1"/>
            </p:cNvSpPr>
            <p:nvPr/>
          </p:nvSpPr>
          <p:spPr bwMode="auto">
            <a:xfrm>
              <a:off x="4667249" y="2914848"/>
              <a:ext cx="1673225" cy="1679576"/>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3" name="Oval 42"/>
            <p:cNvSpPr>
              <a:spLocks noChangeArrowheads="1"/>
            </p:cNvSpPr>
            <p:nvPr/>
          </p:nvSpPr>
          <p:spPr bwMode="auto">
            <a:xfrm>
              <a:off x="4784724" y="3032323"/>
              <a:ext cx="1438275" cy="1444627"/>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4" name="Oval 43"/>
            <p:cNvSpPr>
              <a:spLocks noChangeArrowheads="1"/>
            </p:cNvSpPr>
            <p:nvPr/>
          </p:nvSpPr>
          <p:spPr bwMode="auto">
            <a:xfrm>
              <a:off x="2954336" y="1206696"/>
              <a:ext cx="2405062" cy="2406653"/>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5" name="Oval 44"/>
            <p:cNvSpPr>
              <a:spLocks noChangeArrowheads="1"/>
            </p:cNvSpPr>
            <p:nvPr/>
          </p:nvSpPr>
          <p:spPr bwMode="auto">
            <a:xfrm>
              <a:off x="3109911" y="1362271"/>
              <a:ext cx="2093913" cy="2093915"/>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6" name="Oval 45"/>
            <p:cNvSpPr>
              <a:spLocks noChangeArrowheads="1"/>
            </p:cNvSpPr>
            <p:nvPr/>
          </p:nvSpPr>
          <p:spPr bwMode="auto">
            <a:xfrm>
              <a:off x="3257550" y="1509908"/>
              <a:ext cx="1800225" cy="1800227"/>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7" name="Freeform 46"/>
            <p:cNvSpPr>
              <a:spLocks noEditPoints="1"/>
            </p:cNvSpPr>
            <p:nvPr/>
          </p:nvSpPr>
          <p:spPr bwMode="auto">
            <a:xfrm>
              <a:off x="3257550" y="1509908"/>
              <a:ext cx="946150" cy="941389"/>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8" name="Freeform 47"/>
            <p:cNvSpPr>
              <a:spLocks/>
            </p:cNvSpPr>
            <p:nvPr/>
          </p:nvSpPr>
          <p:spPr bwMode="auto">
            <a:xfrm>
              <a:off x="3257550" y="1509908"/>
              <a:ext cx="1628774" cy="1624015"/>
            </a:xfrm>
            <a:custGeom>
              <a:avLst/>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9" name="Freeform 48"/>
            <p:cNvSpPr>
              <a:spLocks noEditPoints="1"/>
            </p:cNvSpPr>
            <p:nvPr/>
          </p:nvSpPr>
          <p:spPr bwMode="auto">
            <a:xfrm>
              <a:off x="6013449" y="4267399"/>
              <a:ext cx="609600" cy="614363"/>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0" name="Freeform 49"/>
            <p:cNvSpPr>
              <a:spLocks/>
            </p:cNvSpPr>
            <p:nvPr/>
          </p:nvSpPr>
          <p:spPr bwMode="auto">
            <a:xfrm>
              <a:off x="6013449" y="4267399"/>
              <a:ext cx="1054100" cy="1054101"/>
            </a:xfrm>
            <a:custGeom>
              <a:avLst/>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1" name="Freeform 50"/>
            <p:cNvSpPr>
              <a:spLocks noEditPoints="1"/>
            </p:cNvSpPr>
            <p:nvPr/>
          </p:nvSpPr>
          <p:spPr bwMode="auto">
            <a:xfrm>
              <a:off x="6994524" y="5248474"/>
              <a:ext cx="482600" cy="482600"/>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2" name="Freeform 51"/>
            <p:cNvSpPr>
              <a:spLocks/>
            </p:cNvSpPr>
            <p:nvPr/>
          </p:nvSpPr>
          <p:spPr bwMode="auto">
            <a:xfrm>
              <a:off x="6994524" y="5248474"/>
              <a:ext cx="849313" cy="847726"/>
            </a:xfrm>
            <a:custGeom>
              <a:avLst/>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3" name="Freeform 52"/>
            <p:cNvSpPr>
              <a:spLocks/>
            </p:cNvSpPr>
            <p:nvPr/>
          </p:nvSpPr>
          <p:spPr bwMode="auto">
            <a:xfrm>
              <a:off x="7091361" y="5345311"/>
              <a:ext cx="84139" cy="82551"/>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4" name="Freeform 53"/>
            <p:cNvSpPr>
              <a:spLocks noEditPoints="1"/>
            </p:cNvSpPr>
            <p:nvPr/>
          </p:nvSpPr>
          <p:spPr bwMode="auto">
            <a:xfrm>
              <a:off x="4784724" y="3032323"/>
              <a:ext cx="760413" cy="765175"/>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5" name="Freeform 54"/>
            <p:cNvSpPr>
              <a:spLocks/>
            </p:cNvSpPr>
            <p:nvPr/>
          </p:nvSpPr>
          <p:spPr bwMode="auto">
            <a:xfrm>
              <a:off x="4784724" y="3032323"/>
              <a:ext cx="1311274" cy="1317626"/>
            </a:xfrm>
            <a:custGeom>
              <a:avLst/>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6" name="Freeform 55"/>
            <p:cNvSpPr>
              <a:spLocks/>
            </p:cNvSpPr>
            <p:nvPr/>
          </p:nvSpPr>
          <p:spPr bwMode="auto">
            <a:xfrm>
              <a:off x="4905375" y="3159323"/>
              <a:ext cx="190500" cy="190500"/>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7" name="Freeform 56"/>
            <p:cNvSpPr>
              <a:spLocks/>
            </p:cNvSpPr>
            <p:nvPr/>
          </p:nvSpPr>
          <p:spPr bwMode="auto">
            <a:xfrm>
              <a:off x="5222875" y="2797372"/>
              <a:ext cx="204788" cy="166688"/>
            </a:xfrm>
            <a:custGeom>
              <a:avLst/>
              <a:gdLst>
                <a:gd name="T0" fmla="*/ 42 w 42"/>
                <a:gd name="T1" fmla="*/ 0 h 34"/>
                <a:gd name="T2" fmla="*/ 13 w 42"/>
                <a:gd name="T3" fmla="*/ 4 h 34"/>
                <a:gd name="T4" fmla="*/ 0 w 42"/>
                <a:gd name="T5" fmla="*/ 34 h 34"/>
                <a:gd name="T6" fmla="*/ 34 w 42"/>
                <a:gd name="T7" fmla="*/ 26 h 34"/>
                <a:gd name="T8" fmla="*/ 42 w 42"/>
                <a:gd name="T9" fmla="*/ 0 h 34"/>
              </a:gdLst>
              <a:ah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8" name="Freeform 57"/>
            <p:cNvSpPr>
              <a:spLocks/>
            </p:cNvSpPr>
            <p:nvPr/>
          </p:nvSpPr>
          <p:spPr bwMode="auto">
            <a:xfrm>
              <a:off x="5095875" y="2924372"/>
              <a:ext cx="293688" cy="234951"/>
            </a:xfrm>
            <a:custGeom>
              <a:avLst/>
              <a:gdLst>
                <a:gd name="T0" fmla="*/ 60 w 60"/>
                <a:gd name="T1" fmla="*/ 0 h 48"/>
                <a:gd name="T2" fmla="*/ 26 w 60"/>
                <a:gd name="T3" fmla="*/ 8 h 48"/>
                <a:gd name="T4" fmla="*/ 0 w 60"/>
                <a:gd name="T5" fmla="*/ 48 h 48"/>
                <a:gd name="T6" fmla="*/ 48 w 60"/>
                <a:gd name="T7" fmla="*/ 27 h 48"/>
                <a:gd name="T8" fmla="*/ 60 w 60"/>
                <a:gd name="T9" fmla="*/ 0 h 48"/>
              </a:gdLst>
              <a:ah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9" name="Freeform 58"/>
            <p:cNvSpPr>
              <a:spLocks/>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0" name="Freeform 59"/>
            <p:cNvSpPr>
              <a:spLocks/>
            </p:cNvSpPr>
            <p:nvPr/>
          </p:nvSpPr>
          <p:spPr bwMode="auto">
            <a:xfrm>
              <a:off x="5095875" y="2818009"/>
              <a:ext cx="190500" cy="34131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1" name="Freeform 60"/>
            <p:cNvSpPr>
              <a:spLocks/>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2" name="Oval 61"/>
            <p:cNvSpPr>
              <a:spLocks noChangeArrowheads="1"/>
            </p:cNvSpPr>
            <p:nvPr/>
          </p:nvSpPr>
          <p:spPr bwMode="auto">
            <a:xfrm>
              <a:off x="5095875" y="31593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3" name="Freeform 62"/>
            <p:cNvSpPr>
              <a:spLocks/>
            </p:cNvSpPr>
            <p:nvPr/>
          </p:nvSpPr>
          <p:spPr bwMode="auto">
            <a:xfrm>
              <a:off x="4545011" y="3476823"/>
              <a:ext cx="166688" cy="200025"/>
            </a:xfrm>
            <a:custGeom>
              <a:avLst/>
              <a:gdLst>
                <a:gd name="T0" fmla="*/ 34 w 34"/>
                <a:gd name="T1" fmla="*/ 0 h 41"/>
                <a:gd name="T2" fmla="*/ 4 w 34"/>
                <a:gd name="T3" fmla="*/ 13 h 41"/>
                <a:gd name="T4" fmla="*/ 0 w 34"/>
                <a:gd name="T5" fmla="*/ 41 h 41"/>
                <a:gd name="T6" fmla="*/ 26 w 34"/>
                <a:gd name="T7" fmla="*/ 33 h 41"/>
                <a:gd name="T8" fmla="*/ 34 w 34"/>
                <a:gd name="T9" fmla="*/ 0 h 41"/>
              </a:gdLst>
              <a:ah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4" name="Freeform 63"/>
            <p:cNvSpPr>
              <a:spLocks/>
            </p:cNvSpPr>
            <p:nvPr/>
          </p:nvSpPr>
          <p:spPr bwMode="auto">
            <a:xfrm>
              <a:off x="4672011" y="3349823"/>
              <a:ext cx="233363" cy="287339"/>
            </a:xfrm>
            <a:custGeom>
              <a:avLst/>
              <a:gdLst>
                <a:gd name="T0" fmla="*/ 48 w 48"/>
                <a:gd name="T1" fmla="*/ 0 h 59"/>
                <a:gd name="T2" fmla="*/ 8 w 48"/>
                <a:gd name="T3" fmla="*/ 26 h 59"/>
                <a:gd name="T4" fmla="*/ 0 w 48"/>
                <a:gd name="T5" fmla="*/ 59 h 59"/>
                <a:gd name="T6" fmla="*/ 27 w 48"/>
                <a:gd name="T7" fmla="*/ 48 h 59"/>
                <a:gd name="T8" fmla="*/ 48 w 48"/>
                <a:gd name="T9" fmla="*/ 0 h 59"/>
              </a:gdLst>
              <a:ah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5" name="Freeform 64"/>
            <p:cNvSpPr>
              <a:spLocks/>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6" name="Freeform 65"/>
            <p:cNvSpPr>
              <a:spLocks/>
            </p:cNvSpPr>
            <p:nvPr/>
          </p:nvSpPr>
          <p:spPr bwMode="auto">
            <a:xfrm>
              <a:off x="4564061" y="3349823"/>
              <a:ext cx="341313" cy="190500"/>
            </a:xfrm>
            <a:custGeom>
              <a:avLst/>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7" name="Freeform 66"/>
            <p:cNvSpPr>
              <a:spLocks/>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8" name="Oval 67"/>
            <p:cNvSpPr>
              <a:spLocks noChangeArrowheads="1"/>
            </p:cNvSpPr>
            <p:nvPr/>
          </p:nvSpPr>
          <p:spPr bwMode="auto">
            <a:xfrm>
              <a:off x="4905375" y="33498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9" name="Freeform 68"/>
            <p:cNvSpPr>
              <a:spLocks noEditPoints="1"/>
            </p:cNvSpPr>
            <p:nvPr/>
          </p:nvSpPr>
          <p:spPr bwMode="auto">
            <a:xfrm>
              <a:off x="6427786" y="4076898"/>
              <a:ext cx="122239" cy="14288"/>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0" name="Freeform 69"/>
            <p:cNvSpPr>
              <a:spLocks noEditPoints="1"/>
            </p:cNvSpPr>
            <p:nvPr/>
          </p:nvSpPr>
          <p:spPr bwMode="auto">
            <a:xfrm>
              <a:off x="5822949" y="4076898"/>
              <a:ext cx="727074" cy="727075"/>
            </a:xfrm>
            <a:custGeom>
              <a:avLst/>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1" name="Freeform 70"/>
            <p:cNvSpPr>
              <a:spLocks/>
            </p:cNvSpPr>
            <p:nvPr/>
          </p:nvSpPr>
          <p:spPr bwMode="auto">
            <a:xfrm>
              <a:off x="5926136" y="4173735"/>
              <a:ext cx="595313" cy="600075"/>
            </a:xfrm>
            <a:custGeom>
              <a:avLst/>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2" name="Freeform 71"/>
            <p:cNvSpPr>
              <a:spLocks/>
            </p:cNvSpPr>
            <p:nvPr/>
          </p:nvSpPr>
          <p:spPr bwMode="auto">
            <a:xfrm>
              <a:off x="5848349" y="4100710"/>
              <a:ext cx="550863" cy="5508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3" name="Freeform 72"/>
            <p:cNvSpPr>
              <a:spLocks/>
            </p:cNvSpPr>
            <p:nvPr/>
          </p:nvSpPr>
          <p:spPr bwMode="auto">
            <a:xfrm>
              <a:off x="6022974" y="4276924"/>
              <a:ext cx="458788" cy="45878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4" name="Freeform 73"/>
            <p:cNvSpPr>
              <a:spLocks/>
            </p:cNvSpPr>
            <p:nvPr/>
          </p:nvSpPr>
          <p:spPr bwMode="auto">
            <a:xfrm>
              <a:off x="7272335" y="5096073"/>
              <a:ext cx="161925" cy="112713"/>
            </a:xfrm>
            <a:custGeom>
              <a:avLst/>
              <a:gdLst>
                <a:gd name="T0" fmla="*/ 33 w 33"/>
                <a:gd name="T1" fmla="*/ 0 h 23"/>
                <a:gd name="T2" fmla="*/ 8 w 33"/>
                <a:gd name="T3" fmla="*/ 3 h 23"/>
                <a:gd name="T4" fmla="*/ 0 w 33"/>
                <a:gd name="T5" fmla="*/ 23 h 23"/>
                <a:gd name="T6" fmla="*/ 28 w 33"/>
                <a:gd name="T7" fmla="*/ 16 h 23"/>
                <a:gd name="T8" fmla="*/ 33 w 33"/>
                <a:gd name="T9" fmla="*/ 0 h 23"/>
              </a:gdLst>
              <a:ah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5" name="Freeform 74"/>
            <p:cNvSpPr>
              <a:spLocks/>
            </p:cNvSpPr>
            <p:nvPr/>
          </p:nvSpPr>
          <p:spPr bwMode="auto">
            <a:xfrm>
              <a:off x="7175498" y="5173861"/>
              <a:ext cx="233363" cy="171451"/>
            </a:xfrm>
            <a:custGeom>
              <a:avLst/>
              <a:gdLst>
                <a:gd name="T0" fmla="*/ 48 w 48"/>
                <a:gd name="T1" fmla="*/ 0 h 35"/>
                <a:gd name="T2" fmla="*/ 20 w 48"/>
                <a:gd name="T3" fmla="*/ 7 h 35"/>
                <a:gd name="T4" fmla="*/ 0 w 48"/>
                <a:gd name="T5" fmla="*/ 35 h 35"/>
                <a:gd name="T6" fmla="*/ 42 w 48"/>
                <a:gd name="T7" fmla="*/ 17 h 35"/>
                <a:gd name="T8" fmla="*/ 48 w 48"/>
                <a:gd name="T9" fmla="*/ 0 h 35"/>
              </a:gdLst>
              <a:ah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6" name="Freeform 75"/>
            <p:cNvSpPr>
              <a:spLocks/>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7" name="Freeform 76"/>
            <p:cNvSpPr>
              <a:spLocks/>
            </p:cNvSpPr>
            <p:nvPr/>
          </p:nvSpPr>
          <p:spPr bwMode="auto">
            <a:xfrm>
              <a:off x="7175498" y="5110361"/>
              <a:ext cx="136525" cy="234951"/>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8" name="Freeform 77"/>
            <p:cNvSpPr>
              <a:spLocks/>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9" name="Oval 78"/>
            <p:cNvSpPr>
              <a:spLocks noChangeArrowheads="1"/>
            </p:cNvSpPr>
            <p:nvPr/>
          </p:nvSpPr>
          <p:spPr bwMode="auto">
            <a:xfrm>
              <a:off x="7175498" y="5345311"/>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0" name="Freeform 79"/>
            <p:cNvSpPr>
              <a:spLocks/>
            </p:cNvSpPr>
            <p:nvPr/>
          </p:nvSpPr>
          <p:spPr bwMode="auto">
            <a:xfrm>
              <a:off x="6843710" y="5521524"/>
              <a:ext cx="111125" cy="160339"/>
            </a:xfrm>
            <a:custGeom>
              <a:avLst/>
              <a:gdLst>
                <a:gd name="T0" fmla="*/ 23 w 23"/>
                <a:gd name="T1" fmla="*/ 0 h 33"/>
                <a:gd name="T2" fmla="*/ 3 w 23"/>
                <a:gd name="T3" fmla="*/ 9 h 33"/>
                <a:gd name="T4" fmla="*/ 0 w 23"/>
                <a:gd name="T5" fmla="*/ 33 h 33"/>
                <a:gd name="T6" fmla="*/ 16 w 23"/>
                <a:gd name="T7" fmla="*/ 29 h 33"/>
                <a:gd name="T8" fmla="*/ 23 w 23"/>
                <a:gd name="T9" fmla="*/ 0 h 33"/>
              </a:gdLst>
              <a:ah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1" name="Freeform 80"/>
            <p:cNvSpPr>
              <a:spLocks/>
            </p:cNvSpPr>
            <p:nvPr/>
          </p:nvSpPr>
          <p:spPr bwMode="auto">
            <a:xfrm>
              <a:off x="6921498" y="5427862"/>
              <a:ext cx="169863" cy="234951"/>
            </a:xfrm>
            <a:custGeom>
              <a:avLst/>
              <a:gdLst>
                <a:gd name="T0" fmla="*/ 35 w 35"/>
                <a:gd name="T1" fmla="*/ 0 h 48"/>
                <a:gd name="T2" fmla="*/ 7 w 35"/>
                <a:gd name="T3" fmla="*/ 19 h 48"/>
                <a:gd name="T4" fmla="*/ 0 w 35"/>
                <a:gd name="T5" fmla="*/ 48 h 48"/>
                <a:gd name="T6" fmla="*/ 17 w 35"/>
                <a:gd name="T7" fmla="*/ 41 h 48"/>
                <a:gd name="T8" fmla="*/ 35 w 35"/>
                <a:gd name="T9" fmla="*/ 0 h 48"/>
              </a:gdLst>
              <a:ah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2" name="Freeform 81"/>
            <p:cNvSpPr>
              <a:spLocks/>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3" name="Freeform 82"/>
            <p:cNvSpPr>
              <a:spLocks/>
            </p:cNvSpPr>
            <p:nvPr/>
          </p:nvSpPr>
          <p:spPr bwMode="auto">
            <a:xfrm>
              <a:off x="6857998" y="5427862"/>
              <a:ext cx="233363" cy="136525"/>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4" name="Freeform 83"/>
            <p:cNvSpPr>
              <a:spLocks/>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5" name="Oval 84"/>
            <p:cNvSpPr>
              <a:spLocks noChangeArrowheads="1"/>
            </p:cNvSpPr>
            <p:nvPr/>
          </p:nvSpPr>
          <p:spPr bwMode="auto">
            <a:xfrm>
              <a:off x="7091361" y="5427862"/>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6" name="Freeform 85"/>
            <p:cNvSpPr>
              <a:spLocks noEditPoints="1"/>
            </p:cNvSpPr>
            <p:nvPr/>
          </p:nvSpPr>
          <p:spPr bwMode="auto">
            <a:xfrm>
              <a:off x="7248523" y="5481836"/>
              <a:ext cx="409575" cy="454026"/>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7" name="Freeform 86"/>
            <p:cNvSpPr>
              <a:spLocks noEditPoints="1"/>
            </p:cNvSpPr>
            <p:nvPr/>
          </p:nvSpPr>
          <p:spPr bwMode="auto">
            <a:xfrm>
              <a:off x="3709987" y="2027434"/>
              <a:ext cx="933450" cy="774700"/>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8" name="Freeform 87"/>
            <p:cNvSpPr>
              <a:spLocks noEditPoints="1"/>
            </p:cNvSpPr>
            <p:nvPr/>
          </p:nvSpPr>
          <p:spPr bwMode="auto">
            <a:xfrm>
              <a:off x="6316663" y="4627762"/>
              <a:ext cx="536575" cy="477839"/>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9" name="Freeform 88"/>
            <p:cNvSpPr>
              <a:spLocks noEditPoints="1"/>
            </p:cNvSpPr>
            <p:nvPr/>
          </p:nvSpPr>
          <p:spPr bwMode="auto">
            <a:xfrm>
              <a:off x="5043488" y="3510159"/>
              <a:ext cx="915988" cy="463551"/>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13" name="TextBox 212"/>
          <p:cNvSpPr txBox="1"/>
          <p:nvPr/>
        </p:nvSpPr>
        <p:spPr>
          <a:xfrm>
            <a:off x="611560" y="3151447"/>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214" name="Rectangle 111"/>
          <p:cNvSpPr/>
          <p:nvPr/>
        </p:nvSpPr>
        <p:spPr>
          <a:xfrm>
            <a:off x="598290" y="3516831"/>
            <a:ext cx="3119313" cy="1038746"/>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050" dirty="0" smtClean="0">
                <a:solidFill>
                  <a:schemeClr val="tx1">
                    <a:lumMod val="65000"/>
                    <a:lumOff val="35000"/>
                  </a:schemeClr>
                </a:solidFill>
                <a:latin typeface="微软雅黑" pitchFamily="34" charset="-122"/>
                <a:ea typeface="微软雅黑" pitchFamily="34" charset="-122"/>
              </a:rPr>
              <a:t>容</a:t>
            </a:r>
            <a:endParaRPr lang="en-US" altLang="zh-CN" sz="1050" dirty="0" smtClean="0">
              <a:solidFill>
                <a:schemeClr val="tx1">
                  <a:lumMod val="65000"/>
                  <a:lumOff val="35000"/>
                </a:schemeClr>
              </a:solidFill>
              <a:latin typeface="微软雅黑" pitchFamily="34" charset="-122"/>
              <a:ea typeface="微软雅黑" pitchFamily="34" charset="-122"/>
            </a:endParaRP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a:t>
            </a:r>
            <a:r>
              <a:rPr lang="zh-CN" altLang="en-US" sz="1050" dirty="0" smtClean="0">
                <a:solidFill>
                  <a:schemeClr val="tx1">
                    <a:lumMod val="65000"/>
                    <a:lumOff val="35000"/>
                  </a:schemeClr>
                </a:solidFill>
                <a:latin typeface="微软雅黑" pitchFamily="34" charset="-122"/>
                <a:ea typeface="微软雅黑" pitchFamily="34" charset="-122"/>
              </a:rPr>
              <a:t>容</a:t>
            </a:r>
            <a:endParaRPr lang="en-US" altLang="zh-CN" sz="1050" dirty="0" smtClean="0">
              <a:solidFill>
                <a:schemeClr val="tx1">
                  <a:lumMod val="65000"/>
                  <a:lumOff val="35000"/>
                </a:schemeClr>
              </a:solidFill>
              <a:latin typeface="微软雅黑" pitchFamily="34" charset="-122"/>
              <a:ea typeface="微软雅黑" pitchFamily="34" charset="-122"/>
            </a:endParaRP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a:t>
            </a:r>
            <a:r>
              <a:rPr lang="zh-CN" altLang="en-US" sz="1050" dirty="0" smtClean="0">
                <a:solidFill>
                  <a:schemeClr val="tx1">
                    <a:lumMod val="65000"/>
                    <a:lumOff val="35000"/>
                  </a:schemeClr>
                </a:solidFill>
                <a:latin typeface="微软雅黑" pitchFamily="34" charset="-122"/>
                <a:ea typeface="微软雅黑" pitchFamily="34" charset="-122"/>
              </a:rPr>
              <a:t>容</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4520084" y="107614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4520084" y="1311660"/>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5352098" y="202569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5352098" y="2261205"/>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5979320" y="285656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979320" y="3092079"/>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6604828" y="388524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6604828" y="4120755"/>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5901529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1000"/>
                                        <p:tgtEl>
                                          <p:spTgt spid="143"/>
                                        </p:tgtEl>
                                      </p:cBhvr>
                                    </p:animEffect>
                                    <p:anim calcmode="lin" valueType="num">
                                      <p:cBhvr>
                                        <p:cTn id="8" dur="1000" fill="hold"/>
                                        <p:tgtEl>
                                          <p:spTgt spid="143"/>
                                        </p:tgtEl>
                                        <p:attrNameLst>
                                          <p:attrName>ppt_x</p:attrName>
                                        </p:attrNameLst>
                                      </p:cBhvr>
                                      <p:tavLst>
                                        <p:tav tm="0">
                                          <p:val>
                                            <p:strVal val="#ppt_x"/>
                                          </p:val>
                                        </p:tav>
                                        <p:tav tm="100000">
                                          <p:val>
                                            <p:strVal val="#ppt_x"/>
                                          </p:val>
                                        </p:tav>
                                      </p:tavLst>
                                    </p:anim>
                                    <p:anim calcmode="lin" valueType="num">
                                      <p:cBhvr>
                                        <p:cTn id="9" dur="1000" fill="hold"/>
                                        <p:tgtEl>
                                          <p:spTgt spid="1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3"/>
                                        </p:tgtEl>
                                        <p:attrNameLst>
                                          <p:attrName>style.visibility</p:attrName>
                                        </p:attrNameLst>
                                      </p:cBhvr>
                                      <p:to>
                                        <p:strVal val="visible"/>
                                      </p:to>
                                    </p:set>
                                    <p:animEffect transition="in" filter="wipe(left)">
                                      <p:cBhvr>
                                        <p:cTn id="13" dur="500"/>
                                        <p:tgtEl>
                                          <p:spTgt spid="2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4"/>
                                        </p:tgtEl>
                                        <p:attrNameLst>
                                          <p:attrName>style.visibility</p:attrName>
                                        </p:attrNameLst>
                                      </p:cBhvr>
                                      <p:to>
                                        <p:strVal val="visible"/>
                                      </p:to>
                                    </p:set>
                                    <p:animEffect transition="in" filter="wipe(left)">
                                      <p:cBhvr>
                                        <p:cTn id="17" dur="500"/>
                                        <p:tgtEl>
                                          <p:spTgt spid="214"/>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additive="base">
                                        <p:cTn id="21" dur="250" fill="hold"/>
                                        <p:tgtEl>
                                          <p:spTgt spid="75"/>
                                        </p:tgtEl>
                                        <p:attrNameLst>
                                          <p:attrName>ppt_x</p:attrName>
                                        </p:attrNameLst>
                                      </p:cBhvr>
                                      <p:tavLst>
                                        <p:tav tm="0">
                                          <p:val>
                                            <p:strVal val="1+#ppt_w/2"/>
                                          </p:val>
                                        </p:tav>
                                        <p:tav tm="100000">
                                          <p:val>
                                            <p:strVal val="#ppt_x"/>
                                          </p:val>
                                        </p:tav>
                                      </p:tavLst>
                                    </p:anim>
                                    <p:anim calcmode="lin" valueType="num">
                                      <p:cBhvr additive="base">
                                        <p:cTn id="22" dur="250" fill="hold"/>
                                        <p:tgtEl>
                                          <p:spTgt spid="75"/>
                                        </p:tgtEl>
                                        <p:attrNameLst>
                                          <p:attrName>ppt_y</p:attrName>
                                        </p:attrNameLst>
                                      </p:cBhvr>
                                      <p:tavLst>
                                        <p:tav tm="0">
                                          <p:val>
                                            <p:strVal val="#ppt_y"/>
                                          </p:val>
                                        </p:tav>
                                        <p:tav tm="100000">
                                          <p:val>
                                            <p:strVal val="#ppt_y"/>
                                          </p:val>
                                        </p:tav>
                                      </p:tavLst>
                                    </p:anim>
                                  </p:childTnLst>
                                </p:cTn>
                              </p:par>
                            </p:childTnLst>
                          </p:cTn>
                        </p:par>
                        <p:par>
                          <p:cTn id="23" fill="hold">
                            <p:stCondLst>
                              <p:cond delay="2250"/>
                            </p:stCondLst>
                            <p:childTnLst>
                              <p:par>
                                <p:cTn id="24" presetID="22" presetClass="entr" presetSubtype="1" fill="hold" grpId="0"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par>
                          <p:cTn id="27" fill="hold">
                            <p:stCondLst>
                              <p:cond delay="2750"/>
                            </p:stCondLst>
                            <p:childTnLst>
                              <p:par>
                                <p:cTn id="28" presetID="2" presetClass="entr" presetSubtype="2" fill="hold" grpId="0" nodeType="afterEffect">
                                  <p:stCondLst>
                                    <p:cond delay="0"/>
                                  </p:stCondLst>
                                  <p:childTnLst>
                                    <p:set>
                                      <p:cBhvr>
                                        <p:cTn id="29" dur="1" fill="hold">
                                          <p:stCondLst>
                                            <p:cond delay="0"/>
                                          </p:stCondLst>
                                        </p:cTn>
                                        <p:tgtEl>
                                          <p:spTgt spid="77"/>
                                        </p:tgtEl>
                                        <p:attrNameLst>
                                          <p:attrName>style.visibility</p:attrName>
                                        </p:attrNameLst>
                                      </p:cBhvr>
                                      <p:to>
                                        <p:strVal val="visible"/>
                                      </p:to>
                                    </p:set>
                                    <p:anim calcmode="lin" valueType="num">
                                      <p:cBhvr additive="base">
                                        <p:cTn id="30" dur="250" fill="hold"/>
                                        <p:tgtEl>
                                          <p:spTgt spid="77"/>
                                        </p:tgtEl>
                                        <p:attrNameLst>
                                          <p:attrName>ppt_x</p:attrName>
                                        </p:attrNameLst>
                                      </p:cBhvr>
                                      <p:tavLst>
                                        <p:tav tm="0">
                                          <p:val>
                                            <p:strVal val="1+#ppt_w/2"/>
                                          </p:val>
                                        </p:tav>
                                        <p:tav tm="100000">
                                          <p:val>
                                            <p:strVal val="#ppt_x"/>
                                          </p:val>
                                        </p:tav>
                                      </p:tavLst>
                                    </p:anim>
                                    <p:anim calcmode="lin" valueType="num">
                                      <p:cBhvr additive="base">
                                        <p:cTn id="31" dur="250" fill="hold"/>
                                        <p:tgtEl>
                                          <p:spTgt spid="77"/>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par>
                          <p:cTn id="36" fill="hold">
                            <p:stCondLst>
                              <p:cond delay="3500"/>
                            </p:stCondLst>
                            <p:childTnLst>
                              <p:par>
                                <p:cTn id="37" presetID="2" presetClass="entr" presetSubtype="2"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250" fill="hold"/>
                                        <p:tgtEl>
                                          <p:spTgt spid="79"/>
                                        </p:tgtEl>
                                        <p:attrNameLst>
                                          <p:attrName>ppt_x</p:attrName>
                                        </p:attrNameLst>
                                      </p:cBhvr>
                                      <p:tavLst>
                                        <p:tav tm="0">
                                          <p:val>
                                            <p:strVal val="1+#ppt_w/2"/>
                                          </p:val>
                                        </p:tav>
                                        <p:tav tm="100000">
                                          <p:val>
                                            <p:strVal val="#ppt_x"/>
                                          </p:val>
                                        </p:tav>
                                      </p:tavLst>
                                    </p:anim>
                                    <p:anim calcmode="lin" valueType="num">
                                      <p:cBhvr additive="base">
                                        <p:cTn id="40" dur="250" fill="hold"/>
                                        <p:tgtEl>
                                          <p:spTgt spid="79"/>
                                        </p:tgtEl>
                                        <p:attrNameLst>
                                          <p:attrName>ppt_y</p:attrName>
                                        </p:attrNameLst>
                                      </p:cBhvr>
                                      <p:tavLst>
                                        <p:tav tm="0">
                                          <p:val>
                                            <p:strVal val="#ppt_y"/>
                                          </p:val>
                                        </p:tav>
                                        <p:tav tm="100000">
                                          <p:val>
                                            <p:strVal val="#ppt_y"/>
                                          </p:val>
                                        </p:tav>
                                      </p:tavLst>
                                    </p:anim>
                                  </p:childTnLst>
                                </p:cTn>
                              </p:par>
                            </p:childTnLst>
                          </p:cTn>
                        </p:par>
                        <p:par>
                          <p:cTn id="41" fill="hold">
                            <p:stCondLst>
                              <p:cond delay="3750"/>
                            </p:stCondLst>
                            <p:childTnLst>
                              <p:par>
                                <p:cTn id="42" presetID="22" presetClass="entr" presetSubtype="1" fill="hold" grpId="0" nodeType="after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wipe(up)">
                                      <p:cBhvr>
                                        <p:cTn id="44" dur="500"/>
                                        <p:tgtEl>
                                          <p:spTgt spid="80"/>
                                        </p:tgtEl>
                                      </p:cBhvr>
                                    </p:animEffect>
                                  </p:childTnLst>
                                </p:cTn>
                              </p:par>
                            </p:childTnLst>
                          </p:cTn>
                        </p:par>
                        <p:par>
                          <p:cTn id="45" fill="hold">
                            <p:stCondLst>
                              <p:cond delay="4250"/>
                            </p:stCondLst>
                            <p:childTnLst>
                              <p:par>
                                <p:cTn id="46" presetID="2" presetClass="entr" presetSubtype="2" fill="hold" grpId="0" nodeType="afterEffect">
                                  <p:stCondLst>
                                    <p:cond delay="0"/>
                                  </p:stCondLst>
                                  <p:childTnLst>
                                    <p:set>
                                      <p:cBhvr>
                                        <p:cTn id="47" dur="1" fill="hold">
                                          <p:stCondLst>
                                            <p:cond delay="0"/>
                                          </p:stCondLst>
                                        </p:cTn>
                                        <p:tgtEl>
                                          <p:spTgt spid="81"/>
                                        </p:tgtEl>
                                        <p:attrNameLst>
                                          <p:attrName>style.visibility</p:attrName>
                                        </p:attrNameLst>
                                      </p:cBhvr>
                                      <p:to>
                                        <p:strVal val="visible"/>
                                      </p:to>
                                    </p:set>
                                    <p:anim calcmode="lin" valueType="num">
                                      <p:cBhvr additive="base">
                                        <p:cTn id="48" dur="250" fill="hold"/>
                                        <p:tgtEl>
                                          <p:spTgt spid="81"/>
                                        </p:tgtEl>
                                        <p:attrNameLst>
                                          <p:attrName>ppt_x</p:attrName>
                                        </p:attrNameLst>
                                      </p:cBhvr>
                                      <p:tavLst>
                                        <p:tav tm="0">
                                          <p:val>
                                            <p:strVal val="1+#ppt_w/2"/>
                                          </p:val>
                                        </p:tav>
                                        <p:tav tm="100000">
                                          <p:val>
                                            <p:strVal val="#ppt_x"/>
                                          </p:val>
                                        </p:tav>
                                      </p:tavLst>
                                    </p:anim>
                                    <p:anim calcmode="lin" valueType="num">
                                      <p:cBhvr additive="base">
                                        <p:cTn id="49" dur="250" fill="hold"/>
                                        <p:tgtEl>
                                          <p:spTgt spid="81"/>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wipe(up)">
                                      <p:cBhvr>
                                        <p:cTn id="5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4" grpId="0"/>
      <p:bldP spid="75" grpId="0"/>
      <p:bldP spid="76" grpId="0"/>
      <p:bldP spid="77" grpId="0"/>
      <p:bldP spid="78" grpId="0"/>
      <p:bldP spid="79" grpId="0"/>
      <p:bldP spid="80" grpId="0"/>
      <p:bldP spid="81" grpId="0"/>
      <p:bldP spid="8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4048" y="970688"/>
            <a:ext cx="5206706" cy="3202124"/>
          </a:xfrm>
          <a:prstGeom prst="rect">
            <a:avLst/>
          </a:prstGeom>
        </p:spPr>
      </p:pic>
      <p:grpSp>
        <p:nvGrpSpPr>
          <p:cNvPr id="69" name="Group 10"/>
          <p:cNvGrpSpPr/>
          <p:nvPr/>
        </p:nvGrpSpPr>
        <p:grpSpPr>
          <a:xfrm>
            <a:off x="5302430" y="2207712"/>
            <a:ext cx="623455" cy="623455"/>
            <a:chOff x="6253939" y="2516220"/>
            <a:chExt cx="831273" cy="831273"/>
          </a:xfrm>
        </p:grpSpPr>
        <p:sp>
          <p:nvSpPr>
            <p:cNvPr id="70" name="Oval 11"/>
            <p:cNvSpPr/>
            <p:nvPr/>
          </p:nvSpPr>
          <p:spPr>
            <a:xfrm>
              <a:off x="6253939" y="251622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71" name="AutoShape 117"/>
            <p:cNvSpPr>
              <a:spLocks/>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72" name="Group 13"/>
          <p:cNvGrpSpPr/>
          <p:nvPr/>
        </p:nvGrpSpPr>
        <p:grpSpPr>
          <a:xfrm>
            <a:off x="5302430" y="3088529"/>
            <a:ext cx="623455" cy="623455"/>
            <a:chOff x="5716910" y="3464598"/>
            <a:chExt cx="831273" cy="831273"/>
          </a:xfrm>
        </p:grpSpPr>
        <p:sp>
          <p:nvSpPr>
            <p:cNvPr id="73" name="Oval 14"/>
            <p:cNvSpPr/>
            <p:nvPr/>
          </p:nvSpPr>
          <p:spPr>
            <a:xfrm>
              <a:off x="5716910" y="3464598"/>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4" name="Group 15"/>
            <p:cNvGrpSpPr/>
            <p:nvPr/>
          </p:nvGrpSpPr>
          <p:grpSpPr>
            <a:xfrm>
              <a:off x="5900374" y="3655628"/>
              <a:ext cx="464344" cy="464344"/>
              <a:chOff x="4439444" y="2582069"/>
              <a:chExt cx="464344" cy="464344"/>
            </a:xfrm>
            <a:solidFill>
              <a:schemeClr val="bg1"/>
            </a:solidFill>
          </p:grpSpPr>
          <p:sp>
            <p:nvSpPr>
              <p:cNvPr id="75"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6"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7"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78" name="Group 19"/>
          <p:cNvGrpSpPr/>
          <p:nvPr/>
        </p:nvGrpSpPr>
        <p:grpSpPr>
          <a:xfrm>
            <a:off x="5302430" y="1328324"/>
            <a:ext cx="623455" cy="623455"/>
            <a:chOff x="6678551" y="1578185"/>
            <a:chExt cx="831273" cy="831273"/>
          </a:xfrm>
        </p:grpSpPr>
        <p:sp>
          <p:nvSpPr>
            <p:cNvPr id="79" name="Oval 20"/>
            <p:cNvSpPr/>
            <p:nvPr/>
          </p:nvSpPr>
          <p:spPr>
            <a:xfrm>
              <a:off x="6678551" y="1578185"/>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80" name="AutoShape 139"/>
            <p:cNvSpPr>
              <a:spLocks/>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82" name="TextBox 81"/>
          <p:cNvSpPr txBox="1"/>
          <p:nvPr/>
        </p:nvSpPr>
        <p:spPr>
          <a:xfrm>
            <a:off x="6014298" y="1275606"/>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83" name="Rectangle 24"/>
          <p:cNvSpPr/>
          <p:nvPr/>
        </p:nvSpPr>
        <p:spPr>
          <a:xfrm>
            <a:off x="6014297" y="1576710"/>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90" name="Rectangle 31"/>
          <p:cNvSpPr/>
          <p:nvPr/>
        </p:nvSpPr>
        <p:spPr>
          <a:xfrm>
            <a:off x="1187624" y="4087754"/>
            <a:ext cx="6729025" cy="746358"/>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6014298" y="2122575"/>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7" name="Rectangle 24"/>
          <p:cNvSpPr/>
          <p:nvPr/>
        </p:nvSpPr>
        <p:spPr>
          <a:xfrm>
            <a:off x="6014297" y="242367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6014298" y="3006480"/>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9" name="Rectangle 24"/>
          <p:cNvSpPr/>
          <p:nvPr/>
        </p:nvSpPr>
        <p:spPr>
          <a:xfrm>
            <a:off x="6014297" y="3307584"/>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3" name="矩形 22"/>
          <p:cNvSpPr/>
          <p:nvPr/>
        </p:nvSpPr>
        <p:spPr>
          <a:xfrm>
            <a:off x="1288985" y="1389323"/>
            <a:ext cx="3332246" cy="2060364"/>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5080239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p:cTn id="16" dur="500" fill="hold"/>
                                        <p:tgtEl>
                                          <p:spTgt spid="78"/>
                                        </p:tgtEl>
                                        <p:attrNameLst>
                                          <p:attrName>ppt_w</p:attrName>
                                        </p:attrNameLst>
                                      </p:cBhvr>
                                      <p:tavLst>
                                        <p:tav tm="0">
                                          <p:val>
                                            <p:fltVal val="0"/>
                                          </p:val>
                                        </p:tav>
                                        <p:tav tm="100000">
                                          <p:val>
                                            <p:strVal val="#ppt_w"/>
                                          </p:val>
                                        </p:tav>
                                      </p:tavLst>
                                    </p:anim>
                                    <p:anim calcmode="lin" valueType="num">
                                      <p:cBhvr>
                                        <p:cTn id="17" dur="500" fill="hold"/>
                                        <p:tgtEl>
                                          <p:spTgt spid="78"/>
                                        </p:tgtEl>
                                        <p:attrNameLst>
                                          <p:attrName>ppt_h</p:attrName>
                                        </p:attrNameLst>
                                      </p:cBhvr>
                                      <p:tavLst>
                                        <p:tav tm="0">
                                          <p:val>
                                            <p:fltVal val="0"/>
                                          </p:val>
                                        </p:tav>
                                        <p:tav tm="100000">
                                          <p:val>
                                            <p:strVal val="#ppt_h"/>
                                          </p:val>
                                        </p:tav>
                                      </p:tavLst>
                                    </p:anim>
                                    <p:animEffect transition="in" filter="fade">
                                      <p:cBhvr>
                                        <p:cTn id="18" dur="500"/>
                                        <p:tgtEl>
                                          <p:spTgt spid="7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500" fill="hold"/>
                                        <p:tgtEl>
                                          <p:spTgt spid="72"/>
                                        </p:tgtEl>
                                        <p:attrNameLst>
                                          <p:attrName>ppt_w</p:attrName>
                                        </p:attrNameLst>
                                      </p:cBhvr>
                                      <p:tavLst>
                                        <p:tav tm="0">
                                          <p:val>
                                            <p:fltVal val="0"/>
                                          </p:val>
                                        </p:tav>
                                        <p:tav tm="100000">
                                          <p:val>
                                            <p:strVal val="#ppt_w"/>
                                          </p:val>
                                        </p:tav>
                                      </p:tavLst>
                                    </p:anim>
                                    <p:anim calcmode="lin" valueType="num">
                                      <p:cBhvr>
                                        <p:cTn id="29" dur="500" fill="hold"/>
                                        <p:tgtEl>
                                          <p:spTgt spid="72"/>
                                        </p:tgtEl>
                                        <p:attrNameLst>
                                          <p:attrName>ppt_h</p:attrName>
                                        </p:attrNameLst>
                                      </p:cBhvr>
                                      <p:tavLst>
                                        <p:tav tm="0">
                                          <p:val>
                                            <p:fltVal val="0"/>
                                          </p:val>
                                        </p:tav>
                                        <p:tav tm="100000">
                                          <p:val>
                                            <p:strVal val="#ppt_h"/>
                                          </p:val>
                                        </p:tav>
                                      </p:tavLst>
                                    </p:anim>
                                    <p:animEffect transition="in" filter="fade">
                                      <p:cBhvr>
                                        <p:cTn id="30" dur="500"/>
                                        <p:tgtEl>
                                          <p:spTgt spid="72"/>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wipe(left)">
                                      <p:cBhvr>
                                        <p:cTn id="34" dur="500"/>
                                        <p:tgtEl>
                                          <p:spTgt spid="8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16" presetClass="entr" presetSubtype="21" fill="hold" grpId="0" nodeType="after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barn(inVertical)">
                                      <p:cBhvr>
                                        <p:cTn id="53"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90" grpId="0"/>
      <p:bldP spid="26" grpId="0"/>
      <p:bldP spid="27" grpId="0"/>
      <p:bldP spid="28" grpId="0"/>
      <p:bldP spid="29" grpId="0"/>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97966" y="68555"/>
            <a:ext cx="2933700" cy="2933700"/>
          </a:xfrm>
          <a:prstGeom prst="rect">
            <a:avLst/>
          </a:prstGeom>
        </p:spPr>
      </p:pic>
      <p:sp>
        <p:nvSpPr>
          <p:cNvPr id="6" name="椭圆 5"/>
          <p:cNvSpPr/>
          <p:nvPr/>
        </p:nvSpPr>
        <p:spPr>
          <a:xfrm>
            <a:off x="3767083" y="952508"/>
            <a:ext cx="1452615" cy="1452615"/>
          </a:xfrm>
          <a:prstGeom prst="ellipse">
            <a:avLst/>
          </a:prstGeom>
          <a:solidFill>
            <a:srgbClr val="77AE44"/>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00" dirty="0" smtClean="0">
                <a:latin typeface="Arial" pitchFamily="34" charset="0"/>
                <a:cs typeface="Arial" pitchFamily="34" charset="0"/>
              </a:rPr>
              <a:t>2</a:t>
            </a:r>
            <a:endParaRPr lang="zh-CN" altLang="en-US" sz="11500" dirty="0">
              <a:latin typeface="Arial" pitchFamily="34" charset="0"/>
              <a:cs typeface="Arial" pitchFamily="34" charset="0"/>
            </a:endParaRPr>
          </a:p>
        </p:txBody>
      </p:sp>
      <p:sp>
        <p:nvSpPr>
          <p:cNvPr id="10" name="TextBox 42"/>
          <p:cNvSpPr txBox="1"/>
          <p:nvPr/>
        </p:nvSpPr>
        <p:spPr>
          <a:xfrm>
            <a:off x="2479109" y="2837716"/>
            <a:ext cx="4379088" cy="1323439"/>
          </a:xfrm>
          <a:prstGeom prst="rect">
            <a:avLst/>
          </a:prstGeom>
          <a:noFill/>
        </p:spPr>
        <p:txBody>
          <a:bodyPr wrap="square" rtlCol="0">
            <a:spAutoFit/>
          </a:bodyPr>
          <a:lstStyle/>
          <a:p>
            <a:pPr algn="ctr"/>
            <a:r>
              <a:rPr lang="zh-CN" altLang="en-US" sz="4400" b="1" dirty="0">
                <a:solidFill>
                  <a:srgbClr val="77AE44"/>
                </a:solidFill>
                <a:latin typeface="微软雅黑" pitchFamily="34" charset="-122"/>
                <a:ea typeface="微软雅黑" pitchFamily="34" charset="-122"/>
              </a:rPr>
              <a:t>单击添加</a:t>
            </a:r>
            <a:r>
              <a:rPr lang="zh-CN" altLang="en-US" sz="4400" b="1" dirty="0" smtClean="0">
                <a:solidFill>
                  <a:srgbClr val="77AE44"/>
                </a:solidFill>
                <a:latin typeface="微软雅黑" pitchFamily="34" charset="-122"/>
                <a:ea typeface="微软雅黑" pitchFamily="34" charset="-122"/>
              </a:rPr>
              <a:t>文字</a:t>
            </a:r>
            <a:endParaRPr lang="en-US" altLang="zh-CN" sz="4400" b="1" dirty="0" smtClean="0">
              <a:solidFill>
                <a:srgbClr val="77AE44"/>
              </a:solidFill>
              <a:latin typeface="微软雅黑" pitchFamily="34" charset="-122"/>
              <a:ea typeface="微软雅黑" pitchFamily="34" charset="-122"/>
            </a:endParaRPr>
          </a:p>
          <a:p>
            <a:pPr algn="ctr"/>
            <a:r>
              <a:rPr lang="zh-CN" altLang="en-US" sz="3600" dirty="0" smtClean="0">
                <a:solidFill>
                  <a:schemeClr val="bg1">
                    <a:lumMod val="50000"/>
                  </a:schemeClr>
                </a:solidFill>
                <a:latin typeface="微软雅黑" pitchFamily="34" charset="-122"/>
                <a:ea typeface="微软雅黑" pitchFamily="34" charset="-122"/>
              </a:rPr>
              <a:t>此处添加说明文字</a:t>
            </a:r>
            <a:endParaRPr lang="zh-CN" altLang="en-US" sz="36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6207143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42" presetClass="path" presetSubtype="0" accel="50000" decel="50000" fill="hold" grpId="1" nodeType="withEffect">
                                  <p:stCondLst>
                                    <p:cond delay="0"/>
                                  </p:stCondLst>
                                  <p:childTnLst>
                                    <p:animMotion origin="layout" path="M -0.18437 0.2713 L -0.00225 0.01512 " pathEditMode="relative" rAng="0" ptsTypes="AA">
                                      <p:cBhvr>
                                        <p:cTn id="11" dur="1000" fill="hold"/>
                                        <p:tgtEl>
                                          <p:spTgt spid="6"/>
                                        </p:tgtEl>
                                        <p:attrNameLst>
                                          <p:attrName>ppt_x</p:attrName>
                                          <p:attrName>ppt_y</p:attrName>
                                        </p:attrNameLst>
                                      </p:cBhvr>
                                      <p:rCtr x="9097" y="-12809"/>
                                    </p:animMotion>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childTnLst>
                                </p:cTn>
                              </p:par>
                            </p:childTnLst>
                          </p:cTn>
                        </p:par>
                        <p:par>
                          <p:cTn id="16" fill="hold">
                            <p:stCondLst>
                              <p:cond delay="2000"/>
                            </p:stCondLst>
                            <p:childTnLst>
                              <p:par>
                                <p:cTn id="17" presetID="26" presetClass="emph" presetSubtype="0" fill="hold" grpId="2" nodeType="afterEffect">
                                  <p:stCondLst>
                                    <p:cond delay="0"/>
                                  </p:stCondLst>
                                  <p:childTnLst>
                                    <p:animEffect transition="out" filter="fade">
                                      <p:cBhvr>
                                        <p:cTn id="18" dur="500" tmFilter="0, 0; .2, .5; .8, .5; 1, 0"/>
                                        <p:tgtEl>
                                          <p:spTgt spid="6"/>
                                        </p:tgtEl>
                                      </p:cBhvr>
                                    </p:animEffect>
                                    <p:animScale>
                                      <p:cBhvr>
                                        <p:cTn id="19" dur="250" autoRev="1" fill="hold"/>
                                        <p:tgtEl>
                                          <p:spTgt spid="6"/>
                                        </p:tgtEl>
                                      </p:cBhvr>
                                      <p:by x="105000" y="105000"/>
                                    </p:animScale>
                                  </p:childTnLst>
                                </p:cTn>
                              </p:par>
                              <p:par>
                                <p:cTn id="20" presetID="26" presetClass="emph" presetSubtype="0" fill="hold" grpId="1" nodeType="withEffect">
                                  <p:stCondLst>
                                    <p:cond delay="0"/>
                                  </p:stCondLst>
                                  <p:childTnLst>
                                    <p:animEffect transition="out" filter="fade">
                                      <p:cBhvr>
                                        <p:cTn id="21" dur="500" tmFilter="0, 0; .2, .5; .8, .5; 1, 0"/>
                                        <p:tgtEl>
                                          <p:spTgt spid="10"/>
                                        </p:tgtEl>
                                      </p:cBhvr>
                                    </p:animEffect>
                                    <p:animScale>
                                      <p:cBhvr>
                                        <p:cTn id="22"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10" grpId="0"/>
      <p:bldP spid="10" grpId="1"/>
    </p:bldLst>
  </p:timing>
</p:sld>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TotalTime>
  <Words>3619</Words>
  <Application>Microsoft Office PowerPoint</Application>
  <PresentationFormat>全屏显示(16:9)</PresentationFormat>
  <Paragraphs>271</Paragraphs>
  <Slides>28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28</vt:i4>
      </vt:variant>
    </vt:vector>
  </HeadingPairs>
  <TitlesOfParts>
    <vt:vector size="39" baseType="lpstr">
      <vt:lpstr>Gill Sans</vt:lpstr>
      <vt:lpstr>等线</vt:lpstr>
      <vt:lpstr>等线 Light</vt:lpstr>
      <vt:lpstr>方正兰亭粗黑_GBK</vt:lpstr>
      <vt:lpstr>方正正大黑简体</vt:lpstr>
      <vt:lpstr>宋体</vt:lpstr>
      <vt:lpstr>微软雅黑</vt:lpstr>
      <vt:lpstr>Arial</vt:lpstr>
      <vt:lpstr>Calibri</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环保</dc:title>
  <dc:creator>sunny</dc:creator>
  <cp:keywords>www.51pptmoban.com</cp:keywords>
  <cp:lastModifiedBy>阳光 男孩</cp:lastModifiedBy>
  <cp:revision>27</cp:revision>
  <dcterms:created xsi:type="dcterms:W3CDTF">2016-12-17T10:29:14Z</dcterms:created>
  <dcterms:modified xsi:type="dcterms:W3CDTF">2019-04-14T11:21:50Z</dcterms:modified>
</cp:coreProperties>
</file>