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28" r:id="rId2"/>
    <p:sldId id="329" r:id="rId3"/>
    <p:sldId id="330" r:id="rId4"/>
    <p:sldId id="331" r:id="rId5"/>
    <p:sldId id="338" r:id="rId6"/>
    <p:sldId id="339" r:id="rId7"/>
    <p:sldId id="335" r:id="rId8"/>
    <p:sldId id="332" r:id="rId9"/>
    <p:sldId id="334" r:id="rId10"/>
    <p:sldId id="356" r:id="rId11"/>
    <p:sldId id="333" r:id="rId12"/>
    <p:sldId id="336" r:id="rId13"/>
    <p:sldId id="337" r:id="rId14"/>
    <p:sldId id="340" r:id="rId15"/>
    <p:sldId id="342" r:id="rId16"/>
    <p:sldId id="351" r:id="rId17"/>
    <p:sldId id="343" r:id="rId18"/>
    <p:sldId id="357" r:id="rId19"/>
    <p:sldId id="344" r:id="rId20"/>
    <p:sldId id="345" r:id="rId21"/>
    <p:sldId id="346" r:id="rId22"/>
    <p:sldId id="347" r:id="rId23"/>
    <p:sldId id="348" r:id="rId24"/>
    <p:sldId id="341" r:id="rId25"/>
    <p:sldId id="358" r:id="rId26"/>
    <p:sldId id="349" r:id="rId27"/>
    <p:sldId id="350" r:id="rId28"/>
    <p:sldId id="353" r:id="rId29"/>
    <p:sldId id="354" r:id="rId30"/>
    <p:sldId id="355" r:id="rId31"/>
    <p:sldId id="352" r:id="rId32"/>
    <p:sldId id="359" r:id="rId33"/>
    <p:sldId id="360" r:id="rId34"/>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BFF"/>
    <a:srgbClr val="F7CEFF"/>
    <a:srgbClr val="FFFFF3"/>
    <a:srgbClr val="FFFFE1"/>
    <a:srgbClr val="CEF2FF"/>
    <a:srgbClr val="FFFFFB"/>
    <a:srgbClr val="1F9EF5"/>
    <a:srgbClr val="FFFFFF"/>
    <a:srgbClr val="C8E5FF"/>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p:scale>
          <a:sx n="100" d="100"/>
          <a:sy n="100" d="100"/>
        </p:scale>
        <p:origin x="2574" y="1524"/>
      </p:cViewPr>
      <p:guideLst>
        <p:guide orient="horz" pos="981"/>
        <p:guide pos="6971"/>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2019/4/15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3390937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a:t>
            </a:fld>
            <a:endParaRPr lang="zh-CN" altLang="en-US"/>
          </a:p>
        </p:txBody>
      </p:sp>
    </p:spTree>
    <p:extLst>
      <p:ext uri="{BB962C8B-B14F-4D97-AF65-F5344CB8AC3E}">
        <p14:creationId xmlns:p14="http://schemas.microsoft.com/office/powerpoint/2010/main" val="3105988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10</a:t>
            </a:fld>
            <a:endParaRPr lang="zh-CN" altLang="en-US"/>
          </a:p>
        </p:txBody>
      </p:sp>
    </p:spTree>
    <p:extLst>
      <p:ext uri="{BB962C8B-B14F-4D97-AF65-F5344CB8AC3E}">
        <p14:creationId xmlns:p14="http://schemas.microsoft.com/office/powerpoint/2010/main" val="1293162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11</a:t>
            </a:fld>
            <a:endParaRPr lang="zh-CN" altLang="en-US"/>
          </a:p>
        </p:txBody>
      </p:sp>
    </p:spTree>
    <p:extLst>
      <p:ext uri="{BB962C8B-B14F-4D97-AF65-F5344CB8AC3E}">
        <p14:creationId xmlns:p14="http://schemas.microsoft.com/office/powerpoint/2010/main" val="3178977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12</a:t>
            </a:fld>
            <a:endParaRPr lang="zh-CN" altLang="en-US"/>
          </a:p>
        </p:txBody>
      </p:sp>
    </p:spTree>
    <p:extLst>
      <p:ext uri="{BB962C8B-B14F-4D97-AF65-F5344CB8AC3E}">
        <p14:creationId xmlns:p14="http://schemas.microsoft.com/office/powerpoint/2010/main" val="2860499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13</a:t>
            </a:fld>
            <a:endParaRPr lang="zh-CN" altLang="en-US"/>
          </a:p>
        </p:txBody>
      </p:sp>
    </p:spTree>
    <p:extLst>
      <p:ext uri="{BB962C8B-B14F-4D97-AF65-F5344CB8AC3E}">
        <p14:creationId xmlns:p14="http://schemas.microsoft.com/office/powerpoint/2010/main" val="533194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14</a:t>
            </a:fld>
            <a:endParaRPr lang="zh-CN" altLang="en-US"/>
          </a:p>
        </p:txBody>
      </p:sp>
    </p:spTree>
    <p:extLst>
      <p:ext uri="{BB962C8B-B14F-4D97-AF65-F5344CB8AC3E}">
        <p14:creationId xmlns:p14="http://schemas.microsoft.com/office/powerpoint/2010/main" val="1089970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extLst>
      <p:ext uri="{BB962C8B-B14F-4D97-AF65-F5344CB8AC3E}">
        <p14:creationId xmlns:p14="http://schemas.microsoft.com/office/powerpoint/2010/main" val="2957279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16</a:t>
            </a:fld>
            <a:endParaRPr lang="zh-CN" altLang="en-US"/>
          </a:p>
        </p:txBody>
      </p:sp>
    </p:spTree>
    <p:extLst>
      <p:ext uri="{BB962C8B-B14F-4D97-AF65-F5344CB8AC3E}">
        <p14:creationId xmlns:p14="http://schemas.microsoft.com/office/powerpoint/2010/main" val="3688814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17</a:t>
            </a:fld>
            <a:endParaRPr lang="zh-CN" altLang="en-US"/>
          </a:p>
        </p:txBody>
      </p:sp>
    </p:spTree>
    <p:extLst>
      <p:ext uri="{BB962C8B-B14F-4D97-AF65-F5344CB8AC3E}">
        <p14:creationId xmlns:p14="http://schemas.microsoft.com/office/powerpoint/2010/main" val="2574092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18</a:t>
            </a:fld>
            <a:endParaRPr lang="zh-CN" altLang="en-US"/>
          </a:p>
        </p:txBody>
      </p:sp>
    </p:spTree>
    <p:extLst>
      <p:ext uri="{BB962C8B-B14F-4D97-AF65-F5344CB8AC3E}">
        <p14:creationId xmlns:p14="http://schemas.microsoft.com/office/powerpoint/2010/main" val="211922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19</a:t>
            </a:fld>
            <a:endParaRPr lang="zh-CN" altLang="en-US"/>
          </a:p>
        </p:txBody>
      </p:sp>
    </p:spTree>
    <p:extLst>
      <p:ext uri="{BB962C8B-B14F-4D97-AF65-F5344CB8AC3E}">
        <p14:creationId xmlns:p14="http://schemas.microsoft.com/office/powerpoint/2010/main" val="440437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t>2</a:t>
            </a:fld>
            <a:endParaRPr lang="zh-CN" altLang="en-US"/>
          </a:p>
        </p:txBody>
      </p:sp>
    </p:spTree>
    <p:extLst>
      <p:ext uri="{BB962C8B-B14F-4D97-AF65-F5344CB8AC3E}">
        <p14:creationId xmlns:p14="http://schemas.microsoft.com/office/powerpoint/2010/main" val="4243581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extLst>
      <p:ext uri="{BB962C8B-B14F-4D97-AF65-F5344CB8AC3E}">
        <p14:creationId xmlns:p14="http://schemas.microsoft.com/office/powerpoint/2010/main" val="926800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extLst>
      <p:ext uri="{BB962C8B-B14F-4D97-AF65-F5344CB8AC3E}">
        <p14:creationId xmlns:p14="http://schemas.microsoft.com/office/powerpoint/2010/main" val="35409083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22</a:t>
            </a:fld>
            <a:endParaRPr lang="zh-CN" altLang="en-US"/>
          </a:p>
        </p:txBody>
      </p:sp>
    </p:spTree>
    <p:extLst>
      <p:ext uri="{BB962C8B-B14F-4D97-AF65-F5344CB8AC3E}">
        <p14:creationId xmlns:p14="http://schemas.microsoft.com/office/powerpoint/2010/main" val="3867372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23</a:t>
            </a:fld>
            <a:endParaRPr lang="zh-CN" altLang="en-US"/>
          </a:p>
        </p:txBody>
      </p:sp>
    </p:spTree>
    <p:extLst>
      <p:ext uri="{BB962C8B-B14F-4D97-AF65-F5344CB8AC3E}">
        <p14:creationId xmlns:p14="http://schemas.microsoft.com/office/powerpoint/2010/main" val="859965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1913207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25</a:t>
            </a:fld>
            <a:endParaRPr lang="zh-CN" altLang="en-US"/>
          </a:p>
        </p:txBody>
      </p:sp>
    </p:spTree>
    <p:extLst>
      <p:ext uri="{BB962C8B-B14F-4D97-AF65-F5344CB8AC3E}">
        <p14:creationId xmlns:p14="http://schemas.microsoft.com/office/powerpoint/2010/main" val="2597231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26</a:t>
            </a:fld>
            <a:endParaRPr lang="zh-CN" altLang="en-US"/>
          </a:p>
        </p:txBody>
      </p:sp>
    </p:spTree>
    <p:extLst>
      <p:ext uri="{BB962C8B-B14F-4D97-AF65-F5344CB8AC3E}">
        <p14:creationId xmlns:p14="http://schemas.microsoft.com/office/powerpoint/2010/main" val="1993437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27</a:t>
            </a:fld>
            <a:endParaRPr lang="zh-CN" altLang="en-US"/>
          </a:p>
        </p:txBody>
      </p:sp>
    </p:spTree>
    <p:extLst>
      <p:ext uri="{BB962C8B-B14F-4D97-AF65-F5344CB8AC3E}">
        <p14:creationId xmlns:p14="http://schemas.microsoft.com/office/powerpoint/2010/main" val="2245554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28</a:t>
            </a:fld>
            <a:endParaRPr lang="zh-CN" altLang="en-US"/>
          </a:p>
        </p:txBody>
      </p:sp>
    </p:spTree>
    <p:extLst>
      <p:ext uri="{BB962C8B-B14F-4D97-AF65-F5344CB8AC3E}">
        <p14:creationId xmlns:p14="http://schemas.microsoft.com/office/powerpoint/2010/main" val="2900349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29</a:t>
            </a:fld>
            <a:endParaRPr lang="zh-CN" altLang="en-US"/>
          </a:p>
        </p:txBody>
      </p:sp>
    </p:spTree>
    <p:extLst>
      <p:ext uri="{BB962C8B-B14F-4D97-AF65-F5344CB8AC3E}">
        <p14:creationId xmlns:p14="http://schemas.microsoft.com/office/powerpoint/2010/main" val="1262797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a:t>
            </a:fld>
            <a:endParaRPr lang="zh-CN" altLang="en-US"/>
          </a:p>
        </p:txBody>
      </p:sp>
    </p:spTree>
    <p:extLst>
      <p:ext uri="{BB962C8B-B14F-4D97-AF65-F5344CB8AC3E}">
        <p14:creationId xmlns:p14="http://schemas.microsoft.com/office/powerpoint/2010/main" val="40983029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53836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31</a:t>
            </a:fld>
            <a:endParaRPr lang="zh-CN" altLang="en-US"/>
          </a:p>
        </p:txBody>
      </p:sp>
    </p:spTree>
    <p:extLst>
      <p:ext uri="{BB962C8B-B14F-4D97-AF65-F5344CB8AC3E}">
        <p14:creationId xmlns:p14="http://schemas.microsoft.com/office/powerpoint/2010/main" val="1106212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32</a:t>
            </a:fld>
            <a:endParaRPr lang="zh-CN" altLang="en-US"/>
          </a:p>
        </p:txBody>
      </p:sp>
    </p:spTree>
    <p:extLst>
      <p:ext uri="{BB962C8B-B14F-4D97-AF65-F5344CB8AC3E}">
        <p14:creationId xmlns:p14="http://schemas.microsoft.com/office/powerpoint/2010/main" val="2899445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4</a:t>
            </a:fld>
            <a:endParaRPr lang="zh-CN" altLang="en-US"/>
          </a:p>
        </p:txBody>
      </p:sp>
    </p:spTree>
    <p:extLst>
      <p:ext uri="{BB962C8B-B14F-4D97-AF65-F5344CB8AC3E}">
        <p14:creationId xmlns:p14="http://schemas.microsoft.com/office/powerpoint/2010/main" val="3957756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5</a:t>
            </a:fld>
            <a:endParaRPr lang="zh-CN" altLang="en-US"/>
          </a:p>
        </p:txBody>
      </p:sp>
    </p:spTree>
    <p:extLst>
      <p:ext uri="{BB962C8B-B14F-4D97-AF65-F5344CB8AC3E}">
        <p14:creationId xmlns:p14="http://schemas.microsoft.com/office/powerpoint/2010/main" val="389121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6</a:t>
            </a:fld>
            <a:endParaRPr lang="zh-CN" altLang="en-US"/>
          </a:p>
        </p:txBody>
      </p:sp>
    </p:spTree>
    <p:extLst>
      <p:ext uri="{BB962C8B-B14F-4D97-AF65-F5344CB8AC3E}">
        <p14:creationId xmlns:p14="http://schemas.microsoft.com/office/powerpoint/2010/main" val="2641190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7</a:t>
            </a:fld>
            <a:endParaRPr lang="zh-CN" altLang="en-US"/>
          </a:p>
        </p:txBody>
      </p:sp>
    </p:spTree>
    <p:extLst>
      <p:ext uri="{BB962C8B-B14F-4D97-AF65-F5344CB8AC3E}">
        <p14:creationId xmlns:p14="http://schemas.microsoft.com/office/powerpoint/2010/main" val="1762430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8</a:t>
            </a:fld>
            <a:endParaRPr lang="zh-CN" altLang="en-US"/>
          </a:p>
        </p:txBody>
      </p:sp>
    </p:spTree>
    <p:extLst>
      <p:ext uri="{BB962C8B-B14F-4D97-AF65-F5344CB8AC3E}">
        <p14:creationId xmlns:p14="http://schemas.microsoft.com/office/powerpoint/2010/main" val="894133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9</a:t>
            </a:fld>
            <a:endParaRPr lang="zh-CN" altLang="en-US"/>
          </a:p>
        </p:txBody>
      </p:sp>
    </p:spTree>
    <p:extLst>
      <p:ext uri="{BB962C8B-B14F-4D97-AF65-F5344CB8AC3E}">
        <p14:creationId xmlns:p14="http://schemas.microsoft.com/office/powerpoint/2010/main" val="2421870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8A9CF0-91C9-42F9-83C2-B72FF9A18BA5}" type="datetimeFigureOut">
              <a:rPr lang="zh-CN" altLang="en-US" smtClean="0"/>
              <a:t>2019/4/15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F1AA27-B7A4-475F-8430-0E6442A33CF0}" type="slidenum">
              <a:rPr lang="zh-CN" altLang="en-US" smtClean="0"/>
              <a:t>‹#›</a:t>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8414" y="2897828"/>
            <a:ext cx="7016761" cy="3726912"/>
          </a:xfrm>
          <a:prstGeom prst="rect">
            <a:avLst/>
          </a:prstGeom>
        </p:spPr>
      </p:pic>
      <p:pic>
        <p:nvPicPr>
          <p:cNvPr id="11" name="图片 10"/>
          <p:cNvPicPr>
            <a:picLocks noChangeAspect="1"/>
          </p:cNvPicPr>
          <p:nvPr userDrawn="1"/>
        </p:nvPicPr>
        <p:blipFill rotWithShape="1">
          <a:blip r:embed="rId3">
            <a:extLst>
              <a:ext uri="{28A0092B-C50C-407E-A947-70E740481C1C}">
                <a14:useLocalDpi xmlns:a14="http://schemas.microsoft.com/office/drawing/2010/main" val="0"/>
              </a:ext>
            </a:extLst>
          </a:blip>
          <a:srcRect t="69206"/>
          <a:stretch>
            <a:fillRect/>
          </a:stretch>
        </p:blipFill>
        <p:spPr>
          <a:xfrm>
            <a:off x="0" y="5123543"/>
            <a:ext cx="12195175" cy="1734456"/>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2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3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363"/>
            <a:ext cx="9146381"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397" y="3602038"/>
            <a:ext cx="9146381"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418" y="6356351"/>
            <a:ext cx="2743914" cy="365125"/>
          </a:xfrm>
          <a:prstGeom prst="rect">
            <a:avLst/>
          </a:prstGeom>
        </p:spPr>
        <p:txBody>
          <a:bodyPr/>
          <a:lstStyle/>
          <a:p>
            <a:fld id="{6329436E-6BAE-4AD8-BB3A-12E2E1C7000F}" type="datetimeFigureOut">
              <a:rPr lang="zh-CN" altLang="en-US" smtClean="0"/>
              <a:t>2019/4/15</a:t>
            </a:fld>
            <a:endParaRPr lang="zh-CN" altLang="en-US"/>
          </a:p>
        </p:txBody>
      </p:sp>
      <p:sp>
        <p:nvSpPr>
          <p:cNvPr id="5" name="页脚占位符 4"/>
          <p:cNvSpPr>
            <a:spLocks noGrp="1"/>
          </p:cNvSpPr>
          <p:nvPr>
            <p:ph type="ftr" sz="quarter" idx="11"/>
          </p:nvPr>
        </p:nvSpPr>
        <p:spPr>
          <a:xfrm>
            <a:off x="4039652" y="6356351"/>
            <a:ext cx="4115872"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2843" y="6356351"/>
            <a:ext cx="2743914" cy="365125"/>
          </a:xfrm>
          <a:prstGeom prst="rect">
            <a:avLst/>
          </a:prstGeom>
        </p:spPr>
        <p:txBody>
          <a:bodyPr/>
          <a:lstStyle/>
          <a:p>
            <a:fld id="{84E89C03-F936-411C-BD0F-054B0CF21433}" type="slidenum">
              <a:rPr lang="zh-CN" altLang="en-US" smtClean="0"/>
              <a:t>‹#›</a:t>
            </a:fld>
            <a:endParaRPr lang="zh-CN" altLang="en-US"/>
          </a:p>
        </p:txBody>
      </p:sp>
    </p:spTree>
  </p:cSld>
  <p:clrMapOvr>
    <a:masterClrMapping/>
  </p:clrMapOvr>
  <p:transition spd="slow">
    <p:comb/>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8A9CF0-91C9-42F9-83C2-B72FF9A18BA5}" type="datetimeFigureOut">
              <a:rPr lang="zh-CN" altLang="en-US" smtClean="0"/>
              <a:t>2019/4/15</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F1AA27-B7A4-475F-8430-0E6442A33CF0}" type="slidenum">
              <a:rPr lang="zh-CN" altLang="en-US" smtClean="0"/>
              <a:t>‹#›</a:t>
            </a:fld>
            <a:endParaRPr lang="zh-CN" altLang="en-US"/>
          </a:p>
        </p:txBody>
      </p:sp>
      <p:pic>
        <p:nvPicPr>
          <p:cNvPr id="7" name="图片 6" descr="C:\Users\Administrator\Desktop\水印\管理资源吧\白色透明.png白色透明"/>
          <p:cNvPicPr>
            <a:picLocks noChangeAspect="1"/>
          </p:cNvPicPr>
          <p:nvPr userDrawn="1"/>
        </p:nvPicPr>
        <p:blipFill>
          <a:blip r:embed="rId29"/>
          <a:srcRect/>
          <a:stretch>
            <a:fillRect/>
          </a:stretch>
        </p:blipFill>
        <p:spPr>
          <a:xfrm>
            <a:off x="11087735" y="6488748"/>
            <a:ext cx="1086485" cy="3708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17.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11.xml"/><Relationship Id="rId5" Type="http://schemas.openxmlformats.org/officeDocument/2006/relationships/tags" Target="../tags/tag14.xml"/><Relationship Id="rId10" Type="http://schemas.openxmlformats.org/officeDocument/2006/relationships/slideLayout" Target="../slideLayouts/slideLayout25.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20.jpeg"/><Relationship Id="rId5" Type="http://schemas.openxmlformats.org/officeDocument/2006/relationships/image" Target="../media/image15.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5.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8.xml"/><Relationship Id="rId5" Type="http://schemas.openxmlformats.org/officeDocument/2006/relationships/tags" Target="../tags/tag5.xml"/><Relationship Id="rId10" Type="http://schemas.openxmlformats.org/officeDocument/2006/relationships/slideLayout" Target="../slideLayouts/slideLayout25.xml"/><Relationship Id="rId4" Type="http://schemas.openxmlformats.org/officeDocument/2006/relationships/tags" Target="../tags/tag4.xml"/><Relationship Id="rId9"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3" name="矩形 4"/>
          <p:cNvSpPr>
            <a:spLocks noChangeArrowheads="1"/>
          </p:cNvSpPr>
          <p:nvPr/>
        </p:nvSpPr>
        <p:spPr bwMode="auto">
          <a:xfrm>
            <a:off x="2569195" y="4077072"/>
            <a:ext cx="74888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五四青年节</a:t>
            </a:r>
            <a:r>
              <a:rPr lang="en-US" altLang="zh-CN" sz="4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PPT</a:t>
            </a:r>
            <a:r>
              <a:rPr lang="zh-CN" altLang="en-US" sz="4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模板</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
        <p:nvSpPr>
          <p:cNvPr id="95" name="矩形 4"/>
          <p:cNvSpPr>
            <a:spLocks noChangeArrowheads="1"/>
          </p:cNvSpPr>
          <p:nvPr/>
        </p:nvSpPr>
        <p:spPr bwMode="auto">
          <a:xfrm>
            <a:off x="2317167" y="4869160"/>
            <a:ext cx="77768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For data reporting, financial reporting, work summary</a:t>
            </a:r>
            <a:endParaRPr lang="zh-CN" altLang="en-US" sz="1600"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endParaRPr>
          </a:p>
        </p:txBody>
      </p:sp>
      <p:sp>
        <p:nvSpPr>
          <p:cNvPr id="96" name="TextBox 3"/>
          <p:cNvSpPr>
            <a:spLocks noChangeArrowheads="1"/>
          </p:cNvSpPr>
          <p:nvPr/>
        </p:nvSpPr>
        <p:spPr bwMode="auto">
          <a:xfrm>
            <a:off x="3649315" y="5301208"/>
            <a:ext cx="51125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smtClean="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适用于、</a:t>
            </a:r>
            <a:r>
              <a:rPr lang="zh-CN" altLang="en-US"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才艺活动</a:t>
            </a:r>
            <a:r>
              <a:rPr lang="zh-CN" altLang="en-US" dirty="0" smtClean="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、工作汇报、工作总结</a:t>
            </a:r>
            <a:endParaRPr lang="zh-CN" altLang="en-US"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endParaRPr>
          </a:p>
        </p:txBody>
      </p:sp>
      <p:pic>
        <p:nvPicPr>
          <p:cNvPr id="4" name="杨培安 - 我相信 - 原版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3173" y="-171400"/>
            <a:ext cx="609600" cy="609600"/>
          </a:xfrm>
          <a:prstGeom prst="rect">
            <a:avLst/>
          </a:prstGeom>
        </p:spPr>
      </p:pic>
      <p:pic>
        <p:nvPicPr>
          <p:cNvPr id="2" name="图片 1"/>
          <p:cNvPicPr>
            <a:picLocks noChangeAspect="1"/>
          </p:cNvPicPr>
          <p:nvPr/>
        </p:nvPicPr>
        <p:blipFill rotWithShape="1">
          <a:blip r:embed="rId7" cstate="print">
            <a:extLst>
              <a:ext uri="{28A0092B-C50C-407E-A947-70E740481C1C}">
                <a14:useLocalDpi xmlns:a14="http://schemas.microsoft.com/office/drawing/2010/main" val="0"/>
              </a:ext>
            </a:extLst>
          </a:blip>
          <a:srcRect l="19719" t="18818" r="13051" b="9859"/>
          <a:stretch>
            <a:fillRect/>
          </a:stretch>
        </p:blipFill>
        <p:spPr>
          <a:xfrm>
            <a:off x="0" y="7641"/>
            <a:ext cx="1324737" cy="1261120"/>
          </a:xfrm>
          <a:prstGeom prst="rect">
            <a:avLst/>
          </a:prstGeom>
        </p:spPr>
      </p:pic>
      <p:pic>
        <p:nvPicPr>
          <p:cNvPr id="5" name="图片 4"/>
          <p:cNvPicPr>
            <a:picLocks noChangeAspect="1"/>
          </p:cNvPicPr>
          <p:nvPr/>
        </p:nvPicPr>
        <p:blipFill rotWithShape="1">
          <a:blip r:embed="rId8" cstate="print">
            <a:extLst>
              <a:ext uri="{28A0092B-C50C-407E-A947-70E740481C1C}">
                <a14:useLocalDpi xmlns:a14="http://schemas.microsoft.com/office/drawing/2010/main" val="0"/>
              </a:ext>
            </a:extLst>
          </a:blip>
          <a:srcRect t="8130" r="16793" b="4797"/>
          <a:stretch>
            <a:fillRect/>
          </a:stretch>
        </p:blipFill>
        <p:spPr>
          <a:xfrm>
            <a:off x="2713211" y="908720"/>
            <a:ext cx="6480720" cy="3390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Effect transition="in" filter="fade">
                                      <p:cBhvr>
                                        <p:cTn id="22" dur="1000"/>
                                        <p:tgtEl>
                                          <p:spTgt spid="2"/>
                                        </p:tgtEl>
                                      </p:cBhvr>
                                    </p:animEffect>
                                  </p:childTnLst>
                                </p:cTn>
                              </p:par>
                            </p:childTnLst>
                          </p:cTn>
                        </p:par>
                        <p:par>
                          <p:cTn id="23" fill="hold">
                            <p:stCondLst>
                              <p:cond delay="2500"/>
                            </p:stCondLst>
                            <p:childTnLst>
                              <p:par>
                                <p:cTn id="24" presetID="23" presetClass="entr" presetSubtype="32" fill="hold" grpId="0" nodeType="afterEffect">
                                  <p:stCondLst>
                                    <p:cond delay="0"/>
                                  </p:stCondLst>
                                  <p:iterate type="lt">
                                    <p:tmPct val="4000"/>
                                  </p:iterate>
                                  <p:childTnLst>
                                    <p:set>
                                      <p:cBhvr>
                                        <p:cTn id="25" dur="1" fill="hold">
                                          <p:stCondLst>
                                            <p:cond delay="0"/>
                                          </p:stCondLst>
                                        </p:cTn>
                                        <p:tgtEl>
                                          <p:spTgt spid="73"/>
                                        </p:tgtEl>
                                        <p:attrNameLst>
                                          <p:attrName>style.visibility</p:attrName>
                                        </p:attrNameLst>
                                      </p:cBhvr>
                                      <p:to>
                                        <p:strVal val="visible"/>
                                      </p:to>
                                    </p:set>
                                    <p:anim calcmode="lin" valueType="num">
                                      <p:cBhvr>
                                        <p:cTn id="26" dur="1000" fill="hold"/>
                                        <p:tgtEl>
                                          <p:spTgt spid="73"/>
                                        </p:tgtEl>
                                        <p:attrNameLst>
                                          <p:attrName>ppt_w</p:attrName>
                                        </p:attrNameLst>
                                      </p:cBhvr>
                                      <p:tavLst>
                                        <p:tav tm="0">
                                          <p:val>
                                            <p:strVal val="4*#ppt_w"/>
                                          </p:val>
                                        </p:tav>
                                        <p:tav tm="100000">
                                          <p:val>
                                            <p:strVal val="#ppt_w"/>
                                          </p:val>
                                        </p:tav>
                                      </p:tavLst>
                                    </p:anim>
                                    <p:anim calcmode="lin" valueType="num">
                                      <p:cBhvr>
                                        <p:cTn id="27" dur="1000" fill="hold"/>
                                        <p:tgtEl>
                                          <p:spTgt spid="73"/>
                                        </p:tgtEl>
                                        <p:attrNameLst>
                                          <p:attrName>ppt_h</p:attrName>
                                        </p:attrNameLst>
                                      </p:cBhvr>
                                      <p:tavLst>
                                        <p:tav tm="0">
                                          <p:val>
                                            <p:strVal val="4*#ppt_h"/>
                                          </p:val>
                                        </p:tav>
                                        <p:tav tm="100000">
                                          <p:val>
                                            <p:strVal val="#ppt_h"/>
                                          </p:val>
                                        </p:tav>
                                      </p:tavLst>
                                    </p:anim>
                                  </p:childTnLst>
                                </p:cTn>
                              </p:par>
                            </p:childTnLst>
                          </p:cTn>
                        </p:par>
                        <p:par>
                          <p:cTn id="28" fill="hold">
                            <p:stCondLst>
                              <p:cond delay="3860"/>
                            </p:stCondLst>
                            <p:childTnLst>
                              <p:par>
                                <p:cTn id="29" presetID="23" presetClass="entr" presetSubtype="32" fill="hold" grpId="0" nodeType="afterEffect">
                                  <p:stCondLst>
                                    <p:cond delay="0"/>
                                  </p:stCondLst>
                                  <p:iterate type="lt">
                                    <p:tmPct val="4000"/>
                                  </p:iterate>
                                  <p:childTnLst>
                                    <p:set>
                                      <p:cBhvr>
                                        <p:cTn id="30" dur="1" fill="hold">
                                          <p:stCondLst>
                                            <p:cond delay="0"/>
                                          </p:stCondLst>
                                        </p:cTn>
                                        <p:tgtEl>
                                          <p:spTgt spid="95"/>
                                        </p:tgtEl>
                                        <p:attrNameLst>
                                          <p:attrName>style.visibility</p:attrName>
                                        </p:attrNameLst>
                                      </p:cBhvr>
                                      <p:to>
                                        <p:strVal val="visible"/>
                                      </p:to>
                                    </p:set>
                                    <p:anim calcmode="lin" valueType="num">
                                      <p:cBhvr>
                                        <p:cTn id="31" dur="1000" fill="hold"/>
                                        <p:tgtEl>
                                          <p:spTgt spid="95"/>
                                        </p:tgtEl>
                                        <p:attrNameLst>
                                          <p:attrName>ppt_w</p:attrName>
                                        </p:attrNameLst>
                                      </p:cBhvr>
                                      <p:tavLst>
                                        <p:tav tm="0">
                                          <p:val>
                                            <p:strVal val="4*#ppt_w"/>
                                          </p:val>
                                        </p:tav>
                                        <p:tav tm="100000">
                                          <p:val>
                                            <p:strVal val="#ppt_w"/>
                                          </p:val>
                                        </p:tav>
                                      </p:tavLst>
                                    </p:anim>
                                    <p:anim calcmode="lin" valueType="num">
                                      <p:cBhvr>
                                        <p:cTn id="32" dur="1000" fill="hold"/>
                                        <p:tgtEl>
                                          <p:spTgt spid="95"/>
                                        </p:tgtEl>
                                        <p:attrNameLst>
                                          <p:attrName>ppt_h</p:attrName>
                                        </p:attrNameLst>
                                      </p:cBhvr>
                                      <p:tavLst>
                                        <p:tav tm="0">
                                          <p:val>
                                            <p:strVal val="4*#ppt_h"/>
                                          </p:val>
                                        </p:tav>
                                        <p:tav tm="100000">
                                          <p:val>
                                            <p:strVal val="#ppt_h"/>
                                          </p:val>
                                        </p:tav>
                                      </p:tavLst>
                                    </p:anim>
                                  </p:childTnLst>
                                </p:cTn>
                              </p:par>
                            </p:childTnLst>
                          </p:cTn>
                        </p:par>
                        <p:par>
                          <p:cTn id="33" fill="hold">
                            <p:stCondLst>
                              <p:cond delay="6700"/>
                            </p:stCondLst>
                            <p:childTnLst>
                              <p:par>
                                <p:cTn id="34" presetID="10" presetClass="entr" presetSubtype="0" fill="hold" grpId="0" nodeType="afterEffect">
                                  <p:stCondLst>
                                    <p:cond delay="0"/>
                                  </p:stCondLst>
                                  <p:childTnLst>
                                    <p:set>
                                      <p:cBhvr>
                                        <p:cTn id="35" dur="1" fill="hold">
                                          <p:stCondLst>
                                            <p:cond delay="0"/>
                                          </p:stCondLst>
                                        </p:cTn>
                                        <p:tgtEl>
                                          <p:spTgt spid="96"/>
                                        </p:tgtEl>
                                        <p:attrNameLst>
                                          <p:attrName>style.visibility</p:attrName>
                                        </p:attrNameLst>
                                      </p:cBhvr>
                                      <p:to>
                                        <p:strVal val="visible"/>
                                      </p:to>
                                    </p:set>
                                    <p:anim calcmode="lin" valueType="num">
                                      <p:cBhvr>
                                        <p:cTn id="36" dur="500" fill="hold"/>
                                        <p:tgtEl>
                                          <p:spTgt spid="96"/>
                                        </p:tgtEl>
                                        <p:attrNameLst>
                                          <p:attrName>ppt_w</p:attrName>
                                        </p:attrNameLst>
                                      </p:cBhvr>
                                      <p:tavLst>
                                        <p:tav tm="0">
                                          <p:val>
                                            <p:fltVal val="0"/>
                                          </p:val>
                                        </p:tav>
                                        <p:tav tm="100000">
                                          <p:val>
                                            <p:strVal val="#ppt_w"/>
                                          </p:val>
                                        </p:tav>
                                      </p:tavLst>
                                    </p:anim>
                                    <p:anim calcmode="lin" valueType="num">
                                      <p:cBhvr>
                                        <p:cTn id="37" dur="500" fill="hold"/>
                                        <p:tgtEl>
                                          <p:spTgt spid="96"/>
                                        </p:tgtEl>
                                        <p:attrNameLst>
                                          <p:attrName>ppt_h</p:attrName>
                                        </p:attrNameLst>
                                      </p:cBhvr>
                                      <p:tavLst>
                                        <p:tav tm="0">
                                          <p:val>
                                            <p:fltVal val="0"/>
                                          </p:val>
                                        </p:tav>
                                        <p:tav tm="100000">
                                          <p:val>
                                            <p:strVal val="#ppt_h"/>
                                          </p:val>
                                        </p:tav>
                                      </p:tavLst>
                                    </p:anim>
                                    <p:animEffect>
                                      <p:cBhvr>
                                        <p:cTn id="38"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4"/>
                </p:tgtEl>
              </p:cMediaNode>
            </p:audio>
          </p:childTnLst>
        </p:cTn>
      </p:par>
    </p:tnLst>
    <p:bldLst>
      <p:bldP spid="73" grpId="0" bldLvl="0" autoUpdateAnimBg="0"/>
      <p:bldP spid="95" grpId="0" bldLvl="0" autoUpdateAnimBg="0"/>
      <p:bldP spid="96"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等腰三角形 3"/>
          <p:cNvSpPr/>
          <p:nvPr/>
        </p:nvSpPr>
        <p:spPr>
          <a:xfrm flipV="1">
            <a:off x="4180912" y="-3740"/>
            <a:ext cx="1133456" cy="108530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586" y="0"/>
            <a:ext cx="7130006" cy="6858000"/>
          </a:xfrm>
          <a:custGeom>
            <a:avLst/>
            <a:gdLst>
              <a:gd name="connsiteX0" fmla="*/ 0 w 7130006"/>
              <a:gd name="connsiteY0" fmla="*/ 0 h 6858000"/>
              <a:gd name="connsiteX1" fmla="*/ 3715473 w 7130006"/>
              <a:gd name="connsiteY1" fmla="*/ 0 h 6858000"/>
              <a:gd name="connsiteX2" fmla="*/ 7130006 w 7130006"/>
              <a:gd name="connsiteY2" fmla="*/ 6858000 h 6858000"/>
              <a:gd name="connsiteX3" fmla="*/ 3715473 w 7130006"/>
              <a:gd name="connsiteY3" fmla="*/ 6858000 h 6858000"/>
              <a:gd name="connsiteX4" fmla="*/ 0 w 71300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0006" h="6858000">
                <a:moveTo>
                  <a:pt x="0" y="0"/>
                </a:moveTo>
                <a:lnTo>
                  <a:pt x="3715473" y="0"/>
                </a:lnTo>
                <a:lnTo>
                  <a:pt x="7130006" y="6858000"/>
                </a:lnTo>
                <a:lnTo>
                  <a:pt x="3715473" y="6858000"/>
                </a:lnTo>
                <a:lnTo>
                  <a:pt x="0" y="6858000"/>
                </a:lnTo>
                <a:close/>
              </a:path>
            </a:pathLst>
          </a:custGeom>
          <a:blipFill dpi="0" rotWithShape="0">
            <a:blip r:embed="rId4"/>
            <a:srcRect/>
            <a:stretch>
              <a:fillRect l="-5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788752" y="3800475"/>
            <a:ext cx="3193184" cy="305752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78678" y="2068266"/>
            <a:ext cx="5433646" cy="1323439"/>
          </a:xfrm>
          <a:prstGeom prst="rect">
            <a:avLst/>
          </a:prstGeom>
          <a:noFill/>
        </p:spPr>
        <p:txBody>
          <a:bodyPr wrap="square" rtlCol="0">
            <a:spAutoFit/>
          </a:bodyPr>
          <a:lstStyle/>
          <a:p>
            <a:pPr algn="r"/>
            <a:r>
              <a:rPr lang="en-US" altLang="zh-CN" sz="8000" b="1" dirty="0" smtClean="0">
                <a:solidFill>
                  <a:schemeClr val="accent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400" b="1" dirty="0">
              <a:solidFill>
                <a:schemeClr val="accent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8404808" y="4729751"/>
            <a:ext cx="3207517" cy="577081"/>
          </a:xfrm>
          <a:prstGeom prst="rect">
            <a:avLst/>
          </a:prstGeom>
          <a:noFill/>
        </p:spPr>
        <p:txBody>
          <a:bodyPr wrap="square" rtlCol="0">
            <a:spAutoFit/>
          </a:bodyPr>
          <a:lstStyle/>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Fresh business general template</a:t>
            </a:r>
          </a:p>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0455853" y="4604522"/>
            <a:ext cx="1075380" cy="0"/>
          </a:xfrm>
          <a:prstGeom prst="line">
            <a:avLst/>
          </a:prstGeom>
          <a:ln w="25400">
            <a:solidFill>
              <a:srgbClr val="0274A8"/>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3704279" y="0"/>
            <a:ext cx="2599033" cy="4708648"/>
          </a:xfrm>
          <a:custGeom>
            <a:avLst/>
            <a:gdLst>
              <a:gd name="connsiteX0" fmla="*/ 0 w 2207786"/>
              <a:gd name="connsiteY0" fmla="*/ 0 h 3999829"/>
              <a:gd name="connsiteX1" fmla="*/ 435408 w 2207786"/>
              <a:gd name="connsiteY1" fmla="*/ 0 h 3999829"/>
              <a:gd name="connsiteX2" fmla="*/ 2207786 w 2207786"/>
              <a:gd name="connsiteY2" fmla="*/ 3430030 h 3999829"/>
              <a:gd name="connsiteX3" fmla="*/ 2066807 w 2207786"/>
              <a:gd name="connsiteY3" fmla="*/ 3999829 h 3999829"/>
              <a:gd name="connsiteX4" fmla="*/ 0 w 2207786"/>
              <a:gd name="connsiteY4" fmla="*/ 0 h 3999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786" h="3999829">
                <a:moveTo>
                  <a:pt x="0" y="0"/>
                </a:moveTo>
                <a:lnTo>
                  <a:pt x="435408" y="0"/>
                </a:lnTo>
                <a:lnTo>
                  <a:pt x="2207786" y="3430030"/>
                </a:lnTo>
                <a:lnTo>
                  <a:pt x="2066807" y="399982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414691" y="0"/>
            <a:ext cx="3983514" cy="6861740"/>
          </a:xfrm>
          <a:custGeom>
            <a:avLst/>
            <a:gdLst>
              <a:gd name="connsiteX0" fmla="*/ 0 w 3983514"/>
              <a:gd name="connsiteY0" fmla="*/ 0 h 6861740"/>
              <a:gd name="connsiteX1" fmla="*/ 435408 w 3983514"/>
              <a:gd name="connsiteY1" fmla="*/ 0 h 6861740"/>
              <a:gd name="connsiteX2" fmla="*/ 2503893 w 3983514"/>
              <a:gd name="connsiteY2" fmla="*/ 4003080 h 6861740"/>
              <a:gd name="connsiteX3" fmla="*/ 2504698 w 3983514"/>
              <a:gd name="connsiteY3" fmla="*/ 3999829 h 6861740"/>
              <a:gd name="connsiteX4" fmla="*/ 3983514 w 3983514"/>
              <a:gd name="connsiteY4" fmla="*/ 6861740 h 6861740"/>
              <a:gd name="connsiteX5" fmla="*/ 3545623 w 3983514"/>
              <a:gd name="connsiteY5" fmla="*/ 6861740 h 6861740"/>
              <a:gd name="connsiteX6" fmla="*/ 0 w 3983514"/>
              <a:gd name="connsiteY6" fmla="*/ 0 h 6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3514" h="6861740">
                <a:moveTo>
                  <a:pt x="0" y="0"/>
                </a:moveTo>
                <a:lnTo>
                  <a:pt x="435408" y="0"/>
                </a:lnTo>
                <a:lnTo>
                  <a:pt x="2503893" y="4003080"/>
                </a:lnTo>
                <a:lnTo>
                  <a:pt x="2504698" y="3999829"/>
                </a:lnTo>
                <a:lnTo>
                  <a:pt x="3983514" y="6861740"/>
                </a:lnTo>
                <a:lnTo>
                  <a:pt x="3545623" y="686174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02429" y="4058336"/>
            <a:ext cx="3745384" cy="461665"/>
          </a:xfrm>
          <a:prstGeom prst="rect">
            <a:avLst/>
          </a:prstGeom>
        </p:spPr>
        <p:txBody>
          <a:bodyPr wrap="none">
            <a:spAutoFit/>
          </a:bodyPr>
          <a:lstStyle/>
          <a:p>
            <a:pPr algn="r">
              <a:spcBef>
                <a:spcPct val="0"/>
              </a:spcBef>
            </a:pP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p>
        </p:txBody>
      </p:sp>
      <p:sp>
        <p:nvSpPr>
          <p:cNvPr id="14" name="TextBox 76"/>
          <p:cNvSpPr txBox="1"/>
          <p:nvPr/>
        </p:nvSpPr>
        <p:spPr>
          <a:xfrm>
            <a:off x="8301911" y="3412005"/>
            <a:ext cx="3545903" cy="646331"/>
          </a:xfrm>
          <a:prstGeom prst="rect">
            <a:avLst/>
          </a:prstGeom>
          <a:noFill/>
        </p:spPr>
        <p:txBody>
          <a:bodyPr wrap="square" rtlCol="0">
            <a:spAutoFit/>
          </a:bodyPr>
          <a:lstStyle/>
          <a:p>
            <a:pPr algn="r"/>
            <a:r>
              <a:rPr lang="zh-CN" altLang="en-US" sz="36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900" decel="100000" fill="hold"/>
                                        <p:tgtEl>
                                          <p:spTgt spid="1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900" decel="100000" fill="hold"/>
                                        <p:tgtEl>
                                          <p:spTgt spid="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2">
            <a:lum/>
          </a:blip>
          <a:srcRect/>
          <a:stretch>
            <a:fillRect b="-4000"/>
          </a:stretch>
        </a:blipFill>
        <a:effectLst/>
      </p:bgPr>
    </p:bg>
    <p:spTree>
      <p:nvGrpSpPr>
        <p:cNvPr id="1" name=""/>
        <p:cNvGrpSpPr/>
        <p:nvPr/>
      </p:nvGrpSpPr>
      <p:grpSpPr>
        <a:xfrm>
          <a:off x="0" y="0"/>
          <a:ext cx="0" cy="0"/>
          <a:chOff x="0" y="0"/>
          <a:chExt cx="0" cy="0"/>
        </a:xfrm>
      </p:grpSpPr>
      <p:grpSp>
        <p:nvGrpSpPr>
          <p:cNvPr id="16" name="7 4"/>
          <p:cNvGrpSpPr/>
          <p:nvPr>
            <p:custDataLst>
              <p:tags r:id="rId1"/>
            </p:custDataLst>
          </p:nvPr>
        </p:nvGrpSpPr>
        <p:grpSpPr>
          <a:xfrm>
            <a:off x="3850109" y="2696343"/>
            <a:ext cx="4496546" cy="3135005"/>
            <a:chOff x="3847207" y="2218004"/>
            <a:chExt cx="4497587" cy="3135731"/>
          </a:xfrm>
        </p:grpSpPr>
        <p:pic>
          <p:nvPicPr>
            <p:cNvPr id="17" name="12"/>
            <p:cNvPicPr>
              <a:picLocks noChangeAspect="1"/>
            </p:cNvPicPr>
            <p:nvPr/>
          </p:nvPicPr>
          <p:blipFill rotWithShape="1">
            <a:blip r:embed="rId13" cstate="print">
              <a:extLst>
                <a:ext uri="{28A0092B-C50C-407E-A947-70E740481C1C}">
                  <a14:useLocalDpi xmlns:a14="http://schemas.microsoft.com/office/drawing/2010/main" val="0"/>
                </a:ext>
              </a:extLst>
            </a:blip>
            <a:srcRect t="13878" b="16402"/>
            <a:stretch>
              <a:fillRect/>
            </a:stretch>
          </p:blipFill>
          <p:spPr>
            <a:xfrm>
              <a:off x="3847207" y="2218004"/>
              <a:ext cx="4497587" cy="3135731"/>
            </a:xfrm>
            <a:prstGeom prst="rect">
              <a:avLst/>
            </a:prstGeom>
          </p:spPr>
        </p:pic>
        <p:pic>
          <p:nvPicPr>
            <p:cNvPr id="18" name="7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07078" y="2603958"/>
              <a:ext cx="3124914" cy="2011585"/>
            </a:xfrm>
            <a:prstGeom prst="rect">
              <a:avLst/>
            </a:prstGeom>
          </p:spPr>
        </p:pic>
      </p:grpSp>
      <p:sp>
        <p:nvSpPr>
          <p:cNvPr id="19" name="圆角 5"/>
          <p:cNvSpPr/>
          <p:nvPr>
            <p:custDataLst>
              <p:tags r:id="rId2"/>
            </p:custDataLst>
          </p:nvPr>
        </p:nvSpPr>
        <p:spPr>
          <a:xfrm>
            <a:off x="1113922" y="2958587"/>
            <a:ext cx="1784845" cy="4788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微软雅黑" panose="020B0503020204020204" pitchFamily="34" charset="-122"/>
              </a:rPr>
              <a:t>2016</a:t>
            </a:r>
            <a:endParaRPr lang="zh-CN" altLang="en-US" sz="2800" dirty="0">
              <a:latin typeface="Impact" panose="020B0806030902050204" pitchFamily="34" charset="0"/>
              <a:ea typeface="微软雅黑" panose="020B0503020204020204" pitchFamily="34" charset="-122"/>
            </a:endParaRPr>
          </a:p>
        </p:txBody>
      </p:sp>
      <p:sp>
        <p:nvSpPr>
          <p:cNvPr id="20" name=": 圆角 17"/>
          <p:cNvSpPr/>
          <p:nvPr>
            <p:custDataLst>
              <p:tags r:id="rId3"/>
            </p:custDataLst>
          </p:nvPr>
        </p:nvSpPr>
        <p:spPr>
          <a:xfrm>
            <a:off x="8517843" y="2912333"/>
            <a:ext cx="1784845" cy="47886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微软雅黑" panose="020B0503020204020204" pitchFamily="34" charset="-122"/>
              </a:rPr>
              <a:t>2017</a:t>
            </a:r>
            <a:endParaRPr lang="zh-CN" altLang="en-US" sz="2800" dirty="0">
              <a:latin typeface="Impact" panose="020B0806030902050204" pitchFamily="34" charset="0"/>
              <a:ea typeface="微软雅黑" panose="020B0503020204020204" pitchFamily="34" charset="-122"/>
            </a:endParaRPr>
          </a:p>
        </p:txBody>
      </p:sp>
      <p:sp>
        <p:nvSpPr>
          <p:cNvPr id="21" name="19"/>
          <p:cNvSpPr/>
          <p:nvPr>
            <p:custDataLst>
              <p:tags r:id="rId4"/>
            </p:custDataLst>
          </p:nvPr>
        </p:nvSpPr>
        <p:spPr>
          <a:xfrm>
            <a:off x="846988" y="4177099"/>
            <a:ext cx="3234375" cy="953886"/>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lvl="0"/>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20"/>
          <p:cNvSpPr/>
          <p:nvPr>
            <p:custDataLst>
              <p:tags r:id="rId5"/>
            </p:custDataLst>
          </p:nvPr>
        </p:nvSpPr>
        <p:spPr>
          <a:xfrm>
            <a:off x="846988" y="3715541"/>
            <a:ext cx="2483111" cy="461558"/>
          </a:xfrm>
          <a:prstGeom prst="rect">
            <a:avLst/>
          </a:prstGeom>
        </p:spPr>
        <p:txBody>
          <a:bodyPr wrap="square">
            <a:spAutoFit/>
          </a:bodyPr>
          <a:lstStyle/>
          <a:p>
            <a:pPr algn="just"/>
            <a:r>
              <a:rPr lang="zh-CN" altLang="en-US" sz="2400" i="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加入标题描述</a:t>
            </a:r>
            <a:endParaRPr lang="en-US" altLang="zh-CN" sz="2400" i="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21"/>
          <p:cNvSpPr/>
          <p:nvPr>
            <p:custDataLst>
              <p:tags r:id="rId6"/>
            </p:custDataLst>
          </p:nvPr>
        </p:nvSpPr>
        <p:spPr>
          <a:xfrm>
            <a:off x="830573" y="4900902"/>
            <a:ext cx="3234375" cy="953886"/>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4" name="22"/>
          <p:cNvSpPr/>
          <p:nvPr>
            <p:custDataLst>
              <p:tags r:id="rId7"/>
            </p:custDataLst>
          </p:nvPr>
        </p:nvSpPr>
        <p:spPr>
          <a:xfrm>
            <a:off x="8517843" y="4160552"/>
            <a:ext cx="3044781" cy="953886"/>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5" name="7 23"/>
          <p:cNvSpPr/>
          <p:nvPr>
            <p:custDataLst>
              <p:tags r:id="rId8"/>
            </p:custDataLst>
          </p:nvPr>
        </p:nvSpPr>
        <p:spPr>
          <a:xfrm>
            <a:off x="8517843" y="3698994"/>
            <a:ext cx="2483111" cy="461558"/>
          </a:xfrm>
          <a:prstGeom prst="rect">
            <a:avLst/>
          </a:prstGeom>
        </p:spPr>
        <p:txBody>
          <a:bodyPr wrap="square">
            <a:spAutoFit/>
          </a:bodyPr>
          <a:lstStyle/>
          <a:p>
            <a:pPr algn="just"/>
            <a:r>
              <a:rPr lang="zh-CN" altLang="en-US" sz="2400" i="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加入标题描述</a:t>
            </a:r>
            <a:endParaRPr lang="en-US" altLang="zh-CN" sz="2400" i="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24"/>
          <p:cNvSpPr/>
          <p:nvPr>
            <p:custDataLst>
              <p:tags r:id="rId9"/>
            </p:custDataLst>
          </p:nvPr>
        </p:nvSpPr>
        <p:spPr>
          <a:xfrm>
            <a:off x="8501429" y="4884355"/>
            <a:ext cx="3061195" cy="953886"/>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3"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prestig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8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autoUpdateAnimBg="0"/>
      <p:bldP spid="22" grpId="0"/>
      <p:bldP spid="23" grpId="0" animBg="1" autoUpdateAnimBg="0"/>
      <p:bldP spid="24" grpId="0" animBg="1" autoUpdateAnimBg="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814303" y="2961744"/>
            <a:ext cx="1599235" cy="1176882"/>
            <a:chOff x="1680303" y="2643122"/>
            <a:chExt cx="1599605" cy="1177154"/>
          </a:xfrm>
        </p:grpSpPr>
        <p:sp>
          <p:nvSpPr>
            <p:cNvPr id="17" name="圆角矩形 16"/>
            <p:cNvSpPr/>
            <p:nvPr/>
          </p:nvSpPr>
          <p:spPr>
            <a:xfrm>
              <a:off x="1680303" y="2643122"/>
              <a:ext cx="1294836" cy="982318"/>
            </a:xfrm>
            <a:prstGeom prst="roundRect">
              <a:avLst>
                <a:gd name="adj" fmla="val 13269"/>
              </a:avLst>
            </a:prstGeom>
            <a:solidFill>
              <a:schemeClr val="accent1"/>
            </a:solidFill>
            <a:ln w="69850">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18" name="Freeform 50"/>
            <p:cNvSpPr>
              <a:spLocks noEditPoints="1"/>
            </p:cNvSpPr>
            <p:nvPr/>
          </p:nvSpPr>
          <p:spPr bwMode="auto">
            <a:xfrm>
              <a:off x="2109500" y="2910580"/>
              <a:ext cx="436444" cy="366018"/>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bg1"/>
            </a:solidFill>
            <a:ln>
              <a:noFill/>
            </a:ln>
          </p:spPr>
          <p:txBody>
            <a:bodyPr vert="horz" wrap="square" lIns="91419" tIns="45709" rIns="91419" bIns="45709" numCol="1" anchor="t" anchorCtr="0" compatLnSpc="1"/>
            <a:lstStyle/>
            <a:p>
              <a:pPr algn="ctr"/>
              <a:endParaRPr lang="zh-CN" altLang="en-US" sz="1600">
                <a:solidFill>
                  <a:schemeClr val="accent2"/>
                </a:solidFill>
                <a:latin typeface="+mj-lt"/>
                <a:ea typeface="微软雅黑" panose="020B0503020204020204" pitchFamily="34" charset="-122"/>
              </a:endParaRPr>
            </a:p>
          </p:txBody>
        </p:sp>
        <p:grpSp>
          <p:nvGrpSpPr>
            <p:cNvPr id="19" name="组合 18"/>
            <p:cNvGrpSpPr/>
            <p:nvPr/>
          </p:nvGrpSpPr>
          <p:grpSpPr>
            <a:xfrm>
              <a:off x="2046396" y="3433622"/>
              <a:ext cx="1233512" cy="386654"/>
              <a:chOff x="2499360" y="3195046"/>
              <a:chExt cx="1584960" cy="496818"/>
            </a:xfrm>
          </p:grpSpPr>
          <p:sp>
            <p:nvSpPr>
              <p:cNvPr id="20" name="圆角矩形 19"/>
              <p:cNvSpPr/>
              <p:nvPr/>
            </p:nvSpPr>
            <p:spPr>
              <a:xfrm>
                <a:off x="2499360" y="3195046"/>
                <a:ext cx="1584960" cy="492941"/>
              </a:xfrm>
              <a:prstGeom prst="roundRect">
                <a:avLst/>
              </a:pr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21" name="文本框 43"/>
              <p:cNvSpPr txBox="1"/>
              <p:nvPr/>
            </p:nvSpPr>
            <p:spPr>
              <a:xfrm>
                <a:off x="2645910" y="3256850"/>
                <a:ext cx="1291859" cy="435014"/>
              </a:xfrm>
              <a:prstGeom prst="rect">
                <a:avLst/>
              </a:prstGeom>
              <a:noFill/>
            </p:spPr>
            <p:txBody>
              <a:bodyPr wrap="none" rtlCol="0">
                <a:spAutoFit/>
              </a:bodyPr>
              <a:lstStyle/>
              <a:p>
                <a:pPr algn="ctr"/>
                <a:r>
                  <a:rPr lang="zh-CN" altLang="en-US" sz="1600" dirty="0">
                    <a:solidFill>
                      <a:schemeClr val="bg1"/>
                    </a:solidFill>
                    <a:ea typeface="微软雅黑" panose="020B0503020204020204" pitchFamily="34" charset="-122"/>
                  </a:rPr>
                  <a:t>添加信息</a:t>
                </a:r>
              </a:p>
            </p:txBody>
          </p:sp>
        </p:grpSp>
      </p:grpSp>
      <p:grpSp>
        <p:nvGrpSpPr>
          <p:cNvPr id="22" name="组合 21"/>
          <p:cNvGrpSpPr/>
          <p:nvPr/>
        </p:nvGrpSpPr>
        <p:grpSpPr>
          <a:xfrm>
            <a:off x="4248876" y="2791337"/>
            <a:ext cx="1599236" cy="1152499"/>
            <a:chOff x="4115441" y="2472674"/>
            <a:chExt cx="1599606" cy="1152766"/>
          </a:xfrm>
          <a:solidFill>
            <a:schemeClr val="tx1">
              <a:lumMod val="50000"/>
              <a:lumOff val="50000"/>
            </a:schemeClr>
          </a:solidFill>
        </p:grpSpPr>
        <p:sp>
          <p:nvSpPr>
            <p:cNvPr id="23" name="圆角矩形 22"/>
            <p:cNvSpPr/>
            <p:nvPr/>
          </p:nvSpPr>
          <p:spPr>
            <a:xfrm>
              <a:off x="4115441" y="2643122"/>
              <a:ext cx="1294836" cy="982318"/>
            </a:xfrm>
            <a:prstGeom prst="roundRect">
              <a:avLst>
                <a:gd name="adj" fmla="val 13269"/>
              </a:avLst>
            </a:prstGeom>
            <a:solidFill>
              <a:schemeClr val="accent2"/>
            </a:solidFill>
            <a:ln w="6985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24" name="Freeform 51"/>
            <p:cNvSpPr>
              <a:spLocks noEditPoints="1"/>
            </p:cNvSpPr>
            <p:nvPr/>
          </p:nvSpPr>
          <p:spPr bwMode="auto">
            <a:xfrm>
              <a:off x="4499212" y="2903165"/>
              <a:ext cx="513925" cy="429315"/>
            </a:xfrm>
            <a:custGeom>
              <a:avLst/>
              <a:gdLst>
                <a:gd name="T0" fmla="*/ 192 w 208"/>
                <a:gd name="T1" fmla="*/ 64 h 174"/>
                <a:gd name="T2" fmla="*/ 193 w 208"/>
                <a:gd name="T3" fmla="*/ 57 h 174"/>
                <a:gd name="T4" fmla="*/ 136 w 208"/>
                <a:gd name="T5" fmla="*/ 0 h 174"/>
                <a:gd name="T6" fmla="*/ 89 w 208"/>
                <a:gd name="T7" fmla="*/ 25 h 174"/>
                <a:gd name="T8" fmla="*/ 72 w 208"/>
                <a:gd name="T9" fmla="*/ 21 h 174"/>
                <a:gd name="T10" fmla="*/ 35 w 208"/>
                <a:gd name="T11" fmla="*/ 55 h 174"/>
                <a:gd name="T12" fmla="*/ 0 w 208"/>
                <a:gd name="T13" fmla="*/ 96 h 174"/>
                <a:gd name="T14" fmla="*/ 42 w 208"/>
                <a:gd name="T15" fmla="*/ 138 h 174"/>
                <a:gd name="T16" fmla="*/ 88 w 208"/>
                <a:gd name="T17" fmla="*/ 138 h 174"/>
                <a:gd name="T18" fmla="*/ 88 w 208"/>
                <a:gd name="T19" fmla="*/ 164 h 174"/>
                <a:gd name="T20" fmla="*/ 98 w 208"/>
                <a:gd name="T21" fmla="*/ 174 h 174"/>
                <a:gd name="T22" fmla="*/ 118 w 208"/>
                <a:gd name="T23" fmla="*/ 174 h 174"/>
                <a:gd name="T24" fmla="*/ 128 w 208"/>
                <a:gd name="T25" fmla="*/ 164 h 174"/>
                <a:gd name="T26" fmla="*/ 128 w 208"/>
                <a:gd name="T27" fmla="*/ 138 h 174"/>
                <a:gd name="T28" fmla="*/ 166 w 208"/>
                <a:gd name="T29" fmla="*/ 138 h 174"/>
                <a:gd name="T30" fmla="*/ 208 w 208"/>
                <a:gd name="T31" fmla="*/ 96 h 174"/>
                <a:gd name="T32" fmla="*/ 192 w 208"/>
                <a:gd name="T33" fmla="*/ 64 h 174"/>
                <a:gd name="T34" fmla="*/ 120 w 208"/>
                <a:gd name="T35" fmla="*/ 164 h 174"/>
                <a:gd name="T36" fmla="*/ 118 w 208"/>
                <a:gd name="T37" fmla="*/ 166 h 174"/>
                <a:gd name="T38" fmla="*/ 98 w 208"/>
                <a:gd name="T39" fmla="*/ 166 h 174"/>
                <a:gd name="T40" fmla="*/ 96 w 208"/>
                <a:gd name="T41" fmla="*/ 164 h 174"/>
                <a:gd name="T42" fmla="*/ 96 w 208"/>
                <a:gd name="T43" fmla="*/ 138 h 174"/>
                <a:gd name="T44" fmla="*/ 96 w 208"/>
                <a:gd name="T45" fmla="*/ 109 h 174"/>
                <a:gd name="T46" fmla="*/ 69 w 208"/>
                <a:gd name="T47" fmla="*/ 109 h 174"/>
                <a:gd name="T48" fmla="*/ 106 w 208"/>
                <a:gd name="T49" fmla="*/ 60 h 174"/>
                <a:gd name="T50" fmla="*/ 110 w 208"/>
                <a:gd name="T51" fmla="*/ 60 h 174"/>
                <a:gd name="T52" fmla="*/ 147 w 208"/>
                <a:gd name="T53" fmla="*/ 109 h 174"/>
                <a:gd name="T54" fmla="*/ 120 w 208"/>
                <a:gd name="T55" fmla="*/ 109 h 174"/>
                <a:gd name="T56" fmla="*/ 120 w 208"/>
                <a:gd name="T57" fmla="*/ 138 h 174"/>
                <a:gd name="T58" fmla="*/ 120 w 208"/>
                <a:gd name="T59" fmla="*/ 164 h 174"/>
                <a:gd name="T60" fmla="*/ 166 w 208"/>
                <a:gd name="T61" fmla="*/ 130 h 174"/>
                <a:gd name="T62" fmla="*/ 128 w 208"/>
                <a:gd name="T63" fmla="*/ 130 h 174"/>
                <a:gd name="T64" fmla="*/ 128 w 208"/>
                <a:gd name="T65" fmla="*/ 117 h 174"/>
                <a:gd name="T66" fmla="*/ 147 w 208"/>
                <a:gd name="T67" fmla="*/ 117 h 174"/>
                <a:gd name="T68" fmla="*/ 155 w 208"/>
                <a:gd name="T69" fmla="*/ 112 h 174"/>
                <a:gd name="T70" fmla="*/ 153 w 208"/>
                <a:gd name="T71" fmla="*/ 104 h 174"/>
                <a:gd name="T72" fmla="*/ 116 w 208"/>
                <a:gd name="T73" fmla="*/ 55 h 174"/>
                <a:gd name="T74" fmla="*/ 108 w 208"/>
                <a:gd name="T75" fmla="*/ 51 h 174"/>
                <a:gd name="T76" fmla="*/ 100 w 208"/>
                <a:gd name="T77" fmla="*/ 55 h 174"/>
                <a:gd name="T78" fmla="*/ 62 w 208"/>
                <a:gd name="T79" fmla="*/ 104 h 174"/>
                <a:gd name="T80" fmla="*/ 61 w 208"/>
                <a:gd name="T81" fmla="*/ 112 h 174"/>
                <a:gd name="T82" fmla="*/ 69 w 208"/>
                <a:gd name="T83" fmla="*/ 117 h 174"/>
                <a:gd name="T84" fmla="*/ 88 w 208"/>
                <a:gd name="T85" fmla="*/ 117 h 174"/>
                <a:gd name="T86" fmla="*/ 88 w 208"/>
                <a:gd name="T87" fmla="*/ 130 h 174"/>
                <a:gd name="T88" fmla="*/ 42 w 208"/>
                <a:gd name="T89" fmla="*/ 130 h 174"/>
                <a:gd name="T90" fmla="*/ 8 w 208"/>
                <a:gd name="T91" fmla="*/ 96 h 174"/>
                <a:gd name="T92" fmla="*/ 39 w 208"/>
                <a:gd name="T93" fmla="*/ 62 h 174"/>
                <a:gd name="T94" fmla="*/ 43 w 208"/>
                <a:gd name="T95" fmla="*/ 62 h 174"/>
                <a:gd name="T96" fmla="*/ 43 w 208"/>
                <a:gd name="T97" fmla="*/ 58 h 174"/>
                <a:gd name="T98" fmla="*/ 72 w 208"/>
                <a:gd name="T99" fmla="*/ 29 h 174"/>
                <a:gd name="T100" fmla="*/ 88 w 208"/>
                <a:gd name="T101" fmla="*/ 34 h 174"/>
                <a:gd name="T102" fmla="*/ 92 w 208"/>
                <a:gd name="T103" fmla="*/ 36 h 174"/>
                <a:gd name="T104" fmla="*/ 94 w 208"/>
                <a:gd name="T105" fmla="*/ 32 h 174"/>
                <a:gd name="T106" fmla="*/ 136 w 208"/>
                <a:gd name="T107" fmla="*/ 8 h 174"/>
                <a:gd name="T108" fmla="*/ 185 w 208"/>
                <a:gd name="T109" fmla="*/ 57 h 174"/>
                <a:gd name="T110" fmla="*/ 184 w 208"/>
                <a:gd name="T111" fmla="*/ 65 h 174"/>
                <a:gd name="T112" fmla="*/ 184 w 208"/>
                <a:gd name="T113" fmla="*/ 67 h 174"/>
                <a:gd name="T114" fmla="*/ 186 w 208"/>
                <a:gd name="T115" fmla="*/ 69 h 174"/>
                <a:gd name="T116" fmla="*/ 200 w 208"/>
                <a:gd name="T117" fmla="*/ 96 h 174"/>
                <a:gd name="T118" fmla="*/ 166 w 208"/>
                <a:gd name="T119" fmla="*/ 1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 h="174">
                  <a:moveTo>
                    <a:pt x="192" y="64"/>
                  </a:moveTo>
                  <a:cubicBezTo>
                    <a:pt x="193" y="61"/>
                    <a:pt x="193" y="59"/>
                    <a:pt x="193" y="57"/>
                  </a:cubicBezTo>
                  <a:cubicBezTo>
                    <a:pt x="193" y="25"/>
                    <a:pt x="167" y="0"/>
                    <a:pt x="136" y="0"/>
                  </a:cubicBezTo>
                  <a:cubicBezTo>
                    <a:pt x="117" y="0"/>
                    <a:pt x="100" y="9"/>
                    <a:pt x="89" y="25"/>
                  </a:cubicBezTo>
                  <a:cubicBezTo>
                    <a:pt x="84" y="22"/>
                    <a:pt x="78" y="21"/>
                    <a:pt x="72" y="21"/>
                  </a:cubicBezTo>
                  <a:cubicBezTo>
                    <a:pt x="53" y="21"/>
                    <a:pt x="37" y="35"/>
                    <a:pt x="35" y="55"/>
                  </a:cubicBezTo>
                  <a:cubicBezTo>
                    <a:pt x="15" y="58"/>
                    <a:pt x="0" y="76"/>
                    <a:pt x="0" y="96"/>
                  </a:cubicBezTo>
                  <a:cubicBezTo>
                    <a:pt x="0" y="119"/>
                    <a:pt x="19" y="138"/>
                    <a:pt x="42" y="138"/>
                  </a:cubicBezTo>
                  <a:cubicBezTo>
                    <a:pt x="88" y="138"/>
                    <a:pt x="88" y="138"/>
                    <a:pt x="88" y="138"/>
                  </a:cubicBezTo>
                  <a:cubicBezTo>
                    <a:pt x="88" y="164"/>
                    <a:pt x="88" y="164"/>
                    <a:pt x="88" y="164"/>
                  </a:cubicBezTo>
                  <a:cubicBezTo>
                    <a:pt x="88" y="170"/>
                    <a:pt x="92" y="174"/>
                    <a:pt x="98" y="174"/>
                  </a:cubicBezTo>
                  <a:cubicBezTo>
                    <a:pt x="118" y="174"/>
                    <a:pt x="118" y="174"/>
                    <a:pt x="118" y="174"/>
                  </a:cubicBezTo>
                  <a:cubicBezTo>
                    <a:pt x="124" y="174"/>
                    <a:pt x="128" y="170"/>
                    <a:pt x="128" y="164"/>
                  </a:cubicBezTo>
                  <a:cubicBezTo>
                    <a:pt x="128" y="138"/>
                    <a:pt x="128" y="138"/>
                    <a:pt x="128" y="138"/>
                  </a:cubicBezTo>
                  <a:cubicBezTo>
                    <a:pt x="166" y="138"/>
                    <a:pt x="166" y="138"/>
                    <a:pt x="166" y="138"/>
                  </a:cubicBezTo>
                  <a:cubicBezTo>
                    <a:pt x="189" y="138"/>
                    <a:pt x="208" y="119"/>
                    <a:pt x="208" y="96"/>
                  </a:cubicBezTo>
                  <a:cubicBezTo>
                    <a:pt x="208" y="84"/>
                    <a:pt x="202" y="72"/>
                    <a:pt x="192" y="64"/>
                  </a:cubicBezTo>
                  <a:close/>
                  <a:moveTo>
                    <a:pt x="120" y="164"/>
                  </a:moveTo>
                  <a:cubicBezTo>
                    <a:pt x="120" y="165"/>
                    <a:pt x="119" y="166"/>
                    <a:pt x="118" y="166"/>
                  </a:cubicBezTo>
                  <a:cubicBezTo>
                    <a:pt x="98" y="166"/>
                    <a:pt x="98" y="166"/>
                    <a:pt x="98" y="166"/>
                  </a:cubicBezTo>
                  <a:cubicBezTo>
                    <a:pt x="97" y="166"/>
                    <a:pt x="96" y="165"/>
                    <a:pt x="96" y="164"/>
                  </a:cubicBezTo>
                  <a:cubicBezTo>
                    <a:pt x="96" y="138"/>
                    <a:pt x="96" y="138"/>
                    <a:pt x="96" y="138"/>
                  </a:cubicBezTo>
                  <a:cubicBezTo>
                    <a:pt x="96" y="109"/>
                    <a:pt x="96" y="109"/>
                    <a:pt x="96" y="109"/>
                  </a:cubicBezTo>
                  <a:cubicBezTo>
                    <a:pt x="69" y="109"/>
                    <a:pt x="69" y="109"/>
                    <a:pt x="69" y="109"/>
                  </a:cubicBezTo>
                  <a:cubicBezTo>
                    <a:pt x="106" y="60"/>
                    <a:pt x="106" y="60"/>
                    <a:pt x="106" y="60"/>
                  </a:cubicBezTo>
                  <a:cubicBezTo>
                    <a:pt x="107" y="59"/>
                    <a:pt x="109" y="59"/>
                    <a:pt x="110" y="60"/>
                  </a:cubicBezTo>
                  <a:cubicBezTo>
                    <a:pt x="147" y="109"/>
                    <a:pt x="147" y="109"/>
                    <a:pt x="147" y="109"/>
                  </a:cubicBezTo>
                  <a:cubicBezTo>
                    <a:pt x="120" y="109"/>
                    <a:pt x="120" y="109"/>
                    <a:pt x="120" y="109"/>
                  </a:cubicBezTo>
                  <a:cubicBezTo>
                    <a:pt x="120" y="138"/>
                    <a:pt x="120" y="138"/>
                    <a:pt x="120" y="138"/>
                  </a:cubicBezTo>
                  <a:lnTo>
                    <a:pt x="120" y="164"/>
                  </a:lnTo>
                  <a:close/>
                  <a:moveTo>
                    <a:pt x="166" y="130"/>
                  </a:moveTo>
                  <a:cubicBezTo>
                    <a:pt x="128" y="130"/>
                    <a:pt x="128" y="130"/>
                    <a:pt x="128" y="130"/>
                  </a:cubicBezTo>
                  <a:cubicBezTo>
                    <a:pt x="128" y="117"/>
                    <a:pt x="128" y="117"/>
                    <a:pt x="128" y="117"/>
                  </a:cubicBezTo>
                  <a:cubicBezTo>
                    <a:pt x="147" y="117"/>
                    <a:pt x="147" y="117"/>
                    <a:pt x="147" y="117"/>
                  </a:cubicBezTo>
                  <a:cubicBezTo>
                    <a:pt x="151" y="117"/>
                    <a:pt x="154" y="115"/>
                    <a:pt x="155" y="112"/>
                  </a:cubicBezTo>
                  <a:cubicBezTo>
                    <a:pt x="156" y="110"/>
                    <a:pt x="156" y="107"/>
                    <a:pt x="153" y="104"/>
                  </a:cubicBezTo>
                  <a:cubicBezTo>
                    <a:pt x="116" y="55"/>
                    <a:pt x="116" y="55"/>
                    <a:pt x="116" y="55"/>
                  </a:cubicBezTo>
                  <a:cubicBezTo>
                    <a:pt x="114" y="53"/>
                    <a:pt x="111" y="51"/>
                    <a:pt x="108" y="51"/>
                  </a:cubicBezTo>
                  <a:cubicBezTo>
                    <a:pt x="105" y="51"/>
                    <a:pt x="102" y="53"/>
                    <a:pt x="100" y="55"/>
                  </a:cubicBezTo>
                  <a:cubicBezTo>
                    <a:pt x="62" y="104"/>
                    <a:pt x="62" y="104"/>
                    <a:pt x="62" y="104"/>
                  </a:cubicBezTo>
                  <a:cubicBezTo>
                    <a:pt x="60" y="107"/>
                    <a:pt x="60" y="110"/>
                    <a:pt x="61" y="112"/>
                  </a:cubicBezTo>
                  <a:cubicBezTo>
                    <a:pt x="62" y="115"/>
                    <a:pt x="65" y="117"/>
                    <a:pt x="69" y="117"/>
                  </a:cubicBezTo>
                  <a:cubicBezTo>
                    <a:pt x="88" y="117"/>
                    <a:pt x="88" y="117"/>
                    <a:pt x="88" y="117"/>
                  </a:cubicBezTo>
                  <a:cubicBezTo>
                    <a:pt x="88" y="130"/>
                    <a:pt x="88" y="130"/>
                    <a:pt x="88" y="130"/>
                  </a:cubicBezTo>
                  <a:cubicBezTo>
                    <a:pt x="42" y="130"/>
                    <a:pt x="42" y="130"/>
                    <a:pt x="42" y="130"/>
                  </a:cubicBezTo>
                  <a:cubicBezTo>
                    <a:pt x="23" y="130"/>
                    <a:pt x="8" y="115"/>
                    <a:pt x="8" y="96"/>
                  </a:cubicBezTo>
                  <a:cubicBezTo>
                    <a:pt x="8" y="78"/>
                    <a:pt x="22" y="64"/>
                    <a:pt x="39" y="62"/>
                  </a:cubicBezTo>
                  <a:cubicBezTo>
                    <a:pt x="43" y="62"/>
                    <a:pt x="43" y="62"/>
                    <a:pt x="43" y="62"/>
                  </a:cubicBezTo>
                  <a:cubicBezTo>
                    <a:pt x="43" y="58"/>
                    <a:pt x="43" y="58"/>
                    <a:pt x="43" y="58"/>
                  </a:cubicBezTo>
                  <a:cubicBezTo>
                    <a:pt x="43" y="42"/>
                    <a:pt x="56" y="29"/>
                    <a:pt x="72" y="29"/>
                  </a:cubicBezTo>
                  <a:cubicBezTo>
                    <a:pt x="78" y="29"/>
                    <a:pt x="84" y="30"/>
                    <a:pt x="88" y="34"/>
                  </a:cubicBezTo>
                  <a:cubicBezTo>
                    <a:pt x="92" y="36"/>
                    <a:pt x="92" y="36"/>
                    <a:pt x="92" y="36"/>
                  </a:cubicBezTo>
                  <a:cubicBezTo>
                    <a:pt x="94" y="32"/>
                    <a:pt x="94" y="32"/>
                    <a:pt x="94" y="32"/>
                  </a:cubicBezTo>
                  <a:cubicBezTo>
                    <a:pt x="103" y="17"/>
                    <a:pt x="119" y="8"/>
                    <a:pt x="136" y="8"/>
                  </a:cubicBezTo>
                  <a:cubicBezTo>
                    <a:pt x="163" y="8"/>
                    <a:pt x="185" y="30"/>
                    <a:pt x="185" y="57"/>
                  </a:cubicBezTo>
                  <a:cubicBezTo>
                    <a:pt x="185" y="59"/>
                    <a:pt x="185" y="62"/>
                    <a:pt x="184" y="65"/>
                  </a:cubicBezTo>
                  <a:cubicBezTo>
                    <a:pt x="184" y="67"/>
                    <a:pt x="184" y="67"/>
                    <a:pt x="184" y="67"/>
                  </a:cubicBezTo>
                  <a:cubicBezTo>
                    <a:pt x="186" y="69"/>
                    <a:pt x="186" y="69"/>
                    <a:pt x="186" y="69"/>
                  </a:cubicBezTo>
                  <a:cubicBezTo>
                    <a:pt x="195" y="75"/>
                    <a:pt x="200" y="85"/>
                    <a:pt x="200" y="96"/>
                  </a:cubicBezTo>
                  <a:cubicBezTo>
                    <a:pt x="200" y="115"/>
                    <a:pt x="184" y="130"/>
                    <a:pt x="166" y="130"/>
                  </a:cubicBezTo>
                  <a:close/>
                </a:path>
              </a:pathLst>
            </a:custGeom>
            <a:solidFill>
              <a:schemeClr val="bg1"/>
            </a:solidFill>
            <a:ln>
              <a:noFill/>
            </a:ln>
          </p:spPr>
          <p:txBody>
            <a:bodyPr vert="horz" wrap="square" lIns="91419" tIns="45709" rIns="91419" bIns="45709" numCol="1" anchor="t" anchorCtr="0" compatLnSpc="1"/>
            <a:lstStyle/>
            <a:p>
              <a:pPr algn="ctr"/>
              <a:endParaRPr lang="zh-CN" altLang="en-US" sz="1600">
                <a:solidFill>
                  <a:schemeClr val="accent2"/>
                </a:solidFill>
                <a:latin typeface="+mj-lt"/>
                <a:ea typeface="微软雅黑" panose="020B0503020204020204" pitchFamily="34" charset="-122"/>
              </a:endParaRPr>
            </a:p>
          </p:txBody>
        </p:sp>
        <p:grpSp>
          <p:nvGrpSpPr>
            <p:cNvPr id="25" name="组合 24"/>
            <p:cNvGrpSpPr/>
            <p:nvPr/>
          </p:nvGrpSpPr>
          <p:grpSpPr>
            <a:xfrm>
              <a:off x="4481535" y="2472674"/>
              <a:ext cx="1233512" cy="386653"/>
              <a:chOff x="2499360" y="3195046"/>
              <a:chExt cx="1584960" cy="496817"/>
            </a:xfrm>
            <a:grpFill/>
          </p:grpSpPr>
          <p:sp>
            <p:nvSpPr>
              <p:cNvPr id="26" name="圆角矩形 25"/>
              <p:cNvSpPr/>
              <p:nvPr/>
            </p:nvSpPr>
            <p:spPr>
              <a:xfrm>
                <a:off x="2499360" y="3195046"/>
                <a:ext cx="1584960" cy="492941"/>
              </a:xfrm>
              <a:prstGeom prst="round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27" name="文本框 49"/>
              <p:cNvSpPr txBox="1"/>
              <p:nvPr/>
            </p:nvSpPr>
            <p:spPr>
              <a:xfrm>
                <a:off x="2645910" y="3256850"/>
                <a:ext cx="1291859" cy="435013"/>
              </a:xfrm>
              <a:prstGeom prst="rect">
                <a:avLst/>
              </a:prstGeom>
              <a:solidFill>
                <a:schemeClr val="accent2"/>
              </a:solidFill>
            </p:spPr>
            <p:txBody>
              <a:bodyPr wrap="none" rtlCol="0">
                <a:spAutoFit/>
              </a:bodyPr>
              <a:lstStyle/>
              <a:p>
                <a:pPr algn="ctr"/>
                <a:r>
                  <a:rPr lang="zh-CN" altLang="en-US" sz="1600" dirty="0">
                    <a:solidFill>
                      <a:schemeClr val="bg1"/>
                    </a:solidFill>
                    <a:ea typeface="微软雅黑" panose="020B0503020204020204" pitchFamily="34" charset="-122"/>
                  </a:rPr>
                  <a:t>添加信息</a:t>
                </a:r>
              </a:p>
            </p:txBody>
          </p:sp>
        </p:grpSp>
      </p:grpSp>
      <p:sp>
        <p:nvSpPr>
          <p:cNvPr id="28" name="弧形 27"/>
          <p:cNvSpPr/>
          <p:nvPr/>
        </p:nvSpPr>
        <p:spPr>
          <a:xfrm rot="8100000">
            <a:off x="2991515" y="3044216"/>
            <a:ext cx="1608782" cy="1608782"/>
          </a:xfrm>
          <a:prstGeom prst="arc">
            <a:avLst>
              <a:gd name="adj1" fmla="val 14567799"/>
              <a:gd name="adj2" fmla="val 1217756"/>
            </a:avLst>
          </a:prstGeom>
          <a:ln w="50800">
            <a:solidFill>
              <a:srgbClr val="E94E60"/>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29" name="弧形 28"/>
          <p:cNvSpPr/>
          <p:nvPr/>
        </p:nvSpPr>
        <p:spPr>
          <a:xfrm rot="2700000" flipH="1">
            <a:off x="5388506" y="2250775"/>
            <a:ext cx="1608782" cy="1608782"/>
          </a:xfrm>
          <a:prstGeom prst="arc">
            <a:avLst>
              <a:gd name="adj1" fmla="val 14470304"/>
              <a:gd name="adj2" fmla="val 1217756"/>
            </a:avLst>
          </a:prstGeom>
          <a:ln w="50800">
            <a:solidFill>
              <a:schemeClr val="tx1">
                <a:lumMod val="50000"/>
                <a:lumOff val="50000"/>
              </a:schemeClr>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mj-lt"/>
              <a:ea typeface="微软雅黑" panose="020B0503020204020204" pitchFamily="34" charset="-122"/>
            </a:endParaRPr>
          </a:p>
        </p:txBody>
      </p:sp>
      <p:grpSp>
        <p:nvGrpSpPr>
          <p:cNvPr id="30" name="组合 29"/>
          <p:cNvGrpSpPr/>
          <p:nvPr/>
        </p:nvGrpSpPr>
        <p:grpSpPr>
          <a:xfrm>
            <a:off x="6596748" y="2943602"/>
            <a:ext cx="1599234" cy="1176883"/>
            <a:chOff x="6463857" y="2624974"/>
            <a:chExt cx="1599604" cy="1177155"/>
          </a:xfrm>
          <a:solidFill>
            <a:srgbClr val="E94E60"/>
          </a:solidFill>
        </p:grpSpPr>
        <p:sp>
          <p:nvSpPr>
            <p:cNvPr id="31" name="圆角矩形 30"/>
            <p:cNvSpPr/>
            <p:nvPr/>
          </p:nvSpPr>
          <p:spPr>
            <a:xfrm>
              <a:off x="6463857" y="2624974"/>
              <a:ext cx="1294836" cy="982318"/>
            </a:xfrm>
            <a:prstGeom prst="roundRect">
              <a:avLst>
                <a:gd name="adj" fmla="val 13269"/>
              </a:avLst>
            </a:prstGeom>
            <a:solidFill>
              <a:schemeClr val="accent3"/>
            </a:solidFill>
            <a:ln w="6985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32" name="Freeform 120"/>
            <p:cNvSpPr>
              <a:spLocks noEditPoints="1"/>
            </p:cNvSpPr>
            <p:nvPr/>
          </p:nvSpPr>
          <p:spPr bwMode="auto">
            <a:xfrm>
              <a:off x="6908386" y="2872125"/>
              <a:ext cx="451270" cy="442928"/>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91419" tIns="45709" rIns="91419" bIns="45709" numCol="1" anchor="t" anchorCtr="0" compatLnSpc="1"/>
            <a:lstStyle/>
            <a:p>
              <a:pPr algn="ctr"/>
              <a:endParaRPr lang="zh-CN" altLang="en-US" sz="1600">
                <a:solidFill>
                  <a:schemeClr val="accent2"/>
                </a:solidFill>
                <a:latin typeface="+mj-lt"/>
                <a:ea typeface="微软雅黑" panose="020B0503020204020204" pitchFamily="34" charset="-122"/>
              </a:endParaRPr>
            </a:p>
          </p:txBody>
        </p:sp>
        <p:grpSp>
          <p:nvGrpSpPr>
            <p:cNvPr id="33" name="组合 32"/>
            <p:cNvGrpSpPr/>
            <p:nvPr/>
          </p:nvGrpSpPr>
          <p:grpSpPr>
            <a:xfrm>
              <a:off x="6829950" y="3415474"/>
              <a:ext cx="1233511" cy="386655"/>
              <a:chOff x="2499360" y="3195046"/>
              <a:chExt cx="1584960" cy="496819"/>
            </a:xfrm>
            <a:grpFill/>
          </p:grpSpPr>
          <p:sp>
            <p:nvSpPr>
              <p:cNvPr id="34" name="圆角矩形 33"/>
              <p:cNvSpPr/>
              <p:nvPr/>
            </p:nvSpPr>
            <p:spPr>
              <a:xfrm>
                <a:off x="2499360" y="3195046"/>
                <a:ext cx="1584960" cy="492941"/>
              </a:xfrm>
              <a:prstGeom prst="round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35" name="文本框 72"/>
              <p:cNvSpPr txBox="1"/>
              <p:nvPr/>
            </p:nvSpPr>
            <p:spPr>
              <a:xfrm>
                <a:off x="2645909" y="3256851"/>
                <a:ext cx="1291860" cy="435014"/>
              </a:xfrm>
              <a:prstGeom prst="rect">
                <a:avLst/>
              </a:prstGeom>
              <a:solidFill>
                <a:schemeClr val="accent3"/>
              </a:solidFill>
            </p:spPr>
            <p:txBody>
              <a:bodyPr wrap="none" rtlCol="0">
                <a:spAutoFit/>
              </a:bodyPr>
              <a:lstStyle/>
              <a:p>
                <a:pPr algn="ctr"/>
                <a:r>
                  <a:rPr lang="zh-CN" altLang="en-US" sz="1600" dirty="0">
                    <a:solidFill>
                      <a:schemeClr val="bg1"/>
                    </a:solidFill>
                    <a:ea typeface="微软雅黑" panose="020B0503020204020204" pitchFamily="34" charset="-122"/>
                  </a:rPr>
                  <a:t>添加信息</a:t>
                </a:r>
              </a:p>
            </p:txBody>
          </p:sp>
        </p:grpSp>
      </p:grpSp>
      <p:grpSp>
        <p:nvGrpSpPr>
          <p:cNvPr id="36" name="组合 35"/>
          <p:cNvGrpSpPr/>
          <p:nvPr/>
        </p:nvGrpSpPr>
        <p:grpSpPr>
          <a:xfrm>
            <a:off x="9031324" y="2773195"/>
            <a:ext cx="1599235" cy="1152496"/>
            <a:chOff x="8898995" y="2454529"/>
            <a:chExt cx="1599605" cy="1152763"/>
          </a:xfrm>
          <a:solidFill>
            <a:schemeClr val="tx1">
              <a:lumMod val="50000"/>
              <a:lumOff val="50000"/>
            </a:schemeClr>
          </a:solidFill>
        </p:grpSpPr>
        <p:sp>
          <p:nvSpPr>
            <p:cNvPr id="37" name="圆角矩形 36"/>
            <p:cNvSpPr/>
            <p:nvPr/>
          </p:nvSpPr>
          <p:spPr>
            <a:xfrm>
              <a:off x="8898995" y="2624974"/>
              <a:ext cx="1294836" cy="982318"/>
            </a:xfrm>
            <a:prstGeom prst="roundRect">
              <a:avLst>
                <a:gd name="adj" fmla="val 13269"/>
              </a:avLst>
            </a:prstGeom>
            <a:solidFill>
              <a:schemeClr val="accent4"/>
            </a:solidFill>
            <a:ln w="6985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38" name="Freeform 98"/>
            <p:cNvSpPr>
              <a:spLocks noEditPoints="1"/>
            </p:cNvSpPr>
            <p:nvPr/>
          </p:nvSpPr>
          <p:spPr bwMode="auto">
            <a:xfrm>
              <a:off x="9312926" y="2863322"/>
              <a:ext cx="475362" cy="460534"/>
            </a:xfrm>
            <a:custGeom>
              <a:avLst/>
              <a:gdLst>
                <a:gd name="T0" fmla="*/ 449 w 513"/>
                <a:gd name="T1" fmla="*/ 497 h 497"/>
                <a:gd name="T2" fmla="*/ 289 w 513"/>
                <a:gd name="T3" fmla="*/ 497 h 497"/>
                <a:gd name="T4" fmla="*/ 289 w 513"/>
                <a:gd name="T5" fmla="*/ 326 h 497"/>
                <a:gd name="T6" fmla="*/ 227 w 513"/>
                <a:gd name="T7" fmla="*/ 326 h 497"/>
                <a:gd name="T8" fmla="*/ 227 w 513"/>
                <a:gd name="T9" fmla="*/ 497 h 497"/>
                <a:gd name="T10" fmla="*/ 66 w 513"/>
                <a:gd name="T11" fmla="*/ 497 h 497"/>
                <a:gd name="T12" fmla="*/ 66 w 513"/>
                <a:gd name="T13" fmla="*/ 296 h 497"/>
                <a:gd name="T14" fmla="*/ 0 w 513"/>
                <a:gd name="T15" fmla="*/ 296 h 497"/>
                <a:gd name="T16" fmla="*/ 99 w 513"/>
                <a:gd name="T17" fmla="*/ 180 h 497"/>
                <a:gd name="T18" fmla="*/ 99 w 513"/>
                <a:gd name="T19" fmla="*/ 43 h 497"/>
                <a:gd name="T20" fmla="*/ 187 w 513"/>
                <a:gd name="T21" fmla="*/ 43 h 497"/>
                <a:gd name="T22" fmla="*/ 187 w 513"/>
                <a:gd name="T23" fmla="*/ 80 h 497"/>
                <a:gd name="T24" fmla="*/ 258 w 513"/>
                <a:gd name="T25" fmla="*/ 0 h 497"/>
                <a:gd name="T26" fmla="*/ 513 w 513"/>
                <a:gd name="T27" fmla="*/ 296 h 497"/>
                <a:gd name="T28" fmla="*/ 449 w 513"/>
                <a:gd name="T29" fmla="*/ 296 h 497"/>
                <a:gd name="T30" fmla="*/ 449 w 513"/>
                <a:gd name="T31" fmla="*/ 497 h 497"/>
                <a:gd name="T32" fmla="*/ 308 w 513"/>
                <a:gd name="T33" fmla="*/ 478 h 497"/>
                <a:gd name="T34" fmla="*/ 431 w 513"/>
                <a:gd name="T35" fmla="*/ 478 h 497"/>
                <a:gd name="T36" fmla="*/ 431 w 513"/>
                <a:gd name="T37" fmla="*/ 277 h 497"/>
                <a:gd name="T38" fmla="*/ 473 w 513"/>
                <a:gd name="T39" fmla="*/ 277 h 497"/>
                <a:gd name="T40" fmla="*/ 258 w 513"/>
                <a:gd name="T41" fmla="*/ 28 h 497"/>
                <a:gd name="T42" fmla="*/ 168 w 513"/>
                <a:gd name="T43" fmla="*/ 132 h 497"/>
                <a:gd name="T44" fmla="*/ 168 w 513"/>
                <a:gd name="T45" fmla="*/ 62 h 497"/>
                <a:gd name="T46" fmla="*/ 118 w 513"/>
                <a:gd name="T47" fmla="*/ 62 h 497"/>
                <a:gd name="T48" fmla="*/ 118 w 513"/>
                <a:gd name="T49" fmla="*/ 187 h 497"/>
                <a:gd name="T50" fmla="*/ 40 w 513"/>
                <a:gd name="T51" fmla="*/ 277 h 497"/>
                <a:gd name="T52" fmla="*/ 85 w 513"/>
                <a:gd name="T53" fmla="*/ 277 h 497"/>
                <a:gd name="T54" fmla="*/ 85 w 513"/>
                <a:gd name="T55" fmla="*/ 478 h 497"/>
                <a:gd name="T56" fmla="*/ 208 w 513"/>
                <a:gd name="T57" fmla="*/ 478 h 497"/>
                <a:gd name="T58" fmla="*/ 208 w 513"/>
                <a:gd name="T59" fmla="*/ 307 h 497"/>
                <a:gd name="T60" fmla="*/ 308 w 513"/>
                <a:gd name="T61" fmla="*/ 307 h 497"/>
                <a:gd name="T62" fmla="*/ 308 w 513"/>
                <a:gd name="T63" fmla="*/ 4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3" h="497">
                  <a:moveTo>
                    <a:pt x="449" y="497"/>
                  </a:moveTo>
                  <a:lnTo>
                    <a:pt x="289" y="497"/>
                  </a:lnTo>
                  <a:lnTo>
                    <a:pt x="289" y="326"/>
                  </a:lnTo>
                  <a:lnTo>
                    <a:pt x="227" y="326"/>
                  </a:lnTo>
                  <a:lnTo>
                    <a:pt x="227" y="497"/>
                  </a:lnTo>
                  <a:lnTo>
                    <a:pt x="66" y="497"/>
                  </a:lnTo>
                  <a:lnTo>
                    <a:pt x="66" y="296"/>
                  </a:lnTo>
                  <a:lnTo>
                    <a:pt x="0" y="296"/>
                  </a:lnTo>
                  <a:lnTo>
                    <a:pt x="99" y="180"/>
                  </a:lnTo>
                  <a:lnTo>
                    <a:pt x="99" y="43"/>
                  </a:lnTo>
                  <a:lnTo>
                    <a:pt x="187" y="43"/>
                  </a:lnTo>
                  <a:lnTo>
                    <a:pt x="187" y="80"/>
                  </a:lnTo>
                  <a:lnTo>
                    <a:pt x="258" y="0"/>
                  </a:lnTo>
                  <a:lnTo>
                    <a:pt x="513" y="296"/>
                  </a:lnTo>
                  <a:lnTo>
                    <a:pt x="449" y="296"/>
                  </a:lnTo>
                  <a:lnTo>
                    <a:pt x="449" y="497"/>
                  </a:lnTo>
                  <a:close/>
                  <a:moveTo>
                    <a:pt x="308" y="478"/>
                  </a:moveTo>
                  <a:lnTo>
                    <a:pt x="431" y="478"/>
                  </a:lnTo>
                  <a:lnTo>
                    <a:pt x="431" y="277"/>
                  </a:lnTo>
                  <a:lnTo>
                    <a:pt x="473" y="277"/>
                  </a:lnTo>
                  <a:lnTo>
                    <a:pt x="258" y="28"/>
                  </a:lnTo>
                  <a:lnTo>
                    <a:pt x="168" y="132"/>
                  </a:lnTo>
                  <a:lnTo>
                    <a:pt x="168" y="62"/>
                  </a:lnTo>
                  <a:lnTo>
                    <a:pt x="118" y="62"/>
                  </a:lnTo>
                  <a:lnTo>
                    <a:pt x="118" y="187"/>
                  </a:lnTo>
                  <a:lnTo>
                    <a:pt x="40" y="277"/>
                  </a:lnTo>
                  <a:lnTo>
                    <a:pt x="85" y="277"/>
                  </a:lnTo>
                  <a:lnTo>
                    <a:pt x="85" y="478"/>
                  </a:lnTo>
                  <a:lnTo>
                    <a:pt x="208" y="478"/>
                  </a:lnTo>
                  <a:lnTo>
                    <a:pt x="208" y="307"/>
                  </a:lnTo>
                  <a:lnTo>
                    <a:pt x="308" y="307"/>
                  </a:lnTo>
                  <a:lnTo>
                    <a:pt x="308" y="478"/>
                  </a:lnTo>
                  <a:close/>
                </a:path>
              </a:pathLst>
            </a:custGeom>
            <a:solidFill>
              <a:schemeClr val="bg1"/>
            </a:solidFill>
            <a:ln>
              <a:noFill/>
            </a:ln>
          </p:spPr>
          <p:txBody>
            <a:bodyPr vert="horz" wrap="square" lIns="91419" tIns="45709" rIns="91419" bIns="45709" numCol="1" anchor="t" anchorCtr="0" compatLnSpc="1"/>
            <a:lstStyle/>
            <a:p>
              <a:pPr algn="ctr"/>
              <a:endParaRPr lang="zh-CN" altLang="en-US" sz="1600">
                <a:solidFill>
                  <a:schemeClr val="accent2"/>
                </a:solidFill>
                <a:latin typeface="+mj-lt"/>
                <a:ea typeface="微软雅黑" panose="020B0503020204020204" pitchFamily="34" charset="-122"/>
              </a:endParaRPr>
            </a:p>
          </p:txBody>
        </p:sp>
        <p:grpSp>
          <p:nvGrpSpPr>
            <p:cNvPr id="39" name="组合 38"/>
            <p:cNvGrpSpPr/>
            <p:nvPr/>
          </p:nvGrpSpPr>
          <p:grpSpPr>
            <a:xfrm>
              <a:off x="9265089" y="2454529"/>
              <a:ext cx="1233511" cy="386655"/>
              <a:chOff x="2499360" y="3195046"/>
              <a:chExt cx="1584960" cy="496819"/>
            </a:xfrm>
            <a:grpFill/>
          </p:grpSpPr>
          <p:sp>
            <p:nvSpPr>
              <p:cNvPr id="40" name="圆角矩形 39"/>
              <p:cNvSpPr/>
              <p:nvPr/>
            </p:nvSpPr>
            <p:spPr>
              <a:xfrm>
                <a:off x="2499360" y="3195046"/>
                <a:ext cx="1584960" cy="492941"/>
              </a:xfrm>
              <a:prstGeom prst="round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sp>
            <p:nvSpPr>
              <p:cNvPr id="41" name="文本框 78"/>
              <p:cNvSpPr txBox="1"/>
              <p:nvPr/>
            </p:nvSpPr>
            <p:spPr>
              <a:xfrm>
                <a:off x="2645909" y="3256851"/>
                <a:ext cx="1291860" cy="435014"/>
              </a:xfrm>
              <a:prstGeom prst="rect">
                <a:avLst/>
              </a:prstGeom>
              <a:solidFill>
                <a:schemeClr val="accent4"/>
              </a:solidFill>
            </p:spPr>
            <p:txBody>
              <a:bodyPr wrap="none" rtlCol="0">
                <a:spAutoFit/>
              </a:bodyPr>
              <a:lstStyle/>
              <a:p>
                <a:pPr algn="ctr"/>
                <a:r>
                  <a:rPr lang="zh-CN" altLang="en-US" sz="1600" dirty="0">
                    <a:solidFill>
                      <a:schemeClr val="bg1"/>
                    </a:solidFill>
                    <a:ea typeface="微软雅黑" panose="020B0503020204020204" pitchFamily="34" charset="-122"/>
                  </a:rPr>
                  <a:t>添加信息</a:t>
                </a:r>
              </a:p>
            </p:txBody>
          </p:sp>
        </p:grpSp>
      </p:grpSp>
      <p:sp>
        <p:nvSpPr>
          <p:cNvPr id="42" name="弧形 41"/>
          <p:cNvSpPr/>
          <p:nvPr/>
        </p:nvSpPr>
        <p:spPr>
          <a:xfrm rot="8100000">
            <a:off x="7773963" y="3026073"/>
            <a:ext cx="1608781" cy="1608782"/>
          </a:xfrm>
          <a:prstGeom prst="arc">
            <a:avLst>
              <a:gd name="adj1" fmla="val 14613822"/>
              <a:gd name="adj2" fmla="val 1217756"/>
            </a:avLst>
          </a:prstGeom>
          <a:ln w="50800">
            <a:solidFill>
              <a:srgbClr val="E94E60"/>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a typeface="微软雅黑" panose="020B0503020204020204" pitchFamily="34" charset="-122"/>
            </a:endParaRPr>
          </a:p>
        </p:txBody>
      </p:sp>
      <p:cxnSp>
        <p:nvCxnSpPr>
          <p:cNvPr id="43" name="直接连接符 42"/>
          <p:cNvCxnSpPr/>
          <p:nvPr/>
        </p:nvCxnSpPr>
        <p:spPr>
          <a:xfrm>
            <a:off x="1814303" y="5008320"/>
            <a:ext cx="8966571" cy="0"/>
          </a:xfrm>
          <a:prstGeom prst="line">
            <a:avLst/>
          </a:prstGeom>
          <a:ln>
            <a:solidFill>
              <a:schemeClr val="tx1">
                <a:lumMod val="50000"/>
                <a:lumOff val="50000"/>
                <a:alpha val="24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671777" y="5274029"/>
            <a:ext cx="8248634" cy="867729"/>
          </a:xfrm>
          <a:prstGeom prst="rect">
            <a:avLst/>
          </a:prstGeom>
        </p:spPr>
        <p:txBody>
          <a:bodyPr wrap="square">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并且那风景是那样执著地连连踢我的脑袋，仿佛在说：喂，起来，我可还在这里哟！起来，起来想想，思考一下我为什么还在这里！不过一点也不痛，一脚踢来，只是发出空洞的声响。甚至这声响或迟或早也将杳然远逝，就像时间万物归根结底都将自消自灭一样。</a:t>
            </a:r>
          </a:p>
        </p:txBody>
      </p:sp>
      <p:sp>
        <p:nvSpPr>
          <p:cNvPr id="45"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00" fill="hold"/>
                                        <p:tgtEl>
                                          <p:spTgt spid="16"/>
                                        </p:tgtEl>
                                        <p:attrNameLst>
                                          <p:attrName>ppt_w</p:attrName>
                                        </p:attrNameLst>
                                      </p:cBhvr>
                                      <p:tavLst>
                                        <p:tav tm="0">
                                          <p:val>
                                            <p:fltVal val="0"/>
                                          </p:val>
                                        </p:tav>
                                        <p:tav tm="100000">
                                          <p:val>
                                            <p:strVal val="#ppt_w"/>
                                          </p:val>
                                        </p:tav>
                                      </p:tavLst>
                                    </p:anim>
                                    <p:anim calcmode="lin" valueType="num">
                                      <p:cBhvr>
                                        <p:cTn id="8" dur="300" fill="hold"/>
                                        <p:tgtEl>
                                          <p:spTgt spid="16"/>
                                        </p:tgtEl>
                                        <p:attrNameLst>
                                          <p:attrName>ppt_h</p:attrName>
                                        </p:attrNameLst>
                                      </p:cBhvr>
                                      <p:tavLst>
                                        <p:tav tm="0">
                                          <p:val>
                                            <p:fltVal val="0"/>
                                          </p:val>
                                        </p:tav>
                                        <p:tav tm="100000">
                                          <p:val>
                                            <p:strVal val="#ppt_h"/>
                                          </p:val>
                                        </p:tav>
                                      </p:tavLst>
                                    </p:anim>
                                    <p:animEffect transition="in" filter="fade">
                                      <p:cBhvr>
                                        <p:cTn id="9" dur="3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300"/>
                                        <p:tgtEl>
                                          <p:spTgt spid="2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300" fill="hold"/>
                                        <p:tgtEl>
                                          <p:spTgt spid="22"/>
                                        </p:tgtEl>
                                        <p:attrNameLst>
                                          <p:attrName>ppt_w</p:attrName>
                                        </p:attrNameLst>
                                      </p:cBhvr>
                                      <p:tavLst>
                                        <p:tav tm="0">
                                          <p:val>
                                            <p:fltVal val="0"/>
                                          </p:val>
                                        </p:tav>
                                        <p:tav tm="100000">
                                          <p:val>
                                            <p:strVal val="#ppt_w"/>
                                          </p:val>
                                        </p:tav>
                                      </p:tavLst>
                                    </p:anim>
                                    <p:anim calcmode="lin" valueType="num">
                                      <p:cBhvr>
                                        <p:cTn id="18" dur="300" fill="hold"/>
                                        <p:tgtEl>
                                          <p:spTgt spid="22"/>
                                        </p:tgtEl>
                                        <p:attrNameLst>
                                          <p:attrName>ppt_h</p:attrName>
                                        </p:attrNameLst>
                                      </p:cBhvr>
                                      <p:tavLst>
                                        <p:tav tm="0">
                                          <p:val>
                                            <p:fltVal val="0"/>
                                          </p:val>
                                        </p:tav>
                                        <p:tav tm="100000">
                                          <p:val>
                                            <p:strVal val="#ppt_h"/>
                                          </p:val>
                                        </p:tav>
                                      </p:tavLst>
                                    </p:anim>
                                    <p:animEffect transition="in" filter="fade">
                                      <p:cBhvr>
                                        <p:cTn id="19" dur="300"/>
                                        <p:tgtEl>
                                          <p:spTgt spid="2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300" fill="hold"/>
                                        <p:tgtEl>
                                          <p:spTgt spid="30"/>
                                        </p:tgtEl>
                                        <p:attrNameLst>
                                          <p:attrName>ppt_w</p:attrName>
                                        </p:attrNameLst>
                                      </p:cBhvr>
                                      <p:tavLst>
                                        <p:tav tm="0">
                                          <p:val>
                                            <p:fltVal val="0"/>
                                          </p:val>
                                        </p:tav>
                                        <p:tav tm="100000">
                                          <p:val>
                                            <p:strVal val="#ppt_w"/>
                                          </p:val>
                                        </p:tav>
                                      </p:tavLst>
                                    </p:anim>
                                    <p:anim calcmode="lin" valueType="num">
                                      <p:cBhvr>
                                        <p:cTn id="28" dur="300" fill="hold"/>
                                        <p:tgtEl>
                                          <p:spTgt spid="30"/>
                                        </p:tgtEl>
                                        <p:attrNameLst>
                                          <p:attrName>ppt_h</p:attrName>
                                        </p:attrNameLst>
                                      </p:cBhvr>
                                      <p:tavLst>
                                        <p:tav tm="0">
                                          <p:val>
                                            <p:fltVal val="0"/>
                                          </p:val>
                                        </p:tav>
                                        <p:tav tm="100000">
                                          <p:val>
                                            <p:strVal val="#ppt_h"/>
                                          </p:val>
                                        </p:tav>
                                      </p:tavLst>
                                    </p:anim>
                                    <p:animEffect transition="in" filter="fade">
                                      <p:cBhvr>
                                        <p:cTn id="29" dur="300"/>
                                        <p:tgtEl>
                                          <p:spTgt spid="3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300"/>
                                        <p:tgtEl>
                                          <p:spTgt spid="4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300" fill="hold"/>
                                        <p:tgtEl>
                                          <p:spTgt spid="36"/>
                                        </p:tgtEl>
                                        <p:attrNameLst>
                                          <p:attrName>ppt_w</p:attrName>
                                        </p:attrNameLst>
                                      </p:cBhvr>
                                      <p:tavLst>
                                        <p:tav tm="0">
                                          <p:val>
                                            <p:fltVal val="0"/>
                                          </p:val>
                                        </p:tav>
                                        <p:tav tm="100000">
                                          <p:val>
                                            <p:strVal val="#ppt_w"/>
                                          </p:val>
                                        </p:tav>
                                      </p:tavLst>
                                    </p:anim>
                                    <p:anim calcmode="lin" valueType="num">
                                      <p:cBhvr>
                                        <p:cTn id="38" dur="300" fill="hold"/>
                                        <p:tgtEl>
                                          <p:spTgt spid="36"/>
                                        </p:tgtEl>
                                        <p:attrNameLst>
                                          <p:attrName>ppt_h</p:attrName>
                                        </p:attrNameLst>
                                      </p:cBhvr>
                                      <p:tavLst>
                                        <p:tav tm="0">
                                          <p:val>
                                            <p:fltVal val="0"/>
                                          </p:val>
                                        </p:tav>
                                        <p:tav tm="100000">
                                          <p:val>
                                            <p:strVal val="#ppt_h"/>
                                          </p:val>
                                        </p:tav>
                                      </p:tavLst>
                                    </p:anim>
                                    <p:animEffect transition="in" filter="fade">
                                      <p:cBhvr>
                                        <p:cTn id="39" dur="300"/>
                                        <p:tgtEl>
                                          <p:spTgt spid="36"/>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2" grpId="0" animBg="1"/>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6" name="任意多边形 15"/>
          <p:cNvSpPr/>
          <p:nvPr/>
        </p:nvSpPr>
        <p:spPr>
          <a:xfrm>
            <a:off x="4265506" y="2693331"/>
            <a:ext cx="1669028"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1"/>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80" tIns="66691" rIns="133380" bIns="66691" rtlCol="0" anchor="ctr"/>
          <a:lstStyle/>
          <a:p>
            <a:pPr algn="ctr"/>
            <a:endParaRPr lang="zh-CN" altLang="en-US" sz="1500" dirty="0">
              <a:ea typeface="微软雅黑" panose="020B0503020204020204" pitchFamily="34" charset="-122"/>
            </a:endParaRPr>
          </a:p>
        </p:txBody>
      </p:sp>
      <p:sp>
        <p:nvSpPr>
          <p:cNvPr id="17" name="任意多边形 16"/>
          <p:cNvSpPr/>
          <p:nvPr/>
        </p:nvSpPr>
        <p:spPr>
          <a:xfrm>
            <a:off x="6442512" y="2693331"/>
            <a:ext cx="1669028"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2"/>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80" tIns="66691" rIns="133380" bIns="66691" rtlCol="0" anchor="ctr"/>
          <a:lstStyle/>
          <a:p>
            <a:pPr algn="ctr"/>
            <a:endParaRPr lang="zh-CN" altLang="en-US" sz="1500" dirty="0">
              <a:ea typeface="微软雅黑" panose="020B0503020204020204" pitchFamily="34" charset="-122"/>
            </a:endParaRPr>
          </a:p>
        </p:txBody>
      </p:sp>
      <p:sp>
        <p:nvSpPr>
          <p:cNvPr id="18" name="任意多边形 17"/>
          <p:cNvSpPr/>
          <p:nvPr/>
        </p:nvSpPr>
        <p:spPr>
          <a:xfrm>
            <a:off x="4265506" y="4488769"/>
            <a:ext cx="1669028"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4"/>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80" tIns="66691" rIns="133380" bIns="66691" rtlCol="0" anchor="ctr"/>
          <a:lstStyle/>
          <a:p>
            <a:pPr algn="ctr"/>
            <a:endParaRPr lang="zh-CN" altLang="en-US" sz="1500" dirty="0">
              <a:ea typeface="微软雅黑" panose="020B0503020204020204" pitchFamily="34" charset="-122"/>
            </a:endParaRPr>
          </a:p>
        </p:txBody>
      </p:sp>
      <p:sp>
        <p:nvSpPr>
          <p:cNvPr id="19" name="任意多边形 18"/>
          <p:cNvSpPr/>
          <p:nvPr/>
        </p:nvSpPr>
        <p:spPr>
          <a:xfrm>
            <a:off x="6442512" y="4488769"/>
            <a:ext cx="1669028"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3"/>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80" tIns="66691" rIns="133380" bIns="66691" rtlCol="0" anchor="ctr"/>
          <a:lstStyle/>
          <a:p>
            <a:pPr algn="ctr"/>
            <a:endParaRPr lang="zh-CN" altLang="en-US" sz="1500" dirty="0">
              <a:ea typeface="微软雅黑" panose="020B0503020204020204" pitchFamily="34" charset="-122"/>
            </a:endParaRPr>
          </a:p>
        </p:txBody>
      </p:sp>
      <p:grpSp>
        <p:nvGrpSpPr>
          <p:cNvPr id="20" name="组合 19"/>
          <p:cNvGrpSpPr/>
          <p:nvPr/>
        </p:nvGrpSpPr>
        <p:grpSpPr>
          <a:xfrm>
            <a:off x="1712552" y="2931608"/>
            <a:ext cx="2454472" cy="892564"/>
            <a:chOff x="1258030" y="3593783"/>
            <a:chExt cx="2139699" cy="892357"/>
          </a:xfrm>
        </p:grpSpPr>
        <p:sp>
          <p:nvSpPr>
            <p:cNvPr id="21" name="文本框 9"/>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ea typeface="微软雅黑" panose="020B0503020204020204" pitchFamily="34" charset="-122"/>
                </a:rPr>
                <a:t>01</a:t>
              </a:r>
              <a:endParaRPr lang="zh-CN" altLang="en-US" sz="31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2" name="文本框 10"/>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23" name="文本框 11"/>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4" name="组合 23"/>
          <p:cNvGrpSpPr/>
          <p:nvPr/>
        </p:nvGrpSpPr>
        <p:grpSpPr>
          <a:xfrm>
            <a:off x="8116782" y="2931608"/>
            <a:ext cx="2454472" cy="892564"/>
            <a:chOff x="1258030" y="3593783"/>
            <a:chExt cx="2139699" cy="892357"/>
          </a:xfrm>
        </p:grpSpPr>
        <p:sp>
          <p:nvSpPr>
            <p:cNvPr id="25" name="文本框 13"/>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ea typeface="微软雅黑" panose="020B0503020204020204" pitchFamily="34" charset="-122"/>
                </a:rPr>
                <a:t>02</a:t>
              </a:r>
              <a:endParaRPr lang="zh-CN" altLang="en-US" sz="31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6" name="文本框 14"/>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27" name="文本框 15"/>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8" name="组合 27"/>
          <p:cNvGrpSpPr/>
          <p:nvPr/>
        </p:nvGrpSpPr>
        <p:grpSpPr>
          <a:xfrm>
            <a:off x="1712552" y="4710020"/>
            <a:ext cx="2454472" cy="892564"/>
            <a:chOff x="1258030" y="3593783"/>
            <a:chExt cx="2139699" cy="892357"/>
          </a:xfrm>
        </p:grpSpPr>
        <p:sp>
          <p:nvSpPr>
            <p:cNvPr id="29" name="文本框 17"/>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ea typeface="微软雅黑" panose="020B0503020204020204" pitchFamily="34" charset="-122"/>
                </a:rPr>
                <a:t>04</a:t>
              </a:r>
              <a:endParaRPr lang="zh-CN" altLang="en-US" sz="31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0" name="文本框 18"/>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31" name="文本框 19"/>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2" name="组合 31"/>
          <p:cNvGrpSpPr/>
          <p:nvPr/>
        </p:nvGrpSpPr>
        <p:grpSpPr>
          <a:xfrm>
            <a:off x="8116782" y="4710020"/>
            <a:ext cx="2454472" cy="892564"/>
            <a:chOff x="1258030" y="3593783"/>
            <a:chExt cx="2139699" cy="892357"/>
          </a:xfrm>
        </p:grpSpPr>
        <p:sp>
          <p:nvSpPr>
            <p:cNvPr id="33" name="文本框 21"/>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ea typeface="微软雅黑" panose="020B0503020204020204" pitchFamily="34" charset="-122"/>
                </a:rPr>
                <a:t>03</a:t>
              </a:r>
              <a:endParaRPr lang="zh-CN" altLang="en-US" sz="31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4" name="文本框 22"/>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35" name="文本框 23"/>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6" name="组合 35"/>
          <p:cNvGrpSpPr/>
          <p:nvPr/>
        </p:nvGrpSpPr>
        <p:grpSpPr>
          <a:xfrm>
            <a:off x="4874609" y="4981222"/>
            <a:ext cx="451600" cy="479976"/>
            <a:chOff x="3683997" y="856343"/>
            <a:chExt cx="576394" cy="702571"/>
          </a:xfrm>
          <a:solidFill>
            <a:schemeClr val="accent4"/>
          </a:solidFill>
          <a:effectLst/>
        </p:grpSpPr>
        <p:sp>
          <p:nvSpPr>
            <p:cNvPr id="3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3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grpSp>
      <p:grpSp>
        <p:nvGrpSpPr>
          <p:cNvPr id="39" name="组合 38"/>
          <p:cNvGrpSpPr/>
          <p:nvPr/>
        </p:nvGrpSpPr>
        <p:grpSpPr>
          <a:xfrm>
            <a:off x="7023762" y="3206909"/>
            <a:ext cx="528968" cy="428006"/>
            <a:chOff x="7903081" y="894379"/>
            <a:chExt cx="675141" cy="626498"/>
          </a:xfrm>
          <a:solidFill>
            <a:schemeClr val="accent2"/>
          </a:solidFill>
          <a:effectLst/>
        </p:grpSpPr>
        <p:sp>
          <p:nvSpPr>
            <p:cNvPr id="4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4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4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grpSp>
      <p:grpSp>
        <p:nvGrpSpPr>
          <p:cNvPr id="43" name="组合 42"/>
          <p:cNvGrpSpPr/>
          <p:nvPr/>
        </p:nvGrpSpPr>
        <p:grpSpPr>
          <a:xfrm>
            <a:off x="4833570" y="3173636"/>
            <a:ext cx="560201" cy="479976"/>
            <a:chOff x="5037571" y="856343"/>
            <a:chExt cx="715006" cy="702571"/>
          </a:xfrm>
          <a:solidFill>
            <a:schemeClr val="accent1"/>
          </a:solidFill>
          <a:effectLst/>
        </p:grpSpPr>
        <p:sp>
          <p:nvSpPr>
            <p:cNvPr id="44"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4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46"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grpSp>
      <p:grpSp>
        <p:nvGrpSpPr>
          <p:cNvPr id="47" name="组合 46"/>
          <p:cNvGrpSpPr/>
          <p:nvPr/>
        </p:nvGrpSpPr>
        <p:grpSpPr>
          <a:xfrm>
            <a:off x="7023763" y="4987682"/>
            <a:ext cx="555616" cy="457490"/>
            <a:chOff x="6460269" y="872801"/>
            <a:chExt cx="709154" cy="669655"/>
          </a:xfrm>
          <a:solidFill>
            <a:schemeClr val="accent3"/>
          </a:solidFill>
          <a:effectLst/>
        </p:grpSpPr>
        <p:sp>
          <p:nvSpPr>
            <p:cNvPr id="4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sp>
          <p:nvSpPr>
            <p:cNvPr id="4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500">
                <a:ea typeface="微软雅黑" panose="020B0503020204020204" pitchFamily="34" charset="-122"/>
              </a:endParaRPr>
            </a:p>
          </p:txBody>
        </p:sp>
      </p:grpSp>
      <p:sp>
        <p:nvSpPr>
          <p:cNvPr id="50"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1000">
        <p:split orient="vert"/>
      </p:transition>
    </mc:Choice>
    <mc:Fallback xmlns="">
      <p:transition spd="slow"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 fill="hold"/>
                                        <p:tgtEl>
                                          <p:spTgt spid="16"/>
                                        </p:tgtEl>
                                        <p:attrNameLst>
                                          <p:attrName>ppt_w</p:attrName>
                                        </p:attrNameLst>
                                      </p:cBhvr>
                                      <p:tavLst>
                                        <p:tav tm="0">
                                          <p:val>
                                            <p:fltVal val="0"/>
                                          </p:val>
                                        </p:tav>
                                        <p:tav tm="100000">
                                          <p:val>
                                            <p:strVal val="#ppt_w"/>
                                          </p:val>
                                        </p:tav>
                                      </p:tavLst>
                                    </p:anim>
                                    <p:anim calcmode="lin" valueType="num">
                                      <p:cBhvr>
                                        <p:cTn id="8" dur="100" fill="hold"/>
                                        <p:tgtEl>
                                          <p:spTgt spid="16"/>
                                        </p:tgtEl>
                                        <p:attrNameLst>
                                          <p:attrName>ppt_h</p:attrName>
                                        </p:attrNameLst>
                                      </p:cBhvr>
                                      <p:tavLst>
                                        <p:tav tm="0">
                                          <p:val>
                                            <p:fltVal val="0"/>
                                          </p:val>
                                        </p:tav>
                                        <p:tav tm="100000">
                                          <p:val>
                                            <p:strVal val="#ppt_h"/>
                                          </p:val>
                                        </p:tav>
                                      </p:tavLst>
                                    </p:anim>
                                    <p:animEffect transition="in" filter="fade">
                                      <p:cBhvr>
                                        <p:cTn id="9" dur="100"/>
                                        <p:tgtEl>
                                          <p:spTgt spid="16"/>
                                        </p:tgtEl>
                                      </p:cBhvr>
                                    </p:animEffect>
                                  </p:childTnLst>
                                </p:cTn>
                              </p:par>
                              <p:par>
                                <p:cTn id="10" presetID="6" presetClass="emph" presetSubtype="0" fill="hold" grpId="1" nodeType="withEffect">
                                  <p:stCondLst>
                                    <p:cond delay="100"/>
                                  </p:stCondLst>
                                  <p:childTnLst>
                                    <p:animScale>
                                      <p:cBhvr>
                                        <p:cTn id="11" dur="100" fill="hold"/>
                                        <p:tgtEl>
                                          <p:spTgt spid="16"/>
                                        </p:tgtEl>
                                      </p:cBhvr>
                                      <p:by x="110000" y="110000"/>
                                    </p:animScale>
                                  </p:childTnLst>
                                </p:cTn>
                              </p:par>
                              <p:par>
                                <p:cTn id="12" presetID="6" presetClass="emph" presetSubtype="0" fill="hold" grpId="2" nodeType="withEffect">
                                  <p:stCondLst>
                                    <p:cond delay="200"/>
                                  </p:stCondLst>
                                  <p:childTnLst>
                                    <p:animScale>
                                      <p:cBhvr>
                                        <p:cTn id="13" dur="200" fill="hold"/>
                                        <p:tgtEl>
                                          <p:spTgt spid="16"/>
                                        </p:tgtEl>
                                      </p:cBhvr>
                                      <p:by x="90000" y="90000"/>
                                    </p:animScale>
                                  </p:childTnLst>
                                </p:cTn>
                              </p:par>
                              <p:par>
                                <p:cTn id="14" presetID="6" presetClass="emph" presetSubtype="0" fill="hold" grpId="3" nodeType="withEffect">
                                  <p:stCondLst>
                                    <p:cond delay="400"/>
                                  </p:stCondLst>
                                  <p:childTnLst>
                                    <p:animScale>
                                      <p:cBhvr>
                                        <p:cTn id="15" dur="100" fill="hold"/>
                                        <p:tgtEl>
                                          <p:spTgt spid="16"/>
                                        </p:tgtEl>
                                      </p:cBhvr>
                                      <p:by x="105000" y="105000"/>
                                    </p:animScale>
                                  </p:childTnLst>
                                </p:cTn>
                              </p:par>
                              <p:par>
                                <p:cTn id="16" presetID="6" presetClass="emph" presetSubtype="0" fill="hold" grpId="4" nodeType="withEffect">
                                  <p:stCondLst>
                                    <p:cond delay="500"/>
                                  </p:stCondLst>
                                  <p:childTnLst>
                                    <p:animScale>
                                      <p:cBhvr>
                                        <p:cTn id="17" dur="200" fill="hold"/>
                                        <p:tgtEl>
                                          <p:spTgt spid="16"/>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 fill="hold"/>
                                        <p:tgtEl>
                                          <p:spTgt spid="17"/>
                                        </p:tgtEl>
                                        <p:attrNameLst>
                                          <p:attrName>ppt_w</p:attrName>
                                        </p:attrNameLst>
                                      </p:cBhvr>
                                      <p:tavLst>
                                        <p:tav tm="0">
                                          <p:val>
                                            <p:fltVal val="0"/>
                                          </p:val>
                                        </p:tav>
                                        <p:tav tm="100000">
                                          <p:val>
                                            <p:strVal val="#ppt_w"/>
                                          </p:val>
                                        </p:tav>
                                      </p:tavLst>
                                    </p:anim>
                                    <p:anim calcmode="lin" valueType="num">
                                      <p:cBhvr>
                                        <p:cTn id="22" dur="100" fill="hold"/>
                                        <p:tgtEl>
                                          <p:spTgt spid="17"/>
                                        </p:tgtEl>
                                        <p:attrNameLst>
                                          <p:attrName>ppt_h</p:attrName>
                                        </p:attrNameLst>
                                      </p:cBhvr>
                                      <p:tavLst>
                                        <p:tav tm="0">
                                          <p:val>
                                            <p:fltVal val="0"/>
                                          </p:val>
                                        </p:tav>
                                        <p:tav tm="100000">
                                          <p:val>
                                            <p:strVal val="#ppt_h"/>
                                          </p:val>
                                        </p:tav>
                                      </p:tavLst>
                                    </p:anim>
                                    <p:animEffect transition="in" filter="fade">
                                      <p:cBhvr>
                                        <p:cTn id="23" dur="100"/>
                                        <p:tgtEl>
                                          <p:spTgt spid="17"/>
                                        </p:tgtEl>
                                      </p:cBhvr>
                                    </p:animEffect>
                                  </p:childTnLst>
                                </p:cTn>
                              </p:par>
                              <p:par>
                                <p:cTn id="24" presetID="6" presetClass="emph" presetSubtype="0" fill="hold" grpId="1" nodeType="withEffect">
                                  <p:stCondLst>
                                    <p:cond delay="100"/>
                                  </p:stCondLst>
                                  <p:childTnLst>
                                    <p:animScale>
                                      <p:cBhvr>
                                        <p:cTn id="25" dur="100" fill="hold"/>
                                        <p:tgtEl>
                                          <p:spTgt spid="17"/>
                                        </p:tgtEl>
                                      </p:cBhvr>
                                      <p:by x="110000" y="110000"/>
                                    </p:animScale>
                                  </p:childTnLst>
                                </p:cTn>
                              </p:par>
                              <p:par>
                                <p:cTn id="26" presetID="6" presetClass="emph" presetSubtype="0" fill="hold" grpId="2" nodeType="withEffect">
                                  <p:stCondLst>
                                    <p:cond delay="200"/>
                                  </p:stCondLst>
                                  <p:childTnLst>
                                    <p:animScale>
                                      <p:cBhvr>
                                        <p:cTn id="27" dur="200" fill="hold"/>
                                        <p:tgtEl>
                                          <p:spTgt spid="17"/>
                                        </p:tgtEl>
                                      </p:cBhvr>
                                      <p:by x="90000" y="90000"/>
                                    </p:animScale>
                                  </p:childTnLst>
                                </p:cTn>
                              </p:par>
                              <p:par>
                                <p:cTn id="28" presetID="6" presetClass="emph" presetSubtype="0" fill="hold" grpId="3" nodeType="withEffect">
                                  <p:stCondLst>
                                    <p:cond delay="400"/>
                                  </p:stCondLst>
                                  <p:childTnLst>
                                    <p:animScale>
                                      <p:cBhvr>
                                        <p:cTn id="29" dur="100" fill="hold"/>
                                        <p:tgtEl>
                                          <p:spTgt spid="17"/>
                                        </p:tgtEl>
                                      </p:cBhvr>
                                      <p:by x="105000" y="105000"/>
                                    </p:animScale>
                                  </p:childTnLst>
                                </p:cTn>
                              </p:par>
                              <p:par>
                                <p:cTn id="30" presetID="6" presetClass="emph" presetSubtype="0" fill="hold" grpId="4" nodeType="withEffect">
                                  <p:stCondLst>
                                    <p:cond delay="500"/>
                                  </p:stCondLst>
                                  <p:childTnLst>
                                    <p:animScale>
                                      <p:cBhvr>
                                        <p:cTn id="31" dur="200" fill="hold"/>
                                        <p:tgtEl>
                                          <p:spTgt spid="17"/>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 fill="hold"/>
                                        <p:tgtEl>
                                          <p:spTgt spid="18"/>
                                        </p:tgtEl>
                                        <p:attrNameLst>
                                          <p:attrName>ppt_w</p:attrName>
                                        </p:attrNameLst>
                                      </p:cBhvr>
                                      <p:tavLst>
                                        <p:tav tm="0">
                                          <p:val>
                                            <p:fltVal val="0"/>
                                          </p:val>
                                        </p:tav>
                                        <p:tav tm="100000">
                                          <p:val>
                                            <p:strVal val="#ppt_w"/>
                                          </p:val>
                                        </p:tav>
                                      </p:tavLst>
                                    </p:anim>
                                    <p:anim calcmode="lin" valueType="num">
                                      <p:cBhvr>
                                        <p:cTn id="36" dur="100" fill="hold"/>
                                        <p:tgtEl>
                                          <p:spTgt spid="18"/>
                                        </p:tgtEl>
                                        <p:attrNameLst>
                                          <p:attrName>ppt_h</p:attrName>
                                        </p:attrNameLst>
                                      </p:cBhvr>
                                      <p:tavLst>
                                        <p:tav tm="0">
                                          <p:val>
                                            <p:fltVal val="0"/>
                                          </p:val>
                                        </p:tav>
                                        <p:tav tm="100000">
                                          <p:val>
                                            <p:strVal val="#ppt_h"/>
                                          </p:val>
                                        </p:tav>
                                      </p:tavLst>
                                    </p:anim>
                                    <p:animEffect transition="in" filter="fade">
                                      <p:cBhvr>
                                        <p:cTn id="37" dur="100"/>
                                        <p:tgtEl>
                                          <p:spTgt spid="18"/>
                                        </p:tgtEl>
                                      </p:cBhvr>
                                    </p:animEffect>
                                  </p:childTnLst>
                                </p:cTn>
                              </p:par>
                              <p:par>
                                <p:cTn id="38" presetID="6" presetClass="emph" presetSubtype="0" fill="hold" grpId="1" nodeType="withEffect">
                                  <p:stCondLst>
                                    <p:cond delay="100"/>
                                  </p:stCondLst>
                                  <p:childTnLst>
                                    <p:animScale>
                                      <p:cBhvr>
                                        <p:cTn id="39" dur="100" fill="hold"/>
                                        <p:tgtEl>
                                          <p:spTgt spid="18"/>
                                        </p:tgtEl>
                                      </p:cBhvr>
                                      <p:by x="110000" y="110000"/>
                                    </p:animScale>
                                  </p:childTnLst>
                                </p:cTn>
                              </p:par>
                              <p:par>
                                <p:cTn id="40" presetID="6" presetClass="emph" presetSubtype="0" fill="hold" grpId="2" nodeType="withEffect">
                                  <p:stCondLst>
                                    <p:cond delay="200"/>
                                  </p:stCondLst>
                                  <p:childTnLst>
                                    <p:animScale>
                                      <p:cBhvr>
                                        <p:cTn id="41" dur="200" fill="hold"/>
                                        <p:tgtEl>
                                          <p:spTgt spid="18"/>
                                        </p:tgtEl>
                                      </p:cBhvr>
                                      <p:by x="90000" y="90000"/>
                                    </p:animScale>
                                  </p:childTnLst>
                                </p:cTn>
                              </p:par>
                              <p:par>
                                <p:cTn id="42" presetID="6" presetClass="emph" presetSubtype="0" fill="hold" grpId="3" nodeType="withEffect">
                                  <p:stCondLst>
                                    <p:cond delay="400"/>
                                  </p:stCondLst>
                                  <p:childTnLst>
                                    <p:animScale>
                                      <p:cBhvr>
                                        <p:cTn id="43" dur="100" fill="hold"/>
                                        <p:tgtEl>
                                          <p:spTgt spid="18"/>
                                        </p:tgtEl>
                                      </p:cBhvr>
                                      <p:by x="105000" y="105000"/>
                                    </p:animScale>
                                  </p:childTnLst>
                                </p:cTn>
                              </p:par>
                              <p:par>
                                <p:cTn id="44" presetID="6" presetClass="emph" presetSubtype="0" fill="hold" grpId="4" nodeType="withEffect">
                                  <p:stCondLst>
                                    <p:cond delay="500"/>
                                  </p:stCondLst>
                                  <p:childTnLst>
                                    <p:animScale>
                                      <p:cBhvr>
                                        <p:cTn id="45" dur="200" fill="hold"/>
                                        <p:tgtEl>
                                          <p:spTgt spid="18"/>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 fill="hold"/>
                                        <p:tgtEl>
                                          <p:spTgt spid="19"/>
                                        </p:tgtEl>
                                        <p:attrNameLst>
                                          <p:attrName>ppt_w</p:attrName>
                                        </p:attrNameLst>
                                      </p:cBhvr>
                                      <p:tavLst>
                                        <p:tav tm="0">
                                          <p:val>
                                            <p:fltVal val="0"/>
                                          </p:val>
                                        </p:tav>
                                        <p:tav tm="100000">
                                          <p:val>
                                            <p:strVal val="#ppt_w"/>
                                          </p:val>
                                        </p:tav>
                                      </p:tavLst>
                                    </p:anim>
                                    <p:anim calcmode="lin" valueType="num">
                                      <p:cBhvr>
                                        <p:cTn id="50" dur="100" fill="hold"/>
                                        <p:tgtEl>
                                          <p:spTgt spid="19"/>
                                        </p:tgtEl>
                                        <p:attrNameLst>
                                          <p:attrName>ppt_h</p:attrName>
                                        </p:attrNameLst>
                                      </p:cBhvr>
                                      <p:tavLst>
                                        <p:tav tm="0">
                                          <p:val>
                                            <p:fltVal val="0"/>
                                          </p:val>
                                        </p:tav>
                                        <p:tav tm="100000">
                                          <p:val>
                                            <p:strVal val="#ppt_h"/>
                                          </p:val>
                                        </p:tav>
                                      </p:tavLst>
                                    </p:anim>
                                    <p:animEffect transition="in" filter="fade">
                                      <p:cBhvr>
                                        <p:cTn id="51" dur="100"/>
                                        <p:tgtEl>
                                          <p:spTgt spid="19"/>
                                        </p:tgtEl>
                                      </p:cBhvr>
                                    </p:animEffect>
                                  </p:childTnLst>
                                </p:cTn>
                              </p:par>
                              <p:par>
                                <p:cTn id="52" presetID="6" presetClass="emph" presetSubtype="0" fill="hold" grpId="1" nodeType="withEffect">
                                  <p:stCondLst>
                                    <p:cond delay="100"/>
                                  </p:stCondLst>
                                  <p:childTnLst>
                                    <p:animScale>
                                      <p:cBhvr>
                                        <p:cTn id="53" dur="100" fill="hold"/>
                                        <p:tgtEl>
                                          <p:spTgt spid="19"/>
                                        </p:tgtEl>
                                      </p:cBhvr>
                                      <p:by x="110000" y="110000"/>
                                    </p:animScale>
                                  </p:childTnLst>
                                </p:cTn>
                              </p:par>
                              <p:par>
                                <p:cTn id="54" presetID="6" presetClass="emph" presetSubtype="0" fill="hold" grpId="2" nodeType="withEffect">
                                  <p:stCondLst>
                                    <p:cond delay="200"/>
                                  </p:stCondLst>
                                  <p:childTnLst>
                                    <p:animScale>
                                      <p:cBhvr>
                                        <p:cTn id="55" dur="200" fill="hold"/>
                                        <p:tgtEl>
                                          <p:spTgt spid="19"/>
                                        </p:tgtEl>
                                      </p:cBhvr>
                                      <p:by x="90000" y="90000"/>
                                    </p:animScale>
                                  </p:childTnLst>
                                </p:cTn>
                              </p:par>
                              <p:par>
                                <p:cTn id="56" presetID="6" presetClass="emph" presetSubtype="0" fill="hold" grpId="3" nodeType="withEffect">
                                  <p:stCondLst>
                                    <p:cond delay="400"/>
                                  </p:stCondLst>
                                  <p:childTnLst>
                                    <p:animScale>
                                      <p:cBhvr>
                                        <p:cTn id="57" dur="100" fill="hold"/>
                                        <p:tgtEl>
                                          <p:spTgt spid="19"/>
                                        </p:tgtEl>
                                      </p:cBhvr>
                                      <p:by x="105000" y="105000"/>
                                    </p:animScale>
                                  </p:childTnLst>
                                </p:cTn>
                              </p:par>
                              <p:par>
                                <p:cTn id="58" presetID="6" presetClass="emph" presetSubtype="0" fill="hold" grpId="4" nodeType="withEffect">
                                  <p:stCondLst>
                                    <p:cond delay="500"/>
                                  </p:stCondLst>
                                  <p:childTnLst>
                                    <p:animScale>
                                      <p:cBhvr>
                                        <p:cTn id="59" dur="200" fill="hold"/>
                                        <p:tgtEl>
                                          <p:spTgt spid="19"/>
                                        </p:tgtEl>
                                      </p:cBhvr>
                                      <p:by x="95000" y="95000"/>
                                    </p:animScale>
                                  </p:childTnLst>
                                </p:cTn>
                              </p:par>
                            </p:childTnLst>
                          </p:cTn>
                        </p:par>
                        <p:par>
                          <p:cTn id="60" fill="hold">
                            <p:stCondLst>
                              <p:cond delay="2000"/>
                            </p:stCondLst>
                            <p:childTnLst>
                              <p:par>
                                <p:cTn id="61" presetID="21" presetClass="entr" presetSubtype="1"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heel(1)">
                                      <p:cBhvr>
                                        <p:cTn id="63" dur="750"/>
                                        <p:tgtEl>
                                          <p:spTgt spid="43"/>
                                        </p:tgtEl>
                                      </p:cBhvr>
                                    </p:animEffect>
                                  </p:childTnLst>
                                </p:cTn>
                              </p:par>
                              <p:par>
                                <p:cTn id="64" presetID="21" presetClass="entr" presetSubtype="1" fill="hold" nodeType="withEffect">
                                  <p:stCondLst>
                                    <p:cond delay="250"/>
                                  </p:stCondLst>
                                  <p:childTnLst>
                                    <p:set>
                                      <p:cBhvr>
                                        <p:cTn id="65" dur="1" fill="hold">
                                          <p:stCondLst>
                                            <p:cond delay="0"/>
                                          </p:stCondLst>
                                        </p:cTn>
                                        <p:tgtEl>
                                          <p:spTgt spid="39"/>
                                        </p:tgtEl>
                                        <p:attrNameLst>
                                          <p:attrName>style.visibility</p:attrName>
                                        </p:attrNameLst>
                                      </p:cBhvr>
                                      <p:to>
                                        <p:strVal val="visible"/>
                                      </p:to>
                                    </p:set>
                                    <p:animEffect transition="in" filter="wheel(1)">
                                      <p:cBhvr>
                                        <p:cTn id="66" dur="750"/>
                                        <p:tgtEl>
                                          <p:spTgt spid="39"/>
                                        </p:tgtEl>
                                      </p:cBhvr>
                                    </p:animEffect>
                                  </p:childTnLst>
                                </p:cTn>
                              </p:par>
                              <p:par>
                                <p:cTn id="67" presetID="21" presetClass="entr" presetSubtype="1" fill="hold" nodeType="withEffect">
                                  <p:stCondLst>
                                    <p:cond delay="500"/>
                                  </p:stCondLst>
                                  <p:childTnLst>
                                    <p:set>
                                      <p:cBhvr>
                                        <p:cTn id="68" dur="1" fill="hold">
                                          <p:stCondLst>
                                            <p:cond delay="0"/>
                                          </p:stCondLst>
                                        </p:cTn>
                                        <p:tgtEl>
                                          <p:spTgt spid="36"/>
                                        </p:tgtEl>
                                        <p:attrNameLst>
                                          <p:attrName>style.visibility</p:attrName>
                                        </p:attrNameLst>
                                      </p:cBhvr>
                                      <p:to>
                                        <p:strVal val="visible"/>
                                      </p:to>
                                    </p:set>
                                    <p:animEffect transition="in" filter="wheel(1)">
                                      <p:cBhvr>
                                        <p:cTn id="69" dur="750"/>
                                        <p:tgtEl>
                                          <p:spTgt spid="36"/>
                                        </p:tgtEl>
                                      </p:cBhvr>
                                    </p:animEffect>
                                  </p:childTnLst>
                                </p:cTn>
                              </p:par>
                              <p:par>
                                <p:cTn id="70" presetID="21" presetClass="entr" presetSubtype="1" fill="hold" nodeType="withEffect">
                                  <p:stCondLst>
                                    <p:cond delay="750"/>
                                  </p:stCondLst>
                                  <p:childTnLst>
                                    <p:set>
                                      <p:cBhvr>
                                        <p:cTn id="71" dur="1" fill="hold">
                                          <p:stCondLst>
                                            <p:cond delay="0"/>
                                          </p:stCondLst>
                                        </p:cTn>
                                        <p:tgtEl>
                                          <p:spTgt spid="47"/>
                                        </p:tgtEl>
                                        <p:attrNameLst>
                                          <p:attrName>style.visibility</p:attrName>
                                        </p:attrNameLst>
                                      </p:cBhvr>
                                      <p:to>
                                        <p:strVal val="visible"/>
                                      </p:to>
                                    </p:set>
                                    <p:animEffect transition="in" filter="wheel(1)">
                                      <p:cBhvr>
                                        <p:cTn id="72" dur="750"/>
                                        <p:tgtEl>
                                          <p:spTgt spid="47"/>
                                        </p:tgtEl>
                                      </p:cBhvr>
                                    </p:animEffect>
                                  </p:childTnLst>
                                </p:cTn>
                              </p:par>
                            </p:childTnLst>
                          </p:cTn>
                        </p:par>
                        <p:par>
                          <p:cTn id="73" fill="hold">
                            <p:stCondLst>
                              <p:cond delay="3000"/>
                            </p:stCondLst>
                            <p:childTnLst>
                              <p:par>
                                <p:cTn id="74" presetID="37" presetClass="entr" presetSubtype="0"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anim calcmode="lin" valueType="num">
                                      <p:cBhvr>
                                        <p:cTn id="77" dur="1000" fill="hold"/>
                                        <p:tgtEl>
                                          <p:spTgt spid="20"/>
                                        </p:tgtEl>
                                        <p:attrNameLst>
                                          <p:attrName>ppt_x</p:attrName>
                                        </p:attrNameLst>
                                      </p:cBhvr>
                                      <p:tavLst>
                                        <p:tav tm="0">
                                          <p:val>
                                            <p:strVal val="#ppt_x"/>
                                          </p:val>
                                        </p:tav>
                                        <p:tav tm="100000">
                                          <p:val>
                                            <p:strVal val="#ppt_x"/>
                                          </p:val>
                                        </p:tav>
                                      </p:tavLst>
                                    </p:anim>
                                    <p:anim calcmode="lin" valueType="num">
                                      <p:cBhvr>
                                        <p:cTn id="78" dur="900" decel="100000" fill="hold"/>
                                        <p:tgtEl>
                                          <p:spTgt spid="20"/>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80" presetID="37" presetClass="entr" presetSubtype="0" fill="hold" nodeType="withEffect">
                                  <p:stCondLst>
                                    <p:cond delay="25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900" decel="100000" fill="hold"/>
                                        <p:tgtEl>
                                          <p:spTgt spid="24"/>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86" presetID="37" presetClass="entr" presetSubtype="0" fill="hold" nodeType="withEffect">
                                  <p:stCondLst>
                                    <p:cond delay="50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1000"/>
                                        <p:tgtEl>
                                          <p:spTgt spid="28"/>
                                        </p:tgtEl>
                                      </p:cBhvr>
                                    </p:animEffect>
                                    <p:anim calcmode="lin" valueType="num">
                                      <p:cBhvr>
                                        <p:cTn id="89" dur="1000" fill="hold"/>
                                        <p:tgtEl>
                                          <p:spTgt spid="28"/>
                                        </p:tgtEl>
                                        <p:attrNameLst>
                                          <p:attrName>ppt_x</p:attrName>
                                        </p:attrNameLst>
                                      </p:cBhvr>
                                      <p:tavLst>
                                        <p:tav tm="0">
                                          <p:val>
                                            <p:strVal val="#ppt_x"/>
                                          </p:val>
                                        </p:tav>
                                        <p:tav tm="100000">
                                          <p:val>
                                            <p:strVal val="#ppt_x"/>
                                          </p:val>
                                        </p:tav>
                                      </p:tavLst>
                                    </p:anim>
                                    <p:anim calcmode="lin" valueType="num">
                                      <p:cBhvr>
                                        <p:cTn id="90" dur="900" decel="100000" fill="hold"/>
                                        <p:tgtEl>
                                          <p:spTgt spid="28"/>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92" presetID="37" presetClass="entr" presetSubtype="0" fill="hold" nodeType="withEffect">
                                  <p:stCondLst>
                                    <p:cond delay="75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1000"/>
                                        <p:tgtEl>
                                          <p:spTgt spid="32"/>
                                        </p:tgtEl>
                                      </p:cBhvr>
                                    </p:animEffect>
                                    <p:anim calcmode="lin" valueType="num">
                                      <p:cBhvr>
                                        <p:cTn id="95" dur="1000" fill="hold"/>
                                        <p:tgtEl>
                                          <p:spTgt spid="32"/>
                                        </p:tgtEl>
                                        <p:attrNameLst>
                                          <p:attrName>ppt_x</p:attrName>
                                        </p:attrNameLst>
                                      </p:cBhvr>
                                      <p:tavLst>
                                        <p:tav tm="0">
                                          <p:val>
                                            <p:strVal val="#ppt_x"/>
                                          </p:val>
                                        </p:tav>
                                        <p:tav tm="100000">
                                          <p:val>
                                            <p:strVal val="#ppt_x"/>
                                          </p:val>
                                        </p:tav>
                                      </p:tavLst>
                                    </p:anim>
                                    <p:anim calcmode="lin" valueType="num">
                                      <p:cBhvr>
                                        <p:cTn id="96" dur="900" decel="100000" fill="hold"/>
                                        <p:tgtEl>
                                          <p:spTgt spid="3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7" name="Oval 6"/>
          <p:cNvSpPr>
            <a:spLocks noChangeAspect="1"/>
          </p:cNvSpPr>
          <p:nvPr/>
        </p:nvSpPr>
        <p:spPr>
          <a:xfrm>
            <a:off x="1300427" y="2236855"/>
            <a:ext cx="1800127" cy="180012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900"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5234036" y="2236855"/>
            <a:ext cx="1800127" cy="1800127"/>
          </a:xfrm>
          <a:prstGeom prst="ellipse">
            <a:avLst/>
          </a:prstGeom>
          <a:blipFill dpi="0" rotWithShape="1">
            <a:blip r:embed="rId5"/>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900"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9167646" y="2236855"/>
            <a:ext cx="1800127" cy="1800127"/>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900" dirty="0">
              <a:solidFill>
                <a:srgbClr val="3C3C3C"/>
              </a:solidFill>
              <a:latin typeface="微软雅黑" panose="020B0503020204020204" pitchFamily="34" charset="-122"/>
              <a:ea typeface="微软雅黑" panose="020B0503020204020204" pitchFamily="34" charset="-122"/>
            </a:endParaRPr>
          </a:p>
        </p:txBody>
      </p:sp>
      <p:cxnSp>
        <p:nvCxnSpPr>
          <p:cNvPr id="12" name="Straight Connector 11"/>
          <p:cNvCxnSpPr/>
          <p:nvPr/>
        </p:nvCxnSpPr>
        <p:spPr>
          <a:xfrm>
            <a:off x="2200489" y="4144925"/>
            <a:ext cx="0" cy="407964"/>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p:nvPr/>
        </p:nvSpPr>
        <p:spPr bwMode="auto">
          <a:xfrm>
            <a:off x="1300427" y="4514792"/>
            <a:ext cx="1800127" cy="93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4" name="Straight Connector 13"/>
          <p:cNvCxnSpPr/>
          <p:nvPr/>
        </p:nvCxnSpPr>
        <p:spPr>
          <a:xfrm>
            <a:off x="4167293" y="4397323"/>
            <a:ext cx="0" cy="18096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p:nvPr/>
        </p:nvSpPr>
        <p:spPr bwMode="auto">
          <a:xfrm>
            <a:off x="3267232" y="4552891"/>
            <a:ext cx="1800127" cy="93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6" name="Straight Connector 15"/>
          <p:cNvCxnSpPr/>
          <p:nvPr/>
        </p:nvCxnSpPr>
        <p:spPr>
          <a:xfrm>
            <a:off x="6132510" y="4183023"/>
            <a:ext cx="0" cy="407964"/>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p:nvPr/>
        </p:nvSpPr>
        <p:spPr bwMode="auto">
          <a:xfrm>
            <a:off x="5232449" y="4552891"/>
            <a:ext cx="1800127" cy="93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8" name="Straight Connector 17"/>
          <p:cNvCxnSpPr/>
          <p:nvPr/>
        </p:nvCxnSpPr>
        <p:spPr>
          <a:xfrm>
            <a:off x="8096140" y="4437009"/>
            <a:ext cx="0" cy="18096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p:nvPr/>
        </p:nvSpPr>
        <p:spPr bwMode="auto">
          <a:xfrm>
            <a:off x="7197666" y="4592576"/>
            <a:ext cx="1800127" cy="93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23" name="Straight Connector 22"/>
          <p:cNvCxnSpPr/>
          <p:nvPr/>
        </p:nvCxnSpPr>
        <p:spPr>
          <a:xfrm>
            <a:off x="10059769" y="4222707"/>
            <a:ext cx="0" cy="40796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p:nvPr/>
        </p:nvSpPr>
        <p:spPr bwMode="auto">
          <a:xfrm>
            <a:off x="9161296" y="4592576"/>
            <a:ext cx="1800127" cy="93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8" name="Oval 7"/>
          <p:cNvSpPr>
            <a:spLocks noChangeAspect="1"/>
          </p:cNvSpPr>
          <p:nvPr/>
        </p:nvSpPr>
        <p:spPr>
          <a:xfrm>
            <a:off x="2903714" y="1795553"/>
            <a:ext cx="2519225" cy="2520812"/>
          </a:xfrm>
          <a:prstGeom prst="ellipse">
            <a:avLst/>
          </a:prstGeom>
          <a:blipFill dpi="0" rotWithShape="1">
            <a:blip r:embed="rId7"/>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900"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6837323" y="1824126"/>
            <a:ext cx="2519225" cy="2520812"/>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900" dirty="0">
              <a:solidFill>
                <a:srgbClr val="3C3C3C"/>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3695834" y="1030421"/>
            <a:ext cx="4803511" cy="967701"/>
          </a:xfrm>
          <a:prstGeom prst="rect">
            <a:avLst/>
          </a:prstGeom>
          <a:noFill/>
        </p:spPr>
        <p:txBody>
          <a:bodyPr>
            <a:spAutoFit/>
          </a:bodyPr>
          <a:lstStyle/>
          <a:p>
            <a:pPr>
              <a:lnSpc>
                <a:spcPct val="150000"/>
              </a:lnSpc>
            </a:pPr>
            <a:r>
              <a:rPr lang="zh-CN" altLang="en-US" sz="379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9"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3" name="矩形 2"/>
          <p:cNvSpPr/>
          <p:nvPr/>
        </p:nvSpPr>
        <p:spPr>
          <a:xfrm>
            <a:off x="294276" y="1585596"/>
            <a:ext cx="7237071" cy="419157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ea typeface="微软雅黑" panose="020B0503020204020204" pitchFamily="34" charset="-122"/>
            </a:endParaRPr>
          </a:p>
        </p:txBody>
      </p:sp>
      <p:sp>
        <p:nvSpPr>
          <p:cNvPr id="9" name="矩形 8"/>
          <p:cNvSpPr/>
          <p:nvPr/>
        </p:nvSpPr>
        <p:spPr>
          <a:xfrm>
            <a:off x="6449069" y="1848104"/>
            <a:ext cx="5053504" cy="13862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微软雅黑" panose="020B0503020204020204" pitchFamily="34" charset="-122"/>
              <a:ea typeface="微软雅黑" panose="020B0503020204020204" pitchFamily="34" charset="-122"/>
            </a:endParaRPr>
          </a:p>
        </p:txBody>
      </p:sp>
      <p:sp>
        <p:nvSpPr>
          <p:cNvPr id="13" name="矩形 12"/>
          <p:cNvSpPr/>
          <p:nvPr/>
        </p:nvSpPr>
        <p:spPr>
          <a:xfrm>
            <a:off x="9122360" y="5304307"/>
            <a:ext cx="2380212" cy="4728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微软雅黑" panose="020B0503020204020204" pitchFamily="34" charset="-122"/>
              <a:ea typeface="微软雅黑" panose="020B0503020204020204" pitchFamily="34" charset="-122"/>
            </a:endParaRPr>
          </a:p>
        </p:txBody>
      </p:sp>
      <p:sp>
        <p:nvSpPr>
          <p:cNvPr id="15" name="Content Placeholder 2"/>
          <p:cNvSpPr txBox="1"/>
          <p:nvPr/>
        </p:nvSpPr>
        <p:spPr>
          <a:xfrm>
            <a:off x="6564987" y="2068275"/>
            <a:ext cx="1034635" cy="557000"/>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25"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1325"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1325"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325"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p:nvPr/>
        </p:nvSpPr>
        <p:spPr>
          <a:xfrm>
            <a:off x="7831424" y="3585503"/>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76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76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p:nvPr/>
        </p:nvSpPr>
        <p:spPr>
          <a:xfrm>
            <a:off x="7831424" y="2068276"/>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76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76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9213064" y="5385441"/>
            <a:ext cx="1527173" cy="296610"/>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25"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325"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27" name="Group 1294"/>
          <p:cNvGrpSpPr/>
          <p:nvPr/>
        </p:nvGrpSpPr>
        <p:grpSpPr>
          <a:xfrm>
            <a:off x="2179444" y="1962140"/>
            <a:ext cx="530869" cy="530869"/>
            <a:chOff x="0" y="0"/>
            <a:chExt cx="1243363" cy="1243363"/>
          </a:xfrm>
        </p:grpSpPr>
        <p:sp>
          <p:nvSpPr>
            <p:cNvPr id="28" name="Shape 1290"/>
            <p:cNvSpPr/>
            <p:nvPr/>
          </p:nvSpPr>
          <p:spPr>
            <a:xfrm>
              <a:off x="0" y="0"/>
              <a:ext cx="1243364" cy="1243364"/>
            </a:xfrm>
            <a:prstGeom prst="rect">
              <a:avLst/>
            </a:prstGeom>
            <a:solidFill>
              <a:schemeClr val="accent1"/>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Group 1293"/>
            <p:cNvGrpSpPr/>
            <p:nvPr/>
          </p:nvGrpSpPr>
          <p:grpSpPr>
            <a:xfrm>
              <a:off x="374055" y="351222"/>
              <a:ext cx="495253" cy="540919"/>
              <a:chOff x="0" y="0"/>
              <a:chExt cx="495252" cy="540918"/>
            </a:xfrm>
          </p:grpSpPr>
          <p:sp>
            <p:nvSpPr>
              <p:cNvPr id="30"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2" name="Shape 1319"/>
          <p:cNvSpPr/>
          <p:nvPr/>
        </p:nvSpPr>
        <p:spPr>
          <a:xfrm flipV="1">
            <a:off x="2708742"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1320"/>
          <p:cNvSpPr/>
          <p:nvPr/>
        </p:nvSpPr>
        <p:spPr>
          <a:xfrm flipV="1">
            <a:off x="4812412"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1321"/>
          <p:cNvSpPr/>
          <p:nvPr/>
        </p:nvSpPr>
        <p:spPr>
          <a:xfrm flipV="1">
            <a:off x="6916085"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22"/>
          <p:cNvSpPr/>
          <p:nvPr/>
        </p:nvSpPr>
        <p:spPr>
          <a:xfrm flipH="1">
            <a:off x="2973706" y="4508817"/>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Shape 1323"/>
          <p:cNvSpPr/>
          <p:nvPr/>
        </p:nvSpPr>
        <p:spPr>
          <a:xfrm flipH="1">
            <a:off x="5077376" y="4508817"/>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Shape 1324"/>
          <p:cNvSpPr/>
          <p:nvPr/>
        </p:nvSpPr>
        <p:spPr>
          <a:xfrm flipH="1">
            <a:off x="7181047" y="4508817"/>
            <a:ext cx="1309411"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Shape 1325"/>
          <p:cNvSpPr/>
          <p:nvPr/>
        </p:nvSpPr>
        <p:spPr>
          <a:xfrm flipV="1">
            <a:off x="9019012" y="2226623"/>
            <a:ext cx="1608870" cy="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Shape 1326"/>
          <p:cNvSpPr/>
          <p:nvPr/>
        </p:nvSpPr>
        <p:spPr>
          <a:xfrm>
            <a:off x="10626761" y="2236633"/>
            <a:ext cx="0" cy="227761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Shape 1327"/>
          <p:cNvSpPr/>
          <p:nvPr/>
        </p:nvSpPr>
        <p:spPr>
          <a:xfrm flipH="1">
            <a:off x="9284718" y="4508817"/>
            <a:ext cx="1342264"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Shape 1328"/>
          <p:cNvSpPr/>
          <p:nvPr/>
        </p:nvSpPr>
        <p:spPr>
          <a:xfrm flipH="1">
            <a:off x="1519105" y="4508817"/>
            <a:ext cx="665801" cy="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Shape 1329"/>
          <p:cNvSpPr/>
          <p:nvPr/>
        </p:nvSpPr>
        <p:spPr>
          <a:xfrm flipV="1">
            <a:off x="1521463" y="2226625"/>
            <a:ext cx="0" cy="2287619"/>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Shape 1330"/>
          <p:cNvSpPr/>
          <p:nvPr/>
        </p:nvSpPr>
        <p:spPr>
          <a:xfrm>
            <a:off x="1515765" y="2226623"/>
            <a:ext cx="400284"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6" name="Group 1335"/>
          <p:cNvGrpSpPr/>
          <p:nvPr/>
        </p:nvGrpSpPr>
        <p:grpSpPr>
          <a:xfrm>
            <a:off x="4283114" y="1962140"/>
            <a:ext cx="530869" cy="530869"/>
            <a:chOff x="0" y="0"/>
            <a:chExt cx="1243363" cy="1243363"/>
          </a:xfrm>
        </p:grpSpPr>
        <p:sp>
          <p:nvSpPr>
            <p:cNvPr id="67" name="Shape 1331"/>
            <p:cNvSpPr/>
            <p:nvPr/>
          </p:nvSpPr>
          <p:spPr>
            <a:xfrm>
              <a:off x="0" y="0"/>
              <a:ext cx="1243364" cy="1243364"/>
            </a:xfrm>
            <a:prstGeom prst="rect">
              <a:avLst/>
            </a:prstGeom>
            <a:solidFill>
              <a:schemeClr val="accent2"/>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8" name="Group 1334"/>
            <p:cNvGrpSpPr/>
            <p:nvPr/>
          </p:nvGrpSpPr>
          <p:grpSpPr>
            <a:xfrm>
              <a:off x="452618" y="384509"/>
              <a:ext cx="335923" cy="474346"/>
              <a:chOff x="0" y="0"/>
              <a:chExt cx="335921" cy="474344"/>
            </a:xfrm>
          </p:grpSpPr>
          <p:sp>
            <p:nvSpPr>
              <p:cNvPr id="69"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1" name="Group 1338"/>
          <p:cNvGrpSpPr/>
          <p:nvPr/>
        </p:nvGrpSpPr>
        <p:grpSpPr>
          <a:xfrm>
            <a:off x="6386785" y="1962140"/>
            <a:ext cx="530869" cy="530869"/>
            <a:chOff x="0" y="0"/>
            <a:chExt cx="1243363" cy="1243363"/>
          </a:xfrm>
        </p:grpSpPr>
        <p:sp>
          <p:nvSpPr>
            <p:cNvPr id="73" name="Shape 1336"/>
            <p:cNvSpPr/>
            <p:nvPr/>
          </p:nvSpPr>
          <p:spPr>
            <a:xfrm>
              <a:off x="0" y="0"/>
              <a:ext cx="1243364" cy="1243364"/>
            </a:xfrm>
            <a:prstGeom prst="rect">
              <a:avLst/>
            </a:prstGeom>
            <a:solidFill>
              <a:schemeClr val="accent3"/>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1341"/>
          <p:cNvGrpSpPr/>
          <p:nvPr/>
        </p:nvGrpSpPr>
        <p:grpSpPr>
          <a:xfrm>
            <a:off x="8490457" y="1962140"/>
            <a:ext cx="530869" cy="530869"/>
            <a:chOff x="0" y="0"/>
            <a:chExt cx="1243363" cy="1243363"/>
          </a:xfrm>
        </p:grpSpPr>
        <p:sp>
          <p:nvSpPr>
            <p:cNvPr id="76" name="Shape 1339"/>
            <p:cNvSpPr/>
            <p:nvPr/>
          </p:nvSpPr>
          <p:spPr>
            <a:xfrm>
              <a:off x="0" y="0"/>
              <a:ext cx="1243364" cy="1243364"/>
            </a:xfrm>
            <a:prstGeom prst="rect">
              <a:avLst/>
            </a:prstGeom>
            <a:solidFill>
              <a:schemeClr val="accent4"/>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8" name="Group 1344"/>
          <p:cNvGrpSpPr/>
          <p:nvPr/>
        </p:nvGrpSpPr>
        <p:grpSpPr>
          <a:xfrm>
            <a:off x="8490457" y="4243151"/>
            <a:ext cx="530869" cy="530869"/>
            <a:chOff x="0" y="0"/>
            <a:chExt cx="1243363" cy="1243363"/>
          </a:xfrm>
        </p:grpSpPr>
        <p:sp>
          <p:nvSpPr>
            <p:cNvPr id="79" name="Shape 1342"/>
            <p:cNvSpPr/>
            <p:nvPr/>
          </p:nvSpPr>
          <p:spPr>
            <a:xfrm>
              <a:off x="0" y="0"/>
              <a:ext cx="1243364" cy="1243364"/>
            </a:xfrm>
            <a:prstGeom prst="rect">
              <a:avLst/>
            </a:prstGeom>
            <a:solidFill>
              <a:schemeClr val="accent4"/>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1" name="Group 1347"/>
          <p:cNvGrpSpPr/>
          <p:nvPr/>
        </p:nvGrpSpPr>
        <p:grpSpPr>
          <a:xfrm>
            <a:off x="6386785" y="4243151"/>
            <a:ext cx="530869" cy="530869"/>
            <a:chOff x="0" y="0"/>
            <a:chExt cx="1243363" cy="1243363"/>
          </a:xfrm>
        </p:grpSpPr>
        <p:sp>
          <p:nvSpPr>
            <p:cNvPr id="82" name="Shape 1345"/>
            <p:cNvSpPr/>
            <p:nvPr/>
          </p:nvSpPr>
          <p:spPr>
            <a:xfrm>
              <a:off x="0" y="0"/>
              <a:ext cx="1243364" cy="1243364"/>
            </a:xfrm>
            <a:prstGeom prst="rect">
              <a:avLst/>
            </a:prstGeom>
            <a:solidFill>
              <a:schemeClr val="accent3"/>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1350"/>
          <p:cNvGrpSpPr/>
          <p:nvPr/>
        </p:nvGrpSpPr>
        <p:grpSpPr>
          <a:xfrm>
            <a:off x="4283115" y="4243151"/>
            <a:ext cx="530869" cy="530869"/>
            <a:chOff x="0" y="0"/>
            <a:chExt cx="1243363" cy="1243363"/>
          </a:xfrm>
        </p:grpSpPr>
        <p:sp>
          <p:nvSpPr>
            <p:cNvPr id="85" name="Shape 1348"/>
            <p:cNvSpPr/>
            <p:nvPr/>
          </p:nvSpPr>
          <p:spPr>
            <a:xfrm>
              <a:off x="0" y="0"/>
              <a:ext cx="1243364" cy="1243364"/>
            </a:xfrm>
            <a:prstGeom prst="rect">
              <a:avLst/>
            </a:prstGeom>
            <a:solidFill>
              <a:schemeClr val="accent2"/>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1356"/>
          <p:cNvGrpSpPr/>
          <p:nvPr/>
        </p:nvGrpSpPr>
        <p:grpSpPr>
          <a:xfrm>
            <a:off x="2179444" y="4243151"/>
            <a:ext cx="530869" cy="530869"/>
            <a:chOff x="0" y="0"/>
            <a:chExt cx="1243363" cy="1243363"/>
          </a:xfrm>
        </p:grpSpPr>
        <p:sp>
          <p:nvSpPr>
            <p:cNvPr id="88" name="Shape 1351"/>
            <p:cNvSpPr/>
            <p:nvPr/>
          </p:nvSpPr>
          <p:spPr>
            <a:xfrm>
              <a:off x="0" y="0"/>
              <a:ext cx="1243364" cy="1243364"/>
            </a:xfrm>
            <a:prstGeom prst="rect">
              <a:avLst/>
            </a:prstGeom>
            <a:solidFill>
              <a:schemeClr val="accent1"/>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355"/>
            <p:cNvGrpSpPr/>
            <p:nvPr/>
          </p:nvGrpSpPr>
          <p:grpSpPr>
            <a:xfrm>
              <a:off x="356142" y="391541"/>
              <a:ext cx="533285" cy="457201"/>
              <a:chOff x="0" y="0"/>
              <a:chExt cx="533283" cy="457200"/>
            </a:xfrm>
          </p:grpSpPr>
          <p:sp>
            <p:nvSpPr>
              <p:cNvPr id="90"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5">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93" name="TextBox 44"/>
          <p:cNvSpPr txBox="1"/>
          <p:nvPr/>
        </p:nvSpPr>
        <p:spPr>
          <a:xfrm>
            <a:off x="2179445"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4" name="Text Placeholder 4"/>
          <p:cNvSpPr txBox="1"/>
          <p:nvPr/>
        </p:nvSpPr>
        <p:spPr>
          <a:xfrm>
            <a:off x="2205392"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TextBox 46"/>
          <p:cNvSpPr txBox="1"/>
          <p:nvPr/>
        </p:nvSpPr>
        <p:spPr>
          <a:xfrm>
            <a:off x="4283116"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6" name="Text Placeholder 4"/>
          <p:cNvSpPr txBox="1"/>
          <p:nvPr/>
        </p:nvSpPr>
        <p:spPr>
          <a:xfrm>
            <a:off x="4309061" y="2629843"/>
            <a:ext cx="2261012"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TextBox 48"/>
          <p:cNvSpPr txBox="1"/>
          <p:nvPr/>
        </p:nvSpPr>
        <p:spPr>
          <a:xfrm>
            <a:off x="6386787"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8" name="Text Placeholder 4"/>
          <p:cNvSpPr txBox="1"/>
          <p:nvPr/>
        </p:nvSpPr>
        <p:spPr>
          <a:xfrm>
            <a:off x="6412735"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TextBox 50"/>
          <p:cNvSpPr txBox="1"/>
          <p:nvPr/>
        </p:nvSpPr>
        <p:spPr>
          <a:xfrm>
            <a:off x="8490456"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0" name="Text Placeholder 4"/>
          <p:cNvSpPr txBox="1"/>
          <p:nvPr/>
        </p:nvSpPr>
        <p:spPr>
          <a:xfrm>
            <a:off x="8516404"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Box 52"/>
          <p:cNvSpPr txBox="1"/>
          <p:nvPr/>
        </p:nvSpPr>
        <p:spPr>
          <a:xfrm>
            <a:off x="2179445"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2" name="Text Placeholder 4"/>
          <p:cNvSpPr txBox="1"/>
          <p:nvPr/>
        </p:nvSpPr>
        <p:spPr>
          <a:xfrm>
            <a:off x="2205392"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54"/>
          <p:cNvSpPr txBox="1"/>
          <p:nvPr/>
        </p:nvSpPr>
        <p:spPr>
          <a:xfrm>
            <a:off x="4283116"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4" name="Text Placeholder 4"/>
          <p:cNvSpPr txBox="1"/>
          <p:nvPr/>
        </p:nvSpPr>
        <p:spPr>
          <a:xfrm>
            <a:off x="4309061" y="4940289"/>
            <a:ext cx="2261012"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56"/>
          <p:cNvSpPr txBox="1"/>
          <p:nvPr/>
        </p:nvSpPr>
        <p:spPr>
          <a:xfrm>
            <a:off x="6386787"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6" name="Text Placeholder 4"/>
          <p:cNvSpPr txBox="1"/>
          <p:nvPr/>
        </p:nvSpPr>
        <p:spPr>
          <a:xfrm>
            <a:off x="6412735"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58"/>
          <p:cNvSpPr txBox="1"/>
          <p:nvPr/>
        </p:nvSpPr>
        <p:spPr>
          <a:xfrm>
            <a:off x="8490456"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8" name="Text Placeholder 4"/>
          <p:cNvSpPr txBox="1"/>
          <p:nvPr/>
        </p:nvSpPr>
        <p:spPr>
          <a:xfrm>
            <a:off x="8516404"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4">
                                            <p:txEl>
                                              <p:pRg st="0" end="0"/>
                                            </p:txEl>
                                          </p:spTgt>
                                        </p:tgtEl>
                                        <p:attrNameLst>
                                          <p:attrName>style.visibility</p:attrName>
                                        </p:attrNameLst>
                                      </p:cBhvr>
                                      <p:to>
                                        <p:strVal val="visible"/>
                                      </p:to>
                                    </p:set>
                                    <p:animEffect transition="in" filter="fade">
                                      <p:cBhvr>
                                        <p:cTn id="11" dur="500"/>
                                        <p:tgtEl>
                                          <p:spTgt spid="94">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strips(downRight)">
                                      <p:cBhvr>
                                        <p:cTn id="15" dur="500"/>
                                        <p:tgtEl>
                                          <p:spTgt spid="9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dissolve">
                                      <p:cBhvr>
                                        <p:cTn id="23" dur="500"/>
                                        <p:tgtEl>
                                          <p:spTgt spid="6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6">
                                            <p:txEl>
                                              <p:pRg st="0" end="0"/>
                                            </p:txEl>
                                          </p:spTgt>
                                        </p:tgtEl>
                                        <p:attrNameLst>
                                          <p:attrName>style.visibility</p:attrName>
                                        </p:attrNameLst>
                                      </p:cBhvr>
                                      <p:to>
                                        <p:strVal val="visible"/>
                                      </p:to>
                                    </p:set>
                                    <p:animEffect transition="in" filter="fade">
                                      <p:cBhvr>
                                        <p:cTn id="27" dur="500"/>
                                        <p:tgtEl>
                                          <p:spTgt spid="96">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strips(downRight)">
                                      <p:cBhvr>
                                        <p:cTn id="31" dur="500"/>
                                        <p:tgtEl>
                                          <p:spTgt spid="9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dissolve">
                                      <p:cBhvr>
                                        <p:cTn id="39" dur="500"/>
                                        <p:tgtEl>
                                          <p:spTgt spid="7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8">
                                            <p:txEl>
                                              <p:pRg st="0" end="0"/>
                                            </p:txEl>
                                          </p:spTgt>
                                        </p:tgtEl>
                                        <p:attrNameLst>
                                          <p:attrName>style.visibility</p:attrName>
                                        </p:attrNameLst>
                                      </p:cBhvr>
                                      <p:to>
                                        <p:strVal val="visible"/>
                                      </p:to>
                                    </p:set>
                                    <p:animEffect transition="in" filter="fade">
                                      <p:cBhvr>
                                        <p:cTn id="43" dur="500"/>
                                        <p:tgtEl>
                                          <p:spTgt spid="98">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strips(downRight)">
                                      <p:cBhvr>
                                        <p:cTn id="47" dur="500"/>
                                        <p:tgtEl>
                                          <p:spTgt spid="9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dissolve">
                                      <p:cBhvr>
                                        <p:cTn id="55" dur="500"/>
                                        <p:tgtEl>
                                          <p:spTgt spid="75"/>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00">
                                            <p:txEl>
                                              <p:pRg st="0" end="0"/>
                                            </p:txEl>
                                          </p:spTgt>
                                        </p:tgtEl>
                                        <p:attrNameLst>
                                          <p:attrName>style.visibility</p:attrName>
                                        </p:attrNameLst>
                                      </p:cBhvr>
                                      <p:to>
                                        <p:strVal val="visible"/>
                                      </p:to>
                                    </p:set>
                                    <p:animEffect transition="in" filter="fade">
                                      <p:cBhvr>
                                        <p:cTn id="59" dur="500"/>
                                        <p:tgtEl>
                                          <p:spTgt spid="100">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strips(downRight)">
                                      <p:cBhvr>
                                        <p:cTn id="63" dur="500"/>
                                        <p:tgtEl>
                                          <p:spTgt spid="9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right)">
                                      <p:cBhvr>
                                        <p:cTn id="75" dur="500"/>
                                        <p:tgtEl>
                                          <p:spTgt spid="62"/>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dissolve">
                                      <p:cBhvr>
                                        <p:cTn id="79" dur="500"/>
                                        <p:tgtEl>
                                          <p:spTgt spid="7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08">
                                            <p:txEl>
                                              <p:pRg st="0" end="0"/>
                                            </p:txEl>
                                          </p:spTgt>
                                        </p:tgtEl>
                                        <p:attrNameLst>
                                          <p:attrName>style.visibility</p:attrName>
                                        </p:attrNameLst>
                                      </p:cBhvr>
                                      <p:to>
                                        <p:strVal val="visible"/>
                                      </p:to>
                                    </p:set>
                                    <p:animEffect transition="in" filter="fade">
                                      <p:cBhvr>
                                        <p:cTn id="83" dur="500"/>
                                        <p:tgtEl>
                                          <p:spTgt spid="108">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strips(downRight)">
                                      <p:cBhvr>
                                        <p:cTn id="87" dur="500"/>
                                        <p:tgtEl>
                                          <p:spTgt spid="107"/>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right)">
                                      <p:cBhvr>
                                        <p:cTn id="91" dur="500"/>
                                        <p:tgtEl>
                                          <p:spTgt spid="59"/>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dissolve">
                                      <p:cBhvr>
                                        <p:cTn id="95" dur="500"/>
                                        <p:tgtEl>
                                          <p:spTgt spid="81"/>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06">
                                            <p:txEl>
                                              <p:pRg st="0" end="0"/>
                                            </p:txEl>
                                          </p:spTgt>
                                        </p:tgtEl>
                                        <p:attrNameLst>
                                          <p:attrName>style.visibility</p:attrName>
                                        </p:attrNameLst>
                                      </p:cBhvr>
                                      <p:to>
                                        <p:strVal val="visible"/>
                                      </p:to>
                                    </p:set>
                                    <p:animEffect transition="in" filter="fade">
                                      <p:cBhvr>
                                        <p:cTn id="99" dur="500"/>
                                        <p:tgtEl>
                                          <p:spTgt spid="106">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strips(downRight)">
                                      <p:cBhvr>
                                        <p:cTn id="103" dur="500"/>
                                        <p:tgtEl>
                                          <p:spTgt spid="105"/>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right)">
                                      <p:cBhvr>
                                        <p:cTn id="107" dur="500"/>
                                        <p:tgtEl>
                                          <p:spTgt spid="36"/>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Effect transition="in" filter="dissolve">
                                      <p:cBhvr>
                                        <p:cTn id="111" dur="500"/>
                                        <p:tgtEl>
                                          <p:spTgt spid="84"/>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104">
                                            <p:txEl>
                                              <p:pRg st="0" end="0"/>
                                            </p:txEl>
                                          </p:spTgt>
                                        </p:tgtEl>
                                        <p:attrNameLst>
                                          <p:attrName>style.visibility</p:attrName>
                                        </p:attrNameLst>
                                      </p:cBhvr>
                                      <p:to>
                                        <p:strVal val="visible"/>
                                      </p:to>
                                    </p:set>
                                    <p:animEffect transition="in" filter="fade">
                                      <p:cBhvr>
                                        <p:cTn id="115" dur="500"/>
                                        <p:tgtEl>
                                          <p:spTgt spid="104">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103"/>
                                        </p:tgtEl>
                                        <p:attrNameLst>
                                          <p:attrName>style.visibility</p:attrName>
                                        </p:attrNameLst>
                                      </p:cBhvr>
                                      <p:to>
                                        <p:strVal val="visible"/>
                                      </p:to>
                                    </p:set>
                                    <p:animEffect transition="in" filter="strips(downRight)">
                                      <p:cBhvr>
                                        <p:cTn id="119" dur="500"/>
                                        <p:tgtEl>
                                          <p:spTgt spid="103"/>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in" filter="wipe(right)">
                                      <p:cBhvr>
                                        <p:cTn id="123" dur="500"/>
                                        <p:tgtEl>
                                          <p:spTgt spid="35"/>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dissolve">
                                      <p:cBhvr>
                                        <p:cTn id="127" dur="500"/>
                                        <p:tgtEl>
                                          <p:spTgt spid="87"/>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102">
                                            <p:txEl>
                                              <p:pRg st="0" end="0"/>
                                            </p:txEl>
                                          </p:spTgt>
                                        </p:tgtEl>
                                        <p:attrNameLst>
                                          <p:attrName>style.visibility</p:attrName>
                                        </p:attrNameLst>
                                      </p:cBhvr>
                                      <p:to>
                                        <p:strVal val="visible"/>
                                      </p:to>
                                    </p:set>
                                    <p:animEffect transition="in" filter="fade">
                                      <p:cBhvr>
                                        <p:cTn id="131" dur="500"/>
                                        <p:tgtEl>
                                          <p:spTgt spid="102">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101"/>
                                        </p:tgtEl>
                                        <p:attrNameLst>
                                          <p:attrName>style.visibility</p:attrName>
                                        </p:attrNameLst>
                                      </p:cBhvr>
                                      <p:to>
                                        <p:strVal val="visible"/>
                                      </p:to>
                                    </p:set>
                                    <p:animEffect transition="in" filter="strips(downRight)">
                                      <p:cBhvr>
                                        <p:cTn id="135" dur="500"/>
                                        <p:tgtEl>
                                          <p:spTgt spid="101"/>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63"/>
                                        </p:tgtEl>
                                        <p:attrNameLst>
                                          <p:attrName>style.visibility</p:attrName>
                                        </p:attrNameLst>
                                      </p:cBhvr>
                                      <p:to>
                                        <p:strVal val="visible"/>
                                      </p:to>
                                    </p:set>
                                    <p:animEffect transition="in" filter="wipe(right)">
                                      <p:cBhvr>
                                        <p:cTn id="139" dur="500"/>
                                        <p:tgtEl>
                                          <p:spTgt spid="63"/>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wipe(down)">
                                      <p:cBhvr>
                                        <p:cTn id="143" dur="500"/>
                                        <p:tgtEl>
                                          <p:spTgt spid="64"/>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wipe(left)">
                                      <p:cBhvr>
                                        <p:cTn id="1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59" grpId="0" animBg="1"/>
      <p:bldP spid="60" grpId="0" animBg="1"/>
      <p:bldP spid="61" grpId="0" animBg="1"/>
      <p:bldP spid="62" grpId="0" animBg="1"/>
      <p:bldP spid="63" grpId="0" animBg="1"/>
      <p:bldP spid="64" grpId="0" animBg="1"/>
      <p:bldP spid="65" grpId="0" animBg="1"/>
      <p:bldP spid="93" grpId="0"/>
      <p:bldP spid="94" grpId="0" build="p"/>
      <p:bldP spid="95" grpId="0"/>
      <p:bldP spid="96" grpId="0" build="p"/>
      <p:bldP spid="97" grpId="0"/>
      <p:bldP spid="98" grpId="0" build="p"/>
      <p:bldP spid="99" grpId="0"/>
      <p:bldP spid="100" grpId="0" build="p"/>
      <p:bldP spid="101" grpId="0"/>
      <p:bldP spid="102" grpId="0" build="p"/>
      <p:bldP spid="103" grpId="0"/>
      <p:bldP spid="104" grpId="0" build="p"/>
      <p:bldP spid="105" grpId="0"/>
      <p:bldP spid="106" grpId="0" build="p"/>
      <p:bldP spid="107" grpId="0"/>
      <p:bldP spid="10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20485" name="Group 5"/>
          <p:cNvGrpSpPr/>
          <p:nvPr/>
        </p:nvGrpSpPr>
        <p:grpSpPr bwMode="auto">
          <a:xfrm>
            <a:off x="2260282" y="1905084"/>
            <a:ext cx="694228" cy="694228"/>
            <a:chOff x="0" y="0"/>
            <a:chExt cx="520701" cy="520701"/>
          </a:xfrm>
        </p:grpSpPr>
        <p:sp>
          <p:nvSpPr>
            <p:cNvPr id="20486" name="AutoShape 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87" name="AutoShape 7"/>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tx1">
                <a:lumMod val="65000"/>
                <a:lumOff val="35000"/>
              </a:schemeClr>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88" name="AutoShape 8"/>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89" name="AutoShape 9"/>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grpSp>
        <p:nvGrpSpPr>
          <p:cNvPr id="20490" name="Group 10"/>
          <p:cNvGrpSpPr/>
          <p:nvPr/>
        </p:nvGrpSpPr>
        <p:grpSpPr bwMode="auto">
          <a:xfrm>
            <a:off x="2245465" y="4038567"/>
            <a:ext cx="696346" cy="694228"/>
            <a:chOff x="-1" y="0"/>
            <a:chExt cx="522289" cy="520701"/>
          </a:xfrm>
        </p:grpSpPr>
        <p:sp>
          <p:nvSpPr>
            <p:cNvPr id="2" name="AutoShape 11"/>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2" name="AutoShape 12"/>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tx1">
                <a:lumMod val="65000"/>
                <a:lumOff val="35000"/>
              </a:schemeClr>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3" name="AutoShape 13"/>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4" name="AutoShape 14"/>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grpSp>
        <p:nvGrpSpPr>
          <p:cNvPr id="20495" name="Group 15"/>
          <p:cNvGrpSpPr/>
          <p:nvPr/>
        </p:nvGrpSpPr>
        <p:grpSpPr bwMode="auto">
          <a:xfrm>
            <a:off x="8942231" y="1905084"/>
            <a:ext cx="694228" cy="694228"/>
            <a:chOff x="0" y="0"/>
            <a:chExt cx="520701" cy="520701"/>
          </a:xfrm>
        </p:grpSpPr>
        <p:sp>
          <p:nvSpPr>
            <p:cNvPr id="20496" name="AutoShape 1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7" name="AutoShape 17"/>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tx1">
                <a:lumMod val="65000"/>
                <a:lumOff val="35000"/>
              </a:schemeClr>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8" name="AutoShape 18"/>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499" name="AutoShape 19"/>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00" name="AutoShape 20"/>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grpSp>
        <p:nvGrpSpPr>
          <p:cNvPr id="20501" name="Group 21"/>
          <p:cNvGrpSpPr/>
          <p:nvPr/>
        </p:nvGrpSpPr>
        <p:grpSpPr bwMode="auto">
          <a:xfrm>
            <a:off x="8940115" y="4036450"/>
            <a:ext cx="709044" cy="709044"/>
            <a:chOff x="-1" y="-1"/>
            <a:chExt cx="530228" cy="530228"/>
          </a:xfrm>
        </p:grpSpPr>
        <p:sp>
          <p:nvSpPr>
            <p:cNvPr id="3" name="AutoShape 22"/>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03" name="AutoShape 23"/>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tx1">
                <a:lumMod val="65000"/>
                <a:lumOff val="35000"/>
              </a:schemeClr>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04" name="AutoShape 24"/>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grpSp>
        <p:nvGrpSpPr>
          <p:cNvPr id="20505" name="Group 25"/>
          <p:cNvGrpSpPr/>
          <p:nvPr/>
        </p:nvGrpSpPr>
        <p:grpSpPr bwMode="auto">
          <a:xfrm>
            <a:off x="4281587" y="1642632"/>
            <a:ext cx="3333568" cy="4326229"/>
            <a:chOff x="-1" y="0"/>
            <a:chExt cx="2500315" cy="3244407"/>
          </a:xfrm>
        </p:grpSpPr>
        <p:grpSp>
          <p:nvGrpSpPr>
            <p:cNvPr id="20502" name="Group 27"/>
            <p:cNvGrpSpPr/>
            <p:nvPr/>
          </p:nvGrpSpPr>
          <p:grpSpPr bwMode="auto">
            <a:xfrm>
              <a:off x="-1" y="0"/>
              <a:ext cx="2500315" cy="3244407"/>
              <a:chOff x="-1" y="0"/>
              <a:chExt cx="2500315" cy="3244407"/>
            </a:xfrm>
          </p:grpSpPr>
          <p:sp>
            <p:nvSpPr>
              <p:cNvPr id="20508" name="AutoShape 28"/>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09" name="AutoShape 29"/>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10" name="AutoShape 30"/>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sp>
          <p:nvSpPr>
            <p:cNvPr id="20511" name="AutoShape 31"/>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p:spPr>
          <p:txBody>
            <a:bodyPr lIns="0" tIns="0" rIns="0" bIns="0" anchor="ctr"/>
            <a:lstStyle/>
            <a:p>
              <a:pPr algn="ctr">
                <a:defRPr/>
              </a:pPr>
              <a:endParaRPr lang="es-ES" sz="2530">
                <a:solidFill>
                  <a:srgbClr val="FFFFFF"/>
                </a:solidFill>
                <a:ea typeface="微软雅黑" panose="020B0503020204020204" pitchFamily="34" charset="-122"/>
                <a:cs typeface="Calibri" panose="020F0502020204030204" pitchFamily="34" charset="0"/>
              </a:endParaRPr>
            </a:p>
          </p:txBody>
        </p:sp>
      </p:grpSp>
      <p:sp>
        <p:nvSpPr>
          <p:cNvPr id="4" name="矩形 3"/>
          <p:cNvSpPr/>
          <p:nvPr/>
        </p:nvSpPr>
        <p:spPr>
          <a:xfrm>
            <a:off x="4595553" y="1988840"/>
            <a:ext cx="2730970" cy="360962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ea typeface="微软雅黑" panose="020B0503020204020204" pitchFamily="34" charset="-122"/>
            </a:endParaRPr>
          </a:p>
        </p:txBody>
      </p:sp>
      <p:grpSp>
        <p:nvGrpSpPr>
          <p:cNvPr id="20512" name="Group 32"/>
          <p:cNvGrpSpPr/>
          <p:nvPr/>
        </p:nvGrpSpPr>
        <p:grpSpPr bwMode="auto">
          <a:xfrm>
            <a:off x="4783211" y="4851322"/>
            <a:ext cx="1018060" cy="2006490"/>
            <a:chOff x="0" y="0"/>
            <a:chExt cx="762745" cy="1504951"/>
          </a:xfrm>
        </p:grpSpPr>
        <p:sp>
          <p:nvSpPr>
            <p:cNvPr id="20513" name="AutoShape 33"/>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solidFill>
              <a:srgbClr val="8DC9CC"/>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sp>
          <p:nvSpPr>
            <p:cNvPr id="20514" name="AutoShape 34"/>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solidFill>
              <a:srgbClr val="FFF1ED"/>
            </a:solidFill>
            <a:ln>
              <a:noFill/>
            </a:ln>
            <a:effectLst/>
          </p:spPr>
          <p:txBody>
            <a:bodyPr lIns="0" tIns="0" rIns="0" bIns="0"/>
            <a:lstStyle/>
            <a:p>
              <a:pPr>
                <a:defRPr/>
              </a:pPr>
              <a:endParaRPr lang="es-ES" sz="2530">
                <a:ea typeface="微软雅黑" panose="020B0503020204020204" pitchFamily="34" charset="-122"/>
                <a:cs typeface="Calibri" panose="020F0502020204030204" pitchFamily="34" charset="0"/>
              </a:endParaRPr>
            </a:p>
          </p:txBody>
        </p:sp>
      </p:grpSp>
      <p:sp>
        <p:nvSpPr>
          <p:cNvPr id="45" name="TextBox 15"/>
          <p:cNvSpPr txBox="1"/>
          <p:nvPr/>
        </p:nvSpPr>
        <p:spPr>
          <a:xfrm>
            <a:off x="1004822" y="3037399"/>
            <a:ext cx="2569417" cy="794930"/>
          </a:xfrm>
          <a:prstGeom prst="rect">
            <a:avLst/>
          </a:prstGeom>
          <a:noFill/>
        </p:spPr>
        <p:txBody>
          <a:bodyPr wrap="square" lIns="94075" tIns="47038" rIns="94075" bIns="47038" rtlCol="0">
            <a:spAutoFit/>
          </a:bodyPr>
          <a:lstStyle/>
          <a:p>
            <a:pPr algn="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6" name="TextBox 16"/>
          <p:cNvSpPr txBox="1"/>
          <p:nvPr/>
        </p:nvSpPr>
        <p:spPr>
          <a:xfrm>
            <a:off x="1854986" y="2733298"/>
            <a:ext cx="1719252" cy="299218"/>
          </a:xfrm>
          <a:prstGeom prst="rect">
            <a:avLst/>
          </a:prstGeom>
          <a:noFill/>
        </p:spPr>
        <p:txBody>
          <a:bodyPr wrap="none" lIns="94075" tIns="47038" rIns="94075" bIns="47038" rtlCol="0">
            <a:spAutoFit/>
          </a:bodyPr>
          <a:lstStyle/>
          <a:p>
            <a:pPr algn="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7" name="TextBox 15"/>
          <p:cNvSpPr txBox="1"/>
          <p:nvPr/>
        </p:nvSpPr>
        <p:spPr>
          <a:xfrm>
            <a:off x="8653293" y="3037399"/>
            <a:ext cx="2569417" cy="794930"/>
          </a:xfrm>
          <a:prstGeom prst="rect">
            <a:avLst/>
          </a:prstGeom>
          <a:noFill/>
        </p:spPr>
        <p:txBody>
          <a:bodyPr wrap="square" lIns="94075" tIns="47038" rIns="94075" bIns="47038" rtlCol="0">
            <a:spAutoFit/>
          </a:bodyPr>
          <a:lstStyle/>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8" name="TextBox 16"/>
          <p:cNvSpPr txBox="1"/>
          <p:nvPr/>
        </p:nvSpPr>
        <p:spPr>
          <a:xfrm>
            <a:off x="8653292" y="2733298"/>
            <a:ext cx="1719252" cy="299218"/>
          </a:xfrm>
          <a:prstGeom prst="rect">
            <a:avLst/>
          </a:prstGeom>
          <a:noFill/>
        </p:spPr>
        <p:txBody>
          <a:bodyPr wrap="none" lIns="94075" tIns="47038" rIns="94075" bIns="47038" rtlCol="0">
            <a:spAutoFit/>
          </a:bodyPr>
          <a:lstStyle/>
          <a:p>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9" name="TextBox 15"/>
          <p:cNvSpPr txBox="1"/>
          <p:nvPr/>
        </p:nvSpPr>
        <p:spPr>
          <a:xfrm>
            <a:off x="1004822" y="5277114"/>
            <a:ext cx="2569417" cy="794930"/>
          </a:xfrm>
          <a:prstGeom prst="rect">
            <a:avLst/>
          </a:prstGeom>
          <a:noFill/>
        </p:spPr>
        <p:txBody>
          <a:bodyPr wrap="square" lIns="94075" tIns="47038" rIns="94075" bIns="47038" rtlCol="0">
            <a:spAutoFit/>
          </a:bodyPr>
          <a:lstStyle/>
          <a:p>
            <a:pPr algn="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50" name="TextBox 16"/>
          <p:cNvSpPr txBox="1"/>
          <p:nvPr/>
        </p:nvSpPr>
        <p:spPr>
          <a:xfrm>
            <a:off x="1854986" y="4973014"/>
            <a:ext cx="1719252" cy="299218"/>
          </a:xfrm>
          <a:prstGeom prst="rect">
            <a:avLst/>
          </a:prstGeom>
          <a:noFill/>
        </p:spPr>
        <p:txBody>
          <a:bodyPr wrap="none" lIns="94075" tIns="47038" rIns="94075" bIns="47038" rtlCol="0">
            <a:spAutoFit/>
          </a:bodyPr>
          <a:lstStyle/>
          <a:p>
            <a:pPr algn="r"/>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1" name="TextBox 15"/>
          <p:cNvSpPr txBox="1"/>
          <p:nvPr/>
        </p:nvSpPr>
        <p:spPr>
          <a:xfrm>
            <a:off x="8653293" y="5277114"/>
            <a:ext cx="2569417" cy="794930"/>
          </a:xfrm>
          <a:prstGeom prst="rect">
            <a:avLst/>
          </a:prstGeom>
          <a:noFill/>
        </p:spPr>
        <p:txBody>
          <a:bodyPr wrap="square" lIns="94075" tIns="47038" rIns="94075" bIns="47038" rtlCol="0">
            <a:spAutoFit/>
          </a:bodyPr>
          <a:lstStyle/>
          <a:p>
            <a:pP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52" name="TextBox 16"/>
          <p:cNvSpPr txBox="1"/>
          <p:nvPr/>
        </p:nvSpPr>
        <p:spPr>
          <a:xfrm>
            <a:off x="8653292" y="4973014"/>
            <a:ext cx="1719252" cy="299218"/>
          </a:xfrm>
          <a:prstGeom prst="rect">
            <a:avLst/>
          </a:prstGeom>
          <a:noFill/>
        </p:spPr>
        <p:txBody>
          <a:bodyPr wrap="none" lIns="94075" tIns="47038" rIns="94075" bIns="47038" rtlCol="0">
            <a:spAutoFit/>
          </a:bodyPr>
          <a:lstStyle/>
          <a:p>
            <a:r>
              <a:rPr lang="zh-CN" altLang="en-US" sz="13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0"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49"/>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49"/>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49"/>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899"/>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等腰三角形 3"/>
          <p:cNvSpPr/>
          <p:nvPr/>
        </p:nvSpPr>
        <p:spPr>
          <a:xfrm flipV="1">
            <a:off x="4180912" y="-3740"/>
            <a:ext cx="1133456" cy="108530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586" y="0"/>
            <a:ext cx="7130006" cy="6858000"/>
          </a:xfrm>
          <a:custGeom>
            <a:avLst/>
            <a:gdLst>
              <a:gd name="connsiteX0" fmla="*/ 0 w 7130006"/>
              <a:gd name="connsiteY0" fmla="*/ 0 h 6858000"/>
              <a:gd name="connsiteX1" fmla="*/ 3715473 w 7130006"/>
              <a:gd name="connsiteY1" fmla="*/ 0 h 6858000"/>
              <a:gd name="connsiteX2" fmla="*/ 7130006 w 7130006"/>
              <a:gd name="connsiteY2" fmla="*/ 6858000 h 6858000"/>
              <a:gd name="connsiteX3" fmla="*/ 3715473 w 7130006"/>
              <a:gd name="connsiteY3" fmla="*/ 6858000 h 6858000"/>
              <a:gd name="connsiteX4" fmla="*/ 0 w 71300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0006" h="6858000">
                <a:moveTo>
                  <a:pt x="0" y="0"/>
                </a:moveTo>
                <a:lnTo>
                  <a:pt x="3715473" y="0"/>
                </a:lnTo>
                <a:lnTo>
                  <a:pt x="7130006" y="6858000"/>
                </a:lnTo>
                <a:lnTo>
                  <a:pt x="3715473" y="6858000"/>
                </a:lnTo>
                <a:lnTo>
                  <a:pt x="0" y="6858000"/>
                </a:lnTo>
                <a:close/>
              </a:path>
            </a:pathLst>
          </a:custGeom>
          <a:blipFill dpi="0" rotWithShape="0">
            <a:blip r:embed="rId4"/>
            <a:srcRect/>
            <a:stretch>
              <a:fillRect l="-5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788752" y="3800475"/>
            <a:ext cx="3193184" cy="305752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78678" y="2068266"/>
            <a:ext cx="5433646" cy="1323439"/>
          </a:xfrm>
          <a:prstGeom prst="rect">
            <a:avLst/>
          </a:prstGeom>
          <a:noFill/>
        </p:spPr>
        <p:txBody>
          <a:bodyPr wrap="square" rtlCol="0">
            <a:spAutoFit/>
          </a:bodyPr>
          <a:lstStyle/>
          <a:p>
            <a:pPr algn="r"/>
            <a:r>
              <a:rPr lang="en-US" altLang="zh-CN"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4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8404808" y="4729751"/>
            <a:ext cx="3207517" cy="577081"/>
          </a:xfrm>
          <a:prstGeom prst="rect">
            <a:avLst/>
          </a:prstGeom>
          <a:noFill/>
        </p:spPr>
        <p:txBody>
          <a:bodyPr wrap="square" rtlCol="0">
            <a:spAutoFit/>
          </a:bodyPr>
          <a:lstStyle/>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Fresh business general template</a:t>
            </a:r>
          </a:p>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0455853" y="4604522"/>
            <a:ext cx="1075380" cy="0"/>
          </a:xfrm>
          <a:prstGeom prst="line">
            <a:avLst/>
          </a:prstGeom>
          <a:ln w="25400">
            <a:solidFill>
              <a:srgbClr val="0274A8"/>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3704279" y="0"/>
            <a:ext cx="2599033" cy="4708648"/>
          </a:xfrm>
          <a:custGeom>
            <a:avLst/>
            <a:gdLst>
              <a:gd name="connsiteX0" fmla="*/ 0 w 2207786"/>
              <a:gd name="connsiteY0" fmla="*/ 0 h 3999829"/>
              <a:gd name="connsiteX1" fmla="*/ 435408 w 2207786"/>
              <a:gd name="connsiteY1" fmla="*/ 0 h 3999829"/>
              <a:gd name="connsiteX2" fmla="*/ 2207786 w 2207786"/>
              <a:gd name="connsiteY2" fmla="*/ 3430030 h 3999829"/>
              <a:gd name="connsiteX3" fmla="*/ 2066807 w 2207786"/>
              <a:gd name="connsiteY3" fmla="*/ 3999829 h 3999829"/>
              <a:gd name="connsiteX4" fmla="*/ 0 w 2207786"/>
              <a:gd name="connsiteY4" fmla="*/ 0 h 3999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786" h="3999829">
                <a:moveTo>
                  <a:pt x="0" y="0"/>
                </a:moveTo>
                <a:lnTo>
                  <a:pt x="435408" y="0"/>
                </a:lnTo>
                <a:lnTo>
                  <a:pt x="2207786" y="3430030"/>
                </a:lnTo>
                <a:lnTo>
                  <a:pt x="2066807" y="399982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414691" y="0"/>
            <a:ext cx="3983514" cy="6861740"/>
          </a:xfrm>
          <a:custGeom>
            <a:avLst/>
            <a:gdLst>
              <a:gd name="connsiteX0" fmla="*/ 0 w 3983514"/>
              <a:gd name="connsiteY0" fmla="*/ 0 h 6861740"/>
              <a:gd name="connsiteX1" fmla="*/ 435408 w 3983514"/>
              <a:gd name="connsiteY1" fmla="*/ 0 h 6861740"/>
              <a:gd name="connsiteX2" fmla="*/ 2503893 w 3983514"/>
              <a:gd name="connsiteY2" fmla="*/ 4003080 h 6861740"/>
              <a:gd name="connsiteX3" fmla="*/ 2504698 w 3983514"/>
              <a:gd name="connsiteY3" fmla="*/ 3999829 h 6861740"/>
              <a:gd name="connsiteX4" fmla="*/ 3983514 w 3983514"/>
              <a:gd name="connsiteY4" fmla="*/ 6861740 h 6861740"/>
              <a:gd name="connsiteX5" fmla="*/ 3545623 w 3983514"/>
              <a:gd name="connsiteY5" fmla="*/ 6861740 h 6861740"/>
              <a:gd name="connsiteX6" fmla="*/ 0 w 3983514"/>
              <a:gd name="connsiteY6" fmla="*/ 0 h 6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3514" h="6861740">
                <a:moveTo>
                  <a:pt x="0" y="0"/>
                </a:moveTo>
                <a:lnTo>
                  <a:pt x="435408" y="0"/>
                </a:lnTo>
                <a:lnTo>
                  <a:pt x="2503893" y="4003080"/>
                </a:lnTo>
                <a:lnTo>
                  <a:pt x="2504698" y="3999829"/>
                </a:lnTo>
                <a:lnTo>
                  <a:pt x="3983514" y="6861740"/>
                </a:lnTo>
                <a:lnTo>
                  <a:pt x="3545623" y="686174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02429" y="4058336"/>
            <a:ext cx="3745384" cy="461665"/>
          </a:xfrm>
          <a:prstGeom prst="rect">
            <a:avLst/>
          </a:prstGeom>
        </p:spPr>
        <p:txBody>
          <a:bodyPr wrap="none">
            <a:spAutoFit/>
          </a:bodyPr>
          <a:lstStyle/>
          <a:p>
            <a:pPr algn="r">
              <a:spcBef>
                <a:spcPct val="0"/>
              </a:spcBef>
            </a:pP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p>
        </p:txBody>
      </p:sp>
      <p:sp>
        <p:nvSpPr>
          <p:cNvPr id="14" name="TextBox 76"/>
          <p:cNvSpPr txBox="1"/>
          <p:nvPr/>
        </p:nvSpPr>
        <p:spPr>
          <a:xfrm>
            <a:off x="8301911" y="3412005"/>
            <a:ext cx="3545903" cy="646331"/>
          </a:xfrm>
          <a:prstGeom prst="rect">
            <a:avLst/>
          </a:prstGeom>
          <a:noFill/>
        </p:spPr>
        <p:txBody>
          <a:bodyPr wrap="square" rtlCol="0">
            <a:spAutoFit/>
          </a:bodyPr>
          <a:lstStyle/>
          <a:p>
            <a:pPr algn="r"/>
            <a:r>
              <a:rPr lang="zh-CN" altLang="en-US" sz="36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900" decel="100000" fill="hold"/>
                                        <p:tgtEl>
                                          <p:spTgt spid="1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900" decel="100000" fill="hold"/>
                                        <p:tgtEl>
                                          <p:spTgt spid="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8" name="组合 7"/>
          <p:cNvGrpSpPr/>
          <p:nvPr/>
        </p:nvGrpSpPr>
        <p:grpSpPr>
          <a:xfrm>
            <a:off x="4381512" y="1660842"/>
            <a:ext cx="656529" cy="656529"/>
            <a:chOff x="3293755" y="1245630"/>
            <a:chExt cx="492397" cy="492397"/>
          </a:xfrm>
        </p:grpSpPr>
        <p:sp>
          <p:nvSpPr>
            <p:cNvPr id="31" name="椭圆 30"/>
            <p:cNvSpPr/>
            <p:nvPr/>
          </p:nvSpPr>
          <p:spPr>
            <a:xfrm>
              <a:off x="3293755" y="1245630"/>
              <a:ext cx="492397" cy="492397"/>
            </a:xfrm>
            <a:prstGeom prst="ellipse">
              <a:avLst/>
            </a:prstGeom>
            <a:solidFill>
              <a:schemeClr val="accent2"/>
            </a:solidFill>
            <a:ln>
              <a:noFill/>
            </a:ln>
          </p:spPr>
          <p:txBody>
            <a:bodyPr vert="horz" wrap="square" lIns="91440" tIns="45720" rIns="91440" bIns="45720" numCol="1" anchor="ctr" anchorCtr="0" compatLnSpc="1"/>
            <a:lstStyle/>
            <a:p>
              <a:pPr algn="ctr"/>
              <a:endParaRPr lang="zh-CN" altLang="en-US" sz="1100">
                <a:solidFill>
                  <a:schemeClr val="bg1"/>
                </a:solidFill>
                <a:ea typeface="微软雅黑" panose="020B0503020204020204" pitchFamily="34" charset="-122"/>
              </a:endParaRPr>
            </a:p>
          </p:txBody>
        </p:sp>
        <p:sp>
          <p:nvSpPr>
            <p:cNvPr id="33" name="Freeform 18"/>
            <p:cNvSpPr>
              <a:spLocks noEditPoints="1"/>
            </p:cNvSpPr>
            <p:nvPr/>
          </p:nvSpPr>
          <p:spPr bwMode="auto">
            <a:xfrm>
              <a:off x="3425720" y="1411604"/>
              <a:ext cx="228467" cy="160449"/>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ea typeface="微软雅黑" panose="020B0503020204020204" pitchFamily="34" charset="-122"/>
              </a:endParaRPr>
            </a:p>
          </p:txBody>
        </p:sp>
      </p:grpSp>
      <p:grpSp>
        <p:nvGrpSpPr>
          <p:cNvPr id="9" name="组合 8"/>
          <p:cNvGrpSpPr/>
          <p:nvPr/>
        </p:nvGrpSpPr>
        <p:grpSpPr>
          <a:xfrm>
            <a:off x="1684234" y="1660842"/>
            <a:ext cx="656529" cy="656529"/>
            <a:chOff x="1281264" y="1245630"/>
            <a:chExt cx="492397" cy="492397"/>
          </a:xfrm>
        </p:grpSpPr>
        <p:sp>
          <p:nvSpPr>
            <p:cNvPr id="32" name="椭圆 31"/>
            <p:cNvSpPr/>
            <p:nvPr/>
          </p:nvSpPr>
          <p:spPr>
            <a:xfrm>
              <a:off x="1281264" y="1245630"/>
              <a:ext cx="492397" cy="492397"/>
            </a:xfrm>
            <a:prstGeom prst="ellipse">
              <a:avLst/>
            </a:prstGeom>
            <a:solidFill>
              <a:schemeClr val="accent1"/>
            </a:solidFill>
            <a:ln>
              <a:noFill/>
            </a:ln>
          </p:spPr>
          <p:txBody>
            <a:bodyPr vert="horz" wrap="square" lIns="91440" tIns="45720" rIns="91440" bIns="45720" numCol="1" anchor="ctr" anchorCtr="0" compatLnSpc="1"/>
            <a:lstStyle/>
            <a:p>
              <a:pPr algn="ctr"/>
              <a:endParaRPr lang="zh-CN" altLang="en-US" sz="1100">
                <a:solidFill>
                  <a:schemeClr val="bg1"/>
                </a:solidFill>
                <a:ea typeface="微软雅黑" panose="020B0503020204020204" pitchFamily="34" charset="-122"/>
              </a:endParaRPr>
            </a:p>
          </p:txBody>
        </p:sp>
        <p:sp>
          <p:nvSpPr>
            <p:cNvPr id="34" name="Freeform 19"/>
            <p:cNvSpPr>
              <a:spLocks noEditPoints="1"/>
            </p:cNvSpPr>
            <p:nvPr/>
          </p:nvSpPr>
          <p:spPr bwMode="auto">
            <a:xfrm>
              <a:off x="1428053" y="1391984"/>
              <a:ext cx="198820" cy="199690"/>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ea typeface="微软雅黑" panose="020B0503020204020204" pitchFamily="34" charset="-122"/>
              </a:endParaRPr>
            </a:p>
          </p:txBody>
        </p:sp>
      </p:grpSp>
      <p:sp>
        <p:nvSpPr>
          <p:cNvPr id="37" name="矩形 36"/>
          <p:cNvSpPr/>
          <p:nvPr/>
        </p:nvSpPr>
        <p:spPr>
          <a:xfrm>
            <a:off x="1115163" y="4005205"/>
            <a:ext cx="9964851" cy="2074920"/>
          </a:xfrm>
          <a:prstGeom prst="rect">
            <a:avLst/>
          </a:prstGeom>
          <a:blipFill dpi="0" rotWithShape="1">
            <a:blip r:embed="rId4" cstate="print">
              <a:extLst>
                <a:ext uri="{28A0092B-C50C-407E-A947-70E740481C1C}">
                  <a14:useLocalDpi xmlns:a14="http://schemas.microsoft.com/office/drawing/2010/main" val="0"/>
                </a:ext>
              </a:extLst>
            </a:blip>
            <a:srcRect/>
            <a:stretch>
              <a:fillRect t="-104745" b="-95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grpSp>
        <p:nvGrpSpPr>
          <p:cNvPr id="7" name="组合 6"/>
          <p:cNvGrpSpPr/>
          <p:nvPr/>
        </p:nvGrpSpPr>
        <p:grpSpPr>
          <a:xfrm>
            <a:off x="7078789" y="1660842"/>
            <a:ext cx="656529" cy="656529"/>
            <a:chOff x="5357849" y="1245630"/>
            <a:chExt cx="492397" cy="492397"/>
          </a:xfrm>
        </p:grpSpPr>
        <p:sp>
          <p:nvSpPr>
            <p:cNvPr id="35" name="椭圆 34"/>
            <p:cNvSpPr/>
            <p:nvPr/>
          </p:nvSpPr>
          <p:spPr>
            <a:xfrm>
              <a:off x="5357849" y="1245630"/>
              <a:ext cx="492397" cy="492397"/>
            </a:xfrm>
            <a:prstGeom prst="ellipse">
              <a:avLst/>
            </a:prstGeom>
            <a:solidFill>
              <a:schemeClr val="accent3"/>
            </a:solidFill>
            <a:ln>
              <a:noFill/>
            </a:ln>
          </p:spPr>
          <p:txBody>
            <a:bodyPr vert="horz" wrap="square" lIns="91440" tIns="45720" rIns="91440" bIns="45720" numCol="1" anchor="ctr" anchorCtr="0" compatLnSpc="1"/>
            <a:lstStyle/>
            <a:p>
              <a:pPr algn="ctr"/>
              <a:endParaRPr lang="zh-CN" altLang="en-US" sz="1100">
                <a:solidFill>
                  <a:schemeClr val="bg1"/>
                </a:solidFill>
                <a:ea typeface="微软雅黑" panose="020B0503020204020204" pitchFamily="34" charset="-122"/>
              </a:endParaRPr>
            </a:p>
          </p:txBody>
        </p:sp>
        <p:grpSp>
          <p:nvGrpSpPr>
            <p:cNvPr id="38" name="Group 22"/>
            <p:cNvGrpSpPr/>
            <p:nvPr/>
          </p:nvGrpSpPr>
          <p:grpSpPr bwMode="auto">
            <a:xfrm>
              <a:off x="5490000" y="1382173"/>
              <a:ext cx="220207" cy="219311"/>
              <a:chOff x="1792" y="2323"/>
              <a:chExt cx="246" cy="245"/>
            </a:xfrm>
            <a:solidFill>
              <a:schemeClr val="bg1"/>
            </a:solidFill>
          </p:grpSpPr>
          <p:sp>
            <p:nvSpPr>
              <p:cNvPr id="39" name="Freeform 18"/>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ea typeface="微软雅黑" panose="020B0503020204020204" pitchFamily="34" charset="-122"/>
                </a:endParaRPr>
              </a:p>
            </p:txBody>
          </p:sp>
          <p:sp>
            <p:nvSpPr>
              <p:cNvPr id="41" name="Freeform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ea typeface="微软雅黑" panose="020B0503020204020204" pitchFamily="34" charset="-122"/>
                </a:endParaRPr>
              </a:p>
            </p:txBody>
          </p:sp>
          <p:sp>
            <p:nvSpPr>
              <p:cNvPr id="42" name="Freeform 20"/>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ea typeface="微软雅黑" panose="020B0503020204020204" pitchFamily="34" charset="-122"/>
                </a:endParaRPr>
              </a:p>
            </p:txBody>
          </p:sp>
        </p:grpSp>
      </p:grpSp>
      <p:grpSp>
        <p:nvGrpSpPr>
          <p:cNvPr id="6" name="组合 5"/>
          <p:cNvGrpSpPr/>
          <p:nvPr/>
        </p:nvGrpSpPr>
        <p:grpSpPr>
          <a:xfrm>
            <a:off x="9776066" y="1660842"/>
            <a:ext cx="656529" cy="656529"/>
            <a:chOff x="7370340" y="1245630"/>
            <a:chExt cx="492397" cy="492397"/>
          </a:xfrm>
        </p:grpSpPr>
        <p:sp>
          <p:nvSpPr>
            <p:cNvPr id="36" name="椭圆 35"/>
            <p:cNvSpPr/>
            <p:nvPr/>
          </p:nvSpPr>
          <p:spPr>
            <a:xfrm>
              <a:off x="7370340" y="1245630"/>
              <a:ext cx="492397" cy="492397"/>
            </a:xfrm>
            <a:prstGeom prst="ellipse">
              <a:avLst/>
            </a:prstGeom>
            <a:solidFill>
              <a:schemeClr val="accent4">
                <a:alpha val="99000"/>
              </a:schemeClr>
            </a:solidFill>
            <a:ln>
              <a:noFill/>
            </a:ln>
          </p:spPr>
          <p:txBody>
            <a:bodyPr vert="horz" wrap="square" lIns="91440" tIns="45720" rIns="91440" bIns="45720" numCol="1" anchor="ctr" anchorCtr="0" compatLnSpc="1"/>
            <a:lstStyle/>
            <a:p>
              <a:pPr algn="ctr"/>
              <a:endParaRPr lang="zh-CN" altLang="en-US" sz="1100">
                <a:solidFill>
                  <a:schemeClr val="bg1"/>
                </a:solidFill>
                <a:ea typeface="微软雅黑" panose="020B0503020204020204" pitchFamily="34" charset="-122"/>
              </a:endParaRPr>
            </a:p>
          </p:txBody>
        </p:sp>
        <p:sp>
          <p:nvSpPr>
            <p:cNvPr id="43" name="Freeform 13"/>
            <p:cNvSpPr>
              <a:spLocks noEditPoints="1"/>
            </p:cNvSpPr>
            <p:nvPr/>
          </p:nvSpPr>
          <p:spPr bwMode="auto">
            <a:xfrm>
              <a:off x="7518710" y="1388423"/>
              <a:ext cx="195656" cy="206812"/>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sz="2400">
                <a:solidFill>
                  <a:schemeClr val="bg1">
                    <a:lumMod val="50000"/>
                  </a:schemeClr>
                </a:solidFill>
                <a:ea typeface="微软雅黑" panose="020B0503020204020204" pitchFamily="34" charset="-122"/>
              </a:endParaRPr>
            </a:p>
          </p:txBody>
        </p:sp>
      </p:grpSp>
      <p:sp>
        <p:nvSpPr>
          <p:cNvPr id="44" name="_15"/>
          <p:cNvSpPr/>
          <p:nvPr/>
        </p:nvSpPr>
        <p:spPr>
          <a:xfrm>
            <a:off x="1009023" y="2512509"/>
            <a:ext cx="2006949" cy="945772"/>
          </a:xfrm>
          <a:prstGeom prst="rect">
            <a:avLst/>
          </a:prstGeom>
        </p:spPr>
        <p:txBody>
          <a:bodyPr wrap="square">
            <a:spAutoFit/>
          </a:bodyPr>
          <a:lstStyle/>
          <a:p>
            <a:pPr algn="just">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just">
              <a:lnSpc>
                <a:spcPct val="130000"/>
              </a:lnSpc>
            </a:pPr>
            <a:r>
              <a:rPr lang="zh-CN" altLang="en-US" sz="1335" dirty="0">
                <a:solidFill>
                  <a:schemeClr val="bg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US" altLang="zh-CN" sz="1335" dirty="0">
              <a:solidFill>
                <a:schemeClr val="bg2"/>
              </a:solidFill>
              <a:latin typeface="微软雅黑" panose="020B0503020204020204" pitchFamily="34" charset="-122"/>
              <a:ea typeface="微软雅黑" panose="020B0503020204020204" pitchFamily="34" charset="-122"/>
            </a:endParaRPr>
          </a:p>
        </p:txBody>
      </p:sp>
      <p:sp>
        <p:nvSpPr>
          <p:cNvPr id="45" name="_15"/>
          <p:cNvSpPr/>
          <p:nvPr/>
        </p:nvSpPr>
        <p:spPr>
          <a:xfrm>
            <a:off x="3731575" y="2512509"/>
            <a:ext cx="2016904" cy="945772"/>
          </a:xfrm>
          <a:prstGeom prst="rect">
            <a:avLst/>
          </a:prstGeom>
        </p:spPr>
        <p:txBody>
          <a:bodyPr wrap="square">
            <a:spAutoFit/>
          </a:bodyPr>
          <a:lstStyle/>
          <a:p>
            <a:pPr algn="just">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just">
              <a:lnSpc>
                <a:spcPct val="130000"/>
              </a:lnSpc>
            </a:pPr>
            <a:r>
              <a:rPr lang="zh-CN" altLang="en-US" sz="1335" dirty="0">
                <a:solidFill>
                  <a:schemeClr val="bg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US" altLang="zh-CN" sz="1335" dirty="0">
              <a:solidFill>
                <a:schemeClr val="bg2"/>
              </a:solidFill>
              <a:latin typeface="微软雅黑" panose="020B0503020204020204" pitchFamily="34" charset="-122"/>
              <a:ea typeface="微软雅黑" panose="020B0503020204020204" pitchFamily="34" charset="-122"/>
            </a:endParaRPr>
          </a:p>
        </p:txBody>
      </p:sp>
      <p:sp>
        <p:nvSpPr>
          <p:cNvPr id="46" name="_15"/>
          <p:cNvSpPr/>
          <p:nvPr/>
        </p:nvSpPr>
        <p:spPr>
          <a:xfrm>
            <a:off x="6464084" y="2512509"/>
            <a:ext cx="1948101" cy="945772"/>
          </a:xfrm>
          <a:prstGeom prst="rect">
            <a:avLst/>
          </a:prstGeom>
        </p:spPr>
        <p:txBody>
          <a:bodyPr wrap="square">
            <a:spAutoFit/>
          </a:bodyPr>
          <a:lstStyle/>
          <a:p>
            <a:pPr algn="just">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just">
              <a:lnSpc>
                <a:spcPct val="130000"/>
              </a:lnSpc>
            </a:pPr>
            <a:r>
              <a:rPr lang="zh-CN" altLang="en-US" sz="1335" dirty="0">
                <a:solidFill>
                  <a:schemeClr val="bg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US" altLang="zh-CN" sz="1335" dirty="0">
              <a:solidFill>
                <a:schemeClr val="bg2"/>
              </a:solidFill>
              <a:latin typeface="微软雅黑" panose="020B0503020204020204" pitchFamily="34" charset="-122"/>
              <a:ea typeface="微软雅黑" panose="020B0503020204020204" pitchFamily="34" charset="-122"/>
            </a:endParaRPr>
          </a:p>
        </p:txBody>
      </p:sp>
      <p:sp>
        <p:nvSpPr>
          <p:cNvPr id="47" name="_15"/>
          <p:cNvSpPr/>
          <p:nvPr/>
        </p:nvSpPr>
        <p:spPr>
          <a:xfrm>
            <a:off x="9127791" y="2512509"/>
            <a:ext cx="1953077" cy="945772"/>
          </a:xfrm>
          <a:prstGeom prst="rect">
            <a:avLst/>
          </a:prstGeom>
        </p:spPr>
        <p:txBody>
          <a:bodyPr wrap="square">
            <a:spAutoFit/>
          </a:bodyPr>
          <a:lstStyle/>
          <a:p>
            <a:pPr algn="just">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just">
              <a:lnSpc>
                <a:spcPct val="130000"/>
              </a:lnSpc>
            </a:pPr>
            <a:r>
              <a:rPr lang="zh-CN" altLang="en-US" sz="1335" dirty="0">
                <a:solidFill>
                  <a:schemeClr val="bg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US" altLang="zh-CN" sz="1335" dirty="0">
              <a:solidFill>
                <a:schemeClr val="bg2"/>
              </a:solidFill>
              <a:latin typeface="微软雅黑" panose="020B0503020204020204" pitchFamily="34" charset="-122"/>
              <a:ea typeface="微软雅黑" panose="020B0503020204020204" pitchFamily="34" charset="-122"/>
            </a:endParaRPr>
          </a:p>
        </p:txBody>
      </p:sp>
      <p:sp>
        <p:nvSpPr>
          <p:cNvPr id="22"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ppt_w"/>
                                          </p:val>
                                        </p:tav>
                                        <p:tav tm="100000">
                                          <p:val>
                                            <p:strVal val="#ppt_w"/>
                                          </p:val>
                                        </p:tav>
                                      </p:tavLst>
                                    </p:anim>
                                    <p:anim calcmode="lin" valueType="num">
                                      <p:cBhvr>
                                        <p:cTn id="12" dur="500" fill="hold"/>
                                        <p:tgtEl>
                                          <p:spTgt spid="9"/>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4*#ppt_w"/>
                                          </p:val>
                                        </p:tav>
                                        <p:tav tm="100000">
                                          <p:val>
                                            <p:strVal val="#ppt_w"/>
                                          </p:val>
                                        </p:tav>
                                      </p:tavLst>
                                    </p:anim>
                                    <p:anim calcmode="lin" valueType="num">
                                      <p:cBhvr>
                                        <p:cTn id="16" dur="500" fill="hold"/>
                                        <p:tgtEl>
                                          <p:spTgt spid="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strVal val="4*#ppt_w"/>
                                          </p:val>
                                        </p:tav>
                                        <p:tav tm="100000">
                                          <p:val>
                                            <p:strVal val="#ppt_w"/>
                                          </p:val>
                                        </p:tav>
                                      </p:tavLst>
                                    </p:anim>
                                    <p:anim calcmode="lin" valueType="num">
                                      <p:cBhvr>
                                        <p:cTn id="20" dur="500" fill="hold"/>
                                        <p:tgtEl>
                                          <p:spTgt spid="6"/>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up)">
                                      <p:cBhvr>
                                        <p:cTn id="24" dur="500"/>
                                        <p:tgtEl>
                                          <p:spTgt spid="4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up)">
                                      <p:cBhvr>
                                        <p:cTn id="33" dur="500"/>
                                        <p:tgtEl>
                                          <p:spTgt spid="47"/>
                                        </p:tgtEl>
                                      </p:cBhvr>
                                    </p:animEffect>
                                  </p:childTnLst>
                                </p:cTn>
                              </p:par>
                            </p:childTnLst>
                          </p:cTn>
                        </p:par>
                        <p:par>
                          <p:cTn id="34" fill="hold">
                            <p:stCondLst>
                              <p:cond delay="1000"/>
                            </p:stCondLst>
                            <p:childTnLst>
                              <p:par>
                                <p:cTn id="35" presetID="14" presetClass="entr" presetSubtype="1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Shape 2012"/>
          <p:cNvSpPr/>
          <p:nvPr/>
        </p:nvSpPr>
        <p:spPr>
          <a:xfrm>
            <a:off x="7034547" y="1944054"/>
            <a:ext cx="3477984" cy="1647121"/>
          </a:xfrm>
          <a:prstGeom prst="roundRect">
            <a:avLst>
              <a:gd name="adj" fmla="val 6918"/>
            </a:avLst>
          </a:prstGeom>
          <a:noFill/>
          <a:ln w="12700">
            <a:solidFill>
              <a:srgbClr val="A6AAA9"/>
            </a:solidFill>
            <a:miter lim="400000"/>
          </a:ln>
        </p:spPr>
        <p:txBody>
          <a:bodyPr lIns="18605" tIns="18605" rIns="18605" bIns="18605" anchor="ctr"/>
          <a:lstStyle/>
          <a:p>
            <a:pPr lvl="0"/>
            <a:endParaRPr sz="1690">
              <a:solidFill>
                <a:schemeClr val="bg2"/>
              </a:solidFill>
              <a:ea typeface="微软雅黑" panose="020B0503020204020204" pitchFamily="34" charset="-122"/>
            </a:endParaRPr>
          </a:p>
        </p:txBody>
      </p:sp>
      <p:sp>
        <p:nvSpPr>
          <p:cNvPr id="23" name="Shape 2013"/>
          <p:cNvSpPr/>
          <p:nvPr/>
        </p:nvSpPr>
        <p:spPr>
          <a:xfrm>
            <a:off x="7034547" y="3829327"/>
            <a:ext cx="3477984" cy="1645377"/>
          </a:xfrm>
          <a:prstGeom prst="roundRect">
            <a:avLst>
              <a:gd name="adj" fmla="val 6925"/>
            </a:avLst>
          </a:prstGeom>
          <a:noFill/>
          <a:ln w="12700">
            <a:solidFill>
              <a:srgbClr val="A6AAA9"/>
            </a:solidFill>
            <a:miter lim="400000"/>
          </a:ln>
        </p:spPr>
        <p:txBody>
          <a:bodyPr lIns="18605" tIns="18605" rIns="18605" bIns="18605" anchor="ctr"/>
          <a:lstStyle/>
          <a:p>
            <a:pPr lvl="0"/>
            <a:endParaRPr sz="1690">
              <a:solidFill>
                <a:schemeClr val="bg2"/>
              </a:solidFill>
              <a:ea typeface="微软雅黑" panose="020B0503020204020204" pitchFamily="34" charset="-122"/>
            </a:endParaRPr>
          </a:p>
        </p:txBody>
      </p:sp>
      <p:sp>
        <p:nvSpPr>
          <p:cNvPr id="24" name="Shape 2014"/>
          <p:cNvSpPr/>
          <p:nvPr/>
        </p:nvSpPr>
        <p:spPr>
          <a:xfrm>
            <a:off x="1689232" y="3828453"/>
            <a:ext cx="3477984" cy="1647120"/>
          </a:xfrm>
          <a:prstGeom prst="roundRect">
            <a:avLst>
              <a:gd name="adj" fmla="val 6918"/>
            </a:avLst>
          </a:prstGeom>
          <a:noFill/>
          <a:ln w="12700">
            <a:solidFill>
              <a:srgbClr val="A6AAA9"/>
            </a:solidFill>
            <a:miter lim="400000"/>
          </a:ln>
        </p:spPr>
        <p:txBody>
          <a:bodyPr lIns="18605" tIns="18605" rIns="18605" bIns="18605" anchor="ctr"/>
          <a:lstStyle/>
          <a:p>
            <a:pPr lvl="0"/>
            <a:endParaRPr sz="1690">
              <a:solidFill>
                <a:schemeClr val="bg2"/>
              </a:solidFill>
              <a:ea typeface="微软雅黑" panose="020B0503020204020204" pitchFamily="34" charset="-122"/>
            </a:endParaRPr>
          </a:p>
        </p:txBody>
      </p:sp>
      <p:sp>
        <p:nvSpPr>
          <p:cNvPr id="25" name="Shape 2015"/>
          <p:cNvSpPr/>
          <p:nvPr/>
        </p:nvSpPr>
        <p:spPr>
          <a:xfrm>
            <a:off x="1689232" y="1944054"/>
            <a:ext cx="3477984" cy="1647121"/>
          </a:xfrm>
          <a:prstGeom prst="roundRect">
            <a:avLst>
              <a:gd name="adj" fmla="val 6918"/>
            </a:avLst>
          </a:prstGeom>
          <a:noFill/>
          <a:ln w="12700">
            <a:solidFill>
              <a:srgbClr val="A6AAA9"/>
            </a:solidFill>
            <a:miter lim="400000"/>
          </a:ln>
        </p:spPr>
        <p:txBody>
          <a:bodyPr lIns="18605" tIns="18605" rIns="18605" bIns="18605" anchor="ctr"/>
          <a:lstStyle/>
          <a:p>
            <a:pPr lvl="0"/>
            <a:endParaRPr sz="1690">
              <a:solidFill>
                <a:schemeClr val="bg2"/>
              </a:solidFill>
              <a:ea typeface="微软雅黑" panose="020B0503020204020204" pitchFamily="34" charset="-122"/>
            </a:endParaRPr>
          </a:p>
        </p:txBody>
      </p:sp>
      <p:sp>
        <p:nvSpPr>
          <p:cNvPr id="27" name="Shape 2022"/>
          <p:cNvSpPr/>
          <p:nvPr/>
        </p:nvSpPr>
        <p:spPr>
          <a:xfrm>
            <a:off x="2412148" y="2551170"/>
            <a:ext cx="2032130" cy="392212"/>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800" b="1" dirty="0">
                <a:solidFill>
                  <a:schemeClr val="bg2"/>
                </a:solidFill>
                <a:latin typeface="微软雅黑" panose="020B0503020204020204" pitchFamily="34" charset="-122"/>
                <a:ea typeface="微软雅黑" panose="020B0503020204020204" pitchFamily="34" charset="-122"/>
              </a:rPr>
              <a:t>点击输入标题文本</a:t>
            </a:r>
          </a:p>
        </p:txBody>
      </p:sp>
      <p:sp>
        <p:nvSpPr>
          <p:cNvPr id="29" name="Shape 2024"/>
          <p:cNvSpPr/>
          <p:nvPr/>
        </p:nvSpPr>
        <p:spPr>
          <a:xfrm>
            <a:off x="2412148" y="4469705"/>
            <a:ext cx="2032130" cy="392212"/>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800" b="1" dirty="0">
                <a:solidFill>
                  <a:schemeClr val="bg2"/>
                </a:solidFill>
                <a:latin typeface="微软雅黑" panose="020B0503020204020204" pitchFamily="34" charset="-122"/>
                <a:ea typeface="微软雅黑" panose="020B0503020204020204" pitchFamily="34" charset="-122"/>
              </a:rPr>
              <a:t>点击输入标题文本</a:t>
            </a:r>
          </a:p>
        </p:txBody>
      </p:sp>
      <p:sp>
        <p:nvSpPr>
          <p:cNvPr id="31" name="Shape 2026"/>
          <p:cNvSpPr/>
          <p:nvPr/>
        </p:nvSpPr>
        <p:spPr>
          <a:xfrm>
            <a:off x="7685424" y="2551170"/>
            <a:ext cx="2032130" cy="392212"/>
          </a:xfrm>
          <a:prstGeom prst="rect">
            <a:avLst/>
          </a:prstGeom>
          <a:ln w="12700">
            <a:miter lim="400000"/>
          </a:ln>
        </p:spPr>
        <p:txBody>
          <a:bodyPr lIns="0" tIns="0" rIns="0" bIns="0" anchor="ctr"/>
          <a:lstStyle>
            <a:lvl1pPr algn="r">
              <a:defRPr sz="3500">
                <a:solidFill>
                  <a:srgbClr val="53585F"/>
                </a:solidFill>
              </a:defRPr>
            </a:lvl1pPr>
          </a:lstStyle>
          <a:p>
            <a:pPr algn="l"/>
            <a:r>
              <a:rPr lang="zh-CN" altLang="en-US" sz="1800" b="1" dirty="0">
                <a:solidFill>
                  <a:schemeClr val="bg2"/>
                </a:solidFill>
                <a:latin typeface="微软雅黑" panose="020B0503020204020204" pitchFamily="34" charset="-122"/>
                <a:ea typeface="微软雅黑" panose="020B0503020204020204" pitchFamily="34" charset="-122"/>
              </a:rPr>
              <a:t>点击输入标题文本</a:t>
            </a:r>
          </a:p>
        </p:txBody>
      </p:sp>
      <p:sp>
        <p:nvSpPr>
          <p:cNvPr id="33" name="Shape 2028"/>
          <p:cNvSpPr/>
          <p:nvPr/>
        </p:nvSpPr>
        <p:spPr>
          <a:xfrm>
            <a:off x="7685425" y="4469705"/>
            <a:ext cx="2032130" cy="392212"/>
          </a:xfrm>
          <a:prstGeom prst="rect">
            <a:avLst/>
          </a:prstGeom>
          <a:ln w="12700">
            <a:miter lim="400000"/>
          </a:ln>
        </p:spPr>
        <p:txBody>
          <a:bodyPr lIns="0" tIns="0" rIns="0" bIns="0" anchor="ctr"/>
          <a:lstStyle>
            <a:lvl1pPr algn="r">
              <a:defRPr sz="3500">
                <a:solidFill>
                  <a:srgbClr val="53585F"/>
                </a:solidFill>
              </a:defRPr>
            </a:lvl1pPr>
          </a:lstStyle>
          <a:p>
            <a:pPr algn="l"/>
            <a:r>
              <a:rPr lang="zh-CN" altLang="en-US" sz="1800" b="1" dirty="0">
                <a:solidFill>
                  <a:schemeClr val="bg2"/>
                </a:solidFill>
                <a:latin typeface="微软雅黑" panose="020B0503020204020204" pitchFamily="34" charset="-122"/>
                <a:ea typeface="微软雅黑" panose="020B0503020204020204" pitchFamily="34" charset="-122"/>
              </a:rPr>
              <a:t>点击输入标题文本</a:t>
            </a:r>
          </a:p>
        </p:txBody>
      </p:sp>
      <p:grpSp>
        <p:nvGrpSpPr>
          <p:cNvPr id="34" name="组合 33"/>
          <p:cNvGrpSpPr/>
          <p:nvPr/>
        </p:nvGrpSpPr>
        <p:grpSpPr>
          <a:xfrm>
            <a:off x="4687328" y="2296969"/>
            <a:ext cx="2833856" cy="2833856"/>
            <a:chOff x="2193191" y="1899415"/>
            <a:chExt cx="2421376" cy="2421376"/>
          </a:xfrm>
          <a:effectLst/>
        </p:grpSpPr>
        <p:sp>
          <p:nvSpPr>
            <p:cNvPr id="35" name="椭圆 34"/>
            <p:cNvSpPr/>
            <p:nvPr/>
          </p:nvSpPr>
          <p:spPr>
            <a:xfrm>
              <a:off x="2193191" y="1899415"/>
              <a:ext cx="2421376" cy="2421376"/>
            </a:xfrm>
            <a:prstGeom prst="ellipse">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760">
                <a:solidFill>
                  <a:schemeClr val="bg2"/>
                </a:solidFill>
                <a:latin typeface="Calibri" panose="020F0502020204030204"/>
                <a:ea typeface="微软雅黑" panose="020B0503020204020204" pitchFamily="34" charset="-122"/>
              </a:endParaRPr>
            </a:p>
          </p:txBody>
        </p:sp>
        <p:sp>
          <p:nvSpPr>
            <p:cNvPr id="36" name="椭圆 35"/>
            <p:cNvSpPr/>
            <p:nvPr/>
          </p:nvSpPr>
          <p:spPr>
            <a:xfrm>
              <a:off x="2345502" y="2051726"/>
              <a:ext cx="2116756" cy="2116756"/>
            </a:xfrm>
            <a:prstGeom prst="ellipse">
              <a:avLst/>
            </a:prstGeom>
            <a:no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760">
                <a:solidFill>
                  <a:schemeClr val="bg2"/>
                </a:solidFill>
                <a:latin typeface="Calibri" panose="020F0502020204030204"/>
                <a:ea typeface="微软雅黑" panose="020B0503020204020204" pitchFamily="34" charset="-122"/>
              </a:endParaRPr>
            </a:p>
          </p:txBody>
        </p:sp>
      </p:grpSp>
      <p:sp>
        <p:nvSpPr>
          <p:cNvPr id="37" name="矩形 36"/>
          <p:cNvSpPr/>
          <p:nvPr/>
        </p:nvSpPr>
        <p:spPr>
          <a:xfrm>
            <a:off x="5042468" y="3200514"/>
            <a:ext cx="2123576" cy="1015663"/>
          </a:xfrm>
          <a:prstGeom prst="rect">
            <a:avLst/>
          </a:prstGeom>
        </p:spPr>
        <p:txBody>
          <a:bodyPr wrap="squar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 录</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ctr"/>
            <a:r>
              <a:rPr lang="en-US" altLang="zh-CN" b="1" dirty="0">
                <a:solidFill>
                  <a:schemeClr val="bg1"/>
                </a:solidFill>
                <a:latin typeface="微软雅黑" panose="020B0503020204020204" pitchFamily="34" charset="-122"/>
                <a:ea typeface="微软雅黑" panose="020B0503020204020204" pitchFamily="34" charset="-122"/>
              </a:rPr>
              <a:t>CONTENTS</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950159" y="2069014"/>
            <a:ext cx="1484199" cy="1484199"/>
            <a:chOff x="4184106" y="2952206"/>
            <a:chExt cx="3823790" cy="3823790"/>
          </a:xfrm>
        </p:grpSpPr>
        <p:sp>
          <p:nvSpPr>
            <p:cNvPr id="39" name="椭圆 38"/>
            <p:cNvSpPr/>
            <p:nvPr/>
          </p:nvSpPr>
          <p:spPr>
            <a:xfrm>
              <a:off x="4184106" y="2952206"/>
              <a:ext cx="3823790" cy="3823790"/>
            </a:xfrm>
            <a:prstGeom prst="ellipse">
              <a:avLst/>
            </a:prstGeom>
            <a:no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grpSp>
          <p:nvGrpSpPr>
            <p:cNvPr id="40" name="组合 39"/>
            <p:cNvGrpSpPr/>
            <p:nvPr/>
          </p:nvGrpSpPr>
          <p:grpSpPr>
            <a:xfrm>
              <a:off x="4710169" y="3478269"/>
              <a:ext cx="2771663" cy="2771663"/>
              <a:chOff x="2193191" y="1899415"/>
              <a:chExt cx="2421376" cy="2421376"/>
            </a:xfrm>
            <a:effectLst/>
          </p:grpSpPr>
          <p:sp>
            <p:nvSpPr>
              <p:cNvPr id="41" name="椭圆 40"/>
              <p:cNvSpPr/>
              <p:nvPr/>
            </p:nvSpPr>
            <p:spPr>
              <a:xfrm>
                <a:off x="2193191" y="1899415"/>
                <a:ext cx="2421376"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sp>
            <p:nvSpPr>
              <p:cNvPr id="42" name="椭圆 41"/>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grpSp>
      </p:grpSp>
      <p:grpSp>
        <p:nvGrpSpPr>
          <p:cNvPr id="43" name="组合 42"/>
          <p:cNvGrpSpPr/>
          <p:nvPr/>
        </p:nvGrpSpPr>
        <p:grpSpPr>
          <a:xfrm>
            <a:off x="941406" y="3891418"/>
            <a:ext cx="1484199" cy="1484199"/>
            <a:chOff x="4184106" y="2952208"/>
            <a:chExt cx="3823790" cy="3823791"/>
          </a:xfrm>
        </p:grpSpPr>
        <p:sp>
          <p:nvSpPr>
            <p:cNvPr id="44" name="椭圆 43"/>
            <p:cNvSpPr/>
            <p:nvPr/>
          </p:nvSpPr>
          <p:spPr>
            <a:xfrm>
              <a:off x="4184106" y="2952208"/>
              <a:ext cx="3823790" cy="3823791"/>
            </a:xfrm>
            <a:prstGeom prst="ellipse">
              <a:avLst/>
            </a:prstGeom>
            <a:no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1"/>
                </a:solidFill>
                <a:latin typeface="Calibri" panose="020F0502020204030204"/>
                <a:ea typeface="微软雅黑" panose="020B0503020204020204" pitchFamily="34" charset="-122"/>
              </a:endParaRPr>
            </a:p>
          </p:txBody>
        </p:sp>
        <p:grpSp>
          <p:nvGrpSpPr>
            <p:cNvPr id="45" name="组合 44"/>
            <p:cNvGrpSpPr/>
            <p:nvPr/>
          </p:nvGrpSpPr>
          <p:grpSpPr>
            <a:xfrm>
              <a:off x="4710169" y="3478269"/>
              <a:ext cx="2771663" cy="2771663"/>
              <a:chOff x="2193191" y="1899415"/>
              <a:chExt cx="2421376" cy="2421376"/>
            </a:xfrm>
            <a:effectLst/>
          </p:grpSpPr>
          <p:sp>
            <p:nvSpPr>
              <p:cNvPr id="46" name="椭圆 45"/>
              <p:cNvSpPr/>
              <p:nvPr/>
            </p:nvSpPr>
            <p:spPr>
              <a:xfrm>
                <a:off x="2193191" y="1899415"/>
                <a:ext cx="2421376" cy="2421376"/>
              </a:xfrm>
              <a:prstGeom prst="ellipse">
                <a:avLst/>
              </a:prstGeom>
              <a:solidFill>
                <a:schemeClr val="accent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1"/>
                  </a:solidFill>
                  <a:latin typeface="Calibri" panose="020F0502020204030204"/>
                  <a:ea typeface="微软雅黑" panose="020B0503020204020204" pitchFamily="34" charset="-122"/>
                </a:endParaRPr>
              </a:p>
            </p:txBody>
          </p:sp>
          <p:sp>
            <p:nvSpPr>
              <p:cNvPr id="67" name="椭圆 66"/>
              <p:cNvSpPr/>
              <p:nvPr/>
            </p:nvSpPr>
            <p:spPr>
              <a:xfrm>
                <a:off x="2386802" y="2093026"/>
                <a:ext cx="2034160" cy="2034160"/>
              </a:xfrm>
              <a:prstGeom prst="ellipse">
                <a:avLst/>
              </a:prstGeom>
              <a:no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1"/>
                  </a:solidFill>
                  <a:latin typeface="Calibri" panose="020F0502020204030204"/>
                  <a:ea typeface="微软雅黑" panose="020B0503020204020204" pitchFamily="34" charset="-122"/>
                </a:endParaRPr>
              </a:p>
            </p:txBody>
          </p:sp>
        </p:grpSp>
      </p:grpSp>
      <p:grpSp>
        <p:nvGrpSpPr>
          <p:cNvPr id="68" name="组合 67"/>
          <p:cNvGrpSpPr/>
          <p:nvPr/>
        </p:nvGrpSpPr>
        <p:grpSpPr>
          <a:xfrm>
            <a:off x="9763186" y="2051504"/>
            <a:ext cx="1484199" cy="1484199"/>
            <a:chOff x="4184106" y="2952206"/>
            <a:chExt cx="3823790" cy="3823790"/>
          </a:xfrm>
        </p:grpSpPr>
        <p:sp>
          <p:nvSpPr>
            <p:cNvPr id="69" name="椭圆 68"/>
            <p:cNvSpPr/>
            <p:nvPr/>
          </p:nvSpPr>
          <p:spPr>
            <a:xfrm>
              <a:off x="4184106" y="2952206"/>
              <a:ext cx="3823790" cy="3823790"/>
            </a:xfrm>
            <a:prstGeom prst="ellipse">
              <a:avLst/>
            </a:prstGeom>
            <a:no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sp>
          <p:nvSpPr>
            <p:cNvPr id="71" name="椭圆 70"/>
            <p:cNvSpPr/>
            <p:nvPr/>
          </p:nvSpPr>
          <p:spPr>
            <a:xfrm>
              <a:off x="4710170" y="3478270"/>
              <a:ext cx="2771662" cy="2771662"/>
            </a:xfrm>
            <a:prstGeom prst="ellipse">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grpSp>
      <p:grpSp>
        <p:nvGrpSpPr>
          <p:cNvPr id="73" name="组合 72"/>
          <p:cNvGrpSpPr/>
          <p:nvPr/>
        </p:nvGrpSpPr>
        <p:grpSpPr>
          <a:xfrm>
            <a:off x="9761678" y="3918672"/>
            <a:ext cx="1484199" cy="1484199"/>
            <a:chOff x="4184106" y="2952206"/>
            <a:chExt cx="3823790" cy="3823790"/>
          </a:xfrm>
        </p:grpSpPr>
        <p:sp>
          <p:nvSpPr>
            <p:cNvPr id="74" name="椭圆 73"/>
            <p:cNvSpPr/>
            <p:nvPr/>
          </p:nvSpPr>
          <p:spPr>
            <a:xfrm>
              <a:off x="4184106" y="2952206"/>
              <a:ext cx="3823790" cy="3823790"/>
            </a:xfrm>
            <a:prstGeom prst="ellipse">
              <a:avLst/>
            </a:prstGeom>
            <a:no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sp>
          <p:nvSpPr>
            <p:cNvPr id="76" name="椭圆 75"/>
            <p:cNvSpPr/>
            <p:nvPr/>
          </p:nvSpPr>
          <p:spPr>
            <a:xfrm>
              <a:off x="4710167" y="3478267"/>
              <a:ext cx="2771662" cy="2771662"/>
            </a:xfrm>
            <a:prstGeom prst="ellipse">
              <a:avLst/>
            </a:prstGeom>
            <a:solidFill>
              <a:schemeClr val="accent4"/>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chemeClr val="bg2"/>
                </a:solidFill>
                <a:latin typeface="Calibri" panose="020F0502020204030204"/>
                <a:ea typeface="微软雅黑" panose="020B0503020204020204" pitchFamily="34" charset="-122"/>
              </a:endParaRPr>
            </a:p>
          </p:txBody>
        </p:sp>
      </p:grpSp>
      <p:sp>
        <p:nvSpPr>
          <p:cNvPr id="78" name="TextBox 80"/>
          <p:cNvSpPr txBox="1"/>
          <p:nvPr/>
        </p:nvSpPr>
        <p:spPr>
          <a:xfrm>
            <a:off x="1239074" y="2568098"/>
            <a:ext cx="906368" cy="578505"/>
          </a:xfrm>
          <a:prstGeom prst="rect">
            <a:avLst/>
          </a:prstGeom>
          <a:noFill/>
        </p:spPr>
        <p:txBody>
          <a:bodyPr wrap="square" lIns="146195" tIns="73095" rIns="146195" bIns="73095"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9" name="TextBox 81"/>
          <p:cNvSpPr txBox="1"/>
          <p:nvPr/>
        </p:nvSpPr>
        <p:spPr>
          <a:xfrm>
            <a:off x="1230320" y="4390502"/>
            <a:ext cx="906368" cy="578505"/>
          </a:xfrm>
          <a:prstGeom prst="rect">
            <a:avLst/>
          </a:prstGeom>
          <a:noFill/>
        </p:spPr>
        <p:txBody>
          <a:bodyPr wrap="square" lIns="146195" tIns="73095" rIns="146195" bIns="73095"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0" name="TextBox 82"/>
          <p:cNvSpPr txBox="1"/>
          <p:nvPr/>
        </p:nvSpPr>
        <p:spPr>
          <a:xfrm>
            <a:off x="10052102" y="2550588"/>
            <a:ext cx="906368" cy="578505"/>
          </a:xfrm>
          <a:prstGeom prst="rect">
            <a:avLst/>
          </a:prstGeom>
          <a:noFill/>
        </p:spPr>
        <p:txBody>
          <a:bodyPr wrap="square" lIns="146195" tIns="73095" rIns="146195" bIns="73095"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1" name="TextBox 83"/>
          <p:cNvSpPr txBox="1"/>
          <p:nvPr/>
        </p:nvSpPr>
        <p:spPr>
          <a:xfrm>
            <a:off x="10050592" y="4417757"/>
            <a:ext cx="906368" cy="578505"/>
          </a:xfrm>
          <a:prstGeom prst="rect">
            <a:avLst/>
          </a:prstGeom>
          <a:noFill/>
        </p:spPr>
        <p:txBody>
          <a:bodyPr wrap="square" lIns="146195" tIns="73095" rIns="146195" bIns="73095"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3891643" y="177800"/>
            <a:ext cx="4432300" cy="830997"/>
          </a:xfrm>
          <a:prstGeom prst="rect">
            <a:avLst/>
          </a:prstGeom>
          <a:noFill/>
        </p:spPr>
        <p:txBody>
          <a:bodyPr wrap="square" rtlCol="0">
            <a:spAutoFit/>
          </a:bodyPr>
          <a:lstStyle/>
          <a:p>
            <a:pPr algn="ctr"/>
            <a:r>
              <a:rPr lang="en-US" altLang="zh-CN" sz="4800" dirty="0" smtClean="0">
                <a:solidFill>
                  <a:schemeClr val="tx1">
                    <a:lumMod val="85000"/>
                    <a:lumOff val="15000"/>
                  </a:schemeClr>
                </a:solidFill>
              </a:rPr>
              <a:t>CONTENTS</a:t>
            </a:r>
            <a:endParaRPr lang="zh-CN" altLang="en-US" sz="4800" dirty="0">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8"/>
                                        </p:tgtEl>
                                        <p:attrNameLst>
                                          <p:attrName>style.visibility</p:attrName>
                                        </p:attrNameLst>
                                      </p:cBhvr>
                                      <p:to>
                                        <p:strVal val="visible"/>
                                      </p:to>
                                    </p:set>
                                    <p:anim calcmode="lin" valueType="num">
                                      <p:cBhvr>
                                        <p:cTn id="26" dur="500" fill="hold"/>
                                        <p:tgtEl>
                                          <p:spTgt spid="78"/>
                                        </p:tgtEl>
                                        <p:attrNameLst>
                                          <p:attrName>ppt_w</p:attrName>
                                        </p:attrNameLst>
                                      </p:cBhvr>
                                      <p:tavLst>
                                        <p:tav tm="0">
                                          <p:val>
                                            <p:fltVal val="0"/>
                                          </p:val>
                                        </p:tav>
                                        <p:tav tm="100000">
                                          <p:val>
                                            <p:strVal val="#ppt_w"/>
                                          </p:val>
                                        </p:tav>
                                      </p:tavLst>
                                    </p:anim>
                                    <p:anim calcmode="lin" valueType="num">
                                      <p:cBhvr>
                                        <p:cTn id="27" dur="500" fill="hold"/>
                                        <p:tgtEl>
                                          <p:spTgt spid="78"/>
                                        </p:tgtEl>
                                        <p:attrNameLst>
                                          <p:attrName>ppt_h</p:attrName>
                                        </p:attrNameLst>
                                      </p:cBhvr>
                                      <p:tavLst>
                                        <p:tav tm="0">
                                          <p:val>
                                            <p:fltVal val="0"/>
                                          </p:val>
                                        </p:tav>
                                        <p:tav tm="100000">
                                          <p:val>
                                            <p:strVal val="#ppt_h"/>
                                          </p:val>
                                        </p:tav>
                                      </p:tavLst>
                                    </p:anim>
                                    <p:animEffect transition="in" filter="fade">
                                      <p:cBhvr>
                                        <p:cTn id="28" dur="500"/>
                                        <p:tgtEl>
                                          <p:spTgt spid="7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Effect transition="in" filter="fade">
                                      <p:cBhvr>
                                        <p:cTn id="65" dur="500"/>
                                        <p:tgtEl>
                                          <p:spTgt spid="4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9"/>
                                        </p:tgtEl>
                                        <p:attrNameLst>
                                          <p:attrName>style.visibility</p:attrName>
                                        </p:attrNameLst>
                                      </p:cBhvr>
                                      <p:to>
                                        <p:strVal val="visible"/>
                                      </p:to>
                                    </p:set>
                                    <p:anim calcmode="lin" valueType="num">
                                      <p:cBhvr>
                                        <p:cTn id="68" dur="500" fill="hold"/>
                                        <p:tgtEl>
                                          <p:spTgt spid="79"/>
                                        </p:tgtEl>
                                        <p:attrNameLst>
                                          <p:attrName>ppt_w</p:attrName>
                                        </p:attrNameLst>
                                      </p:cBhvr>
                                      <p:tavLst>
                                        <p:tav tm="0">
                                          <p:val>
                                            <p:fltVal val="0"/>
                                          </p:val>
                                        </p:tav>
                                        <p:tav tm="100000">
                                          <p:val>
                                            <p:strVal val="#ppt_w"/>
                                          </p:val>
                                        </p:tav>
                                      </p:tavLst>
                                    </p:anim>
                                    <p:anim calcmode="lin" valueType="num">
                                      <p:cBhvr>
                                        <p:cTn id="69" dur="500" fill="hold"/>
                                        <p:tgtEl>
                                          <p:spTgt spid="79"/>
                                        </p:tgtEl>
                                        <p:attrNameLst>
                                          <p:attrName>ppt_h</p:attrName>
                                        </p:attrNameLst>
                                      </p:cBhvr>
                                      <p:tavLst>
                                        <p:tav tm="0">
                                          <p:val>
                                            <p:fltVal val="0"/>
                                          </p:val>
                                        </p:tav>
                                        <p:tav tm="100000">
                                          <p:val>
                                            <p:strVal val="#ppt_h"/>
                                          </p:val>
                                        </p:tav>
                                      </p:tavLst>
                                    </p:anim>
                                    <p:animEffect transition="in" filter="fade">
                                      <p:cBhvr>
                                        <p:cTn id="70" dur="500"/>
                                        <p:tgtEl>
                                          <p:spTgt spid="79"/>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 calcmode="lin" valueType="num">
                                      <p:cBhvr>
                                        <p:cTn id="84" dur="500" fill="hold"/>
                                        <p:tgtEl>
                                          <p:spTgt spid="73"/>
                                        </p:tgtEl>
                                        <p:attrNameLst>
                                          <p:attrName>ppt_w</p:attrName>
                                        </p:attrNameLst>
                                      </p:cBhvr>
                                      <p:tavLst>
                                        <p:tav tm="0">
                                          <p:val>
                                            <p:fltVal val="0"/>
                                          </p:val>
                                        </p:tav>
                                        <p:tav tm="100000">
                                          <p:val>
                                            <p:strVal val="#ppt_w"/>
                                          </p:val>
                                        </p:tav>
                                      </p:tavLst>
                                    </p:anim>
                                    <p:anim calcmode="lin" valueType="num">
                                      <p:cBhvr>
                                        <p:cTn id="85" dur="500" fill="hold"/>
                                        <p:tgtEl>
                                          <p:spTgt spid="73"/>
                                        </p:tgtEl>
                                        <p:attrNameLst>
                                          <p:attrName>ppt_h</p:attrName>
                                        </p:attrNameLst>
                                      </p:cBhvr>
                                      <p:tavLst>
                                        <p:tav tm="0">
                                          <p:val>
                                            <p:fltVal val="0"/>
                                          </p:val>
                                        </p:tav>
                                        <p:tav tm="100000">
                                          <p:val>
                                            <p:strVal val="#ppt_h"/>
                                          </p:val>
                                        </p:tav>
                                      </p:tavLst>
                                    </p:anim>
                                    <p:animEffect transition="in" filter="fade">
                                      <p:cBhvr>
                                        <p:cTn id="86" dur="500"/>
                                        <p:tgtEl>
                                          <p:spTgt spid="73"/>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6500"/>
                            </p:stCondLst>
                            <p:childTnLst>
                              <p:par>
                                <p:cTn id="93" presetID="10"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childTnLst>
                          </p:cTn>
                        </p:par>
                      </p:childTnLst>
                    </p:cTn>
                  </p:par>
                  <p:par>
                    <p:cTn id="96" fill="hold">
                      <p:stCondLst>
                        <p:cond delay="indefinite"/>
                      </p:stCondLst>
                      <p:childTnLst>
                        <p:par>
                          <p:cTn id="97" fill="hold">
                            <p:stCondLst>
                              <p:cond delay="0"/>
                            </p:stCondLst>
                            <p:childTnLst>
                              <p:par>
                                <p:cTn id="98" presetID="26" presetClass="entr" presetSubtype="0" fill="hold" grpId="0" nodeType="click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wipe(down)">
                                      <p:cBhvr>
                                        <p:cTn id="100" dur="145">
                                          <p:stCondLst>
                                            <p:cond delay="0"/>
                                          </p:stCondLst>
                                        </p:cTn>
                                        <p:tgtEl>
                                          <p:spTgt spid="47"/>
                                        </p:tgtEl>
                                      </p:cBhvr>
                                    </p:animEffect>
                                    <p:anim calcmode="lin" valueType="num">
                                      <p:cBhvr>
                                        <p:cTn id="101" dur="456"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102" dur="166"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03" dur="166" tmFilter="0, 0; 0.125,0.2665; 0.25,0.4; 0.375,0.465; 0.5,0.5;  0.625,0.535; 0.75,0.6; 0.875,0.7335; 1,1">
                                          <p:stCondLst>
                                            <p:cond delay="166"/>
                                          </p:stCondLst>
                                        </p:cTn>
                                        <p:tgtEl>
                                          <p:spTgt spid="47"/>
                                        </p:tgtEl>
                                        <p:attrNameLst>
                                          <p:attrName>ppt_y</p:attrName>
                                        </p:attrNameLst>
                                      </p:cBhvr>
                                      <p:tavLst>
                                        <p:tav tm="0" fmla="#ppt_y-sin(pi*$)/9">
                                          <p:val>
                                            <p:fltVal val="0"/>
                                          </p:val>
                                        </p:tav>
                                        <p:tav tm="100000">
                                          <p:val>
                                            <p:fltVal val="1"/>
                                          </p:val>
                                        </p:tav>
                                      </p:tavLst>
                                    </p:anim>
                                    <p:anim calcmode="lin" valueType="num">
                                      <p:cBhvr>
                                        <p:cTn id="104" dur="83" tmFilter="0, 0; 0.125,0.2665; 0.25,0.4; 0.375,0.465; 0.5,0.5;  0.625,0.535; 0.75,0.6; 0.875,0.7335; 1,1">
                                          <p:stCondLst>
                                            <p:cond delay="331"/>
                                          </p:stCondLst>
                                        </p:cTn>
                                        <p:tgtEl>
                                          <p:spTgt spid="47"/>
                                        </p:tgtEl>
                                        <p:attrNameLst>
                                          <p:attrName>ppt_y</p:attrName>
                                        </p:attrNameLst>
                                      </p:cBhvr>
                                      <p:tavLst>
                                        <p:tav tm="0" fmla="#ppt_y-sin(pi*$)/27">
                                          <p:val>
                                            <p:fltVal val="0"/>
                                          </p:val>
                                        </p:tav>
                                        <p:tav tm="100000">
                                          <p:val>
                                            <p:fltVal val="1"/>
                                          </p:val>
                                        </p:tav>
                                      </p:tavLst>
                                    </p:anim>
                                    <p:anim calcmode="lin" valueType="num">
                                      <p:cBhvr>
                                        <p:cTn id="105" dur="41" tmFilter="0, 0; 0.125,0.2665; 0.25,0.4; 0.375,0.465; 0.5,0.5;  0.625,0.535; 0.75,0.6; 0.875,0.7335; 1,1">
                                          <p:stCondLst>
                                            <p:cond delay="414"/>
                                          </p:stCondLst>
                                        </p:cTn>
                                        <p:tgtEl>
                                          <p:spTgt spid="47"/>
                                        </p:tgtEl>
                                        <p:attrNameLst>
                                          <p:attrName>ppt_y</p:attrName>
                                        </p:attrNameLst>
                                      </p:cBhvr>
                                      <p:tavLst>
                                        <p:tav tm="0" fmla="#ppt_y-sin(pi*$)/81">
                                          <p:val>
                                            <p:fltVal val="0"/>
                                          </p:val>
                                        </p:tav>
                                        <p:tav tm="100000">
                                          <p:val>
                                            <p:fltVal val="1"/>
                                          </p:val>
                                        </p:tav>
                                      </p:tavLst>
                                    </p:anim>
                                    <p:animScale>
                                      <p:cBhvr>
                                        <p:cTn id="106" dur="7">
                                          <p:stCondLst>
                                            <p:cond delay="162"/>
                                          </p:stCondLst>
                                        </p:cTn>
                                        <p:tgtEl>
                                          <p:spTgt spid="47"/>
                                        </p:tgtEl>
                                      </p:cBhvr>
                                      <p:to x="100000" y="60000"/>
                                    </p:animScale>
                                    <p:animScale>
                                      <p:cBhvr>
                                        <p:cTn id="107" dur="41" decel="50000">
                                          <p:stCondLst>
                                            <p:cond delay="169"/>
                                          </p:stCondLst>
                                        </p:cTn>
                                        <p:tgtEl>
                                          <p:spTgt spid="47"/>
                                        </p:tgtEl>
                                      </p:cBhvr>
                                      <p:to x="100000" y="100000"/>
                                    </p:animScale>
                                    <p:animScale>
                                      <p:cBhvr>
                                        <p:cTn id="108" dur="7">
                                          <p:stCondLst>
                                            <p:cond delay="328"/>
                                          </p:stCondLst>
                                        </p:cTn>
                                        <p:tgtEl>
                                          <p:spTgt spid="47"/>
                                        </p:tgtEl>
                                      </p:cBhvr>
                                      <p:to x="100000" y="80000"/>
                                    </p:animScale>
                                    <p:animScale>
                                      <p:cBhvr>
                                        <p:cTn id="109" dur="41" decel="50000">
                                          <p:stCondLst>
                                            <p:cond delay="335"/>
                                          </p:stCondLst>
                                        </p:cTn>
                                        <p:tgtEl>
                                          <p:spTgt spid="47"/>
                                        </p:tgtEl>
                                      </p:cBhvr>
                                      <p:to x="100000" y="100000"/>
                                    </p:animScale>
                                    <p:animScale>
                                      <p:cBhvr>
                                        <p:cTn id="110" dur="7">
                                          <p:stCondLst>
                                            <p:cond delay="410"/>
                                          </p:stCondLst>
                                        </p:cTn>
                                        <p:tgtEl>
                                          <p:spTgt spid="47"/>
                                        </p:tgtEl>
                                      </p:cBhvr>
                                      <p:to x="100000" y="90000"/>
                                    </p:animScale>
                                    <p:animScale>
                                      <p:cBhvr>
                                        <p:cTn id="111" dur="41" decel="50000">
                                          <p:stCondLst>
                                            <p:cond delay="417"/>
                                          </p:stCondLst>
                                        </p:cTn>
                                        <p:tgtEl>
                                          <p:spTgt spid="47"/>
                                        </p:tgtEl>
                                      </p:cBhvr>
                                      <p:to x="100000" y="100000"/>
                                    </p:animScale>
                                    <p:animScale>
                                      <p:cBhvr>
                                        <p:cTn id="112" dur="7">
                                          <p:stCondLst>
                                            <p:cond delay="452"/>
                                          </p:stCondLst>
                                        </p:cTn>
                                        <p:tgtEl>
                                          <p:spTgt spid="47"/>
                                        </p:tgtEl>
                                      </p:cBhvr>
                                      <p:to x="100000" y="95000"/>
                                    </p:animScale>
                                    <p:animScale>
                                      <p:cBhvr>
                                        <p:cTn id="113" dur="41" decel="50000">
                                          <p:stCondLst>
                                            <p:cond delay="459"/>
                                          </p:stCondLst>
                                        </p:cTn>
                                        <p:tgtEl>
                                          <p:spTgt spid="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7" grpId="0" animBg="1"/>
      <p:bldP spid="29" grpId="0" animBg="1"/>
      <p:bldP spid="31" grpId="0" animBg="1"/>
      <p:bldP spid="33" grpId="0" animBg="1"/>
      <p:bldP spid="37" grpId="0"/>
      <p:bldP spid="78" grpId="0"/>
      <p:bldP spid="79" grpId="0"/>
      <p:bldP spid="80" grpId="0"/>
      <p:bldP spid="81"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cxnSp>
        <p:nvCxnSpPr>
          <p:cNvPr id="11" name="Elbow Connector 38"/>
          <p:cNvCxnSpPr/>
          <p:nvPr/>
        </p:nvCxnSpPr>
        <p:spPr>
          <a:xfrm flipV="1">
            <a:off x="2762988" y="2192714"/>
            <a:ext cx="2218386" cy="1376539"/>
          </a:xfrm>
          <a:prstGeom prst="bentConnector3">
            <a:avLst>
              <a:gd name="adj1" fmla="val 44660"/>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Elbow Connector 41"/>
          <p:cNvCxnSpPr/>
          <p:nvPr/>
        </p:nvCxnSpPr>
        <p:spPr>
          <a:xfrm flipV="1">
            <a:off x="2827605" y="2677833"/>
            <a:ext cx="2153772" cy="1311405"/>
          </a:xfrm>
          <a:prstGeom prst="bentConnector3">
            <a:avLst>
              <a:gd name="adj1" fmla="val 56500"/>
            </a:avLst>
          </a:prstGeom>
          <a:ln w="79375">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Elbow Connector 60"/>
          <p:cNvCxnSpPr/>
          <p:nvPr/>
        </p:nvCxnSpPr>
        <p:spPr>
          <a:xfrm flipV="1">
            <a:off x="2816832" y="3281301"/>
            <a:ext cx="2164542" cy="1149458"/>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Elbow Connector 70"/>
          <p:cNvCxnSpPr/>
          <p:nvPr/>
        </p:nvCxnSpPr>
        <p:spPr>
          <a:xfrm flipV="1">
            <a:off x="2816834" y="3844664"/>
            <a:ext cx="2164541" cy="99531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ounded Rectangle 83"/>
          <p:cNvSpPr/>
          <p:nvPr/>
        </p:nvSpPr>
        <p:spPr>
          <a:xfrm>
            <a:off x="4981372" y="1952048"/>
            <a:ext cx="2239924" cy="4307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95">
                <a:latin typeface="Arial" panose="020B0604020202020204" pitchFamily="34" charset="0"/>
                <a:ea typeface="微软雅黑" panose="020B0503020204020204" pitchFamily="34" charset="-122"/>
                <a:sym typeface="Arial" panose="020B0604020202020204" pitchFamily="34" charset="0"/>
              </a:rPr>
              <a:t>请替换文字内容</a:t>
            </a:r>
            <a:endParaRPr lang="en-US" sz="129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Rounded Rectangle 84"/>
          <p:cNvSpPr/>
          <p:nvPr/>
        </p:nvSpPr>
        <p:spPr>
          <a:xfrm>
            <a:off x="4981372" y="2489678"/>
            <a:ext cx="2239924" cy="43075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95">
                <a:latin typeface="Arial" panose="020B0604020202020204" pitchFamily="34" charset="0"/>
                <a:ea typeface="微软雅黑" panose="020B0503020204020204" pitchFamily="34" charset="-122"/>
                <a:sym typeface="Arial" panose="020B0604020202020204" pitchFamily="34" charset="0"/>
              </a:rPr>
              <a:t>请替换文字内容</a:t>
            </a:r>
            <a:endParaRPr lang="en-US" sz="129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ounded Rectangle 85"/>
          <p:cNvSpPr/>
          <p:nvPr/>
        </p:nvSpPr>
        <p:spPr>
          <a:xfrm>
            <a:off x="4981372" y="3027310"/>
            <a:ext cx="2239924" cy="4307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95">
                <a:latin typeface="Arial" panose="020B0604020202020204" pitchFamily="34" charset="0"/>
                <a:ea typeface="微软雅黑" panose="020B0503020204020204" pitchFamily="34" charset="-122"/>
                <a:sym typeface="Arial" panose="020B0604020202020204" pitchFamily="34" charset="0"/>
              </a:rPr>
              <a:t>请替换文字内容</a:t>
            </a:r>
            <a:endParaRPr lang="en-US" sz="1295"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ounded Rectangle 86"/>
          <p:cNvSpPr/>
          <p:nvPr/>
        </p:nvSpPr>
        <p:spPr>
          <a:xfrm>
            <a:off x="4981372" y="3564941"/>
            <a:ext cx="2239924" cy="4307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95">
                <a:latin typeface="Arial" panose="020B0604020202020204" pitchFamily="34" charset="0"/>
                <a:ea typeface="微软雅黑" panose="020B0503020204020204" pitchFamily="34" charset="-122"/>
                <a:sym typeface="Arial" panose="020B0604020202020204" pitchFamily="34" charset="0"/>
              </a:rPr>
              <a:t>请替换文字内容</a:t>
            </a:r>
            <a:endParaRPr lang="en-US" sz="1295"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9" name="Elbow Connector 186"/>
          <p:cNvCxnSpPr/>
          <p:nvPr/>
        </p:nvCxnSpPr>
        <p:spPr>
          <a:xfrm flipH="1" flipV="1">
            <a:off x="7243772" y="2170240"/>
            <a:ext cx="2218386" cy="1376539"/>
          </a:xfrm>
          <a:prstGeom prst="bentConnector3">
            <a:avLst>
              <a:gd name="adj1" fmla="val 44660"/>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Elbow Connector 187"/>
          <p:cNvCxnSpPr/>
          <p:nvPr/>
        </p:nvCxnSpPr>
        <p:spPr>
          <a:xfrm flipH="1" flipV="1">
            <a:off x="7243775" y="2689070"/>
            <a:ext cx="2153772" cy="1311405"/>
          </a:xfrm>
          <a:prstGeom prst="bentConnector3">
            <a:avLst>
              <a:gd name="adj1" fmla="val 56500"/>
            </a:avLst>
          </a:prstGeom>
          <a:ln w="79375">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Elbow Connector 188"/>
          <p:cNvCxnSpPr/>
          <p:nvPr/>
        </p:nvCxnSpPr>
        <p:spPr>
          <a:xfrm flipH="1" flipV="1">
            <a:off x="7243771" y="3258829"/>
            <a:ext cx="2164542" cy="1149458"/>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Elbow Connector 189"/>
          <p:cNvCxnSpPr/>
          <p:nvPr/>
        </p:nvCxnSpPr>
        <p:spPr>
          <a:xfrm flipH="1" flipV="1">
            <a:off x="7243774" y="3822189"/>
            <a:ext cx="2164541" cy="99531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3" name="Group 194"/>
          <p:cNvGrpSpPr/>
          <p:nvPr/>
        </p:nvGrpSpPr>
        <p:grpSpPr>
          <a:xfrm>
            <a:off x="1102551" y="2847734"/>
            <a:ext cx="2463116" cy="2522598"/>
            <a:chOff x="612213" y="2245526"/>
            <a:chExt cx="1780447" cy="2231224"/>
          </a:xfrm>
        </p:grpSpPr>
        <p:sp>
          <p:nvSpPr>
            <p:cNvPr id="24" name="Rounded Rectangle 178"/>
            <p:cNvSpPr/>
            <p:nvPr/>
          </p:nvSpPr>
          <p:spPr>
            <a:xfrm>
              <a:off x="612213" y="2245526"/>
              <a:ext cx="1780447" cy="2231224"/>
            </a:xfrm>
            <a:prstGeom prst="roundRect">
              <a:avLst>
                <a:gd name="adj" fmla="val 700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40">
                <a:latin typeface="Arial" panose="020B0604020202020204" pitchFamily="34" charset="0"/>
                <a:ea typeface="微软雅黑" panose="020B0503020204020204" pitchFamily="34" charset="-122"/>
                <a:sym typeface="Arial" panose="020B0604020202020204" pitchFamily="34" charset="0"/>
              </a:endParaRPr>
            </a:p>
          </p:txBody>
        </p:sp>
        <p:sp>
          <p:nvSpPr>
            <p:cNvPr id="25" name="Footer Text"/>
            <p:cNvSpPr txBox="1"/>
            <p:nvPr/>
          </p:nvSpPr>
          <p:spPr>
            <a:xfrm>
              <a:off x="676239" y="2467757"/>
              <a:ext cx="1652395" cy="1786763"/>
            </a:xfrm>
            <a:prstGeom prst="rect">
              <a:avLst/>
            </a:prstGeom>
            <a:noFill/>
          </p:spPr>
          <p:txBody>
            <a:bodyPr wrap="square" lIns="0" tIns="0" rIns="0" bIns="0" rtlCol="0">
              <a:spAutoFit/>
            </a:bodyPr>
            <a:lstStyle/>
            <a:p>
              <a:pPr algn="just" defTabSz="1033145">
                <a:lnSpc>
                  <a:spcPct val="120000"/>
                </a:lnSpc>
                <a:spcBef>
                  <a:spcPct val="20000"/>
                </a:spcBef>
                <a:defRPr/>
              </a:pPr>
              <a:r>
                <a:rPr lang="zh-CN" altLang="en-US" sz="1565"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点击输入本栏的具体文字请根据您的具体内容酌情修改。点击输入本栏的具体文字请根据您的具体内容酌情修改。点击输入本栏的具体文字请根据您的具体内容酌情修改。</a:t>
              </a:r>
              <a:endParaRPr lang="en-US" altLang="zh-CN" sz="15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193"/>
          <p:cNvGrpSpPr/>
          <p:nvPr/>
        </p:nvGrpSpPr>
        <p:grpSpPr>
          <a:xfrm>
            <a:off x="8648403" y="2857509"/>
            <a:ext cx="2442668" cy="2522598"/>
            <a:chOff x="6828183" y="2254172"/>
            <a:chExt cx="1778818" cy="2231224"/>
          </a:xfrm>
        </p:grpSpPr>
        <p:sp>
          <p:nvSpPr>
            <p:cNvPr id="27" name="Rounded Rectangle 190"/>
            <p:cNvSpPr/>
            <p:nvPr/>
          </p:nvSpPr>
          <p:spPr>
            <a:xfrm>
              <a:off x="6828183" y="2254172"/>
              <a:ext cx="1778818" cy="2231224"/>
            </a:xfrm>
            <a:prstGeom prst="roundRect">
              <a:avLst>
                <a:gd name="adj" fmla="val 70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4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ooter Text"/>
            <p:cNvSpPr txBox="1"/>
            <p:nvPr/>
          </p:nvSpPr>
          <p:spPr>
            <a:xfrm>
              <a:off x="6905081" y="2476403"/>
              <a:ext cx="1625022" cy="1786763"/>
            </a:xfrm>
            <a:prstGeom prst="rect">
              <a:avLst/>
            </a:prstGeom>
            <a:noFill/>
          </p:spPr>
          <p:txBody>
            <a:bodyPr wrap="square" lIns="0" tIns="0" rIns="0" bIns="0" rtlCol="0">
              <a:spAutoFit/>
            </a:bodyPr>
            <a:lstStyle/>
            <a:p>
              <a:pPr algn="just" defTabSz="1033145">
                <a:lnSpc>
                  <a:spcPct val="120000"/>
                </a:lnSpc>
                <a:spcBef>
                  <a:spcPct val="20000"/>
                </a:spcBef>
                <a:defRPr/>
              </a:pPr>
              <a:r>
                <a:rPr lang="zh-CN" altLang="en-US" sz="1565"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点击输入本栏的具体文字请根据您的具体内容酌情修改。点击输入本栏的具体文字请根据您的具体内容酌情修改。点击输入本栏的具体文字请根据您的具体内容酌情修改。</a:t>
              </a:r>
              <a:endParaRPr lang="en-US" altLang="zh-CN" sz="15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8" presetClass="entr" presetSubtype="3"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upRight)">
                                      <p:cBhvr>
                                        <p:cTn id="16" dur="500"/>
                                        <p:tgtEl>
                                          <p:spTgt spid="11"/>
                                        </p:tgtEl>
                                      </p:cBhvr>
                                    </p:animEffect>
                                  </p:childTnLst>
                                </p:cTn>
                              </p:par>
                              <p:par>
                                <p:cTn id="17" presetID="18" presetClass="entr" presetSubtype="9"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trips(upLeft)">
                                      <p:cBhvr>
                                        <p:cTn id="19" dur="500"/>
                                        <p:tgtEl>
                                          <p:spTgt spid="19"/>
                                        </p:tgtEl>
                                      </p:cBhvr>
                                    </p:animEffect>
                                  </p:childTnLst>
                                </p:cTn>
                              </p:par>
                            </p:childTnLst>
                          </p:cTn>
                        </p:par>
                        <p:par>
                          <p:cTn id="20" fill="hold">
                            <p:stCondLst>
                              <p:cond delay="1000"/>
                            </p:stCondLst>
                            <p:childTnLst>
                              <p:par>
                                <p:cTn id="21" presetID="2" presetClass="entr" presetSubtype="4" accel="50000" decel="5000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8" presetClass="entr" presetSubtype="3"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trips(upRight)">
                                      <p:cBhvr>
                                        <p:cTn id="28" dur="500"/>
                                        <p:tgtEl>
                                          <p:spTgt spid="12"/>
                                        </p:tgtEl>
                                      </p:cBhvr>
                                    </p:animEffect>
                                  </p:childTnLst>
                                </p:cTn>
                              </p:par>
                              <p:par>
                                <p:cTn id="29" presetID="18" presetClass="entr" presetSubtype="9"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strips(upLeft)">
                                      <p:cBhvr>
                                        <p:cTn id="31" dur="500"/>
                                        <p:tgtEl>
                                          <p:spTgt spid="20"/>
                                        </p:tgtEl>
                                      </p:cBhvr>
                                    </p:animEffect>
                                  </p:childTnLst>
                                </p:cTn>
                              </p:par>
                            </p:childTnLst>
                          </p:cTn>
                        </p:par>
                        <p:par>
                          <p:cTn id="32" fill="hold">
                            <p:stCondLst>
                              <p:cond delay="2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8" presetClass="entr" presetSubtype="3"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trips(upRight)">
                                      <p:cBhvr>
                                        <p:cTn id="40" dur="500"/>
                                        <p:tgtEl>
                                          <p:spTgt spid="13"/>
                                        </p:tgtEl>
                                      </p:cBhvr>
                                    </p:animEffect>
                                  </p:childTnLst>
                                </p:cTn>
                              </p:par>
                              <p:par>
                                <p:cTn id="41" presetID="18" presetClass="entr" presetSubtype="9"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strips(upLeft)">
                                      <p:cBhvr>
                                        <p:cTn id="43" dur="500"/>
                                        <p:tgtEl>
                                          <p:spTgt spid="21"/>
                                        </p:tgtEl>
                                      </p:cBhvr>
                                    </p:animEffect>
                                  </p:childTnLst>
                                </p:cTn>
                              </p:par>
                            </p:childTnLst>
                          </p:cTn>
                        </p:par>
                        <p:par>
                          <p:cTn id="44" fill="hold">
                            <p:stCondLst>
                              <p:cond delay="3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18" presetClass="entr" presetSubtype="3"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trips(upRight)">
                                      <p:cBhvr>
                                        <p:cTn id="52" dur="500"/>
                                        <p:tgtEl>
                                          <p:spTgt spid="14"/>
                                        </p:tgtEl>
                                      </p:cBhvr>
                                    </p:animEffect>
                                  </p:childTnLst>
                                </p:cTn>
                              </p:par>
                              <p:par>
                                <p:cTn id="53" presetID="18" presetClass="entr" presetSubtype="9"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strips(upLeft)">
                                      <p:cBhvr>
                                        <p:cTn id="55" dur="500"/>
                                        <p:tgtEl>
                                          <p:spTgt spid="22"/>
                                        </p:tgtEl>
                                      </p:cBhvr>
                                    </p:animEffect>
                                  </p:childTnLst>
                                </p:cTn>
                              </p:par>
                            </p:childTnLst>
                          </p:cTn>
                        </p:par>
                        <p:par>
                          <p:cTn id="56" fill="hold">
                            <p:stCondLst>
                              <p:cond delay="4000"/>
                            </p:stCondLst>
                            <p:childTnLst>
                              <p:par>
                                <p:cTn id="57" presetID="2" presetClass="entr" presetSubtype="4" accel="50000" decel="5000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9" name="Rounded Rectangle 27"/>
          <p:cNvSpPr/>
          <p:nvPr/>
        </p:nvSpPr>
        <p:spPr>
          <a:xfrm>
            <a:off x="1922088" y="2092710"/>
            <a:ext cx="1214928" cy="1810365"/>
          </a:xfrm>
          <a:prstGeom prst="roundRect">
            <a:avLst>
              <a:gd name="adj" fmla="val 14445"/>
            </a:avLst>
          </a:prstGeom>
          <a:solidFill>
            <a:schemeClr val="accent1"/>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Oval 28"/>
          <p:cNvSpPr/>
          <p:nvPr/>
        </p:nvSpPr>
        <p:spPr>
          <a:xfrm>
            <a:off x="2032255"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21" name="Text Placeholder 7"/>
          <p:cNvSpPr txBox="1"/>
          <p:nvPr/>
        </p:nvSpPr>
        <p:spPr>
          <a:xfrm>
            <a:off x="1943235"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7"/>
          <p:cNvSpPr txBox="1"/>
          <p:nvPr/>
        </p:nvSpPr>
        <p:spPr>
          <a:xfrm>
            <a:off x="2158978"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3" name="Rounded Rectangle 31"/>
          <p:cNvSpPr/>
          <p:nvPr/>
        </p:nvSpPr>
        <p:spPr>
          <a:xfrm>
            <a:off x="3331239" y="2092710"/>
            <a:ext cx="1214928" cy="1810365"/>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32"/>
          <p:cNvSpPr/>
          <p:nvPr/>
        </p:nvSpPr>
        <p:spPr>
          <a:xfrm>
            <a:off x="3441406"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0" name="Text Placeholder 7"/>
          <p:cNvSpPr txBox="1"/>
          <p:nvPr/>
        </p:nvSpPr>
        <p:spPr>
          <a:xfrm>
            <a:off x="3352386"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Text Placeholder 7"/>
          <p:cNvSpPr txBox="1"/>
          <p:nvPr/>
        </p:nvSpPr>
        <p:spPr>
          <a:xfrm>
            <a:off x="3568130"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42" name="Rounded Rectangle 35"/>
          <p:cNvSpPr/>
          <p:nvPr/>
        </p:nvSpPr>
        <p:spPr>
          <a:xfrm>
            <a:off x="4740391" y="2092710"/>
            <a:ext cx="1214928" cy="1810365"/>
          </a:xfrm>
          <a:prstGeom prst="roundRect">
            <a:avLst>
              <a:gd name="adj" fmla="val 14445"/>
            </a:avLst>
          </a:prstGeom>
          <a:solidFill>
            <a:schemeClr val="accent3"/>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Oval 36"/>
          <p:cNvSpPr/>
          <p:nvPr/>
        </p:nvSpPr>
        <p:spPr>
          <a:xfrm>
            <a:off x="4850557"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4" name="Text Placeholder 7"/>
          <p:cNvSpPr txBox="1"/>
          <p:nvPr/>
        </p:nvSpPr>
        <p:spPr>
          <a:xfrm>
            <a:off x="4761537"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7"/>
          <p:cNvSpPr txBox="1"/>
          <p:nvPr/>
        </p:nvSpPr>
        <p:spPr>
          <a:xfrm>
            <a:off x="4977282"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46" name="Rounded Rectangle 39"/>
          <p:cNvSpPr/>
          <p:nvPr/>
        </p:nvSpPr>
        <p:spPr>
          <a:xfrm>
            <a:off x="6135451" y="2092710"/>
            <a:ext cx="1214928" cy="1810365"/>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Oval 40"/>
          <p:cNvSpPr/>
          <p:nvPr/>
        </p:nvSpPr>
        <p:spPr>
          <a:xfrm>
            <a:off x="6245617"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8" name="Text Placeholder 7"/>
          <p:cNvSpPr txBox="1"/>
          <p:nvPr/>
        </p:nvSpPr>
        <p:spPr>
          <a:xfrm>
            <a:off x="6156597"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7"/>
          <p:cNvSpPr txBox="1"/>
          <p:nvPr/>
        </p:nvSpPr>
        <p:spPr>
          <a:xfrm>
            <a:off x="6372342"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50" name="Rounded Rectangle 43"/>
          <p:cNvSpPr/>
          <p:nvPr/>
        </p:nvSpPr>
        <p:spPr>
          <a:xfrm>
            <a:off x="7586875" y="2092710"/>
            <a:ext cx="1214928" cy="1810365"/>
          </a:xfrm>
          <a:prstGeom prst="roundRect">
            <a:avLst>
              <a:gd name="adj" fmla="val 14445"/>
            </a:avLst>
          </a:prstGeom>
          <a:solidFill>
            <a:schemeClr val="accent5"/>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Oval 44"/>
          <p:cNvSpPr/>
          <p:nvPr/>
        </p:nvSpPr>
        <p:spPr>
          <a:xfrm>
            <a:off x="7697041"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52" name="Text Placeholder 7"/>
          <p:cNvSpPr txBox="1"/>
          <p:nvPr/>
        </p:nvSpPr>
        <p:spPr>
          <a:xfrm>
            <a:off x="7608022"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Text Placeholder 7"/>
          <p:cNvSpPr txBox="1"/>
          <p:nvPr/>
        </p:nvSpPr>
        <p:spPr>
          <a:xfrm>
            <a:off x="7823766"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05</a:t>
            </a:r>
          </a:p>
        </p:txBody>
      </p:sp>
      <p:sp>
        <p:nvSpPr>
          <p:cNvPr id="54" name="Rounded Rectangle 47"/>
          <p:cNvSpPr/>
          <p:nvPr/>
        </p:nvSpPr>
        <p:spPr>
          <a:xfrm>
            <a:off x="9056390" y="2092710"/>
            <a:ext cx="1214928" cy="1810365"/>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25"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Oval 48"/>
          <p:cNvSpPr/>
          <p:nvPr/>
        </p:nvSpPr>
        <p:spPr>
          <a:xfrm>
            <a:off x="9166556" y="2242250"/>
            <a:ext cx="996027" cy="996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6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56" name="Text Placeholder 7"/>
          <p:cNvSpPr txBox="1"/>
          <p:nvPr/>
        </p:nvSpPr>
        <p:spPr>
          <a:xfrm>
            <a:off x="9077537" y="3365183"/>
            <a:ext cx="1193783"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30"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30" b="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p:nvPr/>
        </p:nvSpPr>
        <p:spPr>
          <a:xfrm>
            <a:off x="9293281" y="2434280"/>
            <a:ext cx="770660" cy="612597"/>
          </a:xfrm>
          <a:prstGeom prst="rect">
            <a:avLst/>
          </a:prstGeom>
        </p:spPr>
        <p:txBody>
          <a:bodyPr vert="horz" lIns="0" tIns="72134" rIns="0" bIns="72134"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735" b="0" dirty="0">
                <a:solidFill>
                  <a:schemeClr val="tx2"/>
                </a:solidFill>
                <a:latin typeface="Arial" panose="020B0604020202020204" pitchFamily="34" charset="0"/>
                <a:ea typeface="微软雅黑" panose="020B0503020204020204" pitchFamily="34" charset="-122"/>
                <a:sym typeface="Arial" panose="020B0604020202020204" pitchFamily="34" charset="0"/>
              </a:rPr>
              <a:t>06</a:t>
            </a:r>
          </a:p>
        </p:txBody>
      </p:sp>
      <p:sp>
        <p:nvSpPr>
          <p:cNvPr id="58" name="Text Placeholder 2"/>
          <p:cNvSpPr txBox="1"/>
          <p:nvPr/>
        </p:nvSpPr>
        <p:spPr>
          <a:xfrm>
            <a:off x="1943234" y="4652879"/>
            <a:ext cx="8328085" cy="765076"/>
          </a:xfrm>
          <a:prstGeom prst="rect">
            <a:avLst/>
          </a:prstGeom>
        </p:spPr>
        <p:txBody>
          <a:bodyPr vert="horz" lIns="0" tIns="0" rIns="0" bIns="0"/>
          <a:lstStyle>
            <a:lvl1pPr marL="0" indent="0" algn="ctr" defTabSz="914400" rtl="0" eaLnBrk="1" latinLnBrk="0" hangingPunct="1">
              <a:lnSpc>
                <a:spcPct val="150000"/>
              </a:lnSpc>
              <a:spcBef>
                <a:spcPts val="1000"/>
              </a:spcBef>
              <a:buFont typeface="Arial" panose="020B0604020202020204" pitchFamily="34" charset="0"/>
              <a:buNone/>
              <a:defRPr sz="890" kern="120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75"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sz="102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p:nvPr/>
        </p:nvSpPr>
        <p:spPr>
          <a:xfrm>
            <a:off x="1943234" y="4320546"/>
            <a:ext cx="1754030" cy="318243"/>
          </a:xfrm>
          <a:prstGeom prst="rect">
            <a:avLst/>
          </a:prstGeom>
        </p:spPr>
        <p:txBody>
          <a:bodyPr vert="horz" lIns="0" tIns="72134" rIns="0" bIns="72134"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20000"/>
              </a:lnSpc>
            </a:pPr>
            <a:r>
              <a:rPr lang="zh-CN" altLang="en-US" sz="1760" b="0" dirty="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760" b="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21">
                                            <p:txEl>
                                              <p:pRg st="0" end="0"/>
                                            </p:txEl>
                                          </p:spTgt>
                                        </p:tgtEl>
                                        <p:attrNameLst>
                                          <p:attrName>style.visibility</p:attrName>
                                        </p:attrNameLst>
                                      </p:cBhvr>
                                      <p:to>
                                        <p:strVal val="visible"/>
                                      </p:to>
                                    </p:set>
                                    <p:anim calcmode="lin" valueType="num">
                                      <p:cBhvr>
                                        <p:cTn id="1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21">
                                            <p:txEl>
                                              <p:pRg st="0" end="0"/>
                                            </p:txEl>
                                          </p:spTgt>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p:cTn id="2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2">
                                            <p:txEl>
                                              <p:pRg st="0" end="0"/>
                                            </p:txEl>
                                          </p:spTgt>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40">
                                            <p:txEl>
                                              <p:pRg st="0" end="0"/>
                                            </p:txEl>
                                          </p:spTgt>
                                        </p:tgtEl>
                                        <p:attrNameLst>
                                          <p:attrName>style.visibility</p:attrName>
                                        </p:attrNameLst>
                                      </p:cBhvr>
                                      <p:to>
                                        <p:strVal val="visible"/>
                                      </p:to>
                                    </p:set>
                                    <p:anim calcmode="lin" valueType="num">
                                      <p:cBhvr>
                                        <p:cTn id="40"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40">
                                            <p:txEl>
                                              <p:pRg st="0" end="0"/>
                                            </p:txEl>
                                          </p:spTgt>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41">
                                            <p:txEl>
                                              <p:pRg st="0" end="0"/>
                                            </p:txEl>
                                          </p:spTgt>
                                        </p:tgtEl>
                                        <p:attrNameLst>
                                          <p:attrName>style.visibility</p:attrName>
                                        </p:attrNameLst>
                                      </p:cBhvr>
                                      <p:to>
                                        <p:strVal val="visible"/>
                                      </p:to>
                                    </p:set>
                                    <p:anim calcmode="lin" valueType="num">
                                      <p:cBhvr>
                                        <p:cTn id="45"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41">
                                            <p:txEl>
                                              <p:pRg st="0" end="0"/>
                                            </p:txEl>
                                          </p:spTgt>
                                        </p:tgtEl>
                                      </p:cBhvr>
                                    </p:animEffect>
                                  </p:childTnLst>
                                </p:cTn>
                              </p:par>
                            </p:childTnLst>
                          </p:cTn>
                        </p:par>
                        <p:par>
                          <p:cTn id="48" fill="hold">
                            <p:stCondLst>
                              <p:cond delay="2000"/>
                            </p:stCondLst>
                            <p:childTnLst>
                              <p:par>
                                <p:cTn id="49" presetID="53" presetClass="entr" presetSubtype="16"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4">
                                            <p:txEl>
                                              <p:pRg st="0" end="0"/>
                                            </p:txEl>
                                          </p:spTgt>
                                        </p:tgtEl>
                                        <p:attrNameLst>
                                          <p:attrName>style.visibility</p:attrName>
                                        </p:attrNameLst>
                                      </p:cBhvr>
                                      <p:to>
                                        <p:strVal val="visible"/>
                                      </p:to>
                                    </p:set>
                                    <p:anim calcmode="lin" valueType="num">
                                      <p:cBhvr>
                                        <p:cTn id="6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44">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5">
                                            <p:txEl>
                                              <p:pRg st="0" end="0"/>
                                            </p:txEl>
                                          </p:spTgt>
                                        </p:tgtEl>
                                        <p:attrNameLst>
                                          <p:attrName>style.visibility</p:attrName>
                                        </p:attrNameLst>
                                      </p:cBhvr>
                                      <p:to>
                                        <p:strVal val="visible"/>
                                      </p:to>
                                    </p:set>
                                    <p:anim calcmode="lin" valueType="num">
                                      <p:cBhvr>
                                        <p:cTn id="67"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45">
                                            <p:txEl>
                                              <p:pRg st="0" end="0"/>
                                            </p:txEl>
                                          </p:spTgt>
                                        </p:tgtEl>
                                      </p:cBhvr>
                                    </p:animEffect>
                                  </p:childTnLst>
                                </p:cTn>
                              </p:par>
                            </p:childTnLst>
                          </p:cTn>
                        </p:par>
                        <p:par>
                          <p:cTn id="70" fill="hold">
                            <p:stCondLst>
                              <p:cond delay="3000"/>
                            </p:stCondLst>
                            <p:childTnLst>
                              <p:par>
                                <p:cTn id="71" presetID="53" presetClass="entr" presetSubtype="16"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fill="hold"/>
                                        <p:tgtEl>
                                          <p:spTgt spid="46"/>
                                        </p:tgtEl>
                                        <p:attrNameLst>
                                          <p:attrName>ppt_w</p:attrName>
                                        </p:attrNameLst>
                                      </p:cBhvr>
                                      <p:tavLst>
                                        <p:tav tm="0">
                                          <p:val>
                                            <p:fltVal val="0"/>
                                          </p:val>
                                        </p:tav>
                                        <p:tav tm="100000">
                                          <p:val>
                                            <p:strVal val="#ppt_w"/>
                                          </p:val>
                                        </p:tav>
                                      </p:tavLst>
                                    </p:anim>
                                    <p:anim calcmode="lin" valueType="num">
                                      <p:cBhvr>
                                        <p:cTn id="74" dur="500" fill="hold"/>
                                        <p:tgtEl>
                                          <p:spTgt spid="46"/>
                                        </p:tgtEl>
                                        <p:attrNameLst>
                                          <p:attrName>ppt_h</p:attrName>
                                        </p:attrNameLst>
                                      </p:cBhvr>
                                      <p:tavLst>
                                        <p:tav tm="0">
                                          <p:val>
                                            <p:fltVal val="0"/>
                                          </p:val>
                                        </p:tav>
                                        <p:tav tm="100000">
                                          <p:val>
                                            <p:strVal val="#ppt_h"/>
                                          </p:val>
                                        </p:tav>
                                      </p:tavLst>
                                    </p:anim>
                                    <p:animEffect transition="in" filter="fade">
                                      <p:cBhvr>
                                        <p:cTn id="75" dur="500"/>
                                        <p:tgtEl>
                                          <p:spTgt spid="46"/>
                                        </p:tgtEl>
                                      </p:cBhvr>
                                    </p:animEffect>
                                  </p:childTnLst>
                                </p:cTn>
                              </p:par>
                            </p:childTnLst>
                          </p:cTn>
                        </p:par>
                        <p:par>
                          <p:cTn id="76" fill="hold">
                            <p:stCondLst>
                              <p:cond delay="3500"/>
                            </p:stCondLst>
                            <p:childTnLst>
                              <p:par>
                                <p:cTn id="77" presetID="53" presetClass="entr" presetSubtype="16"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500" fill="hold"/>
                                        <p:tgtEl>
                                          <p:spTgt spid="47"/>
                                        </p:tgtEl>
                                        <p:attrNameLst>
                                          <p:attrName>ppt_w</p:attrName>
                                        </p:attrNameLst>
                                      </p:cBhvr>
                                      <p:tavLst>
                                        <p:tav tm="0">
                                          <p:val>
                                            <p:fltVal val="0"/>
                                          </p:val>
                                        </p:tav>
                                        <p:tav tm="100000">
                                          <p:val>
                                            <p:strVal val="#ppt_w"/>
                                          </p:val>
                                        </p:tav>
                                      </p:tavLst>
                                    </p:anim>
                                    <p:anim calcmode="lin" valueType="num">
                                      <p:cBhvr>
                                        <p:cTn id="80" dur="500" fill="hold"/>
                                        <p:tgtEl>
                                          <p:spTgt spid="47"/>
                                        </p:tgtEl>
                                        <p:attrNameLst>
                                          <p:attrName>ppt_h</p:attrName>
                                        </p:attrNameLst>
                                      </p:cBhvr>
                                      <p:tavLst>
                                        <p:tav tm="0">
                                          <p:val>
                                            <p:fltVal val="0"/>
                                          </p:val>
                                        </p:tav>
                                        <p:tav tm="100000">
                                          <p:val>
                                            <p:strVal val="#ppt_h"/>
                                          </p:val>
                                        </p:tav>
                                      </p:tavLst>
                                    </p:anim>
                                    <p:animEffect transition="in" filter="fade">
                                      <p:cBhvr>
                                        <p:cTn id="81" dur="500"/>
                                        <p:tgtEl>
                                          <p:spTgt spid="47"/>
                                        </p:tgtEl>
                                      </p:cBhvr>
                                    </p:animEffect>
                                  </p:childTnLst>
                                </p:cTn>
                              </p:par>
                              <p:par>
                                <p:cTn id="82" presetID="53" presetClass="entr" presetSubtype="16" fill="hold" grpId="0" nodeType="withEffect">
                                  <p:stCondLst>
                                    <p:cond delay="200"/>
                                  </p:stCondLst>
                                  <p:childTnLst>
                                    <p:set>
                                      <p:cBhvr>
                                        <p:cTn id="83" dur="1" fill="hold">
                                          <p:stCondLst>
                                            <p:cond delay="0"/>
                                          </p:stCondLst>
                                        </p:cTn>
                                        <p:tgtEl>
                                          <p:spTgt spid="48">
                                            <p:txEl>
                                              <p:pRg st="0" end="0"/>
                                            </p:txEl>
                                          </p:spTgt>
                                        </p:tgtEl>
                                        <p:attrNameLst>
                                          <p:attrName>style.visibility</p:attrName>
                                        </p:attrNameLst>
                                      </p:cBhvr>
                                      <p:to>
                                        <p:strVal val="visible"/>
                                      </p:to>
                                    </p:set>
                                    <p:anim calcmode="lin" valueType="num">
                                      <p:cBhvr>
                                        <p:cTn id="84"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86" dur="500"/>
                                        <p:tgtEl>
                                          <p:spTgt spid="48">
                                            <p:txEl>
                                              <p:pRg st="0" end="0"/>
                                            </p:txEl>
                                          </p:spTgt>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9">
                                            <p:txEl>
                                              <p:pRg st="0" end="0"/>
                                            </p:txEl>
                                          </p:spTgt>
                                        </p:tgtEl>
                                        <p:attrNameLst>
                                          <p:attrName>style.visibility</p:attrName>
                                        </p:attrNameLst>
                                      </p:cBhvr>
                                      <p:to>
                                        <p:strVal val="visible"/>
                                      </p:to>
                                    </p:set>
                                    <p:anim calcmode="lin" valueType="num">
                                      <p:cBhvr>
                                        <p:cTn id="89"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49">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49">
                                            <p:txEl>
                                              <p:pRg st="0" end="0"/>
                                            </p:txEl>
                                          </p:spTgt>
                                        </p:tgtEl>
                                      </p:cBhvr>
                                    </p:animEffect>
                                  </p:childTnLst>
                                </p:cTn>
                              </p:par>
                            </p:childTnLst>
                          </p:cTn>
                        </p:par>
                        <p:par>
                          <p:cTn id="92" fill="hold">
                            <p:stCondLst>
                              <p:cond delay="4000"/>
                            </p:stCondLst>
                            <p:childTnLst>
                              <p:par>
                                <p:cTn id="93" presetID="53" presetClass="entr" presetSubtype="16" fill="hold" grpId="0" nodeType="after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p:cTn id="95" dur="500" fill="hold"/>
                                        <p:tgtEl>
                                          <p:spTgt spid="50"/>
                                        </p:tgtEl>
                                        <p:attrNameLst>
                                          <p:attrName>ppt_w</p:attrName>
                                        </p:attrNameLst>
                                      </p:cBhvr>
                                      <p:tavLst>
                                        <p:tav tm="0">
                                          <p:val>
                                            <p:fltVal val="0"/>
                                          </p:val>
                                        </p:tav>
                                        <p:tav tm="100000">
                                          <p:val>
                                            <p:strVal val="#ppt_w"/>
                                          </p:val>
                                        </p:tav>
                                      </p:tavLst>
                                    </p:anim>
                                    <p:anim calcmode="lin" valueType="num">
                                      <p:cBhvr>
                                        <p:cTn id="96" dur="500" fill="hold"/>
                                        <p:tgtEl>
                                          <p:spTgt spid="50"/>
                                        </p:tgtEl>
                                        <p:attrNameLst>
                                          <p:attrName>ppt_h</p:attrName>
                                        </p:attrNameLst>
                                      </p:cBhvr>
                                      <p:tavLst>
                                        <p:tav tm="0">
                                          <p:val>
                                            <p:fltVal val="0"/>
                                          </p:val>
                                        </p:tav>
                                        <p:tav tm="100000">
                                          <p:val>
                                            <p:strVal val="#ppt_h"/>
                                          </p:val>
                                        </p:tav>
                                      </p:tavLst>
                                    </p:anim>
                                    <p:animEffect transition="in" filter="fade">
                                      <p:cBhvr>
                                        <p:cTn id="97" dur="500"/>
                                        <p:tgtEl>
                                          <p:spTgt spid="50"/>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52">
                                            <p:txEl>
                                              <p:pRg st="0" end="0"/>
                                            </p:txEl>
                                          </p:spTgt>
                                        </p:tgtEl>
                                        <p:attrNameLst>
                                          <p:attrName>style.visibility</p:attrName>
                                        </p:attrNameLst>
                                      </p:cBhvr>
                                      <p:to>
                                        <p:strVal val="visible"/>
                                      </p:to>
                                    </p:set>
                                    <p:anim calcmode="lin" valueType="num">
                                      <p:cBhvr>
                                        <p:cTn id="106"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5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53">
                                            <p:txEl>
                                              <p:pRg st="0" end="0"/>
                                            </p:txEl>
                                          </p:spTgt>
                                        </p:tgtEl>
                                        <p:attrNameLst>
                                          <p:attrName>style.visibility</p:attrName>
                                        </p:attrNameLst>
                                      </p:cBhvr>
                                      <p:to>
                                        <p:strVal val="visible"/>
                                      </p:to>
                                    </p:set>
                                    <p:anim calcmode="lin" valueType="num">
                                      <p:cBhvr>
                                        <p:cTn id="111"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53">
                                            <p:txEl>
                                              <p:pRg st="0" end="0"/>
                                            </p:txEl>
                                          </p:spTgt>
                                        </p:tgtEl>
                                      </p:cBhvr>
                                    </p:animEffect>
                                  </p:childTnLst>
                                </p:cTn>
                              </p:par>
                            </p:childTnLst>
                          </p:cTn>
                        </p:par>
                        <p:par>
                          <p:cTn id="114" fill="hold">
                            <p:stCondLst>
                              <p:cond delay="5000"/>
                            </p:stCondLst>
                            <p:childTnLst>
                              <p:par>
                                <p:cTn id="115" presetID="53" presetClass="entr" presetSubtype="16" fill="hold" grpId="0" nodeType="afterEffect">
                                  <p:stCondLst>
                                    <p:cond delay="0"/>
                                  </p:stCondLst>
                                  <p:childTnLst>
                                    <p:set>
                                      <p:cBhvr>
                                        <p:cTn id="116" dur="1" fill="hold">
                                          <p:stCondLst>
                                            <p:cond delay="0"/>
                                          </p:stCondLst>
                                        </p:cTn>
                                        <p:tgtEl>
                                          <p:spTgt spid="54"/>
                                        </p:tgtEl>
                                        <p:attrNameLst>
                                          <p:attrName>style.visibility</p:attrName>
                                        </p:attrNameLst>
                                      </p:cBhvr>
                                      <p:to>
                                        <p:strVal val="visible"/>
                                      </p:to>
                                    </p:set>
                                    <p:anim calcmode="lin" valueType="num">
                                      <p:cBhvr>
                                        <p:cTn id="117" dur="500" fill="hold"/>
                                        <p:tgtEl>
                                          <p:spTgt spid="54"/>
                                        </p:tgtEl>
                                        <p:attrNameLst>
                                          <p:attrName>ppt_w</p:attrName>
                                        </p:attrNameLst>
                                      </p:cBhvr>
                                      <p:tavLst>
                                        <p:tav tm="0">
                                          <p:val>
                                            <p:fltVal val="0"/>
                                          </p:val>
                                        </p:tav>
                                        <p:tav tm="100000">
                                          <p:val>
                                            <p:strVal val="#ppt_w"/>
                                          </p:val>
                                        </p:tav>
                                      </p:tavLst>
                                    </p:anim>
                                    <p:anim calcmode="lin" valueType="num">
                                      <p:cBhvr>
                                        <p:cTn id="118" dur="500" fill="hold"/>
                                        <p:tgtEl>
                                          <p:spTgt spid="54"/>
                                        </p:tgtEl>
                                        <p:attrNameLst>
                                          <p:attrName>ppt_h</p:attrName>
                                        </p:attrNameLst>
                                      </p:cBhvr>
                                      <p:tavLst>
                                        <p:tav tm="0">
                                          <p:val>
                                            <p:fltVal val="0"/>
                                          </p:val>
                                        </p:tav>
                                        <p:tav tm="100000">
                                          <p:val>
                                            <p:strVal val="#ppt_h"/>
                                          </p:val>
                                        </p:tav>
                                      </p:tavLst>
                                    </p:anim>
                                    <p:animEffect transition="in" filter="fade">
                                      <p:cBhvr>
                                        <p:cTn id="119" dur="500"/>
                                        <p:tgtEl>
                                          <p:spTgt spid="54"/>
                                        </p:tgtEl>
                                      </p:cBhvr>
                                    </p:animEffect>
                                  </p:childTnLst>
                                </p:cTn>
                              </p:par>
                            </p:childTnLst>
                          </p:cTn>
                        </p:par>
                        <p:par>
                          <p:cTn id="120" fill="hold">
                            <p:stCondLst>
                              <p:cond delay="5500"/>
                            </p:stCondLst>
                            <p:childTnLst>
                              <p:par>
                                <p:cTn id="121" presetID="53" presetClass="entr" presetSubtype="16"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 calcmode="lin" valueType="num">
                                      <p:cBhvr>
                                        <p:cTn id="123" dur="500" fill="hold"/>
                                        <p:tgtEl>
                                          <p:spTgt spid="55"/>
                                        </p:tgtEl>
                                        <p:attrNameLst>
                                          <p:attrName>ppt_w</p:attrName>
                                        </p:attrNameLst>
                                      </p:cBhvr>
                                      <p:tavLst>
                                        <p:tav tm="0">
                                          <p:val>
                                            <p:fltVal val="0"/>
                                          </p:val>
                                        </p:tav>
                                        <p:tav tm="100000">
                                          <p:val>
                                            <p:strVal val="#ppt_w"/>
                                          </p:val>
                                        </p:tav>
                                      </p:tavLst>
                                    </p:anim>
                                    <p:anim calcmode="lin" valueType="num">
                                      <p:cBhvr>
                                        <p:cTn id="124" dur="500" fill="hold"/>
                                        <p:tgtEl>
                                          <p:spTgt spid="55"/>
                                        </p:tgtEl>
                                        <p:attrNameLst>
                                          <p:attrName>ppt_h</p:attrName>
                                        </p:attrNameLst>
                                      </p:cBhvr>
                                      <p:tavLst>
                                        <p:tav tm="0">
                                          <p:val>
                                            <p:fltVal val="0"/>
                                          </p:val>
                                        </p:tav>
                                        <p:tav tm="100000">
                                          <p:val>
                                            <p:strVal val="#ppt_h"/>
                                          </p:val>
                                        </p:tav>
                                      </p:tavLst>
                                    </p:anim>
                                    <p:animEffect transition="in" filter="fade">
                                      <p:cBhvr>
                                        <p:cTn id="125" dur="500"/>
                                        <p:tgtEl>
                                          <p:spTgt spid="55"/>
                                        </p:tgtEl>
                                      </p:cBhvr>
                                    </p:animEffect>
                                  </p:childTnLst>
                                </p:cTn>
                              </p:par>
                              <p:par>
                                <p:cTn id="126" presetID="53" presetClass="entr" presetSubtype="16" fill="hold" grpId="0" nodeType="withEffect">
                                  <p:stCondLst>
                                    <p:cond delay="200"/>
                                  </p:stCondLst>
                                  <p:childTnLst>
                                    <p:set>
                                      <p:cBhvr>
                                        <p:cTn id="127" dur="1" fill="hold">
                                          <p:stCondLst>
                                            <p:cond delay="0"/>
                                          </p:stCondLst>
                                        </p:cTn>
                                        <p:tgtEl>
                                          <p:spTgt spid="56">
                                            <p:txEl>
                                              <p:pRg st="0" end="0"/>
                                            </p:txEl>
                                          </p:spTgt>
                                        </p:tgtEl>
                                        <p:attrNameLst>
                                          <p:attrName>style.visibility</p:attrName>
                                        </p:attrNameLst>
                                      </p:cBhvr>
                                      <p:to>
                                        <p:strVal val="visible"/>
                                      </p:to>
                                    </p:set>
                                    <p:anim calcmode="lin" valueType="num">
                                      <p:cBhvr>
                                        <p:cTn id="12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2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30" dur="500"/>
                                        <p:tgtEl>
                                          <p:spTgt spid="56">
                                            <p:txEl>
                                              <p:pRg st="0" end="0"/>
                                            </p:txEl>
                                          </p:spTgt>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57">
                                            <p:txEl>
                                              <p:pRg st="0" end="0"/>
                                            </p:txEl>
                                          </p:spTgt>
                                        </p:tgtEl>
                                        <p:attrNameLst>
                                          <p:attrName>style.visibility</p:attrName>
                                        </p:attrNameLst>
                                      </p:cBhvr>
                                      <p:to>
                                        <p:strVal val="visible"/>
                                      </p:to>
                                    </p:set>
                                    <p:anim calcmode="lin" valueType="num">
                                      <p:cBhvr>
                                        <p:cTn id="133"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34"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35" dur="500"/>
                                        <p:tgtEl>
                                          <p:spTgt spid="57">
                                            <p:txEl>
                                              <p:pRg st="0" end="0"/>
                                            </p:txEl>
                                          </p:spTgt>
                                        </p:tgtEl>
                                      </p:cBhvr>
                                    </p:animEffect>
                                  </p:childTnLst>
                                </p:cTn>
                              </p:par>
                            </p:childTnLst>
                          </p:cTn>
                        </p:par>
                        <p:par>
                          <p:cTn id="136" fill="hold">
                            <p:stCondLst>
                              <p:cond delay="6000"/>
                            </p:stCondLst>
                            <p:childTnLst>
                              <p:par>
                                <p:cTn id="137" presetID="53" presetClass="entr" presetSubtype="16" fill="hold" grpId="0" nodeType="afterEffect">
                                  <p:stCondLst>
                                    <p:cond delay="0"/>
                                  </p:stCondLst>
                                  <p:childTnLst>
                                    <p:set>
                                      <p:cBhvr>
                                        <p:cTn id="138" dur="1" fill="hold">
                                          <p:stCondLst>
                                            <p:cond delay="0"/>
                                          </p:stCondLst>
                                        </p:cTn>
                                        <p:tgtEl>
                                          <p:spTgt spid="59">
                                            <p:txEl>
                                              <p:pRg st="0" end="0"/>
                                            </p:txEl>
                                          </p:spTgt>
                                        </p:tgtEl>
                                        <p:attrNameLst>
                                          <p:attrName>style.visibility</p:attrName>
                                        </p:attrNameLst>
                                      </p:cBhvr>
                                      <p:to>
                                        <p:strVal val="visible"/>
                                      </p:to>
                                    </p:set>
                                    <p:anim calcmode="lin" valueType="num">
                                      <p:cBhvr>
                                        <p:cTn id="139"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40"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41" dur="500"/>
                                        <p:tgtEl>
                                          <p:spTgt spid="59">
                                            <p:txEl>
                                              <p:pRg st="0" end="0"/>
                                            </p:txEl>
                                          </p:spTgt>
                                        </p:tgtEl>
                                      </p:cBhvr>
                                    </p:animEffect>
                                  </p:childTnLst>
                                </p:cTn>
                              </p:par>
                            </p:childTnLst>
                          </p:cTn>
                        </p:par>
                        <p:par>
                          <p:cTn id="142" fill="hold">
                            <p:stCondLst>
                              <p:cond delay="6500"/>
                            </p:stCondLst>
                            <p:childTnLst>
                              <p:par>
                                <p:cTn id="143" presetID="10" presetClass="entr" presetSubtype="0" fill="hold" grpId="0" nodeType="afterEffect">
                                  <p:stCondLst>
                                    <p:cond delay="0"/>
                                  </p:stCondLst>
                                  <p:childTnLst>
                                    <p:set>
                                      <p:cBhvr>
                                        <p:cTn id="144" dur="1" fill="hold">
                                          <p:stCondLst>
                                            <p:cond delay="0"/>
                                          </p:stCondLst>
                                        </p:cTn>
                                        <p:tgtEl>
                                          <p:spTgt spid="58">
                                            <p:txEl>
                                              <p:pRg st="0" end="0"/>
                                            </p:txEl>
                                          </p:spTgt>
                                        </p:tgtEl>
                                        <p:attrNameLst>
                                          <p:attrName>style.visibility</p:attrName>
                                        </p:attrNameLst>
                                      </p:cBhvr>
                                      <p:to>
                                        <p:strVal val="visible"/>
                                      </p:to>
                                    </p:set>
                                    <p:animEffect transition="in" filter="fade">
                                      <p:cBhvr>
                                        <p:cTn id="145"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5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childTnLst>
                </p:cTn>
              </p:par>
            </p:tnLst>
          </p:tmpl>
        </p:tmplLst>
      </p:bldP>
      <p:bldP spid="23" grpId="0" animBg="1"/>
      <p:bldP spid="39" grpId="0" animBg="1"/>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build="p">
        <p:tmplLst>
          <p:tmpl lvl="1">
            <p:tnLst>
              <p:par>
                <p:cTn presetID="5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Effect transition="in" filter="fade">
                      <p:cBhvr>
                        <p:cTn dur="500"/>
                        <p:tgtEl>
                          <p:spTgt spid="41"/>
                        </p:tgtEl>
                      </p:cBhvr>
                    </p:animEffect>
                  </p:childTnLst>
                </p:cTn>
              </p:par>
            </p:tnLst>
          </p:tmpl>
        </p:tmplLst>
      </p:bldP>
      <p:bldP spid="42" grpId="0" animBg="1"/>
      <p:bldP spid="43" grpId="0" animBg="1"/>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build="p">
        <p:tmplLst>
          <p:tmpl lvl="1">
            <p:tnLst>
              <p:par>
                <p:cTn presetID="5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Effect transition="in" filter="fade">
                      <p:cBhvr>
                        <p:cTn dur="500"/>
                        <p:tgtEl>
                          <p:spTgt spid="45"/>
                        </p:tgtEl>
                      </p:cBhvr>
                    </p:animEffect>
                  </p:childTnLst>
                </p:cTn>
              </p:par>
            </p:tnLst>
          </p:tmpl>
        </p:tmplLst>
      </p:bldP>
      <p:bldP spid="46" grpId="0" animBg="1"/>
      <p:bldP spid="47" grpId="0" animBg="1"/>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49" grpId="0" build="p">
        <p:tmplLst>
          <p:tmpl lvl="1">
            <p:tnLst>
              <p:par>
                <p:cTn presetID="5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Effect transition="in" filter="fade">
                      <p:cBhvr>
                        <p:cTn dur="500"/>
                        <p:tgtEl>
                          <p:spTgt spid="49"/>
                        </p:tgtEl>
                      </p:cBhvr>
                    </p:animEffect>
                  </p:childTnLst>
                </p:cTn>
              </p:par>
            </p:tnLst>
          </p:tmpl>
        </p:tmplLst>
      </p:bldP>
      <p:bldP spid="50" grpId="0" animBg="1"/>
      <p:bldP spid="51" grpId="0" animBg="1"/>
      <p:bldP spid="52" grpId="0" build="p">
        <p:tmplLst>
          <p:tmpl lvl="1">
            <p:tnLst>
              <p:par>
                <p:cTn presetID="5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animEffect transition="in" filter="fade">
                      <p:cBhvr>
                        <p:cTn dur="500"/>
                        <p:tgtEl>
                          <p:spTgt spid="52"/>
                        </p:tgtEl>
                      </p:cBhvr>
                    </p:animEffect>
                  </p:childTnLst>
                </p:cTn>
              </p:par>
            </p:tnLst>
          </p:tmpl>
        </p:tmplLst>
      </p:bldP>
      <p:bldP spid="53" grpId="0" build="p">
        <p:tmplLst>
          <p:tmpl lvl="1">
            <p:tnLst>
              <p:par>
                <p:cTn presetID="53" presetClass="entr" presetSubtype="16"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P spid="54" grpId="0" animBg="1"/>
      <p:bldP spid="55" grpId="0" animBg="1"/>
      <p:bldP spid="56" grpId="0" build="p">
        <p:tmplLst>
          <p:tmpl lvl="1">
            <p:tnLst>
              <p:par>
                <p:cTn presetID="5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9" name="TextBox 36"/>
          <p:cNvSpPr txBox="1"/>
          <p:nvPr/>
        </p:nvSpPr>
        <p:spPr>
          <a:xfrm>
            <a:off x="3547388" y="1367862"/>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959967" y="1477081"/>
            <a:ext cx="1397960" cy="1397960"/>
            <a:chOff x="2280387" y="2060848"/>
            <a:chExt cx="1894500" cy="1894500"/>
          </a:xfrm>
          <a:solidFill>
            <a:srgbClr val="0070C0"/>
          </a:solidFill>
        </p:grpSpPr>
        <p:sp>
          <p:nvSpPr>
            <p:cNvPr id="21" name="椭圆 20"/>
            <p:cNvSpPr/>
            <p:nvPr/>
          </p:nvSpPr>
          <p:spPr>
            <a:xfrm>
              <a:off x="2446696" y="2227155"/>
              <a:ext cx="1561887" cy="15618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22" name="椭圆 21"/>
            <p:cNvSpPr/>
            <p:nvPr/>
          </p:nvSpPr>
          <p:spPr>
            <a:xfrm>
              <a:off x="2280387" y="2060848"/>
              <a:ext cx="1894500" cy="1894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b="1">
                <a:latin typeface="微软雅黑" panose="020B0503020204020204" pitchFamily="34" charset="-122"/>
                <a:ea typeface="微软雅黑" panose="020B0503020204020204" pitchFamily="34" charset="-122"/>
              </a:endParaRPr>
            </a:p>
          </p:txBody>
        </p:sp>
      </p:grpSp>
      <p:sp>
        <p:nvSpPr>
          <p:cNvPr id="23" name="TextBox 73"/>
          <p:cNvSpPr txBox="1"/>
          <p:nvPr/>
        </p:nvSpPr>
        <p:spPr>
          <a:xfrm>
            <a:off x="3547388" y="2948947"/>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959967" y="3058167"/>
            <a:ext cx="1397960" cy="1397960"/>
            <a:chOff x="1331640" y="2365633"/>
            <a:chExt cx="1048470" cy="1048470"/>
          </a:xfrm>
        </p:grpSpPr>
        <p:sp>
          <p:nvSpPr>
            <p:cNvPr id="25" name="椭圆 24"/>
            <p:cNvSpPr/>
            <p:nvPr/>
          </p:nvSpPr>
          <p:spPr>
            <a:xfrm>
              <a:off x="1423680" y="2457673"/>
              <a:ext cx="864391" cy="8643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26" name="椭圆 25"/>
            <p:cNvSpPr/>
            <p:nvPr/>
          </p:nvSpPr>
          <p:spPr>
            <a:xfrm>
              <a:off x="1331640" y="2365633"/>
              <a:ext cx="1048470" cy="1048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b="1">
                <a:latin typeface="微软雅黑" panose="020B0503020204020204" pitchFamily="34" charset="-122"/>
                <a:ea typeface="微软雅黑" panose="020B0503020204020204" pitchFamily="34" charset="-122"/>
              </a:endParaRPr>
            </a:p>
          </p:txBody>
        </p:sp>
      </p:grpSp>
      <p:sp>
        <p:nvSpPr>
          <p:cNvPr id="27" name="TextBox 77"/>
          <p:cNvSpPr txBox="1"/>
          <p:nvPr/>
        </p:nvSpPr>
        <p:spPr>
          <a:xfrm>
            <a:off x="3547388" y="4558671"/>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959967" y="4667891"/>
            <a:ext cx="1397960" cy="1397960"/>
            <a:chOff x="2280387" y="2060848"/>
            <a:chExt cx="1894500" cy="1894500"/>
          </a:xfrm>
        </p:grpSpPr>
        <p:sp>
          <p:nvSpPr>
            <p:cNvPr id="29" name="椭圆 28"/>
            <p:cNvSpPr/>
            <p:nvPr/>
          </p:nvSpPr>
          <p:spPr>
            <a:xfrm>
              <a:off x="2446695" y="2227156"/>
              <a:ext cx="1561885" cy="15618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30" name="椭圆 29"/>
            <p:cNvSpPr/>
            <p:nvPr/>
          </p:nvSpPr>
          <p:spPr>
            <a:xfrm>
              <a:off x="2280387" y="2060848"/>
              <a:ext cx="1894500" cy="1894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b="1">
                <a:latin typeface="微软雅黑" panose="020B0503020204020204" pitchFamily="34" charset="-122"/>
                <a:ea typeface="微软雅黑" panose="020B0503020204020204" pitchFamily="34" charset="-122"/>
              </a:endParaRPr>
            </a:p>
          </p:txBody>
        </p:sp>
      </p:grpSp>
      <p:sp>
        <p:nvSpPr>
          <p:cNvPr id="14"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9333" y="1322028"/>
            <a:ext cx="1293497" cy="1211855"/>
          </a:xfrm>
          <a:prstGeom prst="rect">
            <a:avLst/>
          </a:prstGeom>
        </p:spPr>
      </p:pic>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8086" y="4924543"/>
            <a:ext cx="1293497" cy="1244905"/>
          </a:xfrm>
          <a:prstGeom prst="rect">
            <a:avLst/>
          </a:prstGeom>
        </p:spPr>
      </p:pic>
      <p:pic>
        <p:nvPicPr>
          <p:cNvPr id="62" name="图片 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38085" y="3040659"/>
            <a:ext cx="1299916" cy="1211855"/>
          </a:xfrm>
          <a:prstGeom prst="rect">
            <a:avLst/>
          </a:prstGeom>
        </p:spPr>
      </p:pic>
      <p:sp>
        <p:nvSpPr>
          <p:cNvPr id="63" name="矩形 62"/>
          <p:cNvSpPr/>
          <p:nvPr/>
        </p:nvSpPr>
        <p:spPr>
          <a:xfrm>
            <a:off x="4969108" y="1327327"/>
            <a:ext cx="5159555" cy="1204551"/>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nvGrpSpPr>
          <p:cNvPr id="64" name="组合 63"/>
          <p:cNvGrpSpPr/>
          <p:nvPr/>
        </p:nvGrpSpPr>
        <p:grpSpPr>
          <a:xfrm>
            <a:off x="5157791" y="1352348"/>
            <a:ext cx="5145039" cy="1201460"/>
            <a:chOff x="8626301" y="2526505"/>
            <a:chExt cx="2497036" cy="1201459"/>
          </a:xfrm>
        </p:grpSpPr>
        <p:sp>
          <p:nvSpPr>
            <p:cNvPr id="65"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66"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67" name="组合 66"/>
          <p:cNvGrpSpPr/>
          <p:nvPr/>
        </p:nvGrpSpPr>
        <p:grpSpPr>
          <a:xfrm>
            <a:off x="3542827" y="1327329"/>
            <a:ext cx="1426280" cy="1204551"/>
            <a:chOff x="3503136" y="1764298"/>
            <a:chExt cx="1426280" cy="1204550"/>
          </a:xfrm>
          <a:solidFill>
            <a:srgbClr val="FC8D08">
              <a:alpha val="85000"/>
            </a:srgbClr>
          </a:solidFill>
        </p:grpSpPr>
        <p:sp>
          <p:nvSpPr>
            <p:cNvPr id="68" name="矩形 67"/>
            <p:cNvSpPr/>
            <p:nvPr/>
          </p:nvSpPr>
          <p:spPr>
            <a:xfrm>
              <a:off x="3503136" y="1764298"/>
              <a:ext cx="1426280" cy="1204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a typeface="微软雅黑" panose="020B0503020204020204" pitchFamily="34" charset="-122"/>
              </a:endParaRPr>
            </a:p>
          </p:txBody>
        </p:sp>
        <p:sp>
          <p:nvSpPr>
            <p:cNvPr id="69" name="文本框 7"/>
            <p:cNvSpPr txBox="1"/>
            <p:nvPr/>
          </p:nvSpPr>
          <p:spPr>
            <a:xfrm>
              <a:off x="3787337" y="1973985"/>
              <a:ext cx="880369" cy="769440"/>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70" name="矩形 69"/>
          <p:cNvSpPr/>
          <p:nvPr/>
        </p:nvSpPr>
        <p:spPr>
          <a:xfrm>
            <a:off x="4969108" y="3044723"/>
            <a:ext cx="5159555" cy="1204551"/>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58595B"/>
              </a:solidFill>
              <a:ea typeface="微软雅黑" panose="020B0503020204020204" pitchFamily="34" charset="-122"/>
            </a:endParaRPr>
          </a:p>
        </p:txBody>
      </p:sp>
      <p:grpSp>
        <p:nvGrpSpPr>
          <p:cNvPr id="71" name="组合 70"/>
          <p:cNvGrpSpPr/>
          <p:nvPr/>
        </p:nvGrpSpPr>
        <p:grpSpPr>
          <a:xfrm>
            <a:off x="5157791" y="3069743"/>
            <a:ext cx="5145039" cy="1201460"/>
            <a:chOff x="8626301" y="2526505"/>
            <a:chExt cx="2497036" cy="1201459"/>
          </a:xfrm>
        </p:grpSpPr>
        <p:sp>
          <p:nvSpPr>
            <p:cNvPr id="72"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73"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74" name="组合 73"/>
          <p:cNvGrpSpPr/>
          <p:nvPr/>
        </p:nvGrpSpPr>
        <p:grpSpPr>
          <a:xfrm>
            <a:off x="3542827" y="3044723"/>
            <a:ext cx="1426280" cy="1204551"/>
            <a:chOff x="3514381" y="3185489"/>
            <a:chExt cx="1426280" cy="1204550"/>
          </a:xfrm>
          <a:solidFill>
            <a:srgbClr val="C00000">
              <a:alpha val="85000"/>
            </a:srgbClr>
          </a:solidFill>
        </p:grpSpPr>
        <p:sp>
          <p:nvSpPr>
            <p:cNvPr id="75" name="矩形 74"/>
            <p:cNvSpPr/>
            <p:nvPr/>
          </p:nvSpPr>
          <p:spPr>
            <a:xfrm>
              <a:off x="3514381" y="3185489"/>
              <a:ext cx="1426280" cy="1204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a typeface="微软雅黑" panose="020B0503020204020204" pitchFamily="34" charset="-122"/>
              </a:endParaRPr>
            </a:p>
          </p:txBody>
        </p:sp>
        <p:sp>
          <p:nvSpPr>
            <p:cNvPr id="76" name="文本框 7"/>
            <p:cNvSpPr txBox="1"/>
            <p:nvPr/>
          </p:nvSpPr>
          <p:spPr>
            <a:xfrm>
              <a:off x="3798582" y="3395176"/>
              <a:ext cx="880369" cy="769440"/>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77" name="矩形 76"/>
          <p:cNvSpPr/>
          <p:nvPr/>
        </p:nvSpPr>
        <p:spPr>
          <a:xfrm>
            <a:off x="4957861" y="4926547"/>
            <a:ext cx="5159555" cy="1243817"/>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nvGrpSpPr>
          <p:cNvPr id="78" name="组合 77"/>
          <p:cNvGrpSpPr/>
          <p:nvPr/>
        </p:nvGrpSpPr>
        <p:grpSpPr>
          <a:xfrm>
            <a:off x="5146546" y="4951568"/>
            <a:ext cx="5145039" cy="1201460"/>
            <a:chOff x="8626301" y="2526505"/>
            <a:chExt cx="2497036" cy="1201459"/>
          </a:xfrm>
        </p:grpSpPr>
        <p:sp>
          <p:nvSpPr>
            <p:cNvPr id="79"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80"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81" name="组合 80"/>
          <p:cNvGrpSpPr/>
          <p:nvPr/>
        </p:nvGrpSpPr>
        <p:grpSpPr>
          <a:xfrm>
            <a:off x="3531582" y="4926546"/>
            <a:ext cx="1426280" cy="1243817"/>
            <a:chOff x="3503134" y="4606602"/>
            <a:chExt cx="1426280" cy="1243817"/>
          </a:xfrm>
          <a:solidFill>
            <a:srgbClr val="C00000">
              <a:alpha val="85000"/>
            </a:srgbClr>
          </a:solidFill>
        </p:grpSpPr>
        <p:sp>
          <p:nvSpPr>
            <p:cNvPr id="82" name="矩形 81"/>
            <p:cNvSpPr/>
            <p:nvPr/>
          </p:nvSpPr>
          <p:spPr>
            <a:xfrm>
              <a:off x="3503134" y="4606602"/>
              <a:ext cx="1426280" cy="1243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a typeface="微软雅黑" panose="020B0503020204020204" pitchFamily="34" charset="-122"/>
              </a:endParaRPr>
            </a:p>
          </p:txBody>
        </p:sp>
        <p:sp>
          <p:nvSpPr>
            <p:cNvPr id="83" name="文本框 7"/>
            <p:cNvSpPr txBox="1"/>
            <p:nvPr/>
          </p:nvSpPr>
          <p:spPr>
            <a:xfrm>
              <a:off x="3787335" y="4816289"/>
              <a:ext cx="880369" cy="769441"/>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26"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par>
                                <p:cTn id="8" presetID="14" presetClass="entr" presetSubtype="1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randombar(horizontal)">
                                      <p:cBhvr>
                                        <p:cTn id="10" dur="500"/>
                                        <p:tgtEl>
                                          <p:spTgt spid="61"/>
                                        </p:tgtEl>
                                      </p:cBhvr>
                                    </p:animEffect>
                                  </p:childTnLst>
                                </p:cTn>
                              </p:par>
                              <p:par>
                                <p:cTn id="11" presetID="14" presetClass="entr" presetSubtype="1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randombar(horizontal)">
                                      <p:cBhvr>
                                        <p:cTn id="13" dur="500"/>
                                        <p:tgtEl>
                                          <p:spTgt spid="62"/>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500"/>
                                        <p:tgtEl>
                                          <p:spTgt spid="67"/>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left)">
                                      <p:cBhvr>
                                        <p:cTn id="21" dur="500"/>
                                        <p:tgtEl>
                                          <p:spTgt spid="6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wipe(left)">
                                      <p:cBhvr>
                                        <p:cTn id="29" dur="500"/>
                                        <p:tgtEl>
                                          <p:spTgt spid="7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left)">
                                      <p:cBhvr>
                                        <p:cTn id="41" dur="500"/>
                                        <p:tgtEl>
                                          <p:spTgt spid="8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500"/>
                                        <p:tgtEl>
                                          <p:spTgt spid="7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0" grpId="0" animBg="1"/>
      <p:bldP spid="7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7" name="Freeform 7"/>
          <p:cNvSpPr/>
          <p:nvPr/>
        </p:nvSpPr>
        <p:spPr bwMode="auto">
          <a:xfrm>
            <a:off x="4812842" y="3712618"/>
            <a:ext cx="2658387" cy="265203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2"/>
          </a:solidFill>
          <a:ln w="0">
            <a:noFill/>
            <a:prstDash val="solid"/>
            <a:round/>
          </a:ln>
        </p:spPr>
        <p:txBody>
          <a:bodyPr vert="horz" wrap="square" lIns="121913" tIns="60956" rIns="121913" bIns="60956" numCol="1" anchor="t" anchorCtr="0" compatLnSpc="1"/>
          <a:lstStyle/>
          <a:p>
            <a:endParaRPr lang="zh-CN" altLang="en-US" sz="1705">
              <a:ea typeface="微软雅黑" panose="020B0503020204020204" pitchFamily="34" charset="-122"/>
            </a:endParaRPr>
          </a:p>
        </p:txBody>
      </p:sp>
      <p:sp>
        <p:nvSpPr>
          <p:cNvPr id="8" name="Freeform 8"/>
          <p:cNvSpPr/>
          <p:nvPr/>
        </p:nvSpPr>
        <p:spPr bwMode="auto">
          <a:xfrm>
            <a:off x="5464740" y="2135789"/>
            <a:ext cx="1350359" cy="1348243"/>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solidFill>
          <a:ln w="0">
            <a:noFill/>
            <a:prstDash val="solid"/>
            <a:round/>
          </a:ln>
        </p:spPr>
        <p:txBody>
          <a:bodyPr vert="horz" wrap="square" lIns="121913" tIns="60956" rIns="121913" bIns="60956" numCol="1" anchor="t" anchorCtr="0" compatLnSpc="1"/>
          <a:lstStyle/>
          <a:p>
            <a:endParaRPr lang="zh-CN" altLang="en-US" sz="1705">
              <a:ea typeface="微软雅黑" panose="020B0503020204020204" pitchFamily="34" charset="-122"/>
            </a:endParaRPr>
          </a:p>
        </p:txBody>
      </p:sp>
      <p:sp>
        <p:nvSpPr>
          <p:cNvPr id="9" name="Freeform 9"/>
          <p:cNvSpPr/>
          <p:nvPr/>
        </p:nvSpPr>
        <p:spPr bwMode="auto">
          <a:xfrm>
            <a:off x="6870129" y="2512535"/>
            <a:ext cx="601100" cy="596867"/>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chemeClr val="bg1"/>
          </a:solidFill>
          <a:ln w="0">
            <a:noFill/>
            <a:prstDash val="solid"/>
            <a:round/>
          </a:ln>
        </p:spPr>
        <p:txBody>
          <a:bodyPr vert="horz" wrap="square" lIns="121913" tIns="60956" rIns="121913" bIns="60956" numCol="1" anchor="t" anchorCtr="0" compatLnSpc="1"/>
          <a:lstStyle/>
          <a:p>
            <a:endParaRPr lang="zh-CN" altLang="en-US" sz="1705">
              <a:ea typeface="微软雅黑" panose="020B0503020204020204" pitchFamily="34" charset="-122"/>
            </a:endParaRPr>
          </a:p>
        </p:txBody>
      </p:sp>
      <p:sp>
        <p:nvSpPr>
          <p:cNvPr id="10" name="Freeform 10"/>
          <p:cNvSpPr/>
          <p:nvPr/>
        </p:nvSpPr>
        <p:spPr bwMode="auto">
          <a:xfrm>
            <a:off x="-55225" y="2304"/>
            <a:ext cx="6129530" cy="6861858"/>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4"/>
            <a:srcRect/>
            <a:stretch>
              <a:fillRect/>
            </a:stretch>
          </a:blipFill>
          <a:ln w="0">
            <a:noFill/>
            <a:prstDash val="solid"/>
            <a:round/>
          </a:ln>
        </p:spPr>
        <p:txBody>
          <a:bodyPr vert="horz" wrap="square" lIns="121913" tIns="60956" rIns="121913" bIns="60956" numCol="1" anchor="t" anchorCtr="0" compatLnSpc="1"/>
          <a:lstStyle/>
          <a:p>
            <a:r>
              <a:rPr lang="en-US" altLang="zh-CN" sz="1705" dirty="0">
                <a:ea typeface="微软雅黑" panose="020B0503020204020204" pitchFamily="34" charset="-122"/>
              </a:rPr>
              <a:t>                                          </a:t>
            </a:r>
            <a:endParaRPr lang="zh-CN" altLang="en-US" sz="1705" dirty="0">
              <a:ea typeface="微软雅黑" panose="020B0503020204020204" pitchFamily="34" charset="-122"/>
            </a:endParaRPr>
          </a:p>
        </p:txBody>
      </p:sp>
      <p:sp>
        <p:nvSpPr>
          <p:cNvPr id="2" name="矩形 1"/>
          <p:cNvSpPr/>
          <p:nvPr/>
        </p:nvSpPr>
        <p:spPr>
          <a:xfrm>
            <a:off x="7686233" y="188"/>
            <a:ext cx="4507355" cy="6863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ea typeface="微软雅黑" panose="020B0503020204020204" pitchFamily="34" charset="-122"/>
            </a:endParaRPr>
          </a:p>
        </p:txBody>
      </p:sp>
      <p:sp>
        <p:nvSpPr>
          <p:cNvPr id="14" name="文本框 13"/>
          <p:cNvSpPr txBox="1">
            <a:spLocks noChangeArrowheads="1"/>
          </p:cNvSpPr>
          <p:nvPr/>
        </p:nvSpPr>
        <p:spPr bwMode="auto">
          <a:xfrm>
            <a:off x="8223076" y="3109403"/>
            <a:ext cx="3580166" cy="252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05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8223078" y="1420833"/>
            <a:ext cx="3580167" cy="1434688"/>
          </a:xfrm>
          <a:prstGeom prst="rect">
            <a:avLst/>
          </a:prstGeom>
          <a:noFill/>
        </p:spPr>
        <p:txBody>
          <a:bodyPr wrap="square">
            <a:spAutoFit/>
          </a:bodyPr>
          <a:lstStyle/>
          <a:p>
            <a:pPr algn="ctr"/>
            <a:r>
              <a:rPr lang="en-US" altLang="zh-CN" sz="4170" dirty="0">
                <a:solidFill>
                  <a:schemeClr val="bg1"/>
                </a:solidFill>
                <a:ea typeface="微软雅黑" panose="020B0503020204020204" pitchFamily="34" charset="-122"/>
              </a:rPr>
              <a:t>ADD RELATED</a:t>
            </a:r>
          </a:p>
          <a:p>
            <a:pPr algn="ctr"/>
            <a:r>
              <a:rPr lang="en-US" altLang="zh-CN" sz="4550" dirty="0">
                <a:solidFill>
                  <a:schemeClr val="bg1"/>
                </a:solidFill>
                <a:latin typeface="Impact" panose="020B0806030902050204" pitchFamily="34" charset="0"/>
                <a:ea typeface="微软雅黑" panose="020B0503020204020204" pitchFamily="34" charset="-122"/>
              </a:rPr>
              <a:t>TITLE WORDS</a:t>
            </a:r>
            <a:endParaRPr lang="zh-CN" altLang="en-US" sz="455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 grpId="0" animBg="1"/>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等腰三角形 3"/>
          <p:cNvSpPr/>
          <p:nvPr/>
        </p:nvSpPr>
        <p:spPr>
          <a:xfrm flipV="1">
            <a:off x="4180912" y="-3740"/>
            <a:ext cx="1133456" cy="108530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586" y="0"/>
            <a:ext cx="7130006" cy="6858000"/>
          </a:xfrm>
          <a:custGeom>
            <a:avLst/>
            <a:gdLst>
              <a:gd name="connsiteX0" fmla="*/ 0 w 7130006"/>
              <a:gd name="connsiteY0" fmla="*/ 0 h 6858000"/>
              <a:gd name="connsiteX1" fmla="*/ 3715473 w 7130006"/>
              <a:gd name="connsiteY1" fmla="*/ 0 h 6858000"/>
              <a:gd name="connsiteX2" fmla="*/ 7130006 w 7130006"/>
              <a:gd name="connsiteY2" fmla="*/ 6858000 h 6858000"/>
              <a:gd name="connsiteX3" fmla="*/ 3715473 w 7130006"/>
              <a:gd name="connsiteY3" fmla="*/ 6858000 h 6858000"/>
              <a:gd name="connsiteX4" fmla="*/ 0 w 71300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0006" h="6858000">
                <a:moveTo>
                  <a:pt x="0" y="0"/>
                </a:moveTo>
                <a:lnTo>
                  <a:pt x="3715473" y="0"/>
                </a:lnTo>
                <a:lnTo>
                  <a:pt x="7130006" y="6858000"/>
                </a:lnTo>
                <a:lnTo>
                  <a:pt x="3715473" y="6858000"/>
                </a:lnTo>
                <a:lnTo>
                  <a:pt x="0" y="6858000"/>
                </a:lnTo>
                <a:close/>
              </a:path>
            </a:pathLst>
          </a:custGeom>
          <a:blipFill dpi="0" rotWithShape="0">
            <a:blip r:embed="rId4"/>
            <a:srcRect/>
            <a:stretch>
              <a:fillRect l="-5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788752" y="3800475"/>
            <a:ext cx="3193184" cy="305752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78678" y="2068266"/>
            <a:ext cx="5433646" cy="1323439"/>
          </a:xfrm>
          <a:prstGeom prst="rect">
            <a:avLst/>
          </a:prstGeom>
          <a:noFill/>
        </p:spPr>
        <p:txBody>
          <a:bodyPr wrap="square" rtlCol="0">
            <a:spAutoFit/>
          </a:bodyPr>
          <a:lstStyle/>
          <a:p>
            <a:pPr algn="r"/>
            <a:r>
              <a:rPr lang="en-US" altLang="zh-CN" sz="8000" b="1" dirty="0" smtClean="0">
                <a:solidFill>
                  <a:schemeClr val="accent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400" b="1" dirty="0">
              <a:solidFill>
                <a:schemeClr val="accent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8404808" y="4729751"/>
            <a:ext cx="3207517" cy="577081"/>
          </a:xfrm>
          <a:prstGeom prst="rect">
            <a:avLst/>
          </a:prstGeom>
          <a:noFill/>
        </p:spPr>
        <p:txBody>
          <a:bodyPr wrap="square" rtlCol="0">
            <a:spAutoFit/>
          </a:bodyPr>
          <a:lstStyle/>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Fresh business general template</a:t>
            </a:r>
          </a:p>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0455853" y="4604522"/>
            <a:ext cx="1075380" cy="0"/>
          </a:xfrm>
          <a:prstGeom prst="line">
            <a:avLst/>
          </a:prstGeom>
          <a:ln w="25400">
            <a:solidFill>
              <a:srgbClr val="0274A8"/>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3704279" y="0"/>
            <a:ext cx="2599033" cy="4708648"/>
          </a:xfrm>
          <a:custGeom>
            <a:avLst/>
            <a:gdLst>
              <a:gd name="connsiteX0" fmla="*/ 0 w 2207786"/>
              <a:gd name="connsiteY0" fmla="*/ 0 h 3999829"/>
              <a:gd name="connsiteX1" fmla="*/ 435408 w 2207786"/>
              <a:gd name="connsiteY1" fmla="*/ 0 h 3999829"/>
              <a:gd name="connsiteX2" fmla="*/ 2207786 w 2207786"/>
              <a:gd name="connsiteY2" fmla="*/ 3430030 h 3999829"/>
              <a:gd name="connsiteX3" fmla="*/ 2066807 w 2207786"/>
              <a:gd name="connsiteY3" fmla="*/ 3999829 h 3999829"/>
              <a:gd name="connsiteX4" fmla="*/ 0 w 2207786"/>
              <a:gd name="connsiteY4" fmla="*/ 0 h 3999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786" h="3999829">
                <a:moveTo>
                  <a:pt x="0" y="0"/>
                </a:moveTo>
                <a:lnTo>
                  <a:pt x="435408" y="0"/>
                </a:lnTo>
                <a:lnTo>
                  <a:pt x="2207786" y="3430030"/>
                </a:lnTo>
                <a:lnTo>
                  <a:pt x="2066807" y="399982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414691" y="0"/>
            <a:ext cx="3983514" cy="6861740"/>
          </a:xfrm>
          <a:custGeom>
            <a:avLst/>
            <a:gdLst>
              <a:gd name="connsiteX0" fmla="*/ 0 w 3983514"/>
              <a:gd name="connsiteY0" fmla="*/ 0 h 6861740"/>
              <a:gd name="connsiteX1" fmla="*/ 435408 w 3983514"/>
              <a:gd name="connsiteY1" fmla="*/ 0 h 6861740"/>
              <a:gd name="connsiteX2" fmla="*/ 2503893 w 3983514"/>
              <a:gd name="connsiteY2" fmla="*/ 4003080 h 6861740"/>
              <a:gd name="connsiteX3" fmla="*/ 2504698 w 3983514"/>
              <a:gd name="connsiteY3" fmla="*/ 3999829 h 6861740"/>
              <a:gd name="connsiteX4" fmla="*/ 3983514 w 3983514"/>
              <a:gd name="connsiteY4" fmla="*/ 6861740 h 6861740"/>
              <a:gd name="connsiteX5" fmla="*/ 3545623 w 3983514"/>
              <a:gd name="connsiteY5" fmla="*/ 6861740 h 6861740"/>
              <a:gd name="connsiteX6" fmla="*/ 0 w 3983514"/>
              <a:gd name="connsiteY6" fmla="*/ 0 h 6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3514" h="6861740">
                <a:moveTo>
                  <a:pt x="0" y="0"/>
                </a:moveTo>
                <a:lnTo>
                  <a:pt x="435408" y="0"/>
                </a:lnTo>
                <a:lnTo>
                  <a:pt x="2503893" y="4003080"/>
                </a:lnTo>
                <a:lnTo>
                  <a:pt x="2504698" y="3999829"/>
                </a:lnTo>
                <a:lnTo>
                  <a:pt x="3983514" y="6861740"/>
                </a:lnTo>
                <a:lnTo>
                  <a:pt x="3545623" y="686174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02429" y="4058336"/>
            <a:ext cx="3745384" cy="461665"/>
          </a:xfrm>
          <a:prstGeom prst="rect">
            <a:avLst/>
          </a:prstGeom>
        </p:spPr>
        <p:txBody>
          <a:bodyPr wrap="none">
            <a:spAutoFit/>
          </a:bodyPr>
          <a:lstStyle/>
          <a:p>
            <a:pPr algn="r">
              <a:spcBef>
                <a:spcPct val="0"/>
              </a:spcBef>
            </a:pP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p>
        </p:txBody>
      </p:sp>
      <p:sp>
        <p:nvSpPr>
          <p:cNvPr id="14" name="TextBox 76"/>
          <p:cNvSpPr txBox="1"/>
          <p:nvPr/>
        </p:nvSpPr>
        <p:spPr>
          <a:xfrm>
            <a:off x="8301911" y="3412005"/>
            <a:ext cx="3545903" cy="646331"/>
          </a:xfrm>
          <a:prstGeom prst="rect">
            <a:avLst/>
          </a:prstGeom>
          <a:noFill/>
        </p:spPr>
        <p:txBody>
          <a:bodyPr wrap="square" rtlCol="0">
            <a:spAutoFit/>
          </a:bodyPr>
          <a:lstStyle/>
          <a:p>
            <a:pPr algn="r"/>
            <a:r>
              <a:rPr lang="zh-CN" altLang="en-US" sz="36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900" decel="100000" fill="hold"/>
                                        <p:tgtEl>
                                          <p:spTgt spid="1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900" decel="100000" fill="hold"/>
                                        <p:tgtEl>
                                          <p:spTgt spid="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1014715" y="3610740"/>
            <a:ext cx="2259149" cy="2259149"/>
            <a:chOff x="759844" y="2722365"/>
            <a:chExt cx="1694362" cy="1694362"/>
          </a:xfrm>
        </p:grpSpPr>
        <p:sp>
          <p:nvSpPr>
            <p:cNvPr id="16" name="Shape 2576"/>
            <p:cNvSpPr/>
            <p:nvPr/>
          </p:nvSpPr>
          <p:spPr>
            <a:xfrm>
              <a:off x="759844" y="2722365"/>
              <a:ext cx="1694362" cy="1694362"/>
            </a:xfrm>
            <a:prstGeom prst="rect">
              <a:avLst/>
            </a:prstGeom>
            <a:solidFill>
              <a:schemeClr val="accent1"/>
            </a:solidFill>
            <a:ln w="12700">
              <a:noFill/>
              <a:miter lim="400000"/>
            </a:ln>
          </p:spPr>
          <p:txBody>
            <a:bodyPr lIns="0" tIns="0" rIns="0" bIns="0" anchor="ct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2586"/>
            <p:cNvSpPr/>
            <p:nvPr/>
          </p:nvSpPr>
          <p:spPr>
            <a:xfrm>
              <a:off x="88525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hape 2587"/>
            <p:cNvSpPr/>
            <p:nvPr/>
          </p:nvSpPr>
          <p:spPr>
            <a:xfrm>
              <a:off x="990557" y="3428531"/>
              <a:ext cx="1230092" cy="710820"/>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accent1"/>
                  </a:solidFill>
                  <a:latin typeface="Arial" panose="020B0604020202020204" pitchFamily="34" charset="0"/>
                  <a:ea typeface="微软雅黑" panose="020B0503020204020204" pitchFamily="34" charset="-122"/>
                  <a:cs typeface="BebasNeueBold"/>
                  <a:sym typeface="Arial" panose="020B0604020202020204" pitchFamily="34" charset="0"/>
                </a:rPr>
                <a:t>标题文字内容</a:t>
              </a:r>
              <a:endParaRPr lang="en-US" altLang="zh-CN" sz="1600" b="1" dirty="0">
                <a:solidFill>
                  <a:schemeClr val="accent1"/>
                </a:solidFill>
                <a:latin typeface="Arial" panose="020B0604020202020204" pitchFamily="34" charset="0"/>
                <a:ea typeface="微软雅黑" panose="020B0503020204020204" pitchFamily="34" charset="-122"/>
                <a:cs typeface="BebasNeueBold"/>
                <a:sym typeface="Arial" panose="020B0604020202020204" pitchFamily="34" charset="0"/>
              </a:endParaRPr>
            </a:p>
            <a:p>
              <a:pPr lvl="0" algn="ctr">
                <a:lnSpc>
                  <a:spcPct val="110000"/>
                </a:lnSpc>
                <a:defRPr sz="1800"/>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a:t>
              </a:r>
              <a:endParaRPr sz="1335" dirty="0">
                <a:solidFill>
                  <a:schemeClr val="tx2"/>
                </a:solidFill>
                <a:latin typeface="Arial" panose="020B0604020202020204" pitchFamily="34" charset="0"/>
                <a:ea typeface="微软雅黑" panose="020B0503020204020204" pitchFamily="34" charset="-122"/>
                <a:cs typeface="Roboto Regular"/>
                <a:sym typeface="Arial" panose="020B0604020202020204" pitchFamily="34" charset="0"/>
              </a:endParaRPr>
            </a:p>
          </p:txBody>
        </p:sp>
        <p:sp>
          <p:nvSpPr>
            <p:cNvPr id="19" name="Shape 2588"/>
            <p:cNvSpPr/>
            <p:nvPr/>
          </p:nvSpPr>
          <p:spPr>
            <a:xfrm>
              <a:off x="1418739" y="2996120"/>
              <a:ext cx="373729" cy="373731"/>
            </a:xfrm>
            <a:custGeom>
              <a:avLst/>
              <a:gdLst/>
              <a:ahLst/>
              <a:cxnLst>
                <a:cxn ang="0">
                  <a:pos x="wd2" y="hd2"/>
                </a:cxn>
                <a:cxn ang="5400000">
                  <a:pos x="wd2" y="hd2"/>
                </a:cxn>
                <a:cxn ang="10800000">
                  <a:pos x="wd2" y="hd2"/>
                </a:cxn>
                <a:cxn ang="16200000">
                  <a:pos x="wd2" y="hd2"/>
                </a:cxn>
              </a:cxnLst>
              <a:rect l="0" t="0" r="r" b="b"/>
              <a:pathLst>
                <a:path w="21600" h="21600" extrusionOk="0">
                  <a:moveTo>
                    <a:pt x="5411" y="11779"/>
                  </a:moveTo>
                  <a:lnTo>
                    <a:pt x="5404" y="11779"/>
                  </a:lnTo>
                  <a:cubicBezTo>
                    <a:pt x="5042" y="11825"/>
                    <a:pt x="4778" y="12161"/>
                    <a:pt x="4825" y="12534"/>
                  </a:cubicBezTo>
                  <a:cubicBezTo>
                    <a:pt x="4868" y="12870"/>
                    <a:pt x="5157" y="13120"/>
                    <a:pt x="5493" y="13120"/>
                  </a:cubicBezTo>
                  <a:lnTo>
                    <a:pt x="5575" y="13120"/>
                  </a:lnTo>
                  <a:cubicBezTo>
                    <a:pt x="5946" y="13074"/>
                    <a:pt x="6208" y="12738"/>
                    <a:pt x="6163" y="12366"/>
                  </a:cubicBezTo>
                  <a:cubicBezTo>
                    <a:pt x="6114" y="11993"/>
                    <a:pt x="5777" y="11729"/>
                    <a:pt x="5411" y="11779"/>
                  </a:cubicBezTo>
                  <a:cubicBezTo>
                    <a:pt x="5411" y="11779"/>
                    <a:pt x="5411" y="11779"/>
                    <a:pt x="5411" y="11779"/>
                  </a:cubicBezTo>
                  <a:close/>
                  <a:moveTo>
                    <a:pt x="2712" y="12257"/>
                  </a:moveTo>
                  <a:cubicBezTo>
                    <a:pt x="2350" y="12352"/>
                    <a:pt x="2131" y="12715"/>
                    <a:pt x="2221" y="13080"/>
                  </a:cubicBezTo>
                  <a:cubicBezTo>
                    <a:pt x="2303" y="13384"/>
                    <a:pt x="2571" y="13588"/>
                    <a:pt x="2877" y="13588"/>
                  </a:cubicBezTo>
                  <a:cubicBezTo>
                    <a:pt x="2930" y="13588"/>
                    <a:pt x="2982" y="13581"/>
                    <a:pt x="3045" y="13565"/>
                  </a:cubicBezTo>
                  <a:cubicBezTo>
                    <a:pt x="3400" y="13479"/>
                    <a:pt x="3625" y="13107"/>
                    <a:pt x="3530" y="12751"/>
                  </a:cubicBezTo>
                  <a:cubicBezTo>
                    <a:pt x="3441" y="12385"/>
                    <a:pt x="3071" y="12168"/>
                    <a:pt x="2712" y="12257"/>
                  </a:cubicBezTo>
                  <a:cubicBezTo>
                    <a:pt x="2712" y="12257"/>
                    <a:pt x="2712" y="12257"/>
                    <a:pt x="2712" y="12257"/>
                  </a:cubicBezTo>
                  <a:close/>
                  <a:moveTo>
                    <a:pt x="8100" y="11542"/>
                  </a:moveTo>
                  <a:cubicBezTo>
                    <a:pt x="8100" y="11542"/>
                    <a:pt x="8100" y="11542"/>
                    <a:pt x="8103" y="11542"/>
                  </a:cubicBezTo>
                  <a:lnTo>
                    <a:pt x="8103" y="11542"/>
                  </a:lnTo>
                  <a:cubicBezTo>
                    <a:pt x="8103" y="11542"/>
                    <a:pt x="8100" y="11542"/>
                    <a:pt x="8100" y="11542"/>
                  </a:cubicBezTo>
                  <a:close/>
                  <a:moveTo>
                    <a:pt x="10800" y="11476"/>
                  </a:moveTo>
                  <a:lnTo>
                    <a:pt x="10793" y="11476"/>
                  </a:lnTo>
                  <a:cubicBezTo>
                    <a:pt x="10421" y="11476"/>
                    <a:pt x="10118" y="11779"/>
                    <a:pt x="10125" y="12148"/>
                  </a:cubicBezTo>
                  <a:cubicBezTo>
                    <a:pt x="10125" y="12521"/>
                    <a:pt x="10421" y="12824"/>
                    <a:pt x="10800" y="12824"/>
                  </a:cubicBezTo>
                  <a:cubicBezTo>
                    <a:pt x="11169" y="12824"/>
                    <a:pt x="11475" y="12521"/>
                    <a:pt x="11475" y="12148"/>
                  </a:cubicBezTo>
                  <a:cubicBezTo>
                    <a:pt x="11475" y="11779"/>
                    <a:pt x="11169" y="11476"/>
                    <a:pt x="10800" y="11476"/>
                  </a:cubicBezTo>
                  <a:cubicBezTo>
                    <a:pt x="10800" y="11476"/>
                    <a:pt x="10800" y="11476"/>
                    <a:pt x="10800" y="11476"/>
                  </a:cubicBezTo>
                  <a:close/>
                  <a:moveTo>
                    <a:pt x="8103" y="11542"/>
                  </a:moveTo>
                  <a:cubicBezTo>
                    <a:pt x="7729" y="11564"/>
                    <a:pt x="7445" y="11881"/>
                    <a:pt x="7465" y="12260"/>
                  </a:cubicBezTo>
                  <a:cubicBezTo>
                    <a:pt x="7484" y="12616"/>
                    <a:pt x="7784" y="12893"/>
                    <a:pt x="8140" y="12893"/>
                  </a:cubicBezTo>
                  <a:lnTo>
                    <a:pt x="8173" y="12893"/>
                  </a:lnTo>
                  <a:cubicBezTo>
                    <a:pt x="8552" y="12873"/>
                    <a:pt x="8836" y="12553"/>
                    <a:pt x="8816" y="12184"/>
                  </a:cubicBezTo>
                  <a:cubicBezTo>
                    <a:pt x="8797" y="11812"/>
                    <a:pt x="8480" y="11525"/>
                    <a:pt x="8103" y="11542"/>
                  </a:cubicBezTo>
                  <a:cubicBezTo>
                    <a:pt x="8103" y="11542"/>
                    <a:pt x="8103" y="11542"/>
                    <a:pt x="8103" y="11542"/>
                  </a:cubicBezTo>
                  <a:close/>
                  <a:moveTo>
                    <a:pt x="18878" y="12257"/>
                  </a:moveTo>
                  <a:cubicBezTo>
                    <a:pt x="18522" y="12161"/>
                    <a:pt x="18149" y="12385"/>
                    <a:pt x="18060" y="12747"/>
                  </a:cubicBezTo>
                  <a:cubicBezTo>
                    <a:pt x="17975" y="13107"/>
                    <a:pt x="18189" y="13479"/>
                    <a:pt x="18554" y="13565"/>
                  </a:cubicBezTo>
                  <a:cubicBezTo>
                    <a:pt x="18607" y="13581"/>
                    <a:pt x="18660" y="13585"/>
                    <a:pt x="18716" y="13585"/>
                  </a:cubicBezTo>
                  <a:cubicBezTo>
                    <a:pt x="19020" y="13585"/>
                    <a:pt x="19296" y="13384"/>
                    <a:pt x="19373" y="13074"/>
                  </a:cubicBezTo>
                  <a:cubicBezTo>
                    <a:pt x="19457" y="12715"/>
                    <a:pt x="19243" y="12345"/>
                    <a:pt x="18878" y="12257"/>
                  </a:cubicBezTo>
                  <a:cubicBezTo>
                    <a:pt x="18878" y="12257"/>
                    <a:pt x="18878" y="12257"/>
                    <a:pt x="18878" y="12257"/>
                  </a:cubicBezTo>
                  <a:close/>
                  <a:moveTo>
                    <a:pt x="13493" y="11542"/>
                  </a:moveTo>
                  <a:cubicBezTo>
                    <a:pt x="13114" y="11528"/>
                    <a:pt x="12797" y="11812"/>
                    <a:pt x="12777" y="12184"/>
                  </a:cubicBezTo>
                  <a:cubicBezTo>
                    <a:pt x="12754" y="12553"/>
                    <a:pt x="13045" y="12873"/>
                    <a:pt x="13416" y="12893"/>
                  </a:cubicBezTo>
                  <a:lnTo>
                    <a:pt x="13450" y="12893"/>
                  </a:lnTo>
                  <a:cubicBezTo>
                    <a:pt x="13809" y="12893"/>
                    <a:pt x="14106" y="12616"/>
                    <a:pt x="14125" y="12260"/>
                  </a:cubicBezTo>
                  <a:cubicBezTo>
                    <a:pt x="14148" y="11878"/>
                    <a:pt x="13865" y="11562"/>
                    <a:pt x="13493" y="11542"/>
                  </a:cubicBezTo>
                  <a:cubicBezTo>
                    <a:pt x="13493" y="11542"/>
                    <a:pt x="13493" y="11542"/>
                    <a:pt x="13493" y="11542"/>
                  </a:cubicBezTo>
                  <a:close/>
                  <a:moveTo>
                    <a:pt x="16185" y="11779"/>
                  </a:moveTo>
                  <a:cubicBezTo>
                    <a:pt x="15812" y="11729"/>
                    <a:pt x="15476" y="11993"/>
                    <a:pt x="15431" y="12366"/>
                  </a:cubicBezTo>
                  <a:cubicBezTo>
                    <a:pt x="15384" y="12738"/>
                    <a:pt x="15645" y="13074"/>
                    <a:pt x="16018" y="13120"/>
                  </a:cubicBezTo>
                  <a:lnTo>
                    <a:pt x="16096" y="13120"/>
                  </a:lnTo>
                  <a:cubicBezTo>
                    <a:pt x="16435" y="13120"/>
                    <a:pt x="16726" y="12870"/>
                    <a:pt x="16772" y="12534"/>
                  </a:cubicBezTo>
                  <a:cubicBezTo>
                    <a:pt x="16815" y="12161"/>
                    <a:pt x="16551" y="11825"/>
                    <a:pt x="16185" y="11779"/>
                  </a:cubicBezTo>
                  <a:cubicBezTo>
                    <a:pt x="16185" y="11779"/>
                    <a:pt x="16185" y="11779"/>
                    <a:pt x="16185" y="11779"/>
                  </a:cubicBezTo>
                  <a:close/>
                  <a:moveTo>
                    <a:pt x="13486" y="13565"/>
                  </a:moveTo>
                  <a:lnTo>
                    <a:pt x="13493" y="13575"/>
                  </a:lnTo>
                  <a:cubicBezTo>
                    <a:pt x="13114" y="13549"/>
                    <a:pt x="12797" y="13839"/>
                    <a:pt x="12777" y="14208"/>
                  </a:cubicBezTo>
                  <a:cubicBezTo>
                    <a:pt x="12758" y="14580"/>
                    <a:pt x="13047" y="14896"/>
                    <a:pt x="13416" y="14916"/>
                  </a:cubicBezTo>
                  <a:lnTo>
                    <a:pt x="13459" y="14916"/>
                  </a:lnTo>
                  <a:cubicBezTo>
                    <a:pt x="13809" y="14916"/>
                    <a:pt x="14106" y="14640"/>
                    <a:pt x="14125" y="14284"/>
                  </a:cubicBezTo>
                  <a:cubicBezTo>
                    <a:pt x="14148" y="13911"/>
                    <a:pt x="13865" y="13588"/>
                    <a:pt x="13486" y="13565"/>
                  </a:cubicBezTo>
                  <a:cubicBezTo>
                    <a:pt x="13486" y="13565"/>
                    <a:pt x="13486" y="13565"/>
                    <a:pt x="13486" y="13565"/>
                  </a:cubicBezTo>
                  <a:close/>
                  <a:moveTo>
                    <a:pt x="18878" y="14284"/>
                  </a:moveTo>
                  <a:cubicBezTo>
                    <a:pt x="18522" y="14195"/>
                    <a:pt x="18156" y="14409"/>
                    <a:pt x="18060" y="14774"/>
                  </a:cubicBezTo>
                  <a:cubicBezTo>
                    <a:pt x="17975" y="15131"/>
                    <a:pt x="18189" y="15503"/>
                    <a:pt x="18554" y="15592"/>
                  </a:cubicBezTo>
                  <a:cubicBezTo>
                    <a:pt x="18607" y="15605"/>
                    <a:pt x="18660" y="15612"/>
                    <a:pt x="18716" y="15612"/>
                  </a:cubicBezTo>
                  <a:cubicBezTo>
                    <a:pt x="19020" y="15612"/>
                    <a:pt x="19296" y="15407"/>
                    <a:pt x="19373" y="15097"/>
                  </a:cubicBezTo>
                  <a:cubicBezTo>
                    <a:pt x="19457" y="14742"/>
                    <a:pt x="19243" y="14370"/>
                    <a:pt x="18878" y="14284"/>
                  </a:cubicBezTo>
                  <a:cubicBezTo>
                    <a:pt x="18878" y="14284"/>
                    <a:pt x="18878" y="14284"/>
                    <a:pt x="18878" y="14284"/>
                  </a:cubicBezTo>
                  <a:close/>
                  <a:moveTo>
                    <a:pt x="10800" y="13499"/>
                  </a:moveTo>
                  <a:cubicBezTo>
                    <a:pt x="10421" y="13499"/>
                    <a:pt x="10118" y="13802"/>
                    <a:pt x="10118" y="14175"/>
                  </a:cubicBezTo>
                  <a:cubicBezTo>
                    <a:pt x="10118" y="14544"/>
                    <a:pt x="10421" y="14850"/>
                    <a:pt x="10800" y="14850"/>
                  </a:cubicBezTo>
                  <a:cubicBezTo>
                    <a:pt x="11169" y="14850"/>
                    <a:pt x="11475" y="14544"/>
                    <a:pt x="11475" y="14175"/>
                  </a:cubicBezTo>
                  <a:cubicBezTo>
                    <a:pt x="11475" y="13802"/>
                    <a:pt x="11169" y="13499"/>
                    <a:pt x="10800" y="13499"/>
                  </a:cubicBezTo>
                  <a:cubicBezTo>
                    <a:pt x="10800" y="13499"/>
                    <a:pt x="10800" y="13499"/>
                    <a:pt x="10800" y="13499"/>
                  </a:cubicBezTo>
                  <a:close/>
                  <a:moveTo>
                    <a:pt x="8100" y="13565"/>
                  </a:moveTo>
                  <a:lnTo>
                    <a:pt x="8107" y="13575"/>
                  </a:lnTo>
                  <a:cubicBezTo>
                    <a:pt x="7729" y="13595"/>
                    <a:pt x="7445" y="13911"/>
                    <a:pt x="7465" y="14284"/>
                  </a:cubicBezTo>
                  <a:cubicBezTo>
                    <a:pt x="7484" y="14640"/>
                    <a:pt x="7784" y="14916"/>
                    <a:pt x="8140" y="14916"/>
                  </a:cubicBezTo>
                  <a:lnTo>
                    <a:pt x="8173" y="14916"/>
                  </a:lnTo>
                  <a:cubicBezTo>
                    <a:pt x="8546" y="14896"/>
                    <a:pt x="8836" y="14580"/>
                    <a:pt x="8816" y="14208"/>
                  </a:cubicBezTo>
                  <a:cubicBezTo>
                    <a:pt x="8797" y="13836"/>
                    <a:pt x="8477" y="13545"/>
                    <a:pt x="8100" y="13565"/>
                  </a:cubicBezTo>
                  <a:cubicBezTo>
                    <a:pt x="8100" y="13565"/>
                    <a:pt x="8100" y="13565"/>
                    <a:pt x="8100" y="13565"/>
                  </a:cubicBezTo>
                  <a:close/>
                  <a:moveTo>
                    <a:pt x="2712" y="14284"/>
                  </a:moveTo>
                  <a:cubicBezTo>
                    <a:pt x="2350" y="14376"/>
                    <a:pt x="2131" y="14742"/>
                    <a:pt x="2221" y="15104"/>
                  </a:cubicBezTo>
                  <a:cubicBezTo>
                    <a:pt x="2303" y="15411"/>
                    <a:pt x="2571" y="15612"/>
                    <a:pt x="2877" y="15612"/>
                  </a:cubicBezTo>
                  <a:cubicBezTo>
                    <a:pt x="2930" y="15612"/>
                    <a:pt x="2989" y="15605"/>
                    <a:pt x="3045" y="15592"/>
                  </a:cubicBezTo>
                  <a:cubicBezTo>
                    <a:pt x="3400" y="15503"/>
                    <a:pt x="3625" y="15134"/>
                    <a:pt x="3530" y="14774"/>
                  </a:cubicBezTo>
                  <a:cubicBezTo>
                    <a:pt x="3441" y="14409"/>
                    <a:pt x="3077" y="14195"/>
                    <a:pt x="2712" y="14284"/>
                  </a:cubicBezTo>
                  <a:cubicBezTo>
                    <a:pt x="2712" y="14284"/>
                    <a:pt x="2712" y="14284"/>
                    <a:pt x="2712" y="14284"/>
                  </a:cubicBezTo>
                  <a:close/>
                  <a:moveTo>
                    <a:pt x="16185" y="13802"/>
                  </a:moveTo>
                  <a:cubicBezTo>
                    <a:pt x="15812" y="13756"/>
                    <a:pt x="15476" y="14017"/>
                    <a:pt x="15431" y="14389"/>
                  </a:cubicBezTo>
                  <a:cubicBezTo>
                    <a:pt x="15384" y="14761"/>
                    <a:pt x="15645" y="15097"/>
                    <a:pt x="16018" y="15147"/>
                  </a:cubicBezTo>
                  <a:lnTo>
                    <a:pt x="16096" y="15147"/>
                  </a:lnTo>
                  <a:cubicBezTo>
                    <a:pt x="16435" y="15147"/>
                    <a:pt x="16726" y="14896"/>
                    <a:pt x="16772" y="14557"/>
                  </a:cubicBezTo>
                  <a:cubicBezTo>
                    <a:pt x="16815" y="14188"/>
                    <a:pt x="16551" y="13849"/>
                    <a:pt x="16185" y="13802"/>
                  </a:cubicBezTo>
                  <a:cubicBezTo>
                    <a:pt x="16185" y="13802"/>
                    <a:pt x="16185" y="13802"/>
                    <a:pt x="16185" y="13802"/>
                  </a:cubicBezTo>
                  <a:close/>
                  <a:moveTo>
                    <a:pt x="5404" y="13802"/>
                  </a:moveTo>
                  <a:cubicBezTo>
                    <a:pt x="5042" y="13849"/>
                    <a:pt x="4778" y="14188"/>
                    <a:pt x="4825" y="14557"/>
                  </a:cubicBezTo>
                  <a:cubicBezTo>
                    <a:pt x="4868" y="14896"/>
                    <a:pt x="5157" y="15147"/>
                    <a:pt x="5493" y="15147"/>
                  </a:cubicBezTo>
                  <a:lnTo>
                    <a:pt x="5575" y="15147"/>
                  </a:lnTo>
                  <a:cubicBezTo>
                    <a:pt x="5946" y="15097"/>
                    <a:pt x="6208" y="14761"/>
                    <a:pt x="6163" y="14389"/>
                  </a:cubicBezTo>
                  <a:cubicBezTo>
                    <a:pt x="6114" y="14020"/>
                    <a:pt x="5777" y="13756"/>
                    <a:pt x="5404" y="13802"/>
                  </a:cubicBezTo>
                  <a:cubicBezTo>
                    <a:pt x="5404" y="13802"/>
                    <a:pt x="5404" y="13802"/>
                    <a:pt x="5404" y="13802"/>
                  </a:cubicBezTo>
                  <a:close/>
                  <a:moveTo>
                    <a:pt x="20249" y="17451"/>
                  </a:moveTo>
                  <a:cubicBezTo>
                    <a:pt x="17546" y="16244"/>
                    <a:pt x="11647" y="16198"/>
                    <a:pt x="10800" y="16198"/>
                  </a:cubicBezTo>
                  <a:cubicBezTo>
                    <a:pt x="9953" y="16198"/>
                    <a:pt x="4053" y="16244"/>
                    <a:pt x="1351" y="17451"/>
                  </a:cubicBezTo>
                  <a:lnTo>
                    <a:pt x="1351" y="11604"/>
                  </a:lnTo>
                  <a:lnTo>
                    <a:pt x="1384" y="11518"/>
                  </a:lnTo>
                  <a:cubicBezTo>
                    <a:pt x="1915" y="11011"/>
                    <a:pt x="5088" y="10125"/>
                    <a:pt x="10800" y="10125"/>
                  </a:cubicBezTo>
                  <a:cubicBezTo>
                    <a:pt x="16508" y="10125"/>
                    <a:pt x="19685" y="11011"/>
                    <a:pt x="20212" y="11514"/>
                  </a:cubicBezTo>
                  <a:lnTo>
                    <a:pt x="20249" y="11604"/>
                  </a:lnTo>
                  <a:cubicBezTo>
                    <a:pt x="20249" y="11604"/>
                    <a:pt x="20249" y="17451"/>
                    <a:pt x="20249" y="17451"/>
                  </a:cubicBezTo>
                  <a:close/>
                  <a:moveTo>
                    <a:pt x="10800" y="20249"/>
                  </a:moveTo>
                  <a:cubicBezTo>
                    <a:pt x="5250" y="20249"/>
                    <a:pt x="2090" y="19412"/>
                    <a:pt x="1430" y="18898"/>
                  </a:cubicBezTo>
                  <a:cubicBezTo>
                    <a:pt x="2090" y="18387"/>
                    <a:pt x="5250" y="17550"/>
                    <a:pt x="10800" y="17550"/>
                  </a:cubicBezTo>
                  <a:cubicBezTo>
                    <a:pt x="16350" y="17550"/>
                    <a:pt x="19511" y="18387"/>
                    <a:pt x="20170" y="18898"/>
                  </a:cubicBezTo>
                  <a:cubicBezTo>
                    <a:pt x="19511" y="19412"/>
                    <a:pt x="16350" y="20249"/>
                    <a:pt x="10800" y="20249"/>
                  </a:cubicBezTo>
                  <a:cubicBezTo>
                    <a:pt x="10800" y="20249"/>
                    <a:pt x="10800" y="20249"/>
                    <a:pt x="10800" y="20249"/>
                  </a:cubicBezTo>
                  <a:close/>
                  <a:moveTo>
                    <a:pt x="3375" y="6542"/>
                  </a:moveTo>
                  <a:lnTo>
                    <a:pt x="4446" y="9219"/>
                  </a:lnTo>
                  <a:cubicBezTo>
                    <a:pt x="3599" y="9353"/>
                    <a:pt x="2788" y="9524"/>
                    <a:pt x="2092" y="9746"/>
                  </a:cubicBezTo>
                  <a:cubicBezTo>
                    <a:pt x="2092" y="9746"/>
                    <a:pt x="3375" y="6542"/>
                    <a:pt x="3375" y="6542"/>
                  </a:cubicBezTo>
                  <a:close/>
                  <a:moveTo>
                    <a:pt x="3375" y="2700"/>
                  </a:moveTo>
                  <a:cubicBezTo>
                    <a:pt x="3746" y="2700"/>
                    <a:pt x="4051" y="3003"/>
                    <a:pt x="4051" y="3375"/>
                  </a:cubicBezTo>
                  <a:cubicBezTo>
                    <a:pt x="4051" y="3747"/>
                    <a:pt x="3746" y="4051"/>
                    <a:pt x="3375" y="4051"/>
                  </a:cubicBezTo>
                  <a:cubicBezTo>
                    <a:pt x="3002" y="4051"/>
                    <a:pt x="2699" y="3747"/>
                    <a:pt x="2699" y="3375"/>
                  </a:cubicBezTo>
                  <a:cubicBezTo>
                    <a:pt x="2699" y="3003"/>
                    <a:pt x="3002" y="2700"/>
                    <a:pt x="3375" y="2700"/>
                  </a:cubicBezTo>
                  <a:cubicBezTo>
                    <a:pt x="3375" y="2700"/>
                    <a:pt x="3375" y="2700"/>
                    <a:pt x="3375" y="2700"/>
                  </a:cubicBezTo>
                  <a:close/>
                  <a:moveTo>
                    <a:pt x="10800" y="5194"/>
                  </a:moveTo>
                  <a:lnTo>
                    <a:pt x="12243" y="8800"/>
                  </a:lnTo>
                  <a:cubicBezTo>
                    <a:pt x="11535" y="8776"/>
                    <a:pt x="11011" y="8773"/>
                    <a:pt x="10800" y="8773"/>
                  </a:cubicBezTo>
                  <a:cubicBezTo>
                    <a:pt x="10589" y="8773"/>
                    <a:pt x="10065" y="8776"/>
                    <a:pt x="9356" y="8800"/>
                  </a:cubicBezTo>
                  <a:cubicBezTo>
                    <a:pt x="9356" y="8800"/>
                    <a:pt x="10800" y="5194"/>
                    <a:pt x="10800" y="5194"/>
                  </a:cubicBezTo>
                  <a:close/>
                  <a:moveTo>
                    <a:pt x="10800" y="1352"/>
                  </a:moveTo>
                  <a:cubicBezTo>
                    <a:pt x="11172" y="1352"/>
                    <a:pt x="11475" y="1651"/>
                    <a:pt x="11475" y="2023"/>
                  </a:cubicBezTo>
                  <a:cubicBezTo>
                    <a:pt x="11475" y="2396"/>
                    <a:pt x="11172" y="2700"/>
                    <a:pt x="10800" y="2700"/>
                  </a:cubicBezTo>
                  <a:cubicBezTo>
                    <a:pt x="10427" y="2700"/>
                    <a:pt x="10125" y="2396"/>
                    <a:pt x="10125" y="2023"/>
                  </a:cubicBezTo>
                  <a:cubicBezTo>
                    <a:pt x="10125" y="1651"/>
                    <a:pt x="10427" y="1352"/>
                    <a:pt x="10800" y="1352"/>
                  </a:cubicBezTo>
                  <a:cubicBezTo>
                    <a:pt x="10800" y="1352"/>
                    <a:pt x="10800" y="1352"/>
                    <a:pt x="10800" y="1352"/>
                  </a:cubicBezTo>
                  <a:close/>
                  <a:moveTo>
                    <a:pt x="18225" y="6542"/>
                  </a:moveTo>
                  <a:lnTo>
                    <a:pt x="19504" y="9746"/>
                  </a:lnTo>
                  <a:cubicBezTo>
                    <a:pt x="18812" y="9524"/>
                    <a:pt x="18001" y="9353"/>
                    <a:pt x="17154" y="9219"/>
                  </a:cubicBezTo>
                  <a:cubicBezTo>
                    <a:pt x="17154" y="9219"/>
                    <a:pt x="18225" y="6542"/>
                    <a:pt x="18225" y="6542"/>
                  </a:cubicBezTo>
                  <a:close/>
                  <a:moveTo>
                    <a:pt x="18225" y="2700"/>
                  </a:moveTo>
                  <a:cubicBezTo>
                    <a:pt x="18598" y="2700"/>
                    <a:pt x="18897" y="3003"/>
                    <a:pt x="18897" y="3375"/>
                  </a:cubicBezTo>
                  <a:cubicBezTo>
                    <a:pt x="18897" y="3747"/>
                    <a:pt x="18598" y="4051"/>
                    <a:pt x="18225" y="4051"/>
                  </a:cubicBezTo>
                  <a:cubicBezTo>
                    <a:pt x="17853" y="4051"/>
                    <a:pt x="17550" y="3747"/>
                    <a:pt x="17550" y="3375"/>
                  </a:cubicBezTo>
                  <a:cubicBezTo>
                    <a:pt x="17550" y="3003"/>
                    <a:pt x="17853" y="2700"/>
                    <a:pt x="18225" y="2700"/>
                  </a:cubicBezTo>
                  <a:cubicBezTo>
                    <a:pt x="18225" y="2700"/>
                    <a:pt x="18225" y="2700"/>
                    <a:pt x="18225" y="2700"/>
                  </a:cubicBezTo>
                  <a:close/>
                  <a:moveTo>
                    <a:pt x="21422" y="10906"/>
                  </a:moveTo>
                  <a:lnTo>
                    <a:pt x="19132" y="5174"/>
                  </a:lnTo>
                  <a:cubicBezTo>
                    <a:pt x="19791" y="4842"/>
                    <a:pt x="20249" y="4163"/>
                    <a:pt x="20249" y="3375"/>
                  </a:cubicBezTo>
                  <a:cubicBezTo>
                    <a:pt x="20249" y="2258"/>
                    <a:pt x="19339" y="1352"/>
                    <a:pt x="18225" y="1352"/>
                  </a:cubicBezTo>
                  <a:cubicBezTo>
                    <a:pt x="17108" y="1352"/>
                    <a:pt x="16198" y="2258"/>
                    <a:pt x="16198" y="3375"/>
                  </a:cubicBezTo>
                  <a:cubicBezTo>
                    <a:pt x="16198" y="4163"/>
                    <a:pt x="16656" y="4842"/>
                    <a:pt x="17316" y="5174"/>
                  </a:cubicBezTo>
                  <a:lnTo>
                    <a:pt x="15770" y="9040"/>
                  </a:lnTo>
                  <a:cubicBezTo>
                    <a:pt x="15065" y="8961"/>
                    <a:pt x="14366" y="8909"/>
                    <a:pt x="13723" y="8870"/>
                  </a:cubicBezTo>
                  <a:lnTo>
                    <a:pt x="11706" y="3827"/>
                  </a:lnTo>
                  <a:cubicBezTo>
                    <a:pt x="12366" y="3491"/>
                    <a:pt x="12824" y="2814"/>
                    <a:pt x="12824" y="2023"/>
                  </a:cubicBezTo>
                  <a:cubicBezTo>
                    <a:pt x="12824" y="910"/>
                    <a:pt x="11917" y="0"/>
                    <a:pt x="10800" y="0"/>
                  </a:cubicBezTo>
                  <a:cubicBezTo>
                    <a:pt x="9683" y="0"/>
                    <a:pt x="8772" y="910"/>
                    <a:pt x="8772" y="2023"/>
                  </a:cubicBezTo>
                  <a:cubicBezTo>
                    <a:pt x="8772" y="2814"/>
                    <a:pt x="9231" y="3491"/>
                    <a:pt x="9894" y="3827"/>
                  </a:cubicBezTo>
                  <a:lnTo>
                    <a:pt x="7877" y="8870"/>
                  </a:lnTo>
                  <a:cubicBezTo>
                    <a:pt x="7234" y="8909"/>
                    <a:pt x="6535" y="8961"/>
                    <a:pt x="5827" y="9040"/>
                  </a:cubicBezTo>
                  <a:lnTo>
                    <a:pt x="4281" y="5174"/>
                  </a:lnTo>
                  <a:cubicBezTo>
                    <a:pt x="4939" y="4842"/>
                    <a:pt x="5398" y="4163"/>
                    <a:pt x="5398" y="3375"/>
                  </a:cubicBezTo>
                  <a:cubicBezTo>
                    <a:pt x="5398" y="2258"/>
                    <a:pt x="4492" y="1352"/>
                    <a:pt x="3375" y="1352"/>
                  </a:cubicBezTo>
                  <a:cubicBezTo>
                    <a:pt x="2258" y="1352"/>
                    <a:pt x="1351" y="2258"/>
                    <a:pt x="1351" y="3375"/>
                  </a:cubicBezTo>
                  <a:cubicBezTo>
                    <a:pt x="1351" y="4163"/>
                    <a:pt x="1809" y="4842"/>
                    <a:pt x="2469" y="5174"/>
                  </a:cubicBezTo>
                  <a:lnTo>
                    <a:pt x="175" y="10906"/>
                  </a:lnTo>
                  <a:cubicBezTo>
                    <a:pt x="66" y="11081"/>
                    <a:pt x="0" y="11268"/>
                    <a:pt x="0" y="11476"/>
                  </a:cubicBezTo>
                  <a:lnTo>
                    <a:pt x="0" y="18898"/>
                  </a:lnTo>
                  <a:cubicBezTo>
                    <a:pt x="0" y="21524"/>
                    <a:pt x="9692" y="21600"/>
                    <a:pt x="10800" y="21600"/>
                  </a:cubicBezTo>
                  <a:cubicBezTo>
                    <a:pt x="11904" y="21600"/>
                    <a:pt x="21600" y="21524"/>
                    <a:pt x="21600" y="18898"/>
                  </a:cubicBezTo>
                  <a:lnTo>
                    <a:pt x="21600" y="11476"/>
                  </a:lnTo>
                  <a:cubicBezTo>
                    <a:pt x="21600" y="11268"/>
                    <a:pt x="21534" y="11081"/>
                    <a:pt x="21422" y="10906"/>
                  </a:cubicBezTo>
                  <a:cubicBezTo>
                    <a:pt x="21422" y="10906"/>
                    <a:pt x="21422" y="10906"/>
                    <a:pt x="21422" y="10906"/>
                  </a:cubicBezTo>
                  <a:close/>
                </a:path>
              </a:pathLst>
            </a:custGeom>
            <a:solidFill>
              <a:schemeClr val="accent1"/>
            </a:solidFill>
            <a:ln w="12700" cap="flat">
              <a:solidFill>
                <a:schemeClr val="accent1"/>
              </a:solidFill>
              <a:miter lim="400000"/>
            </a:ln>
            <a:effectLst/>
          </p:spPr>
          <p:txBody>
            <a:bodyPr wrap="square" lIns="19051" tIns="19051" rIns="19051" bIns="19051" numCol="1" anchor="ctr">
              <a:noAutofit/>
            </a:bodyP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Shape 2598"/>
          <p:cNvSpPr/>
          <p:nvPr/>
        </p:nvSpPr>
        <p:spPr>
          <a:xfrm>
            <a:off x="2466073" y="1767068"/>
            <a:ext cx="3348543" cy="492314"/>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a:t>
            </a:r>
            <a:endParaRPr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Shape 2599"/>
          <p:cNvSpPr/>
          <p:nvPr/>
        </p:nvSpPr>
        <p:spPr>
          <a:xfrm>
            <a:off x="2106152" y="1823913"/>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accent1"/>
          </a:solidFill>
          <a:ln w="12700">
            <a:miter lim="400000"/>
          </a:ln>
        </p:spPr>
        <p:txBody>
          <a:bodyPr lIns="19051" tIns="19051" rIns="19051" bIns="19051" anchor="ct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Shape 2601"/>
          <p:cNvSpPr/>
          <p:nvPr/>
        </p:nvSpPr>
        <p:spPr>
          <a:xfrm>
            <a:off x="2106152" y="2533876"/>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accent1"/>
          </a:solidFill>
          <a:ln w="12700">
            <a:miter lim="400000"/>
          </a:ln>
        </p:spPr>
        <p:txBody>
          <a:bodyPr lIns="19051" tIns="19051" rIns="19051" bIns="19051" anchor="ct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603"/>
          <p:cNvSpPr/>
          <p:nvPr/>
        </p:nvSpPr>
        <p:spPr>
          <a:xfrm>
            <a:off x="6386692" y="1823913"/>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accent2"/>
          </a:solidFill>
          <a:ln w="12700">
            <a:miter lim="400000"/>
          </a:ln>
        </p:spPr>
        <p:txBody>
          <a:bodyPr lIns="19051" tIns="19051" rIns="19051" bIns="19051" anchor="ct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605"/>
          <p:cNvSpPr/>
          <p:nvPr/>
        </p:nvSpPr>
        <p:spPr>
          <a:xfrm>
            <a:off x="6386692" y="2533876"/>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accent2"/>
          </a:solidFill>
          <a:ln w="12700">
            <a:miter lim="400000"/>
          </a:ln>
        </p:spPr>
        <p:txBody>
          <a:bodyPr lIns="19051" tIns="19051" rIns="19051" bIns="19051" anchor="ct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598"/>
          <p:cNvSpPr/>
          <p:nvPr/>
        </p:nvSpPr>
        <p:spPr>
          <a:xfrm>
            <a:off x="2466073" y="2497408"/>
            <a:ext cx="3348543" cy="492314"/>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a:t>
            </a:r>
            <a:endParaRPr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2598"/>
          <p:cNvSpPr/>
          <p:nvPr/>
        </p:nvSpPr>
        <p:spPr>
          <a:xfrm>
            <a:off x="6756805" y="1778471"/>
            <a:ext cx="3348543" cy="492314"/>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a:t>
            </a:r>
            <a:endParaRPr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Shape 2598"/>
          <p:cNvSpPr/>
          <p:nvPr/>
        </p:nvSpPr>
        <p:spPr>
          <a:xfrm>
            <a:off x="6756805" y="2508811"/>
            <a:ext cx="3348543" cy="492314"/>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a:t>
            </a:r>
            <a:endParaRPr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3653555" y="3610740"/>
            <a:ext cx="2259149" cy="2259149"/>
            <a:chOff x="2738974" y="2722365"/>
            <a:chExt cx="1694362" cy="1694362"/>
          </a:xfrm>
        </p:grpSpPr>
        <p:sp>
          <p:nvSpPr>
            <p:cNvPr id="29" name="Shape 2575"/>
            <p:cNvSpPr/>
            <p:nvPr/>
          </p:nvSpPr>
          <p:spPr>
            <a:xfrm>
              <a:off x="2738974" y="2722365"/>
              <a:ext cx="1694362" cy="1694362"/>
            </a:xfrm>
            <a:prstGeom prst="rect">
              <a:avLst/>
            </a:prstGeom>
            <a:solidFill>
              <a:schemeClr val="accent2"/>
            </a:solidFill>
            <a:ln w="12700">
              <a:miter lim="400000"/>
            </a:ln>
          </p:spPr>
          <p:txBody>
            <a:bodyPr lIns="0" tIns="0" rIns="0" bIns="0" anchor="ct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hape 2594"/>
            <p:cNvSpPr/>
            <p:nvPr/>
          </p:nvSpPr>
          <p:spPr>
            <a:xfrm>
              <a:off x="286438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Shape 2596"/>
            <p:cNvSpPr/>
            <p:nvPr/>
          </p:nvSpPr>
          <p:spPr>
            <a:xfrm>
              <a:off x="3298248" y="3013805"/>
              <a:ext cx="568840" cy="338361"/>
            </a:xfrm>
            <a:custGeom>
              <a:avLst/>
              <a:gdLst/>
              <a:ahLst/>
              <a:cxnLst>
                <a:cxn ang="0">
                  <a:pos x="wd2" y="hd2"/>
                </a:cxn>
                <a:cxn ang="5400000">
                  <a:pos x="wd2" y="hd2"/>
                </a:cxn>
                <a:cxn ang="10800000">
                  <a:pos x="wd2" y="hd2"/>
                </a:cxn>
                <a:cxn ang="16200000">
                  <a:pos x="wd2" y="hd2"/>
                </a:cxn>
              </a:cxnLst>
              <a:rect l="0" t="0" r="r" b="b"/>
              <a:pathLst>
                <a:path w="21600" h="21600" extrusionOk="0">
                  <a:moveTo>
                    <a:pt x="17620" y="19681"/>
                  </a:moveTo>
                  <a:cubicBezTo>
                    <a:pt x="16054" y="19681"/>
                    <a:pt x="14780" y="17540"/>
                    <a:pt x="14780" y="14907"/>
                  </a:cubicBezTo>
                  <a:cubicBezTo>
                    <a:pt x="14780" y="13585"/>
                    <a:pt x="15097" y="12353"/>
                    <a:pt x="15674" y="11439"/>
                  </a:cubicBezTo>
                  <a:lnTo>
                    <a:pt x="15780" y="11272"/>
                  </a:lnTo>
                  <a:lnTo>
                    <a:pt x="17121" y="15369"/>
                  </a:lnTo>
                  <a:cubicBezTo>
                    <a:pt x="17221" y="15675"/>
                    <a:pt x="17412" y="15865"/>
                    <a:pt x="17620" y="15865"/>
                  </a:cubicBezTo>
                  <a:cubicBezTo>
                    <a:pt x="17718" y="15865"/>
                    <a:pt x="17811" y="15825"/>
                    <a:pt x="17895" y="15747"/>
                  </a:cubicBezTo>
                  <a:cubicBezTo>
                    <a:pt x="18029" y="15624"/>
                    <a:pt x="18125" y="15420"/>
                    <a:pt x="18168" y="15174"/>
                  </a:cubicBezTo>
                  <a:cubicBezTo>
                    <a:pt x="18210" y="14928"/>
                    <a:pt x="18193" y="14669"/>
                    <a:pt x="18120" y="14444"/>
                  </a:cubicBezTo>
                  <a:lnTo>
                    <a:pt x="16778" y="10347"/>
                  </a:lnTo>
                  <a:lnTo>
                    <a:pt x="16918" y="10286"/>
                  </a:lnTo>
                  <a:cubicBezTo>
                    <a:pt x="17155" y="10184"/>
                    <a:pt x="17392" y="10132"/>
                    <a:pt x="17620" y="10132"/>
                  </a:cubicBezTo>
                  <a:cubicBezTo>
                    <a:pt x="19187" y="10132"/>
                    <a:pt x="20461" y="12274"/>
                    <a:pt x="20461" y="14907"/>
                  </a:cubicBezTo>
                  <a:cubicBezTo>
                    <a:pt x="20460" y="17540"/>
                    <a:pt x="19186" y="19681"/>
                    <a:pt x="17620" y="19681"/>
                  </a:cubicBezTo>
                  <a:cubicBezTo>
                    <a:pt x="17620" y="19681"/>
                    <a:pt x="17620" y="19681"/>
                    <a:pt x="17620" y="19681"/>
                  </a:cubicBezTo>
                  <a:close/>
                  <a:moveTo>
                    <a:pt x="11088" y="12042"/>
                  </a:moveTo>
                  <a:lnTo>
                    <a:pt x="11001" y="11997"/>
                  </a:lnTo>
                  <a:cubicBezTo>
                    <a:pt x="10900" y="11946"/>
                    <a:pt x="10795" y="11914"/>
                    <a:pt x="10688" y="11902"/>
                  </a:cubicBezTo>
                  <a:lnTo>
                    <a:pt x="10620" y="11894"/>
                  </a:lnTo>
                  <a:lnTo>
                    <a:pt x="8902" y="5451"/>
                  </a:lnTo>
                  <a:lnTo>
                    <a:pt x="13246" y="5451"/>
                  </a:lnTo>
                  <a:cubicBezTo>
                    <a:pt x="13246" y="5451"/>
                    <a:pt x="11088" y="12042"/>
                    <a:pt x="11088" y="12042"/>
                  </a:cubicBezTo>
                  <a:close/>
                  <a:moveTo>
                    <a:pt x="9528" y="12741"/>
                  </a:moveTo>
                  <a:cubicBezTo>
                    <a:pt x="9379" y="13044"/>
                    <a:pt x="9277" y="13409"/>
                    <a:pt x="9234" y="13795"/>
                  </a:cubicBezTo>
                  <a:lnTo>
                    <a:pt x="9216" y="13949"/>
                  </a:lnTo>
                  <a:lnTo>
                    <a:pt x="7916" y="13949"/>
                  </a:lnTo>
                  <a:lnTo>
                    <a:pt x="7900" y="13791"/>
                  </a:lnTo>
                  <a:cubicBezTo>
                    <a:pt x="7736" y="12166"/>
                    <a:pt x="7222" y="10703"/>
                    <a:pt x="6451" y="9672"/>
                  </a:cubicBezTo>
                  <a:lnTo>
                    <a:pt x="6377" y="9573"/>
                  </a:lnTo>
                  <a:lnTo>
                    <a:pt x="7685" y="5577"/>
                  </a:lnTo>
                  <a:lnTo>
                    <a:pt x="9573" y="12650"/>
                  </a:lnTo>
                  <a:cubicBezTo>
                    <a:pt x="9573" y="12650"/>
                    <a:pt x="9528" y="12741"/>
                    <a:pt x="9528" y="12741"/>
                  </a:cubicBezTo>
                  <a:close/>
                  <a:moveTo>
                    <a:pt x="6727" y="16102"/>
                  </a:moveTo>
                  <a:cubicBezTo>
                    <a:pt x="6402" y="18210"/>
                    <a:pt x="5272" y="19681"/>
                    <a:pt x="3980" y="19681"/>
                  </a:cubicBezTo>
                  <a:cubicBezTo>
                    <a:pt x="2414" y="19681"/>
                    <a:pt x="1140" y="17540"/>
                    <a:pt x="1140" y="14907"/>
                  </a:cubicBezTo>
                  <a:cubicBezTo>
                    <a:pt x="1140" y="12274"/>
                    <a:pt x="2414" y="10132"/>
                    <a:pt x="3980" y="10132"/>
                  </a:cubicBezTo>
                  <a:cubicBezTo>
                    <a:pt x="4209" y="10132"/>
                    <a:pt x="4445" y="10184"/>
                    <a:pt x="4683" y="10286"/>
                  </a:cubicBezTo>
                  <a:lnTo>
                    <a:pt x="4823" y="10347"/>
                  </a:lnTo>
                  <a:lnTo>
                    <a:pt x="3481" y="14446"/>
                  </a:lnTo>
                  <a:cubicBezTo>
                    <a:pt x="3478" y="14461"/>
                    <a:pt x="3474" y="14476"/>
                    <a:pt x="3469" y="14491"/>
                  </a:cubicBezTo>
                  <a:cubicBezTo>
                    <a:pt x="3460" y="14524"/>
                    <a:pt x="3453" y="14551"/>
                    <a:pt x="3447" y="14578"/>
                  </a:cubicBezTo>
                  <a:cubicBezTo>
                    <a:pt x="3440" y="14614"/>
                    <a:pt x="3434" y="14642"/>
                    <a:pt x="3431" y="14669"/>
                  </a:cubicBezTo>
                  <a:cubicBezTo>
                    <a:pt x="3426" y="14696"/>
                    <a:pt x="3423" y="14723"/>
                    <a:pt x="3420" y="14758"/>
                  </a:cubicBezTo>
                  <a:cubicBezTo>
                    <a:pt x="3416" y="14797"/>
                    <a:pt x="3414" y="14829"/>
                    <a:pt x="3414" y="14857"/>
                  </a:cubicBezTo>
                  <a:lnTo>
                    <a:pt x="3414" y="14866"/>
                  </a:lnTo>
                  <a:cubicBezTo>
                    <a:pt x="3413" y="14878"/>
                    <a:pt x="3412" y="14892"/>
                    <a:pt x="3411" y="14905"/>
                  </a:cubicBezTo>
                  <a:lnTo>
                    <a:pt x="3411" y="14908"/>
                  </a:lnTo>
                  <a:lnTo>
                    <a:pt x="3411" y="14912"/>
                  </a:lnTo>
                  <a:cubicBezTo>
                    <a:pt x="3412" y="14922"/>
                    <a:pt x="3412" y="14933"/>
                    <a:pt x="3413" y="14944"/>
                  </a:cubicBezTo>
                  <a:cubicBezTo>
                    <a:pt x="3414" y="14982"/>
                    <a:pt x="3417" y="15018"/>
                    <a:pt x="3419" y="15054"/>
                  </a:cubicBezTo>
                  <a:cubicBezTo>
                    <a:pt x="3422" y="15080"/>
                    <a:pt x="3425" y="15108"/>
                    <a:pt x="3429" y="15137"/>
                  </a:cubicBezTo>
                  <a:cubicBezTo>
                    <a:pt x="3433" y="15166"/>
                    <a:pt x="3438" y="15194"/>
                    <a:pt x="3445" y="15224"/>
                  </a:cubicBezTo>
                  <a:cubicBezTo>
                    <a:pt x="3452" y="15258"/>
                    <a:pt x="3458" y="15285"/>
                    <a:pt x="3466" y="15312"/>
                  </a:cubicBezTo>
                  <a:cubicBezTo>
                    <a:pt x="3473" y="15339"/>
                    <a:pt x="3481" y="15363"/>
                    <a:pt x="3490" y="15390"/>
                  </a:cubicBezTo>
                  <a:lnTo>
                    <a:pt x="3493" y="15397"/>
                  </a:lnTo>
                  <a:cubicBezTo>
                    <a:pt x="3502" y="15425"/>
                    <a:pt x="3511" y="15447"/>
                    <a:pt x="3520" y="15468"/>
                  </a:cubicBezTo>
                  <a:cubicBezTo>
                    <a:pt x="3531" y="15492"/>
                    <a:pt x="3541" y="15514"/>
                    <a:pt x="3557" y="15543"/>
                  </a:cubicBezTo>
                  <a:cubicBezTo>
                    <a:pt x="3568" y="15564"/>
                    <a:pt x="3580" y="15587"/>
                    <a:pt x="3594" y="15607"/>
                  </a:cubicBezTo>
                  <a:cubicBezTo>
                    <a:pt x="3608" y="15628"/>
                    <a:pt x="3623" y="15648"/>
                    <a:pt x="3637" y="15668"/>
                  </a:cubicBezTo>
                  <a:cubicBezTo>
                    <a:pt x="3652" y="15686"/>
                    <a:pt x="3668" y="15706"/>
                    <a:pt x="3684" y="15722"/>
                  </a:cubicBezTo>
                  <a:lnTo>
                    <a:pt x="3690" y="15728"/>
                  </a:lnTo>
                  <a:cubicBezTo>
                    <a:pt x="3695" y="15733"/>
                    <a:pt x="3699" y="15738"/>
                    <a:pt x="3704" y="15745"/>
                  </a:cubicBezTo>
                  <a:lnTo>
                    <a:pt x="3708" y="15749"/>
                  </a:lnTo>
                  <a:cubicBezTo>
                    <a:pt x="3717" y="15755"/>
                    <a:pt x="3726" y="15761"/>
                    <a:pt x="3735" y="15769"/>
                  </a:cubicBezTo>
                  <a:cubicBezTo>
                    <a:pt x="3750" y="15782"/>
                    <a:pt x="3768" y="15795"/>
                    <a:pt x="3784" y="15803"/>
                  </a:cubicBezTo>
                  <a:cubicBezTo>
                    <a:pt x="3805" y="15816"/>
                    <a:pt x="3822" y="15826"/>
                    <a:pt x="3841" y="15834"/>
                  </a:cubicBezTo>
                  <a:cubicBezTo>
                    <a:pt x="3855" y="15840"/>
                    <a:pt x="3869" y="15845"/>
                    <a:pt x="3891" y="15850"/>
                  </a:cubicBezTo>
                  <a:cubicBezTo>
                    <a:pt x="3913" y="15857"/>
                    <a:pt x="3933" y="15861"/>
                    <a:pt x="3955" y="15862"/>
                  </a:cubicBezTo>
                  <a:cubicBezTo>
                    <a:pt x="3961" y="15861"/>
                    <a:pt x="3970" y="15863"/>
                    <a:pt x="3980" y="15865"/>
                  </a:cubicBezTo>
                  <a:lnTo>
                    <a:pt x="6763" y="15866"/>
                  </a:lnTo>
                  <a:cubicBezTo>
                    <a:pt x="6763" y="15866"/>
                    <a:pt x="6727" y="16102"/>
                    <a:pt x="6727" y="16102"/>
                  </a:cubicBezTo>
                  <a:close/>
                  <a:moveTo>
                    <a:pt x="5820" y="11272"/>
                  </a:moveTo>
                  <a:lnTo>
                    <a:pt x="5926" y="11439"/>
                  </a:lnTo>
                  <a:cubicBezTo>
                    <a:pt x="6316" y="12058"/>
                    <a:pt x="6593" y="12844"/>
                    <a:pt x="6727" y="13713"/>
                  </a:cubicBezTo>
                  <a:lnTo>
                    <a:pt x="6763" y="13949"/>
                  </a:lnTo>
                  <a:lnTo>
                    <a:pt x="4944" y="13949"/>
                  </a:lnTo>
                  <a:cubicBezTo>
                    <a:pt x="4944" y="13949"/>
                    <a:pt x="5820" y="11272"/>
                    <a:pt x="5820" y="11272"/>
                  </a:cubicBezTo>
                  <a:close/>
                  <a:moveTo>
                    <a:pt x="17620" y="8216"/>
                  </a:moveTo>
                  <a:cubicBezTo>
                    <a:pt x="17180" y="8216"/>
                    <a:pt x="16740" y="8344"/>
                    <a:pt x="16311" y="8597"/>
                  </a:cubicBezTo>
                  <a:lnTo>
                    <a:pt x="16222" y="8649"/>
                  </a:lnTo>
                  <a:lnTo>
                    <a:pt x="14780" y="4247"/>
                  </a:lnTo>
                  <a:lnTo>
                    <a:pt x="14780" y="2335"/>
                  </a:lnTo>
                  <a:lnTo>
                    <a:pt x="16507" y="2335"/>
                  </a:lnTo>
                  <a:cubicBezTo>
                    <a:pt x="16838" y="2335"/>
                    <a:pt x="17109" y="1882"/>
                    <a:pt x="17109" y="1323"/>
                  </a:cubicBezTo>
                  <a:cubicBezTo>
                    <a:pt x="17109" y="766"/>
                    <a:pt x="16838" y="311"/>
                    <a:pt x="16507" y="311"/>
                  </a:cubicBezTo>
                  <a:lnTo>
                    <a:pt x="14218" y="311"/>
                  </a:lnTo>
                  <a:cubicBezTo>
                    <a:pt x="13887" y="311"/>
                    <a:pt x="13617" y="766"/>
                    <a:pt x="13617" y="1323"/>
                  </a:cubicBezTo>
                  <a:cubicBezTo>
                    <a:pt x="13617" y="1405"/>
                    <a:pt x="13624" y="1490"/>
                    <a:pt x="13637" y="1577"/>
                  </a:cubicBezTo>
                  <a:lnTo>
                    <a:pt x="13640" y="1599"/>
                  </a:lnTo>
                  <a:lnTo>
                    <a:pt x="13640" y="3536"/>
                  </a:lnTo>
                  <a:lnTo>
                    <a:pt x="8390" y="3536"/>
                  </a:lnTo>
                  <a:lnTo>
                    <a:pt x="7958" y="1917"/>
                  </a:lnTo>
                  <a:lnTo>
                    <a:pt x="9208" y="1917"/>
                  </a:lnTo>
                  <a:cubicBezTo>
                    <a:pt x="9522" y="1917"/>
                    <a:pt x="9778" y="1487"/>
                    <a:pt x="9778" y="958"/>
                  </a:cubicBezTo>
                  <a:cubicBezTo>
                    <a:pt x="9778" y="430"/>
                    <a:pt x="9522" y="0"/>
                    <a:pt x="9208" y="0"/>
                  </a:cubicBezTo>
                  <a:lnTo>
                    <a:pt x="4946" y="0"/>
                  </a:lnTo>
                  <a:cubicBezTo>
                    <a:pt x="4631" y="0"/>
                    <a:pt x="4376" y="430"/>
                    <a:pt x="4376" y="958"/>
                  </a:cubicBezTo>
                  <a:cubicBezTo>
                    <a:pt x="4376" y="1487"/>
                    <a:pt x="4631" y="1917"/>
                    <a:pt x="4946" y="1917"/>
                  </a:cubicBezTo>
                  <a:lnTo>
                    <a:pt x="6708" y="1917"/>
                  </a:lnTo>
                  <a:lnTo>
                    <a:pt x="7089" y="3367"/>
                  </a:lnTo>
                  <a:lnTo>
                    <a:pt x="5379" y="8650"/>
                  </a:lnTo>
                  <a:lnTo>
                    <a:pt x="5289" y="8598"/>
                  </a:lnTo>
                  <a:cubicBezTo>
                    <a:pt x="4861" y="8344"/>
                    <a:pt x="4420" y="8217"/>
                    <a:pt x="3980" y="8217"/>
                  </a:cubicBezTo>
                  <a:cubicBezTo>
                    <a:pt x="1786" y="8217"/>
                    <a:pt x="0" y="11218"/>
                    <a:pt x="0" y="14908"/>
                  </a:cubicBezTo>
                  <a:cubicBezTo>
                    <a:pt x="0" y="18598"/>
                    <a:pt x="1786" y="21600"/>
                    <a:pt x="3980" y="21600"/>
                  </a:cubicBezTo>
                  <a:cubicBezTo>
                    <a:pt x="5927" y="21600"/>
                    <a:pt x="7576" y="19254"/>
                    <a:pt x="7900" y="16023"/>
                  </a:cubicBezTo>
                  <a:lnTo>
                    <a:pt x="7916" y="15866"/>
                  </a:lnTo>
                  <a:lnTo>
                    <a:pt x="9609" y="15866"/>
                  </a:lnTo>
                  <a:lnTo>
                    <a:pt x="9642" y="15918"/>
                  </a:lnTo>
                  <a:cubicBezTo>
                    <a:pt x="9901" y="16331"/>
                    <a:pt x="10240" y="16559"/>
                    <a:pt x="10597" y="16559"/>
                  </a:cubicBezTo>
                  <a:cubicBezTo>
                    <a:pt x="11361" y="16559"/>
                    <a:pt x="11982" y="15512"/>
                    <a:pt x="11982" y="14227"/>
                  </a:cubicBezTo>
                  <a:cubicBezTo>
                    <a:pt x="11982" y="14005"/>
                    <a:pt x="11964" y="13784"/>
                    <a:pt x="11927" y="13570"/>
                  </a:cubicBezTo>
                  <a:lnTo>
                    <a:pt x="11913" y="13495"/>
                  </a:lnTo>
                  <a:lnTo>
                    <a:pt x="14210" y="6480"/>
                  </a:lnTo>
                  <a:lnTo>
                    <a:pt x="15223" y="9574"/>
                  </a:lnTo>
                  <a:lnTo>
                    <a:pt x="15149" y="9673"/>
                  </a:lnTo>
                  <a:cubicBezTo>
                    <a:pt x="14191" y="10954"/>
                    <a:pt x="13640" y="12862"/>
                    <a:pt x="13640" y="14908"/>
                  </a:cubicBezTo>
                  <a:cubicBezTo>
                    <a:pt x="13640" y="18598"/>
                    <a:pt x="15426" y="21600"/>
                    <a:pt x="17620" y="21600"/>
                  </a:cubicBezTo>
                  <a:cubicBezTo>
                    <a:pt x="19815" y="21600"/>
                    <a:pt x="21600" y="18598"/>
                    <a:pt x="21600" y="14908"/>
                  </a:cubicBezTo>
                  <a:cubicBezTo>
                    <a:pt x="21600" y="11218"/>
                    <a:pt x="19815" y="8216"/>
                    <a:pt x="17620" y="8216"/>
                  </a:cubicBezTo>
                  <a:cubicBezTo>
                    <a:pt x="17620" y="8216"/>
                    <a:pt x="17620" y="8216"/>
                    <a:pt x="17620" y="8216"/>
                  </a:cubicBezTo>
                  <a:close/>
                </a:path>
              </a:pathLst>
            </a:custGeom>
            <a:solidFill>
              <a:schemeClr val="accent2"/>
            </a:solidFill>
            <a:ln w="12700" cap="flat">
              <a:noFill/>
              <a:miter lim="400000"/>
            </a:ln>
            <a:effectLst/>
          </p:spPr>
          <p:txBody>
            <a:bodyPr wrap="square" lIns="19051" tIns="19051" rIns="19051" bIns="19051" numCol="1" anchor="ctr">
              <a:noAutofit/>
            </a:bodyP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2587"/>
            <p:cNvSpPr/>
            <p:nvPr/>
          </p:nvSpPr>
          <p:spPr>
            <a:xfrm>
              <a:off x="2971748" y="3428531"/>
              <a:ext cx="1230092" cy="710820"/>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accent2"/>
                  </a:solidFill>
                  <a:latin typeface="Arial" panose="020B0604020202020204" pitchFamily="34" charset="0"/>
                  <a:ea typeface="微软雅黑" panose="020B0503020204020204" pitchFamily="34" charset="-122"/>
                  <a:cs typeface="BebasNeueBold"/>
                  <a:sym typeface="Arial" panose="020B0604020202020204" pitchFamily="34" charset="0"/>
                </a:rPr>
                <a:t>标题文字内容</a:t>
              </a:r>
              <a:endParaRPr lang="en-US" altLang="zh-CN" sz="1600" b="1" dirty="0">
                <a:solidFill>
                  <a:schemeClr val="accent2"/>
                </a:solidFill>
                <a:latin typeface="Arial" panose="020B0604020202020204" pitchFamily="34" charset="0"/>
                <a:ea typeface="微软雅黑" panose="020B0503020204020204" pitchFamily="34" charset="-122"/>
                <a:cs typeface="BebasNeueBold"/>
                <a:sym typeface="Arial" panose="020B0604020202020204" pitchFamily="34" charset="0"/>
              </a:endParaRPr>
            </a:p>
            <a:p>
              <a:pPr lvl="0" algn="ctr">
                <a:lnSpc>
                  <a:spcPct val="110000"/>
                </a:lnSpc>
                <a:defRPr sz="1800"/>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a:t>
              </a:r>
              <a:endParaRPr sz="1335" dirty="0">
                <a:solidFill>
                  <a:schemeClr val="tx2"/>
                </a:solidFill>
                <a:latin typeface="Arial" panose="020B0604020202020204" pitchFamily="34" charset="0"/>
                <a:ea typeface="微软雅黑" panose="020B0503020204020204" pitchFamily="34" charset="-122"/>
                <a:cs typeface="Roboto Regular"/>
                <a:sym typeface="Arial" panose="020B0604020202020204" pitchFamily="34" charset="0"/>
              </a:endParaRPr>
            </a:p>
          </p:txBody>
        </p:sp>
      </p:grpSp>
      <p:grpSp>
        <p:nvGrpSpPr>
          <p:cNvPr id="33" name="组合 32"/>
          <p:cNvGrpSpPr/>
          <p:nvPr/>
        </p:nvGrpSpPr>
        <p:grpSpPr>
          <a:xfrm>
            <a:off x="6292395" y="3610740"/>
            <a:ext cx="2259149" cy="2259149"/>
            <a:chOff x="4718104" y="2722365"/>
            <a:chExt cx="1694362" cy="1694362"/>
          </a:xfrm>
        </p:grpSpPr>
        <p:sp>
          <p:nvSpPr>
            <p:cNvPr id="34" name="Shape 2578"/>
            <p:cNvSpPr/>
            <p:nvPr/>
          </p:nvSpPr>
          <p:spPr>
            <a:xfrm>
              <a:off x="4718104" y="2722365"/>
              <a:ext cx="1694362" cy="1694362"/>
            </a:xfrm>
            <a:prstGeom prst="rect">
              <a:avLst/>
            </a:prstGeom>
            <a:solidFill>
              <a:schemeClr val="accent1"/>
            </a:solidFill>
            <a:ln w="12700">
              <a:miter lim="400000"/>
            </a:ln>
          </p:spPr>
          <p:txBody>
            <a:bodyPr lIns="0" tIns="0" rIns="0" bIns="0" anchor="ct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590"/>
            <p:cNvSpPr/>
            <p:nvPr/>
          </p:nvSpPr>
          <p:spPr>
            <a:xfrm>
              <a:off x="484351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Shape 2592"/>
            <p:cNvSpPr/>
            <p:nvPr/>
          </p:nvSpPr>
          <p:spPr>
            <a:xfrm>
              <a:off x="5378843" y="2997968"/>
              <a:ext cx="370041" cy="370035"/>
            </a:xfrm>
            <a:custGeom>
              <a:avLst/>
              <a:gdLst/>
              <a:ahLst/>
              <a:cxnLst>
                <a:cxn ang="0">
                  <a:pos x="wd2" y="hd2"/>
                </a:cxn>
                <a:cxn ang="5400000">
                  <a:pos x="wd2" y="hd2"/>
                </a:cxn>
                <a:cxn ang="10800000">
                  <a:pos x="wd2" y="hd2"/>
                </a:cxn>
                <a:cxn ang="16200000">
                  <a:pos x="wd2" y="hd2"/>
                </a:cxn>
              </a:cxnLst>
              <a:rect l="0" t="0" r="r" b="b"/>
              <a:pathLst>
                <a:path w="19536" h="19536" extrusionOk="0">
                  <a:moveTo>
                    <a:pt x="8744" y="13534"/>
                  </a:moveTo>
                  <a:cubicBezTo>
                    <a:pt x="6576" y="12977"/>
                    <a:pt x="5264" y="10758"/>
                    <a:pt x="5822" y="8589"/>
                  </a:cubicBezTo>
                  <a:cubicBezTo>
                    <a:pt x="5910" y="8248"/>
                    <a:pt x="5706" y="7902"/>
                    <a:pt x="5364" y="7813"/>
                  </a:cubicBezTo>
                  <a:cubicBezTo>
                    <a:pt x="5024" y="7726"/>
                    <a:pt x="4675" y="7932"/>
                    <a:pt x="4589" y="8273"/>
                  </a:cubicBezTo>
                  <a:cubicBezTo>
                    <a:pt x="3856" y="11121"/>
                    <a:pt x="5578" y="14037"/>
                    <a:pt x="8427" y="14768"/>
                  </a:cubicBezTo>
                  <a:cubicBezTo>
                    <a:pt x="8769" y="14854"/>
                    <a:pt x="9115" y="14649"/>
                    <a:pt x="9204" y="14310"/>
                  </a:cubicBezTo>
                  <a:cubicBezTo>
                    <a:pt x="9291" y="13969"/>
                    <a:pt x="9086" y="13621"/>
                    <a:pt x="8744" y="13534"/>
                  </a:cubicBezTo>
                  <a:cubicBezTo>
                    <a:pt x="8744" y="13534"/>
                    <a:pt x="8744" y="13534"/>
                    <a:pt x="8744" y="13534"/>
                  </a:cubicBezTo>
                  <a:close/>
                  <a:moveTo>
                    <a:pt x="8238" y="15512"/>
                  </a:moveTo>
                  <a:cubicBezTo>
                    <a:pt x="4976" y="14675"/>
                    <a:pt x="3005" y="11341"/>
                    <a:pt x="3844" y="8082"/>
                  </a:cubicBezTo>
                  <a:cubicBezTo>
                    <a:pt x="3931" y="7739"/>
                    <a:pt x="3726" y="7393"/>
                    <a:pt x="3385" y="7306"/>
                  </a:cubicBezTo>
                  <a:cubicBezTo>
                    <a:pt x="3044" y="7217"/>
                    <a:pt x="2697" y="7423"/>
                    <a:pt x="2611" y="7763"/>
                  </a:cubicBezTo>
                  <a:cubicBezTo>
                    <a:pt x="1598" y="11705"/>
                    <a:pt x="3980" y="15735"/>
                    <a:pt x="7919" y="16745"/>
                  </a:cubicBezTo>
                  <a:cubicBezTo>
                    <a:pt x="8260" y="16834"/>
                    <a:pt x="8608" y="16629"/>
                    <a:pt x="8695" y="16288"/>
                  </a:cubicBezTo>
                  <a:cubicBezTo>
                    <a:pt x="8782" y="15947"/>
                    <a:pt x="8576" y="15601"/>
                    <a:pt x="8238" y="15512"/>
                  </a:cubicBezTo>
                  <a:cubicBezTo>
                    <a:pt x="8238" y="15512"/>
                    <a:pt x="8238" y="15512"/>
                    <a:pt x="8238" y="15512"/>
                  </a:cubicBezTo>
                  <a:close/>
                  <a:moveTo>
                    <a:pt x="11097" y="4600"/>
                  </a:moveTo>
                  <a:cubicBezTo>
                    <a:pt x="10756" y="4513"/>
                    <a:pt x="10408" y="4718"/>
                    <a:pt x="10321" y="5058"/>
                  </a:cubicBezTo>
                  <a:cubicBezTo>
                    <a:pt x="10232" y="5398"/>
                    <a:pt x="10437" y="5746"/>
                    <a:pt x="10778" y="5834"/>
                  </a:cubicBezTo>
                  <a:cubicBezTo>
                    <a:pt x="12947" y="6391"/>
                    <a:pt x="14258" y="8610"/>
                    <a:pt x="13701" y="10779"/>
                  </a:cubicBezTo>
                  <a:cubicBezTo>
                    <a:pt x="13613" y="11119"/>
                    <a:pt x="13820" y="11468"/>
                    <a:pt x="14160" y="11554"/>
                  </a:cubicBezTo>
                  <a:cubicBezTo>
                    <a:pt x="14502" y="11641"/>
                    <a:pt x="14848" y="11436"/>
                    <a:pt x="14936" y="11097"/>
                  </a:cubicBezTo>
                  <a:cubicBezTo>
                    <a:pt x="15668" y="8247"/>
                    <a:pt x="13946" y="5333"/>
                    <a:pt x="11097" y="4600"/>
                  </a:cubicBezTo>
                  <a:cubicBezTo>
                    <a:pt x="11097" y="4600"/>
                    <a:pt x="11097" y="4600"/>
                    <a:pt x="11097" y="4600"/>
                  </a:cubicBezTo>
                  <a:close/>
                  <a:moveTo>
                    <a:pt x="11605" y="2622"/>
                  </a:moveTo>
                  <a:cubicBezTo>
                    <a:pt x="11264" y="2535"/>
                    <a:pt x="10917" y="2739"/>
                    <a:pt x="10828" y="3080"/>
                  </a:cubicBezTo>
                  <a:cubicBezTo>
                    <a:pt x="10742" y="3420"/>
                    <a:pt x="10947" y="3769"/>
                    <a:pt x="11288" y="3855"/>
                  </a:cubicBezTo>
                  <a:cubicBezTo>
                    <a:pt x="14547" y="4692"/>
                    <a:pt x="16518" y="8026"/>
                    <a:pt x="15680" y="11287"/>
                  </a:cubicBezTo>
                  <a:cubicBezTo>
                    <a:pt x="15592" y="11628"/>
                    <a:pt x="15798" y="11975"/>
                    <a:pt x="16138" y="12064"/>
                  </a:cubicBezTo>
                  <a:cubicBezTo>
                    <a:pt x="16479" y="12150"/>
                    <a:pt x="16825" y="11945"/>
                    <a:pt x="16914" y="11605"/>
                  </a:cubicBezTo>
                  <a:cubicBezTo>
                    <a:pt x="17927" y="7663"/>
                    <a:pt x="15543" y="3635"/>
                    <a:pt x="11605" y="2622"/>
                  </a:cubicBezTo>
                  <a:cubicBezTo>
                    <a:pt x="11605" y="2622"/>
                    <a:pt x="11605" y="2622"/>
                    <a:pt x="11605" y="2622"/>
                  </a:cubicBezTo>
                  <a:close/>
                  <a:moveTo>
                    <a:pt x="9935" y="9117"/>
                  </a:moveTo>
                  <a:cubicBezTo>
                    <a:pt x="9576" y="9024"/>
                    <a:pt x="9208" y="9241"/>
                    <a:pt x="9117" y="9600"/>
                  </a:cubicBezTo>
                  <a:cubicBezTo>
                    <a:pt x="9025" y="9959"/>
                    <a:pt x="9241" y="10326"/>
                    <a:pt x="9601" y="10419"/>
                  </a:cubicBezTo>
                  <a:cubicBezTo>
                    <a:pt x="9960" y="10512"/>
                    <a:pt x="10327" y="10293"/>
                    <a:pt x="10419" y="9936"/>
                  </a:cubicBezTo>
                  <a:cubicBezTo>
                    <a:pt x="10512" y="9577"/>
                    <a:pt x="10295" y="9208"/>
                    <a:pt x="9935" y="9117"/>
                  </a:cubicBezTo>
                  <a:cubicBezTo>
                    <a:pt x="9935" y="9117"/>
                    <a:pt x="9935" y="9117"/>
                    <a:pt x="9935" y="9117"/>
                  </a:cubicBezTo>
                  <a:close/>
                  <a:moveTo>
                    <a:pt x="11369" y="10180"/>
                  </a:moveTo>
                  <a:cubicBezTo>
                    <a:pt x="11143" y="11062"/>
                    <a:pt x="10239" y="11596"/>
                    <a:pt x="9356" y="11369"/>
                  </a:cubicBezTo>
                  <a:cubicBezTo>
                    <a:pt x="8473" y="11141"/>
                    <a:pt x="7939" y="10239"/>
                    <a:pt x="8165" y="9356"/>
                  </a:cubicBezTo>
                  <a:cubicBezTo>
                    <a:pt x="8393" y="8473"/>
                    <a:pt x="9297" y="7939"/>
                    <a:pt x="10180" y="8167"/>
                  </a:cubicBezTo>
                  <a:cubicBezTo>
                    <a:pt x="11063" y="8392"/>
                    <a:pt x="11595" y="9297"/>
                    <a:pt x="11369" y="10180"/>
                  </a:cubicBezTo>
                  <a:cubicBezTo>
                    <a:pt x="11369" y="10180"/>
                    <a:pt x="11369" y="10180"/>
                    <a:pt x="11369" y="10180"/>
                  </a:cubicBezTo>
                  <a:close/>
                  <a:moveTo>
                    <a:pt x="10497" y="6932"/>
                  </a:moveTo>
                  <a:cubicBezTo>
                    <a:pt x="8934" y="6530"/>
                    <a:pt x="7334" y="7476"/>
                    <a:pt x="6932" y="9039"/>
                  </a:cubicBezTo>
                  <a:cubicBezTo>
                    <a:pt x="6529" y="10603"/>
                    <a:pt x="7477" y="12201"/>
                    <a:pt x="9039" y="12602"/>
                  </a:cubicBezTo>
                  <a:cubicBezTo>
                    <a:pt x="10602" y="13004"/>
                    <a:pt x="12203" y="12060"/>
                    <a:pt x="12603" y="10497"/>
                  </a:cubicBezTo>
                  <a:cubicBezTo>
                    <a:pt x="13005" y="8933"/>
                    <a:pt x="12061" y="7333"/>
                    <a:pt x="10497" y="6932"/>
                  </a:cubicBezTo>
                  <a:cubicBezTo>
                    <a:pt x="10497" y="6932"/>
                    <a:pt x="10497" y="6932"/>
                    <a:pt x="10497" y="6932"/>
                  </a:cubicBezTo>
                  <a:close/>
                  <a:moveTo>
                    <a:pt x="17994" y="11882"/>
                  </a:moveTo>
                  <a:cubicBezTo>
                    <a:pt x="16828" y="16417"/>
                    <a:pt x="12190" y="19159"/>
                    <a:pt x="7654" y="17994"/>
                  </a:cubicBezTo>
                  <a:cubicBezTo>
                    <a:pt x="3118" y="16827"/>
                    <a:pt x="377" y="12189"/>
                    <a:pt x="1542" y="7654"/>
                  </a:cubicBezTo>
                  <a:cubicBezTo>
                    <a:pt x="2707" y="3118"/>
                    <a:pt x="7346" y="376"/>
                    <a:pt x="11883" y="1542"/>
                  </a:cubicBezTo>
                  <a:cubicBezTo>
                    <a:pt x="16418" y="2707"/>
                    <a:pt x="19159" y="7346"/>
                    <a:pt x="17994" y="11882"/>
                  </a:cubicBezTo>
                  <a:cubicBezTo>
                    <a:pt x="17994" y="11882"/>
                    <a:pt x="17994" y="11882"/>
                    <a:pt x="17994" y="11882"/>
                  </a:cubicBezTo>
                  <a:close/>
                  <a:moveTo>
                    <a:pt x="12199" y="309"/>
                  </a:moveTo>
                  <a:cubicBezTo>
                    <a:pt x="6983" y="-1032"/>
                    <a:pt x="1649" y="2120"/>
                    <a:pt x="308" y="7337"/>
                  </a:cubicBezTo>
                  <a:cubicBezTo>
                    <a:pt x="-1032" y="12552"/>
                    <a:pt x="2120" y="17886"/>
                    <a:pt x="7335" y="19227"/>
                  </a:cubicBezTo>
                  <a:cubicBezTo>
                    <a:pt x="12553" y="20568"/>
                    <a:pt x="17886" y="17415"/>
                    <a:pt x="19227" y="12199"/>
                  </a:cubicBezTo>
                  <a:cubicBezTo>
                    <a:pt x="20568" y="6984"/>
                    <a:pt x="17414" y="1650"/>
                    <a:pt x="12199" y="309"/>
                  </a:cubicBezTo>
                  <a:cubicBezTo>
                    <a:pt x="12199" y="309"/>
                    <a:pt x="12199" y="309"/>
                    <a:pt x="12199" y="309"/>
                  </a:cubicBezTo>
                  <a:close/>
                </a:path>
              </a:pathLst>
            </a:custGeom>
            <a:solidFill>
              <a:schemeClr val="accent1"/>
            </a:solidFill>
            <a:ln w="12700" cap="flat">
              <a:noFill/>
              <a:miter lim="400000"/>
            </a:ln>
            <a:effectLst/>
          </p:spPr>
          <p:txBody>
            <a:bodyPr wrap="square" lIns="19051" tIns="19051" rIns="19051" bIns="19051" numCol="1" anchor="ctr">
              <a:noAutofit/>
            </a:bodyP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Shape 2587"/>
            <p:cNvSpPr/>
            <p:nvPr/>
          </p:nvSpPr>
          <p:spPr>
            <a:xfrm>
              <a:off x="4952940" y="3428531"/>
              <a:ext cx="1230092" cy="710820"/>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accent1"/>
                  </a:solidFill>
                  <a:latin typeface="Arial" panose="020B0604020202020204" pitchFamily="34" charset="0"/>
                  <a:ea typeface="微软雅黑" panose="020B0503020204020204" pitchFamily="34" charset="-122"/>
                  <a:cs typeface="BebasNeueBold"/>
                  <a:sym typeface="Arial" panose="020B0604020202020204" pitchFamily="34" charset="0"/>
                </a:rPr>
                <a:t>标题文字内容</a:t>
              </a:r>
              <a:endParaRPr lang="en-US" altLang="zh-CN" sz="1600" b="1" dirty="0">
                <a:solidFill>
                  <a:schemeClr val="accent1"/>
                </a:solidFill>
                <a:latin typeface="Arial" panose="020B0604020202020204" pitchFamily="34" charset="0"/>
                <a:ea typeface="微软雅黑" panose="020B0503020204020204" pitchFamily="34" charset="-122"/>
                <a:cs typeface="BebasNeueBold"/>
                <a:sym typeface="Arial" panose="020B0604020202020204" pitchFamily="34" charset="0"/>
              </a:endParaRPr>
            </a:p>
            <a:p>
              <a:pPr lvl="0" algn="ctr">
                <a:lnSpc>
                  <a:spcPct val="110000"/>
                </a:lnSpc>
                <a:defRPr sz="1800"/>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a:t>
              </a:r>
              <a:endParaRPr sz="1335" dirty="0">
                <a:solidFill>
                  <a:schemeClr val="tx2"/>
                </a:solidFill>
                <a:latin typeface="Arial" panose="020B0604020202020204" pitchFamily="34" charset="0"/>
                <a:ea typeface="微软雅黑" panose="020B0503020204020204" pitchFamily="34" charset="-122"/>
                <a:cs typeface="Roboto Regular"/>
                <a:sym typeface="Arial" panose="020B0604020202020204" pitchFamily="34" charset="0"/>
              </a:endParaRPr>
            </a:p>
          </p:txBody>
        </p:sp>
      </p:grpSp>
      <p:grpSp>
        <p:nvGrpSpPr>
          <p:cNvPr id="38" name="组合 37"/>
          <p:cNvGrpSpPr/>
          <p:nvPr/>
        </p:nvGrpSpPr>
        <p:grpSpPr>
          <a:xfrm>
            <a:off x="8931234" y="3610739"/>
            <a:ext cx="2259148" cy="2259151"/>
            <a:chOff x="6697235" y="2722365"/>
            <a:chExt cx="1694361" cy="1694362"/>
          </a:xfrm>
        </p:grpSpPr>
        <p:sp>
          <p:nvSpPr>
            <p:cNvPr id="39" name="Shape 2577"/>
            <p:cNvSpPr/>
            <p:nvPr/>
          </p:nvSpPr>
          <p:spPr>
            <a:xfrm>
              <a:off x="6697235" y="2722365"/>
              <a:ext cx="1694361" cy="1694362"/>
            </a:xfrm>
            <a:prstGeom prst="rect">
              <a:avLst/>
            </a:prstGeom>
            <a:solidFill>
              <a:schemeClr val="accent2"/>
            </a:solidFill>
            <a:ln w="12700">
              <a:miter lim="400000"/>
            </a:ln>
          </p:spPr>
          <p:txBody>
            <a:bodyPr lIns="0" tIns="0" rIns="0" bIns="0" anchor="ct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Shape 2582"/>
            <p:cNvSpPr/>
            <p:nvPr/>
          </p:nvSpPr>
          <p:spPr>
            <a:xfrm>
              <a:off x="682264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Shape 2584"/>
            <p:cNvSpPr/>
            <p:nvPr/>
          </p:nvSpPr>
          <p:spPr>
            <a:xfrm>
              <a:off x="7367684" y="2997968"/>
              <a:ext cx="350619" cy="370035"/>
            </a:xfrm>
            <a:custGeom>
              <a:avLst/>
              <a:gdLst/>
              <a:ahLst/>
              <a:cxnLst>
                <a:cxn ang="0">
                  <a:pos x="wd2" y="hd2"/>
                </a:cxn>
                <a:cxn ang="5400000">
                  <a:pos x="wd2" y="hd2"/>
                </a:cxn>
                <a:cxn ang="10800000">
                  <a:pos x="wd2" y="hd2"/>
                </a:cxn>
                <a:cxn ang="16200000">
                  <a:pos x="wd2" y="hd2"/>
                </a:cxn>
              </a:cxnLst>
              <a:rect l="0" t="0" r="r" b="b"/>
              <a:pathLst>
                <a:path w="21600" h="21600" extrusionOk="0">
                  <a:moveTo>
                    <a:pt x="3987" y="0"/>
                  </a:moveTo>
                  <a:cubicBezTo>
                    <a:pt x="1782" y="0"/>
                    <a:pt x="0" y="1704"/>
                    <a:pt x="0" y="3794"/>
                  </a:cubicBezTo>
                  <a:cubicBezTo>
                    <a:pt x="0" y="5057"/>
                    <a:pt x="671" y="6191"/>
                    <a:pt x="1768" y="6899"/>
                  </a:cubicBezTo>
                  <a:cubicBezTo>
                    <a:pt x="1020" y="8256"/>
                    <a:pt x="555" y="9766"/>
                    <a:pt x="555" y="11400"/>
                  </a:cubicBezTo>
                  <a:cubicBezTo>
                    <a:pt x="555" y="14404"/>
                    <a:pt x="2014" y="17071"/>
                    <a:pt x="4265" y="18873"/>
                  </a:cubicBezTo>
                  <a:lnTo>
                    <a:pt x="2912" y="20549"/>
                  </a:lnTo>
                  <a:cubicBezTo>
                    <a:pt x="2678" y="20838"/>
                    <a:pt x="2746" y="21247"/>
                    <a:pt x="3051" y="21469"/>
                  </a:cubicBezTo>
                  <a:cubicBezTo>
                    <a:pt x="3177" y="21558"/>
                    <a:pt x="3319" y="21600"/>
                    <a:pt x="3467" y="21600"/>
                  </a:cubicBezTo>
                  <a:cubicBezTo>
                    <a:pt x="3676" y="21600"/>
                    <a:pt x="3884" y="21522"/>
                    <a:pt x="4022" y="21354"/>
                  </a:cubicBezTo>
                  <a:lnTo>
                    <a:pt x="5374" y="19678"/>
                  </a:lnTo>
                  <a:cubicBezTo>
                    <a:pt x="6981" y="20649"/>
                    <a:pt x="8878" y="21222"/>
                    <a:pt x="10921" y="21222"/>
                  </a:cubicBezTo>
                  <a:cubicBezTo>
                    <a:pt x="12786" y="21222"/>
                    <a:pt x="14504" y="20712"/>
                    <a:pt x="16018" y="19892"/>
                  </a:cubicBezTo>
                  <a:lnTo>
                    <a:pt x="17197" y="21354"/>
                  </a:lnTo>
                  <a:cubicBezTo>
                    <a:pt x="17334" y="21522"/>
                    <a:pt x="17543" y="21600"/>
                    <a:pt x="17752" y="21600"/>
                  </a:cubicBezTo>
                  <a:cubicBezTo>
                    <a:pt x="17899" y="21600"/>
                    <a:pt x="18040" y="21558"/>
                    <a:pt x="18168" y="21469"/>
                  </a:cubicBezTo>
                  <a:cubicBezTo>
                    <a:pt x="18472" y="21247"/>
                    <a:pt x="18540" y="20838"/>
                    <a:pt x="18306" y="20549"/>
                  </a:cubicBezTo>
                  <a:lnTo>
                    <a:pt x="17197" y="19169"/>
                  </a:lnTo>
                  <a:cubicBezTo>
                    <a:pt x="19665" y="17372"/>
                    <a:pt x="21288" y="14570"/>
                    <a:pt x="21288" y="11400"/>
                  </a:cubicBezTo>
                  <a:cubicBezTo>
                    <a:pt x="21288" y="9707"/>
                    <a:pt x="20787" y="8143"/>
                    <a:pt x="19988" y="6751"/>
                  </a:cubicBezTo>
                  <a:cubicBezTo>
                    <a:pt x="20972" y="6036"/>
                    <a:pt x="21600" y="4985"/>
                    <a:pt x="21600" y="3794"/>
                  </a:cubicBezTo>
                  <a:cubicBezTo>
                    <a:pt x="21600" y="1704"/>
                    <a:pt x="19819" y="0"/>
                    <a:pt x="17613" y="0"/>
                  </a:cubicBezTo>
                  <a:cubicBezTo>
                    <a:pt x="16097" y="0"/>
                    <a:pt x="14739" y="822"/>
                    <a:pt x="14059" y="2086"/>
                  </a:cubicBezTo>
                  <a:cubicBezTo>
                    <a:pt x="13061" y="1782"/>
                    <a:pt x="12025" y="1577"/>
                    <a:pt x="10921" y="1577"/>
                  </a:cubicBezTo>
                  <a:cubicBezTo>
                    <a:pt x="9747" y="1577"/>
                    <a:pt x="8629" y="1809"/>
                    <a:pt x="7576" y="2152"/>
                  </a:cubicBezTo>
                  <a:cubicBezTo>
                    <a:pt x="6909" y="849"/>
                    <a:pt x="5529" y="0"/>
                    <a:pt x="3987" y="0"/>
                  </a:cubicBezTo>
                  <a:close/>
                  <a:moveTo>
                    <a:pt x="3987" y="1314"/>
                  </a:moveTo>
                  <a:cubicBezTo>
                    <a:pt x="4961" y="1314"/>
                    <a:pt x="5807" y="1858"/>
                    <a:pt x="6258" y="2661"/>
                  </a:cubicBezTo>
                  <a:cubicBezTo>
                    <a:pt x="4744" y="3390"/>
                    <a:pt x="3436" y="4445"/>
                    <a:pt x="2462" y="5749"/>
                  </a:cubicBezTo>
                  <a:cubicBezTo>
                    <a:pt x="1802" y="5282"/>
                    <a:pt x="1387" y="4582"/>
                    <a:pt x="1387" y="3794"/>
                  </a:cubicBezTo>
                  <a:cubicBezTo>
                    <a:pt x="1387" y="2430"/>
                    <a:pt x="2548" y="1314"/>
                    <a:pt x="3987" y="1314"/>
                  </a:cubicBezTo>
                  <a:close/>
                  <a:moveTo>
                    <a:pt x="17613" y="1314"/>
                  </a:moveTo>
                  <a:cubicBezTo>
                    <a:pt x="19051" y="1314"/>
                    <a:pt x="20213" y="2430"/>
                    <a:pt x="20213" y="3794"/>
                  </a:cubicBezTo>
                  <a:cubicBezTo>
                    <a:pt x="20213" y="4526"/>
                    <a:pt x="19836" y="5167"/>
                    <a:pt x="19260" y="5634"/>
                  </a:cubicBezTo>
                  <a:cubicBezTo>
                    <a:pt x="18262" y="4341"/>
                    <a:pt x="16944" y="3302"/>
                    <a:pt x="15411" y="2595"/>
                  </a:cubicBezTo>
                  <a:cubicBezTo>
                    <a:pt x="15874" y="1841"/>
                    <a:pt x="16673" y="1314"/>
                    <a:pt x="17613" y="1314"/>
                  </a:cubicBezTo>
                  <a:close/>
                  <a:moveTo>
                    <a:pt x="10921" y="2891"/>
                  </a:moveTo>
                  <a:cubicBezTo>
                    <a:pt x="15870" y="2891"/>
                    <a:pt x="19901" y="6709"/>
                    <a:pt x="19901" y="11400"/>
                  </a:cubicBezTo>
                  <a:cubicBezTo>
                    <a:pt x="19901" y="16088"/>
                    <a:pt x="15870" y="19908"/>
                    <a:pt x="10921" y="19908"/>
                  </a:cubicBezTo>
                  <a:cubicBezTo>
                    <a:pt x="5972" y="19908"/>
                    <a:pt x="1942" y="16088"/>
                    <a:pt x="1942" y="11400"/>
                  </a:cubicBezTo>
                  <a:cubicBezTo>
                    <a:pt x="1942" y="6709"/>
                    <a:pt x="5972" y="2891"/>
                    <a:pt x="10921" y="2891"/>
                  </a:cubicBezTo>
                  <a:close/>
                  <a:moveTo>
                    <a:pt x="11233" y="5782"/>
                  </a:moveTo>
                  <a:cubicBezTo>
                    <a:pt x="10850" y="5782"/>
                    <a:pt x="10540" y="6076"/>
                    <a:pt x="10540" y="6439"/>
                  </a:cubicBezTo>
                  <a:lnTo>
                    <a:pt x="10540" y="11646"/>
                  </a:lnTo>
                  <a:cubicBezTo>
                    <a:pt x="10540" y="11817"/>
                    <a:pt x="10498" y="11983"/>
                    <a:pt x="10627" y="12106"/>
                  </a:cubicBezTo>
                  <a:lnTo>
                    <a:pt x="12516" y="14011"/>
                  </a:lnTo>
                  <a:cubicBezTo>
                    <a:pt x="12652" y="14142"/>
                    <a:pt x="12823" y="14208"/>
                    <a:pt x="13002" y="14208"/>
                  </a:cubicBezTo>
                  <a:cubicBezTo>
                    <a:pt x="13178" y="14208"/>
                    <a:pt x="13404" y="14140"/>
                    <a:pt x="13539" y="14011"/>
                  </a:cubicBezTo>
                  <a:cubicBezTo>
                    <a:pt x="13812" y="13757"/>
                    <a:pt x="13878" y="13350"/>
                    <a:pt x="13608" y="13091"/>
                  </a:cubicBezTo>
                  <a:lnTo>
                    <a:pt x="11927" y="11383"/>
                  </a:lnTo>
                  <a:lnTo>
                    <a:pt x="11927" y="6439"/>
                  </a:lnTo>
                  <a:cubicBezTo>
                    <a:pt x="11927" y="6076"/>
                    <a:pt x="11617" y="5782"/>
                    <a:pt x="11233" y="5782"/>
                  </a:cubicBezTo>
                  <a:close/>
                  <a:moveTo>
                    <a:pt x="3675" y="11038"/>
                  </a:moveTo>
                  <a:cubicBezTo>
                    <a:pt x="3483" y="11038"/>
                    <a:pt x="3328" y="11184"/>
                    <a:pt x="3328" y="11367"/>
                  </a:cubicBezTo>
                  <a:cubicBezTo>
                    <a:pt x="3328" y="14029"/>
                    <a:pt x="4851" y="16507"/>
                    <a:pt x="7298" y="17822"/>
                  </a:cubicBezTo>
                  <a:cubicBezTo>
                    <a:pt x="7352" y="17851"/>
                    <a:pt x="7414" y="17855"/>
                    <a:pt x="7472" y="17855"/>
                  </a:cubicBezTo>
                  <a:cubicBezTo>
                    <a:pt x="7592" y="17855"/>
                    <a:pt x="7703" y="17798"/>
                    <a:pt x="7766" y="17691"/>
                  </a:cubicBezTo>
                  <a:cubicBezTo>
                    <a:pt x="7862" y="17533"/>
                    <a:pt x="7794" y="17335"/>
                    <a:pt x="7628" y="17247"/>
                  </a:cubicBezTo>
                  <a:cubicBezTo>
                    <a:pt x="5398" y="16048"/>
                    <a:pt x="4022" y="13791"/>
                    <a:pt x="4022" y="11367"/>
                  </a:cubicBezTo>
                  <a:cubicBezTo>
                    <a:pt x="4022" y="11184"/>
                    <a:pt x="3867" y="11038"/>
                    <a:pt x="3675" y="11038"/>
                  </a:cubicBezTo>
                  <a:close/>
                  <a:moveTo>
                    <a:pt x="9829" y="17871"/>
                  </a:moveTo>
                  <a:cubicBezTo>
                    <a:pt x="9639" y="17847"/>
                    <a:pt x="9458" y="17972"/>
                    <a:pt x="9430" y="18151"/>
                  </a:cubicBezTo>
                  <a:cubicBezTo>
                    <a:pt x="9401" y="18331"/>
                    <a:pt x="9535" y="18502"/>
                    <a:pt x="9725" y="18528"/>
                  </a:cubicBezTo>
                  <a:cubicBezTo>
                    <a:pt x="9873" y="18550"/>
                    <a:pt x="10024" y="18566"/>
                    <a:pt x="10176" y="18578"/>
                  </a:cubicBezTo>
                  <a:cubicBezTo>
                    <a:pt x="10186" y="18578"/>
                    <a:pt x="10184" y="18578"/>
                    <a:pt x="10193" y="18578"/>
                  </a:cubicBezTo>
                  <a:cubicBezTo>
                    <a:pt x="10372" y="18578"/>
                    <a:pt x="10525" y="18454"/>
                    <a:pt x="10540" y="18282"/>
                  </a:cubicBezTo>
                  <a:cubicBezTo>
                    <a:pt x="10559" y="18100"/>
                    <a:pt x="10420" y="17937"/>
                    <a:pt x="10228" y="17921"/>
                  </a:cubicBezTo>
                  <a:cubicBezTo>
                    <a:pt x="10091" y="17908"/>
                    <a:pt x="9963" y="17890"/>
                    <a:pt x="9829" y="17871"/>
                  </a:cubicBezTo>
                  <a:close/>
                </a:path>
              </a:pathLst>
            </a:custGeom>
            <a:solidFill>
              <a:schemeClr val="accent2"/>
            </a:solidFill>
            <a:ln w="12700" cap="flat">
              <a:noFill/>
              <a:miter lim="400000"/>
            </a:ln>
            <a:effectLst/>
          </p:spPr>
          <p:txBody>
            <a:bodyPr wrap="square" lIns="19051" tIns="19051" rIns="19051" bIns="19051" numCol="1" anchor="ctr">
              <a:noAutofit/>
            </a:bodyPr>
            <a:lstStyle/>
            <a:p>
              <a:pPr defTabSz="2279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Shape 2587"/>
            <p:cNvSpPr/>
            <p:nvPr/>
          </p:nvSpPr>
          <p:spPr>
            <a:xfrm>
              <a:off x="6934132" y="3428531"/>
              <a:ext cx="1230092" cy="727699"/>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735" b="1" dirty="0">
                  <a:solidFill>
                    <a:schemeClr val="accent2"/>
                  </a:solidFill>
                  <a:latin typeface="Arial" panose="020B0604020202020204" pitchFamily="34" charset="0"/>
                  <a:ea typeface="微软雅黑" panose="020B0503020204020204" pitchFamily="34" charset="-122"/>
                  <a:cs typeface="BebasNeueBold"/>
                  <a:sym typeface="Arial" panose="020B0604020202020204" pitchFamily="34" charset="0"/>
                </a:rPr>
                <a:t>标题文字内容</a:t>
              </a:r>
              <a:endParaRPr lang="en-US" altLang="zh-CN" sz="1735" b="1" dirty="0">
                <a:solidFill>
                  <a:schemeClr val="accent2"/>
                </a:solidFill>
                <a:latin typeface="Arial" panose="020B0604020202020204" pitchFamily="34" charset="0"/>
                <a:ea typeface="微软雅黑" panose="020B0503020204020204" pitchFamily="34" charset="-122"/>
                <a:cs typeface="BebasNeueBold"/>
                <a:sym typeface="Arial" panose="020B0604020202020204" pitchFamily="34" charset="0"/>
              </a:endParaRPr>
            </a:p>
            <a:p>
              <a:pPr lvl="0" algn="ctr">
                <a:lnSpc>
                  <a:spcPct val="110000"/>
                </a:lnSpc>
                <a:defRPr sz="1800"/>
              </a:pPr>
              <a:r>
                <a:rPr lang="zh-CN" altLang="en-US" sz="1335" dirty="0">
                  <a:solidFill>
                    <a:schemeClr val="tx2"/>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a:t>
              </a:r>
              <a:endParaRPr sz="1335" dirty="0">
                <a:solidFill>
                  <a:schemeClr val="tx2"/>
                </a:solidFill>
                <a:latin typeface="Arial" panose="020B0604020202020204" pitchFamily="34" charset="0"/>
                <a:ea typeface="微软雅黑" panose="020B0503020204020204" pitchFamily="34" charset="-122"/>
                <a:cs typeface="Roboto Regular"/>
                <a:sym typeface="Arial" panose="020B0604020202020204" pitchFamily="34" charset="0"/>
              </a:endParaRPr>
            </a:p>
          </p:txBody>
        </p:sp>
      </p:grpSp>
      <p:sp>
        <p:nvSpPr>
          <p:cNvPr id="43"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9" presetClass="entr" presetSubtype="0" decel="10000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50" fill="hold"/>
                                        <p:tgtEl>
                                          <p:spTgt spid="15"/>
                                        </p:tgtEl>
                                        <p:attrNameLst>
                                          <p:attrName>ppt_w</p:attrName>
                                        </p:attrNameLst>
                                      </p:cBhvr>
                                      <p:tavLst>
                                        <p:tav tm="0">
                                          <p:val>
                                            <p:fltVal val="0"/>
                                          </p:val>
                                        </p:tav>
                                        <p:tav tm="100000">
                                          <p:val>
                                            <p:strVal val="#ppt_w"/>
                                          </p:val>
                                        </p:tav>
                                      </p:tavLst>
                                    </p:anim>
                                    <p:anim calcmode="lin" valueType="num">
                                      <p:cBhvr>
                                        <p:cTn id="50" dur="350" fill="hold"/>
                                        <p:tgtEl>
                                          <p:spTgt spid="15"/>
                                        </p:tgtEl>
                                        <p:attrNameLst>
                                          <p:attrName>ppt_h</p:attrName>
                                        </p:attrNameLst>
                                      </p:cBhvr>
                                      <p:tavLst>
                                        <p:tav tm="0">
                                          <p:val>
                                            <p:fltVal val="0"/>
                                          </p:val>
                                        </p:tav>
                                        <p:tav tm="100000">
                                          <p:val>
                                            <p:strVal val="#ppt_h"/>
                                          </p:val>
                                        </p:tav>
                                      </p:tavLst>
                                    </p:anim>
                                    <p:anim calcmode="lin" valueType="num">
                                      <p:cBhvr>
                                        <p:cTn id="51" dur="350" fill="hold"/>
                                        <p:tgtEl>
                                          <p:spTgt spid="15"/>
                                        </p:tgtEl>
                                        <p:attrNameLst>
                                          <p:attrName>style.rotation</p:attrName>
                                        </p:attrNameLst>
                                      </p:cBhvr>
                                      <p:tavLst>
                                        <p:tav tm="0">
                                          <p:val>
                                            <p:fltVal val="360"/>
                                          </p:val>
                                        </p:tav>
                                        <p:tav tm="100000">
                                          <p:val>
                                            <p:fltVal val="0"/>
                                          </p:val>
                                        </p:tav>
                                      </p:tavLst>
                                    </p:anim>
                                    <p:animEffect transition="in" filter="fade">
                                      <p:cBhvr>
                                        <p:cTn id="52" dur="350"/>
                                        <p:tgtEl>
                                          <p:spTgt spid="15"/>
                                        </p:tgtEl>
                                      </p:cBhvr>
                                    </p:animEffect>
                                  </p:childTnLst>
                                </p:cTn>
                              </p:par>
                            </p:childTnLst>
                          </p:cTn>
                        </p:par>
                        <p:par>
                          <p:cTn id="53" fill="hold">
                            <p:stCondLst>
                              <p:cond delay="2500"/>
                            </p:stCondLst>
                            <p:childTnLst>
                              <p:par>
                                <p:cTn id="54" presetID="49" presetClass="entr" presetSubtype="0" decel="100000"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350" fill="hold"/>
                                        <p:tgtEl>
                                          <p:spTgt spid="28"/>
                                        </p:tgtEl>
                                        <p:attrNameLst>
                                          <p:attrName>ppt_w</p:attrName>
                                        </p:attrNameLst>
                                      </p:cBhvr>
                                      <p:tavLst>
                                        <p:tav tm="0">
                                          <p:val>
                                            <p:fltVal val="0"/>
                                          </p:val>
                                        </p:tav>
                                        <p:tav tm="100000">
                                          <p:val>
                                            <p:strVal val="#ppt_w"/>
                                          </p:val>
                                        </p:tav>
                                      </p:tavLst>
                                    </p:anim>
                                    <p:anim calcmode="lin" valueType="num">
                                      <p:cBhvr>
                                        <p:cTn id="57" dur="350" fill="hold"/>
                                        <p:tgtEl>
                                          <p:spTgt spid="28"/>
                                        </p:tgtEl>
                                        <p:attrNameLst>
                                          <p:attrName>ppt_h</p:attrName>
                                        </p:attrNameLst>
                                      </p:cBhvr>
                                      <p:tavLst>
                                        <p:tav tm="0">
                                          <p:val>
                                            <p:fltVal val="0"/>
                                          </p:val>
                                        </p:tav>
                                        <p:tav tm="100000">
                                          <p:val>
                                            <p:strVal val="#ppt_h"/>
                                          </p:val>
                                        </p:tav>
                                      </p:tavLst>
                                    </p:anim>
                                    <p:anim calcmode="lin" valueType="num">
                                      <p:cBhvr>
                                        <p:cTn id="58" dur="350" fill="hold"/>
                                        <p:tgtEl>
                                          <p:spTgt spid="28"/>
                                        </p:tgtEl>
                                        <p:attrNameLst>
                                          <p:attrName>style.rotation</p:attrName>
                                        </p:attrNameLst>
                                      </p:cBhvr>
                                      <p:tavLst>
                                        <p:tav tm="0">
                                          <p:val>
                                            <p:fltVal val="360"/>
                                          </p:val>
                                        </p:tav>
                                        <p:tav tm="100000">
                                          <p:val>
                                            <p:fltVal val="0"/>
                                          </p:val>
                                        </p:tav>
                                      </p:tavLst>
                                    </p:anim>
                                    <p:animEffect transition="in" filter="fade">
                                      <p:cBhvr>
                                        <p:cTn id="59" dur="350"/>
                                        <p:tgtEl>
                                          <p:spTgt spid="28"/>
                                        </p:tgtEl>
                                      </p:cBhvr>
                                    </p:animEffect>
                                  </p:childTnLst>
                                </p:cTn>
                              </p:par>
                            </p:childTnLst>
                          </p:cTn>
                        </p:par>
                        <p:par>
                          <p:cTn id="60" fill="hold">
                            <p:stCondLst>
                              <p:cond delay="3000"/>
                            </p:stCondLst>
                            <p:childTnLst>
                              <p:par>
                                <p:cTn id="61" presetID="49" presetClass="entr" presetSubtype="0" decel="10000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350" fill="hold"/>
                                        <p:tgtEl>
                                          <p:spTgt spid="33"/>
                                        </p:tgtEl>
                                        <p:attrNameLst>
                                          <p:attrName>ppt_w</p:attrName>
                                        </p:attrNameLst>
                                      </p:cBhvr>
                                      <p:tavLst>
                                        <p:tav tm="0">
                                          <p:val>
                                            <p:fltVal val="0"/>
                                          </p:val>
                                        </p:tav>
                                        <p:tav tm="100000">
                                          <p:val>
                                            <p:strVal val="#ppt_w"/>
                                          </p:val>
                                        </p:tav>
                                      </p:tavLst>
                                    </p:anim>
                                    <p:anim calcmode="lin" valueType="num">
                                      <p:cBhvr>
                                        <p:cTn id="64" dur="350" fill="hold"/>
                                        <p:tgtEl>
                                          <p:spTgt spid="33"/>
                                        </p:tgtEl>
                                        <p:attrNameLst>
                                          <p:attrName>ppt_h</p:attrName>
                                        </p:attrNameLst>
                                      </p:cBhvr>
                                      <p:tavLst>
                                        <p:tav tm="0">
                                          <p:val>
                                            <p:fltVal val="0"/>
                                          </p:val>
                                        </p:tav>
                                        <p:tav tm="100000">
                                          <p:val>
                                            <p:strVal val="#ppt_h"/>
                                          </p:val>
                                        </p:tav>
                                      </p:tavLst>
                                    </p:anim>
                                    <p:anim calcmode="lin" valueType="num">
                                      <p:cBhvr>
                                        <p:cTn id="65" dur="350" fill="hold"/>
                                        <p:tgtEl>
                                          <p:spTgt spid="33"/>
                                        </p:tgtEl>
                                        <p:attrNameLst>
                                          <p:attrName>style.rotation</p:attrName>
                                        </p:attrNameLst>
                                      </p:cBhvr>
                                      <p:tavLst>
                                        <p:tav tm="0">
                                          <p:val>
                                            <p:fltVal val="360"/>
                                          </p:val>
                                        </p:tav>
                                        <p:tav tm="100000">
                                          <p:val>
                                            <p:fltVal val="0"/>
                                          </p:val>
                                        </p:tav>
                                      </p:tavLst>
                                    </p:anim>
                                    <p:animEffect transition="in" filter="fade">
                                      <p:cBhvr>
                                        <p:cTn id="66" dur="350"/>
                                        <p:tgtEl>
                                          <p:spTgt spid="33"/>
                                        </p:tgtEl>
                                      </p:cBhvr>
                                    </p:animEffect>
                                  </p:childTnLst>
                                </p:cTn>
                              </p:par>
                            </p:childTnLst>
                          </p:cTn>
                        </p:par>
                        <p:par>
                          <p:cTn id="67" fill="hold">
                            <p:stCondLst>
                              <p:cond delay="3500"/>
                            </p:stCondLst>
                            <p:childTnLst>
                              <p:par>
                                <p:cTn id="68" presetID="49" presetClass="entr" presetSubtype="0" decel="100000"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350" fill="hold"/>
                                        <p:tgtEl>
                                          <p:spTgt spid="38"/>
                                        </p:tgtEl>
                                        <p:attrNameLst>
                                          <p:attrName>ppt_w</p:attrName>
                                        </p:attrNameLst>
                                      </p:cBhvr>
                                      <p:tavLst>
                                        <p:tav tm="0">
                                          <p:val>
                                            <p:fltVal val="0"/>
                                          </p:val>
                                        </p:tav>
                                        <p:tav tm="100000">
                                          <p:val>
                                            <p:strVal val="#ppt_w"/>
                                          </p:val>
                                        </p:tav>
                                      </p:tavLst>
                                    </p:anim>
                                    <p:anim calcmode="lin" valueType="num">
                                      <p:cBhvr>
                                        <p:cTn id="71" dur="350" fill="hold"/>
                                        <p:tgtEl>
                                          <p:spTgt spid="38"/>
                                        </p:tgtEl>
                                        <p:attrNameLst>
                                          <p:attrName>ppt_h</p:attrName>
                                        </p:attrNameLst>
                                      </p:cBhvr>
                                      <p:tavLst>
                                        <p:tav tm="0">
                                          <p:val>
                                            <p:fltVal val="0"/>
                                          </p:val>
                                        </p:tav>
                                        <p:tav tm="100000">
                                          <p:val>
                                            <p:strVal val="#ppt_h"/>
                                          </p:val>
                                        </p:tav>
                                      </p:tavLst>
                                    </p:anim>
                                    <p:anim calcmode="lin" valueType="num">
                                      <p:cBhvr>
                                        <p:cTn id="72" dur="350" fill="hold"/>
                                        <p:tgtEl>
                                          <p:spTgt spid="38"/>
                                        </p:tgtEl>
                                        <p:attrNameLst>
                                          <p:attrName>style.rotation</p:attrName>
                                        </p:attrNameLst>
                                      </p:cBhvr>
                                      <p:tavLst>
                                        <p:tav tm="0">
                                          <p:val>
                                            <p:fltVal val="360"/>
                                          </p:val>
                                        </p:tav>
                                        <p:tav tm="100000">
                                          <p:val>
                                            <p:fltVal val="0"/>
                                          </p:val>
                                        </p:tav>
                                      </p:tavLst>
                                    </p:anim>
                                    <p:animEffect transition="in" filter="fade">
                                      <p:cBhvr>
                                        <p:cTn id="73" dur="3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27" name="TextBox 50"/>
          <p:cNvSpPr txBox="1"/>
          <p:nvPr/>
        </p:nvSpPr>
        <p:spPr>
          <a:xfrm>
            <a:off x="1360444" y="2141245"/>
            <a:ext cx="2000483" cy="1570428"/>
          </a:xfrm>
          <a:prstGeom prst="rect">
            <a:avLst/>
          </a:prstGeom>
          <a:noFill/>
        </p:spPr>
        <p:txBody>
          <a:bodyPr wrap="square" lIns="91439" tIns="45719" rIns="91439" bIns="45719" rtlCol="0">
            <a:spAutoFit/>
          </a:bodyPr>
          <a:lstStyle/>
          <a:p>
            <a:pPr algn="just">
              <a:lnSpc>
                <a:spcPct val="150000"/>
              </a:lnSpc>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8" name="TextBox 51"/>
          <p:cNvSpPr txBox="1"/>
          <p:nvPr/>
        </p:nvSpPr>
        <p:spPr>
          <a:xfrm>
            <a:off x="1632328" y="1700808"/>
            <a:ext cx="1456715" cy="415498"/>
          </a:xfrm>
          <a:prstGeom prst="rect">
            <a:avLst/>
          </a:prstGeom>
          <a:noFill/>
        </p:spPr>
        <p:txBody>
          <a:bodyPr wrap="square" lIns="91439" tIns="0" rIns="91439" bIns="0" rtlCol="0" anchor="t">
            <a:spAutoFit/>
          </a:bodyPr>
          <a:lstStyle/>
          <a:p>
            <a:pPr algn="ctr">
              <a:lnSpc>
                <a:spcPct val="150000"/>
              </a:lnSpc>
            </a:pPr>
            <a:r>
              <a:rPr lang="zh-CN" altLang="en-US"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9" name="TextBox 52"/>
          <p:cNvSpPr txBox="1"/>
          <p:nvPr/>
        </p:nvSpPr>
        <p:spPr>
          <a:xfrm>
            <a:off x="3852241" y="2141245"/>
            <a:ext cx="2000483" cy="1570428"/>
          </a:xfrm>
          <a:prstGeom prst="rect">
            <a:avLst/>
          </a:prstGeom>
          <a:noFill/>
        </p:spPr>
        <p:txBody>
          <a:bodyPr wrap="square" lIns="91439" tIns="45719" rIns="91439" bIns="45719" rtlCol="0">
            <a:spAutoFit/>
          </a:bodyPr>
          <a:lstStyle/>
          <a:p>
            <a:pPr algn="just">
              <a:lnSpc>
                <a:spcPct val="150000"/>
              </a:lnSpc>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0" name="TextBox 53"/>
          <p:cNvSpPr txBox="1"/>
          <p:nvPr/>
        </p:nvSpPr>
        <p:spPr>
          <a:xfrm>
            <a:off x="4073880" y="1700808"/>
            <a:ext cx="1557205" cy="415498"/>
          </a:xfrm>
          <a:prstGeom prst="rect">
            <a:avLst/>
          </a:prstGeom>
          <a:noFill/>
        </p:spPr>
        <p:txBody>
          <a:bodyPr wrap="square" lIns="91439" tIns="0" rIns="91439" bIns="0" rtlCol="0" anchor="t">
            <a:spAutoFit/>
          </a:bodyPr>
          <a:lstStyle/>
          <a:p>
            <a:pPr algn="ct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华文黑体" pitchFamily="2" charset="-122"/>
              </a:rPr>
              <a:t>添加标题</a:t>
            </a:r>
          </a:p>
        </p:txBody>
      </p:sp>
      <p:sp>
        <p:nvSpPr>
          <p:cNvPr id="31" name="TextBox 54"/>
          <p:cNvSpPr txBox="1"/>
          <p:nvPr/>
        </p:nvSpPr>
        <p:spPr>
          <a:xfrm>
            <a:off x="6344039" y="2141245"/>
            <a:ext cx="2000483" cy="1570428"/>
          </a:xfrm>
          <a:prstGeom prst="rect">
            <a:avLst/>
          </a:prstGeom>
          <a:noFill/>
        </p:spPr>
        <p:txBody>
          <a:bodyPr wrap="square" lIns="91439" tIns="45719" rIns="91439" bIns="45719" rtlCol="0">
            <a:spAutoFit/>
          </a:bodyPr>
          <a:lstStyle/>
          <a:p>
            <a:pPr algn="just">
              <a:lnSpc>
                <a:spcPct val="150000"/>
              </a:lnSpc>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2" name="TextBox 55"/>
          <p:cNvSpPr txBox="1"/>
          <p:nvPr/>
        </p:nvSpPr>
        <p:spPr>
          <a:xfrm>
            <a:off x="6611443" y="1700808"/>
            <a:ext cx="1465675" cy="415498"/>
          </a:xfrm>
          <a:prstGeom prst="rect">
            <a:avLst/>
          </a:prstGeom>
          <a:noFill/>
        </p:spPr>
        <p:txBody>
          <a:bodyPr wrap="square" lIns="91439" tIns="0" rIns="91439" bIns="0" rtlCol="0" anchor="t">
            <a:spAutoFit/>
          </a:bodyPr>
          <a:lstStyle/>
          <a:p>
            <a:pPr algn="ctr">
              <a:lnSpc>
                <a:spcPct val="150000"/>
              </a:lnSpc>
            </a:pPr>
            <a:r>
              <a:rPr lang="zh-CN" altLang="en-US"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p>
        </p:txBody>
      </p:sp>
      <p:sp>
        <p:nvSpPr>
          <p:cNvPr id="57" name="TextBox 56"/>
          <p:cNvSpPr txBox="1"/>
          <p:nvPr/>
        </p:nvSpPr>
        <p:spPr>
          <a:xfrm>
            <a:off x="8835837" y="2141245"/>
            <a:ext cx="2000483" cy="1570428"/>
          </a:xfrm>
          <a:prstGeom prst="rect">
            <a:avLst/>
          </a:prstGeom>
          <a:noFill/>
        </p:spPr>
        <p:txBody>
          <a:bodyPr wrap="square" lIns="91439" tIns="45719" rIns="91439" bIns="45719" rtlCol="0">
            <a:spAutoFit/>
          </a:bodyPr>
          <a:lstStyle/>
          <a:p>
            <a:pPr algn="just">
              <a:lnSpc>
                <a:spcPct val="150000"/>
              </a:lnSpc>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8" name="TextBox 57"/>
          <p:cNvSpPr txBox="1"/>
          <p:nvPr/>
        </p:nvSpPr>
        <p:spPr>
          <a:xfrm>
            <a:off x="9004988" y="1700808"/>
            <a:ext cx="1662176" cy="415498"/>
          </a:xfrm>
          <a:prstGeom prst="rect">
            <a:avLst/>
          </a:prstGeom>
          <a:noFill/>
        </p:spPr>
        <p:txBody>
          <a:bodyPr wrap="square" lIns="91439" tIns="0" rIns="91439" bIns="0" rtlCol="0" anchor="t">
            <a:spAutoFit/>
          </a:bodyPr>
          <a:lstStyle/>
          <a:p>
            <a:pPr algn="ct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华文黑体" pitchFamily="2" charset="-122"/>
              </a:rPr>
              <a:t>添加标题</a:t>
            </a:r>
          </a:p>
        </p:txBody>
      </p:sp>
      <p:sp>
        <p:nvSpPr>
          <p:cNvPr id="59" name="Flowchart: Manual Input 11"/>
          <p:cNvSpPr/>
          <p:nvPr/>
        </p:nvSpPr>
        <p:spPr>
          <a:xfrm>
            <a:off x="1133841" y="4077074"/>
            <a:ext cx="2453692" cy="1525772"/>
          </a:xfrm>
          <a:prstGeom prst="flowChartManualInput">
            <a:avLst/>
          </a:prstGeom>
          <a:solidFill>
            <a:schemeClr val="accent1"/>
          </a:solidFill>
          <a:ln w="38100">
            <a:solidFill>
              <a:srgbClr val="F0EFEC"/>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19" rIns="0" bIns="45719" rtlCol="0" anchor="ctr"/>
          <a:lstStyle/>
          <a:p>
            <a:pPr algn="ct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Flowchart: Manual Input 11"/>
          <p:cNvSpPr/>
          <p:nvPr/>
        </p:nvSpPr>
        <p:spPr>
          <a:xfrm flipH="1">
            <a:off x="3625638" y="4077074"/>
            <a:ext cx="2453692" cy="1525772"/>
          </a:xfrm>
          <a:prstGeom prst="flowChartManualInpu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Flowchart: Manual Input 11"/>
          <p:cNvSpPr/>
          <p:nvPr/>
        </p:nvSpPr>
        <p:spPr>
          <a:xfrm>
            <a:off x="6117436" y="4077074"/>
            <a:ext cx="2453692" cy="1525772"/>
          </a:xfrm>
          <a:prstGeom prst="flowChartManualInput">
            <a:avLst/>
          </a:prstGeom>
          <a:solidFill>
            <a:schemeClr val="accent1"/>
          </a:solidFill>
          <a:ln w="38100">
            <a:no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19" rIns="0" bIns="45719" rtlCol="0" anchor="ctr"/>
          <a:lstStyle/>
          <a:p>
            <a:pPr algn="ct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Flowchart: Manual Input 11"/>
          <p:cNvSpPr/>
          <p:nvPr/>
        </p:nvSpPr>
        <p:spPr>
          <a:xfrm flipH="1">
            <a:off x="8609233" y="4077074"/>
            <a:ext cx="2453692" cy="1525772"/>
          </a:xfrm>
          <a:prstGeom prst="flowChartManualInpu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Freeform 6"/>
          <p:cNvSpPr>
            <a:spLocks noEditPoints="1"/>
          </p:cNvSpPr>
          <p:nvPr/>
        </p:nvSpPr>
        <p:spPr bwMode="auto">
          <a:xfrm>
            <a:off x="7065921" y="4586048"/>
            <a:ext cx="712771" cy="688639"/>
          </a:xfrm>
          <a:custGeom>
            <a:avLst/>
            <a:gdLst>
              <a:gd name="T0" fmla="*/ 161 w 502"/>
              <a:gd name="T1" fmla="*/ 58 h 485"/>
              <a:gd name="T2" fmla="*/ 406 w 502"/>
              <a:gd name="T3" fmla="*/ 100 h 485"/>
              <a:gd name="T4" fmla="*/ 371 w 502"/>
              <a:gd name="T5" fmla="*/ 58 h 485"/>
              <a:gd name="T6" fmla="*/ 181 w 502"/>
              <a:gd name="T7" fmla="*/ 459 h 485"/>
              <a:gd name="T8" fmla="*/ 124 w 502"/>
              <a:gd name="T9" fmla="*/ 294 h 485"/>
              <a:gd name="T10" fmla="*/ 71 w 502"/>
              <a:gd name="T11" fmla="*/ 294 h 485"/>
              <a:gd name="T12" fmla="*/ 67 w 502"/>
              <a:gd name="T13" fmla="*/ 268 h 485"/>
              <a:gd name="T14" fmla="*/ 12 w 502"/>
              <a:gd name="T15" fmla="*/ 225 h 485"/>
              <a:gd name="T16" fmla="*/ 4 w 502"/>
              <a:gd name="T17" fmla="*/ 209 h 485"/>
              <a:gd name="T18" fmla="*/ 3 w 502"/>
              <a:gd name="T19" fmla="*/ 207 h 485"/>
              <a:gd name="T20" fmla="*/ 6 w 502"/>
              <a:gd name="T21" fmla="*/ 181 h 485"/>
              <a:gd name="T22" fmla="*/ 79 w 502"/>
              <a:gd name="T23" fmla="*/ 111 h 485"/>
              <a:gd name="T24" fmla="*/ 97 w 502"/>
              <a:gd name="T25" fmla="*/ 110 h 485"/>
              <a:gd name="T26" fmla="*/ 92 w 502"/>
              <a:gd name="T27" fmla="*/ 145 h 485"/>
              <a:gd name="T28" fmla="*/ 115 w 502"/>
              <a:gd name="T29" fmla="*/ 122 h 485"/>
              <a:gd name="T30" fmla="*/ 138 w 502"/>
              <a:gd name="T31" fmla="*/ 122 h 485"/>
              <a:gd name="T32" fmla="*/ 161 w 502"/>
              <a:gd name="T33" fmla="*/ 145 h 485"/>
              <a:gd name="T34" fmla="*/ 155 w 502"/>
              <a:gd name="T35" fmla="*/ 110 h 485"/>
              <a:gd name="T36" fmla="*/ 174 w 502"/>
              <a:gd name="T37" fmla="*/ 111 h 485"/>
              <a:gd name="T38" fmla="*/ 157 w 502"/>
              <a:gd name="T39" fmla="*/ 314 h 485"/>
              <a:gd name="T40" fmla="*/ 70 w 502"/>
              <a:gd name="T41" fmla="*/ 173 h 485"/>
              <a:gd name="T42" fmla="*/ 62 w 502"/>
              <a:gd name="T43" fmla="*/ 222 h 485"/>
              <a:gd name="T44" fmla="*/ 502 w 502"/>
              <a:gd name="T45" fmla="*/ 211 h 485"/>
              <a:gd name="T46" fmla="*/ 502 w 502"/>
              <a:gd name="T47" fmla="*/ 210 h 485"/>
              <a:gd name="T48" fmla="*/ 453 w 502"/>
              <a:gd name="T49" fmla="*/ 111 h 485"/>
              <a:gd name="T50" fmla="*/ 435 w 502"/>
              <a:gd name="T51" fmla="*/ 110 h 485"/>
              <a:gd name="T52" fmla="*/ 440 w 502"/>
              <a:gd name="T53" fmla="*/ 145 h 485"/>
              <a:gd name="T54" fmla="*/ 417 w 502"/>
              <a:gd name="T55" fmla="*/ 122 h 485"/>
              <a:gd name="T56" fmla="*/ 394 w 502"/>
              <a:gd name="T57" fmla="*/ 122 h 485"/>
              <a:gd name="T58" fmla="*/ 371 w 502"/>
              <a:gd name="T59" fmla="*/ 145 h 485"/>
              <a:gd name="T60" fmla="*/ 377 w 502"/>
              <a:gd name="T61" fmla="*/ 110 h 485"/>
              <a:gd name="T62" fmla="*/ 358 w 502"/>
              <a:gd name="T63" fmla="*/ 111 h 485"/>
              <a:gd name="T64" fmla="*/ 362 w 502"/>
              <a:gd name="T65" fmla="*/ 314 h 485"/>
              <a:gd name="T66" fmla="*/ 403 w 502"/>
              <a:gd name="T67" fmla="*/ 459 h 485"/>
              <a:gd name="T68" fmla="*/ 413 w 502"/>
              <a:gd name="T69" fmla="*/ 459 h 485"/>
              <a:gd name="T70" fmla="*/ 469 w 502"/>
              <a:gd name="T71" fmla="*/ 303 h 485"/>
              <a:gd name="T72" fmla="*/ 498 w 502"/>
              <a:gd name="T73" fmla="*/ 233 h 485"/>
              <a:gd name="T74" fmla="*/ 501 w 502"/>
              <a:gd name="T75" fmla="*/ 227 h 485"/>
              <a:gd name="T76" fmla="*/ 260 w 502"/>
              <a:gd name="T77" fmla="*/ 94 h 485"/>
              <a:gd name="T78" fmla="*/ 222 w 502"/>
              <a:gd name="T79" fmla="*/ 47 h 485"/>
              <a:gd name="T80" fmla="*/ 310 w 502"/>
              <a:gd name="T81" fmla="*/ 105 h 485"/>
              <a:gd name="T82" fmla="*/ 308 w 502"/>
              <a:gd name="T83" fmla="*/ 118 h 485"/>
              <a:gd name="T84" fmla="*/ 272 w 502"/>
              <a:gd name="T85" fmla="*/ 197 h 485"/>
              <a:gd name="T86" fmla="*/ 267 w 502"/>
              <a:gd name="T87" fmla="*/ 102 h 485"/>
              <a:gd name="T88" fmla="*/ 251 w 502"/>
              <a:gd name="T89" fmla="*/ 120 h 485"/>
              <a:gd name="T90" fmla="*/ 231 w 502"/>
              <a:gd name="T91" fmla="*/ 127 h 485"/>
              <a:gd name="T92" fmla="*/ 228 w 502"/>
              <a:gd name="T93" fmla="*/ 103 h 485"/>
              <a:gd name="T94" fmla="*/ 187 w 502"/>
              <a:gd name="T95" fmla="*/ 126 h 485"/>
              <a:gd name="T96" fmla="*/ 195 w 502"/>
              <a:gd name="T97" fmla="*/ 305 h 485"/>
              <a:gd name="T98" fmla="*/ 205 w 502"/>
              <a:gd name="T99" fmla="*/ 485 h 485"/>
              <a:gd name="T100" fmla="*/ 262 w 502"/>
              <a:gd name="T101" fmla="*/ 305 h 485"/>
              <a:gd name="T102" fmla="*/ 319 w 502"/>
              <a:gd name="T103" fmla="*/ 305 h 485"/>
              <a:gd name="T104" fmla="*/ 325 w 502"/>
              <a:gd name="T105" fmla="*/ 305 h 485"/>
              <a:gd name="T106" fmla="*/ 311 w 502"/>
              <a:gd name="T107" fmla="*/ 105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2" h="485">
                <a:moveTo>
                  <a:pt x="92" y="58"/>
                </a:moveTo>
                <a:cubicBezTo>
                  <a:pt x="92" y="34"/>
                  <a:pt x="107" y="15"/>
                  <a:pt x="126" y="15"/>
                </a:cubicBezTo>
                <a:cubicBezTo>
                  <a:pt x="145" y="15"/>
                  <a:pt x="161" y="34"/>
                  <a:pt x="161" y="58"/>
                </a:cubicBezTo>
                <a:cubicBezTo>
                  <a:pt x="161" y="81"/>
                  <a:pt x="145" y="100"/>
                  <a:pt x="126" y="100"/>
                </a:cubicBezTo>
                <a:cubicBezTo>
                  <a:pt x="107" y="100"/>
                  <a:pt x="92" y="81"/>
                  <a:pt x="92" y="58"/>
                </a:cubicBezTo>
                <a:close/>
                <a:moveTo>
                  <a:pt x="406" y="100"/>
                </a:moveTo>
                <a:cubicBezTo>
                  <a:pt x="425" y="100"/>
                  <a:pt x="440" y="81"/>
                  <a:pt x="440" y="58"/>
                </a:cubicBezTo>
                <a:cubicBezTo>
                  <a:pt x="440" y="34"/>
                  <a:pt x="425" y="15"/>
                  <a:pt x="406" y="15"/>
                </a:cubicBezTo>
                <a:cubicBezTo>
                  <a:pt x="386" y="15"/>
                  <a:pt x="371" y="34"/>
                  <a:pt x="371" y="58"/>
                </a:cubicBezTo>
                <a:cubicBezTo>
                  <a:pt x="371" y="81"/>
                  <a:pt x="386" y="100"/>
                  <a:pt x="406" y="100"/>
                </a:cubicBezTo>
                <a:close/>
                <a:moveTo>
                  <a:pt x="181" y="316"/>
                </a:moveTo>
                <a:cubicBezTo>
                  <a:pt x="182" y="355"/>
                  <a:pt x="182" y="419"/>
                  <a:pt x="181" y="459"/>
                </a:cubicBezTo>
                <a:cubicBezTo>
                  <a:pt x="134" y="459"/>
                  <a:pt x="134" y="459"/>
                  <a:pt x="134" y="459"/>
                </a:cubicBezTo>
                <a:cubicBezTo>
                  <a:pt x="129" y="294"/>
                  <a:pt x="129" y="294"/>
                  <a:pt x="129" y="294"/>
                </a:cubicBezTo>
                <a:cubicBezTo>
                  <a:pt x="127" y="294"/>
                  <a:pt x="125" y="294"/>
                  <a:pt x="124" y="294"/>
                </a:cubicBezTo>
                <a:cubicBezTo>
                  <a:pt x="124" y="326"/>
                  <a:pt x="125" y="411"/>
                  <a:pt x="124" y="459"/>
                </a:cubicBezTo>
                <a:cubicBezTo>
                  <a:pt x="77" y="459"/>
                  <a:pt x="77" y="459"/>
                  <a:pt x="77" y="459"/>
                </a:cubicBezTo>
                <a:cubicBezTo>
                  <a:pt x="71" y="294"/>
                  <a:pt x="71" y="294"/>
                  <a:pt x="71" y="294"/>
                </a:cubicBezTo>
                <a:cubicBezTo>
                  <a:pt x="70" y="294"/>
                  <a:pt x="68" y="294"/>
                  <a:pt x="67" y="294"/>
                </a:cubicBezTo>
                <a:cubicBezTo>
                  <a:pt x="67" y="293"/>
                  <a:pt x="67" y="293"/>
                  <a:pt x="67" y="293"/>
                </a:cubicBezTo>
                <a:cubicBezTo>
                  <a:pt x="67" y="285"/>
                  <a:pt x="67" y="277"/>
                  <a:pt x="67" y="268"/>
                </a:cubicBezTo>
                <a:cubicBezTo>
                  <a:pt x="59" y="273"/>
                  <a:pt x="50" y="278"/>
                  <a:pt x="41" y="282"/>
                </a:cubicBezTo>
                <a:cubicBezTo>
                  <a:pt x="22" y="244"/>
                  <a:pt x="22" y="244"/>
                  <a:pt x="22" y="244"/>
                </a:cubicBezTo>
                <a:cubicBezTo>
                  <a:pt x="12" y="225"/>
                  <a:pt x="12" y="225"/>
                  <a:pt x="12" y="225"/>
                </a:cubicBezTo>
                <a:cubicBezTo>
                  <a:pt x="7" y="216"/>
                  <a:pt x="7" y="216"/>
                  <a:pt x="7" y="216"/>
                </a:cubicBezTo>
                <a:cubicBezTo>
                  <a:pt x="5" y="211"/>
                  <a:pt x="5" y="211"/>
                  <a:pt x="5" y="211"/>
                </a:cubicBezTo>
                <a:cubicBezTo>
                  <a:pt x="4" y="209"/>
                  <a:pt x="4" y="209"/>
                  <a:pt x="4" y="209"/>
                </a:cubicBezTo>
                <a:cubicBezTo>
                  <a:pt x="3" y="207"/>
                  <a:pt x="3" y="207"/>
                  <a:pt x="3" y="207"/>
                </a:cubicBezTo>
                <a:cubicBezTo>
                  <a:pt x="3" y="207"/>
                  <a:pt x="3" y="207"/>
                  <a:pt x="3" y="207"/>
                </a:cubicBezTo>
                <a:cubicBezTo>
                  <a:pt x="3" y="207"/>
                  <a:pt x="3" y="207"/>
                  <a:pt x="3" y="207"/>
                </a:cubicBezTo>
                <a:cubicBezTo>
                  <a:pt x="3" y="207"/>
                  <a:pt x="3" y="207"/>
                  <a:pt x="3" y="207"/>
                </a:cubicBezTo>
                <a:cubicBezTo>
                  <a:pt x="4" y="195"/>
                  <a:pt x="0" y="231"/>
                  <a:pt x="5" y="182"/>
                </a:cubicBezTo>
                <a:cubicBezTo>
                  <a:pt x="6" y="181"/>
                  <a:pt x="6" y="181"/>
                  <a:pt x="6" y="181"/>
                </a:cubicBezTo>
                <a:cubicBezTo>
                  <a:pt x="6" y="181"/>
                  <a:pt x="6" y="181"/>
                  <a:pt x="6" y="181"/>
                </a:cubicBezTo>
                <a:cubicBezTo>
                  <a:pt x="64" y="119"/>
                  <a:pt x="64" y="119"/>
                  <a:pt x="64" y="119"/>
                </a:cubicBezTo>
                <a:cubicBezTo>
                  <a:pt x="68" y="114"/>
                  <a:pt x="73" y="112"/>
                  <a:pt x="79" y="111"/>
                </a:cubicBezTo>
                <a:cubicBezTo>
                  <a:pt x="79" y="111"/>
                  <a:pt x="80" y="111"/>
                  <a:pt x="80" y="111"/>
                </a:cubicBezTo>
                <a:cubicBezTo>
                  <a:pt x="86" y="110"/>
                  <a:pt x="92" y="110"/>
                  <a:pt x="97" y="109"/>
                </a:cubicBezTo>
                <a:cubicBezTo>
                  <a:pt x="97" y="110"/>
                  <a:pt x="97" y="110"/>
                  <a:pt x="97" y="110"/>
                </a:cubicBezTo>
                <a:cubicBezTo>
                  <a:pt x="83" y="122"/>
                  <a:pt x="83" y="122"/>
                  <a:pt x="83" y="122"/>
                </a:cubicBezTo>
                <a:cubicBezTo>
                  <a:pt x="100" y="131"/>
                  <a:pt x="100" y="131"/>
                  <a:pt x="100" y="131"/>
                </a:cubicBezTo>
                <a:cubicBezTo>
                  <a:pt x="92" y="145"/>
                  <a:pt x="92" y="145"/>
                  <a:pt x="92" y="145"/>
                </a:cubicBezTo>
                <a:cubicBezTo>
                  <a:pt x="115" y="195"/>
                  <a:pt x="115" y="195"/>
                  <a:pt x="115" y="195"/>
                </a:cubicBezTo>
                <a:cubicBezTo>
                  <a:pt x="118" y="125"/>
                  <a:pt x="118" y="125"/>
                  <a:pt x="118" y="125"/>
                </a:cubicBezTo>
                <a:cubicBezTo>
                  <a:pt x="115" y="122"/>
                  <a:pt x="115" y="122"/>
                  <a:pt x="115" y="122"/>
                </a:cubicBezTo>
                <a:cubicBezTo>
                  <a:pt x="119" y="108"/>
                  <a:pt x="119" y="108"/>
                  <a:pt x="119" y="108"/>
                </a:cubicBezTo>
                <a:cubicBezTo>
                  <a:pt x="133" y="108"/>
                  <a:pt x="133" y="108"/>
                  <a:pt x="133" y="108"/>
                </a:cubicBezTo>
                <a:cubicBezTo>
                  <a:pt x="138" y="122"/>
                  <a:pt x="138" y="122"/>
                  <a:pt x="138" y="122"/>
                </a:cubicBezTo>
                <a:cubicBezTo>
                  <a:pt x="134" y="125"/>
                  <a:pt x="134" y="125"/>
                  <a:pt x="134" y="125"/>
                </a:cubicBezTo>
                <a:cubicBezTo>
                  <a:pt x="138" y="195"/>
                  <a:pt x="138" y="195"/>
                  <a:pt x="138" y="195"/>
                </a:cubicBezTo>
                <a:cubicBezTo>
                  <a:pt x="161" y="145"/>
                  <a:pt x="161" y="145"/>
                  <a:pt x="161" y="145"/>
                </a:cubicBezTo>
                <a:cubicBezTo>
                  <a:pt x="152" y="131"/>
                  <a:pt x="152" y="131"/>
                  <a:pt x="152" y="131"/>
                </a:cubicBezTo>
                <a:cubicBezTo>
                  <a:pt x="170" y="122"/>
                  <a:pt x="170" y="122"/>
                  <a:pt x="170" y="122"/>
                </a:cubicBezTo>
                <a:cubicBezTo>
                  <a:pt x="155" y="110"/>
                  <a:pt x="155" y="110"/>
                  <a:pt x="155" y="110"/>
                </a:cubicBezTo>
                <a:cubicBezTo>
                  <a:pt x="155" y="109"/>
                  <a:pt x="155" y="109"/>
                  <a:pt x="155" y="109"/>
                </a:cubicBezTo>
                <a:cubicBezTo>
                  <a:pt x="161" y="110"/>
                  <a:pt x="167" y="110"/>
                  <a:pt x="172" y="111"/>
                </a:cubicBezTo>
                <a:cubicBezTo>
                  <a:pt x="173" y="111"/>
                  <a:pt x="173" y="111"/>
                  <a:pt x="174" y="111"/>
                </a:cubicBezTo>
                <a:cubicBezTo>
                  <a:pt x="174" y="111"/>
                  <a:pt x="175" y="112"/>
                  <a:pt x="176" y="112"/>
                </a:cubicBezTo>
                <a:cubicBezTo>
                  <a:pt x="174" y="116"/>
                  <a:pt x="173" y="121"/>
                  <a:pt x="172" y="126"/>
                </a:cubicBezTo>
                <a:cubicBezTo>
                  <a:pt x="157" y="314"/>
                  <a:pt x="157" y="314"/>
                  <a:pt x="157" y="314"/>
                </a:cubicBezTo>
                <a:cubicBezTo>
                  <a:pt x="169" y="315"/>
                  <a:pt x="169" y="315"/>
                  <a:pt x="169" y="315"/>
                </a:cubicBezTo>
                <a:cubicBezTo>
                  <a:pt x="173" y="315"/>
                  <a:pt x="177" y="315"/>
                  <a:pt x="181" y="316"/>
                </a:cubicBezTo>
                <a:close/>
                <a:moveTo>
                  <a:pt x="70" y="173"/>
                </a:moveTo>
                <a:cubicBezTo>
                  <a:pt x="49" y="198"/>
                  <a:pt x="49" y="198"/>
                  <a:pt x="49" y="198"/>
                </a:cubicBezTo>
                <a:cubicBezTo>
                  <a:pt x="52" y="204"/>
                  <a:pt x="52" y="204"/>
                  <a:pt x="52" y="204"/>
                </a:cubicBezTo>
                <a:cubicBezTo>
                  <a:pt x="62" y="222"/>
                  <a:pt x="62" y="222"/>
                  <a:pt x="62" y="222"/>
                </a:cubicBezTo>
                <a:cubicBezTo>
                  <a:pt x="68" y="232"/>
                  <a:pt x="68" y="232"/>
                  <a:pt x="68" y="232"/>
                </a:cubicBezTo>
                <a:cubicBezTo>
                  <a:pt x="68" y="212"/>
                  <a:pt x="69" y="192"/>
                  <a:pt x="70" y="173"/>
                </a:cubicBezTo>
                <a:close/>
                <a:moveTo>
                  <a:pt x="502" y="211"/>
                </a:moveTo>
                <a:cubicBezTo>
                  <a:pt x="502" y="210"/>
                  <a:pt x="502" y="210"/>
                  <a:pt x="502" y="210"/>
                </a:cubicBezTo>
                <a:cubicBezTo>
                  <a:pt x="502" y="210"/>
                  <a:pt x="502" y="210"/>
                  <a:pt x="502" y="210"/>
                </a:cubicBezTo>
                <a:cubicBezTo>
                  <a:pt x="502" y="210"/>
                  <a:pt x="502" y="210"/>
                  <a:pt x="502" y="210"/>
                </a:cubicBezTo>
                <a:cubicBezTo>
                  <a:pt x="501" y="207"/>
                  <a:pt x="501" y="207"/>
                  <a:pt x="501" y="207"/>
                </a:cubicBezTo>
                <a:cubicBezTo>
                  <a:pt x="471" y="126"/>
                  <a:pt x="471" y="126"/>
                  <a:pt x="471" y="126"/>
                </a:cubicBezTo>
                <a:cubicBezTo>
                  <a:pt x="468" y="118"/>
                  <a:pt x="460" y="112"/>
                  <a:pt x="453" y="111"/>
                </a:cubicBezTo>
                <a:cubicBezTo>
                  <a:pt x="452" y="111"/>
                  <a:pt x="452" y="111"/>
                  <a:pt x="452" y="111"/>
                </a:cubicBezTo>
                <a:cubicBezTo>
                  <a:pt x="446" y="110"/>
                  <a:pt x="440" y="110"/>
                  <a:pt x="435" y="109"/>
                </a:cubicBezTo>
                <a:cubicBezTo>
                  <a:pt x="435" y="110"/>
                  <a:pt x="435" y="110"/>
                  <a:pt x="435" y="110"/>
                </a:cubicBezTo>
                <a:cubicBezTo>
                  <a:pt x="449" y="122"/>
                  <a:pt x="449" y="122"/>
                  <a:pt x="449" y="122"/>
                </a:cubicBezTo>
                <a:cubicBezTo>
                  <a:pt x="432" y="131"/>
                  <a:pt x="432" y="131"/>
                  <a:pt x="432" y="131"/>
                </a:cubicBezTo>
                <a:cubicBezTo>
                  <a:pt x="440" y="145"/>
                  <a:pt x="440" y="145"/>
                  <a:pt x="440" y="145"/>
                </a:cubicBezTo>
                <a:cubicBezTo>
                  <a:pt x="417" y="195"/>
                  <a:pt x="417" y="195"/>
                  <a:pt x="417" y="195"/>
                </a:cubicBezTo>
                <a:cubicBezTo>
                  <a:pt x="414" y="125"/>
                  <a:pt x="414" y="125"/>
                  <a:pt x="414" y="125"/>
                </a:cubicBezTo>
                <a:cubicBezTo>
                  <a:pt x="417" y="122"/>
                  <a:pt x="417" y="122"/>
                  <a:pt x="417" y="122"/>
                </a:cubicBezTo>
                <a:cubicBezTo>
                  <a:pt x="413" y="109"/>
                  <a:pt x="413" y="109"/>
                  <a:pt x="413" y="109"/>
                </a:cubicBezTo>
                <a:cubicBezTo>
                  <a:pt x="399" y="109"/>
                  <a:pt x="399" y="109"/>
                  <a:pt x="399" y="109"/>
                </a:cubicBezTo>
                <a:cubicBezTo>
                  <a:pt x="394" y="122"/>
                  <a:pt x="394" y="122"/>
                  <a:pt x="394" y="122"/>
                </a:cubicBezTo>
                <a:cubicBezTo>
                  <a:pt x="398" y="125"/>
                  <a:pt x="398" y="125"/>
                  <a:pt x="398" y="125"/>
                </a:cubicBezTo>
                <a:cubicBezTo>
                  <a:pt x="394" y="195"/>
                  <a:pt x="394" y="195"/>
                  <a:pt x="394" y="195"/>
                </a:cubicBezTo>
                <a:cubicBezTo>
                  <a:pt x="371" y="145"/>
                  <a:pt x="371" y="145"/>
                  <a:pt x="371" y="145"/>
                </a:cubicBezTo>
                <a:cubicBezTo>
                  <a:pt x="379" y="131"/>
                  <a:pt x="379" y="131"/>
                  <a:pt x="379" y="131"/>
                </a:cubicBezTo>
                <a:cubicBezTo>
                  <a:pt x="362" y="122"/>
                  <a:pt x="362" y="122"/>
                  <a:pt x="362" y="122"/>
                </a:cubicBezTo>
                <a:cubicBezTo>
                  <a:pt x="377" y="110"/>
                  <a:pt x="377" y="110"/>
                  <a:pt x="377" y="110"/>
                </a:cubicBezTo>
                <a:cubicBezTo>
                  <a:pt x="376" y="109"/>
                  <a:pt x="376" y="109"/>
                  <a:pt x="376" y="109"/>
                </a:cubicBezTo>
                <a:cubicBezTo>
                  <a:pt x="371" y="110"/>
                  <a:pt x="365" y="110"/>
                  <a:pt x="360" y="111"/>
                </a:cubicBezTo>
                <a:cubicBezTo>
                  <a:pt x="359" y="111"/>
                  <a:pt x="358" y="111"/>
                  <a:pt x="358" y="111"/>
                </a:cubicBezTo>
                <a:cubicBezTo>
                  <a:pt x="353" y="112"/>
                  <a:pt x="349" y="113"/>
                  <a:pt x="345" y="117"/>
                </a:cubicBezTo>
                <a:cubicBezTo>
                  <a:pt x="346" y="120"/>
                  <a:pt x="347" y="123"/>
                  <a:pt x="347" y="126"/>
                </a:cubicBezTo>
                <a:cubicBezTo>
                  <a:pt x="362" y="314"/>
                  <a:pt x="362" y="314"/>
                  <a:pt x="362" y="314"/>
                </a:cubicBezTo>
                <a:cubicBezTo>
                  <a:pt x="351" y="315"/>
                  <a:pt x="351" y="315"/>
                  <a:pt x="351" y="315"/>
                </a:cubicBezTo>
                <a:cubicBezTo>
                  <a:pt x="356" y="459"/>
                  <a:pt x="356" y="459"/>
                  <a:pt x="356" y="459"/>
                </a:cubicBezTo>
                <a:cubicBezTo>
                  <a:pt x="403" y="459"/>
                  <a:pt x="403" y="459"/>
                  <a:pt x="403" y="459"/>
                </a:cubicBezTo>
                <a:cubicBezTo>
                  <a:pt x="404" y="411"/>
                  <a:pt x="403" y="326"/>
                  <a:pt x="403" y="294"/>
                </a:cubicBezTo>
                <a:cubicBezTo>
                  <a:pt x="405" y="294"/>
                  <a:pt x="406" y="294"/>
                  <a:pt x="408" y="294"/>
                </a:cubicBezTo>
                <a:cubicBezTo>
                  <a:pt x="413" y="459"/>
                  <a:pt x="413" y="459"/>
                  <a:pt x="413" y="459"/>
                </a:cubicBezTo>
                <a:cubicBezTo>
                  <a:pt x="460" y="459"/>
                  <a:pt x="460" y="459"/>
                  <a:pt x="460" y="459"/>
                </a:cubicBezTo>
                <a:cubicBezTo>
                  <a:pt x="462" y="414"/>
                  <a:pt x="461" y="335"/>
                  <a:pt x="460" y="299"/>
                </a:cubicBezTo>
                <a:cubicBezTo>
                  <a:pt x="463" y="301"/>
                  <a:pt x="466" y="302"/>
                  <a:pt x="469" y="303"/>
                </a:cubicBezTo>
                <a:cubicBezTo>
                  <a:pt x="486" y="263"/>
                  <a:pt x="486" y="263"/>
                  <a:pt x="486" y="263"/>
                </a:cubicBezTo>
                <a:cubicBezTo>
                  <a:pt x="494" y="243"/>
                  <a:pt x="494" y="243"/>
                  <a:pt x="494" y="243"/>
                </a:cubicBezTo>
                <a:cubicBezTo>
                  <a:pt x="498" y="233"/>
                  <a:pt x="498" y="233"/>
                  <a:pt x="498" y="233"/>
                </a:cubicBezTo>
                <a:cubicBezTo>
                  <a:pt x="501" y="228"/>
                  <a:pt x="501" y="228"/>
                  <a:pt x="501" y="228"/>
                </a:cubicBezTo>
                <a:cubicBezTo>
                  <a:pt x="501" y="227"/>
                  <a:pt x="501" y="227"/>
                  <a:pt x="501" y="227"/>
                </a:cubicBezTo>
                <a:cubicBezTo>
                  <a:pt x="501" y="227"/>
                  <a:pt x="501" y="227"/>
                  <a:pt x="501" y="227"/>
                </a:cubicBezTo>
                <a:cubicBezTo>
                  <a:pt x="501" y="227"/>
                  <a:pt x="501" y="227"/>
                  <a:pt x="501" y="227"/>
                </a:cubicBezTo>
                <a:cubicBezTo>
                  <a:pt x="502" y="220"/>
                  <a:pt x="500" y="243"/>
                  <a:pt x="502" y="211"/>
                </a:cubicBezTo>
                <a:close/>
                <a:moveTo>
                  <a:pt x="260" y="94"/>
                </a:moveTo>
                <a:cubicBezTo>
                  <a:pt x="281" y="94"/>
                  <a:pt x="297" y="73"/>
                  <a:pt x="297" y="47"/>
                </a:cubicBezTo>
                <a:cubicBezTo>
                  <a:pt x="297" y="21"/>
                  <a:pt x="281" y="0"/>
                  <a:pt x="260" y="0"/>
                </a:cubicBezTo>
                <a:cubicBezTo>
                  <a:pt x="239" y="0"/>
                  <a:pt x="222" y="21"/>
                  <a:pt x="222" y="47"/>
                </a:cubicBezTo>
                <a:cubicBezTo>
                  <a:pt x="222" y="73"/>
                  <a:pt x="239" y="94"/>
                  <a:pt x="260" y="94"/>
                </a:cubicBezTo>
                <a:close/>
                <a:moveTo>
                  <a:pt x="311" y="105"/>
                </a:moveTo>
                <a:cubicBezTo>
                  <a:pt x="311" y="105"/>
                  <a:pt x="310" y="105"/>
                  <a:pt x="310" y="105"/>
                </a:cubicBezTo>
                <a:cubicBezTo>
                  <a:pt x="304" y="104"/>
                  <a:pt x="298" y="104"/>
                  <a:pt x="291" y="103"/>
                </a:cubicBezTo>
                <a:cubicBezTo>
                  <a:pt x="291" y="104"/>
                  <a:pt x="291" y="104"/>
                  <a:pt x="291" y="104"/>
                </a:cubicBezTo>
                <a:cubicBezTo>
                  <a:pt x="308" y="118"/>
                  <a:pt x="308" y="118"/>
                  <a:pt x="308" y="118"/>
                </a:cubicBezTo>
                <a:cubicBezTo>
                  <a:pt x="288" y="127"/>
                  <a:pt x="288" y="127"/>
                  <a:pt x="288" y="127"/>
                </a:cubicBezTo>
                <a:cubicBezTo>
                  <a:pt x="297" y="143"/>
                  <a:pt x="297" y="143"/>
                  <a:pt x="297" y="143"/>
                </a:cubicBezTo>
                <a:cubicBezTo>
                  <a:pt x="272" y="197"/>
                  <a:pt x="272" y="197"/>
                  <a:pt x="272" y="197"/>
                </a:cubicBezTo>
                <a:cubicBezTo>
                  <a:pt x="268" y="120"/>
                  <a:pt x="268" y="120"/>
                  <a:pt x="268" y="120"/>
                </a:cubicBezTo>
                <a:cubicBezTo>
                  <a:pt x="272" y="117"/>
                  <a:pt x="272" y="117"/>
                  <a:pt x="272" y="117"/>
                </a:cubicBezTo>
                <a:cubicBezTo>
                  <a:pt x="267" y="102"/>
                  <a:pt x="267" y="102"/>
                  <a:pt x="267" y="102"/>
                </a:cubicBezTo>
                <a:cubicBezTo>
                  <a:pt x="252" y="102"/>
                  <a:pt x="252" y="102"/>
                  <a:pt x="252" y="102"/>
                </a:cubicBezTo>
                <a:cubicBezTo>
                  <a:pt x="247" y="117"/>
                  <a:pt x="247" y="117"/>
                  <a:pt x="247" y="117"/>
                </a:cubicBezTo>
                <a:cubicBezTo>
                  <a:pt x="251" y="120"/>
                  <a:pt x="251" y="120"/>
                  <a:pt x="251" y="120"/>
                </a:cubicBezTo>
                <a:cubicBezTo>
                  <a:pt x="247" y="197"/>
                  <a:pt x="247" y="197"/>
                  <a:pt x="247" y="197"/>
                </a:cubicBezTo>
                <a:cubicBezTo>
                  <a:pt x="222" y="143"/>
                  <a:pt x="222" y="143"/>
                  <a:pt x="222" y="143"/>
                </a:cubicBezTo>
                <a:cubicBezTo>
                  <a:pt x="231" y="127"/>
                  <a:pt x="231" y="127"/>
                  <a:pt x="231" y="127"/>
                </a:cubicBezTo>
                <a:cubicBezTo>
                  <a:pt x="212" y="118"/>
                  <a:pt x="212" y="118"/>
                  <a:pt x="212" y="118"/>
                </a:cubicBezTo>
                <a:cubicBezTo>
                  <a:pt x="228" y="104"/>
                  <a:pt x="228" y="104"/>
                  <a:pt x="228" y="104"/>
                </a:cubicBezTo>
                <a:cubicBezTo>
                  <a:pt x="228" y="103"/>
                  <a:pt x="228" y="103"/>
                  <a:pt x="228" y="103"/>
                </a:cubicBezTo>
                <a:cubicBezTo>
                  <a:pt x="222" y="104"/>
                  <a:pt x="216" y="104"/>
                  <a:pt x="210" y="105"/>
                </a:cubicBezTo>
                <a:cubicBezTo>
                  <a:pt x="209" y="105"/>
                  <a:pt x="209" y="105"/>
                  <a:pt x="208" y="105"/>
                </a:cubicBezTo>
                <a:cubicBezTo>
                  <a:pt x="197" y="106"/>
                  <a:pt x="188" y="114"/>
                  <a:pt x="187" y="126"/>
                </a:cubicBezTo>
                <a:cubicBezTo>
                  <a:pt x="171" y="303"/>
                  <a:pt x="171" y="303"/>
                  <a:pt x="171" y="303"/>
                </a:cubicBezTo>
                <a:cubicBezTo>
                  <a:pt x="179" y="303"/>
                  <a:pt x="187" y="304"/>
                  <a:pt x="195" y="304"/>
                </a:cubicBezTo>
                <a:cubicBezTo>
                  <a:pt x="195" y="305"/>
                  <a:pt x="195" y="305"/>
                  <a:pt x="195" y="305"/>
                </a:cubicBezTo>
                <a:cubicBezTo>
                  <a:pt x="196" y="305"/>
                  <a:pt x="196" y="305"/>
                  <a:pt x="197" y="305"/>
                </a:cubicBezTo>
                <a:cubicBezTo>
                  <a:pt x="198" y="305"/>
                  <a:pt x="199" y="305"/>
                  <a:pt x="200" y="305"/>
                </a:cubicBezTo>
                <a:cubicBezTo>
                  <a:pt x="205" y="485"/>
                  <a:pt x="205" y="485"/>
                  <a:pt x="205" y="485"/>
                </a:cubicBezTo>
                <a:cubicBezTo>
                  <a:pt x="257" y="485"/>
                  <a:pt x="257" y="485"/>
                  <a:pt x="257" y="485"/>
                </a:cubicBezTo>
                <a:cubicBezTo>
                  <a:pt x="258" y="433"/>
                  <a:pt x="257" y="340"/>
                  <a:pt x="257" y="305"/>
                </a:cubicBezTo>
                <a:cubicBezTo>
                  <a:pt x="259" y="305"/>
                  <a:pt x="260" y="305"/>
                  <a:pt x="262" y="305"/>
                </a:cubicBezTo>
                <a:cubicBezTo>
                  <a:pt x="268" y="485"/>
                  <a:pt x="268" y="485"/>
                  <a:pt x="268" y="485"/>
                </a:cubicBezTo>
                <a:cubicBezTo>
                  <a:pt x="319" y="485"/>
                  <a:pt x="319" y="485"/>
                  <a:pt x="319" y="485"/>
                </a:cubicBezTo>
                <a:cubicBezTo>
                  <a:pt x="321" y="433"/>
                  <a:pt x="320" y="341"/>
                  <a:pt x="319" y="305"/>
                </a:cubicBezTo>
                <a:cubicBezTo>
                  <a:pt x="321" y="305"/>
                  <a:pt x="322" y="305"/>
                  <a:pt x="324" y="305"/>
                </a:cubicBezTo>
                <a:cubicBezTo>
                  <a:pt x="324" y="305"/>
                  <a:pt x="324" y="305"/>
                  <a:pt x="325" y="305"/>
                </a:cubicBezTo>
                <a:cubicBezTo>
                  <a:pt x="325" y="305"/>
                  <a:pt x="325" y="305"/>
                  <a:pt x="325" y="305"/>
                </a:cubicBezTo>
                <a:cubicBezTo>
                  <a:pt x="333" y="304"/>
                  <a:pt x="342" y="303"/>
                  <a:pt x="350" y="302"/>
                </a:cubicBezTo>
                <a:cubicBezTo>
                  <a:pt x="333" y="126"/>
                  <a:pt x="333" y="126"/>
                  <a:pt x="333" y="126"/>
                </a:cubicBezTo>
                <a:cubicBezTo>
                  <a:pt x="332" y="114"/>
                  <a:pt x="322" y="105"/>
                  <a:pt x="311" y="105"/>
                </a:cubicBezTo>
                <a:close/>
              </a:path>
            </a:pathLst>
          </a:custGeom>
          <a:solidFill>
            <a:schemeClr val="bg1"/>
          </a:solidFill>
          <a:ln>
            <a:noFill/>
          </a:ln>
        </p:spPr>
        <p:txBody>
          <a:bodyPr vert="horz" wrap="square" lIns="91439" tIns="45719" rIns="91439" bIns="45719" numCol="1" anchor="t" anchorCtr="0" compatLnSpc="1"/>
          <a:lstStyle/>
          <a:p>
            <a:endParaRPr lang="zh-CN" altLang="en-US" sz="2400">
              <a:solidFill>
                <a:schemeClr val="tx1">
                  <a:lumMod val="65000"/>
                  <a:lumOff val="35000"/>
                </a:schemeClr>
              </a:solidFill>
              <a:ea typeface="微软雅黑" panose="020B0503020204020204" pitchFamily="34" charset="-122"/>
            </a:endParaRPr>
          </a:p>
        </p:txBody>
      </p:sp>
      <p:sp>
        <p:nvSpPr>
          <p:cNvPr id="64" name="Freeform 7"/>
          <p:cNvSpPr>
            <a:spLocks noEditPoints="1"/>
          </p:cNvSpPr>
          <p:nvPr/>
        </p:nvSpPr>
        <p:spPr bwMode="auto">
          <a:xfrm>
            <a:off x="2014221" y="4467066"/>
            <a:ext cx="692935" cy="807620"/>
          </a:xfrm>
          <a:custGeom>
            <a:avLst/>
            <a:gdLst>
              <a:gd name="T0" fmla="*/ 206 w 488"/>
              <a:gd name="T1" fmla="*/ 54 h 569"/>
              <a:gd name="T2" fmla="*/ 147 w 488"/>
              <a:gd name="T3" fmla="*/ 407 h 569"/>
              <a:gd name="T4" fmla="*/ 98 w 488"/>
              <a:gd name="T5" fmla="*/ 566 h 569"/>
              <a:gd name="T6" fmla="*/ 85 w 488"/>
              <a:gd name="T7" fmla="*/ 354 h 569"/>
              <a:gd name="T8" fmla="*/ 28 w 488"/>
              <a:gd name="T9" fmla="*/ 292 h 569"/>
              <a:gd name="T10" fmla="*/ 6 w 488"/>
              <a:gd name="T11" fmla="*/ 250 h 569"/>
              <a:gd name="T12" fmla="*/ 4 w 488"/>
              <a:gd name="T13" fmla="*/ 245 h 569"/>
              <a:gd name="T14" fmla="*/ 7 w 488"/>
              <a:gd name="T15" fmla="*/ 212 h 569"/>
              <a:gd name="T16" fmla="*/ 82 w 488"/>
              <a:gd name="T17" fmla="*/ 132 h 569"/>
              <a:gd name="T18" fmla="*/ 124 w 488"/>
              <a:gd name="T19" fmla="*/ 120 h 569"/>
              <a:gd name="T20" fmla="*/ 128 w 488"/>
              <a:gd name="T21" fmla="*/ 148 h 569"/>
              <a:gd name="T22" fmla="*/ 151 w 488"/>
              <a:gd name="T23" fmla="*/ 142 h 569"/>
              <a:gd name="T24" fmla="*/ 170 w 488"/>
              <a:gd name="T25" fmla="*/ 119 h 569"/>
              <a:gd name="T26" fmla="*/ 176 w 488"/>
              <a:gd name="T27" fmla="*/ 230 h 569"/>
              <a:gd name="T28" fmla="*/ 217 w 488"/>
              <a:gd name="T29" fmla="*/ 137 h 569"/>
              <a:gd name="T30" fmla="*/ 220 w 488"/>
              <a:gd name="T31" fmla="*/ 122 h 569"/>
              <a:gd name="T32" fmla="*/ 278 w 488"/>
              <a:gd name="T33" fmla="*/ 159 h 569"/>
              <a:gd name="T34" fmla="*/ 315 w 488"/>
              <a:gd name="T35" fmla="*/ 187 h 569"/>
              <a:gd name="T36" fmla="*/ 314 w 488"/>
              <a:gd name="T37" fmla="*/ 228 h 569"/>
              <a:gd name="T38" fmla="*/ 198 w 488"/>
              <a:gd name="T39" fmla="*/ 237 h 569"/>
              <a:gd name="T40" fmla="*/ 233 w 488"/>
              <a:gd name="T41" fmla="*/ 191 h 569"/>
              <a:gd name="T42" fmla="*/ 89 w 488"/>
              <a:gd name="T43" fmla="*/ 201 h 569"/>
              <a:gd name="T44" fmla="*/ 80 w 488"/>
              <a:gd name="T45" fmla="*/ 264 h 569"/>
              <a:gd name="T46" fmla="*/ 169 w 488"/>
              <a:gd name="T47" fmla="*/ 492 h 569"/>
              <a:gd name="T48" fmla="*/ 231 w 488"/>
              <a:gd name="T49" fmla="*/ 558 h 569"/>
              <a:gd name="T50" fmla="*/ 326 w 488"/>
              <a:gd name="T51" fmla="*/ 569 h 569"/>
              <a:gd name="T52" fmla="*/ 488 w 488"/>
              <a:gd name="T53" fmla="*/ 407 h 569"/>
              <a:gd name="T54" fmla="*/ 428 w 488"/>
              <a:gd name="T55" fmla="*/ 407 h 569"/>
              <a:gd name="T56" fmla="*/ 340 w 488"/>
              <a:gd name="T57" fmla="*/ 275 h 569"/>
              <a:gd name="T58" fmla="*/ 311 w 488"/>
              <a:gd name="T59" fmla="*/ 306 h 569"/>
              <a:gd name="T60" fmla="*/ 225 w 488"/>
              <a:gd name="T61" fmla="*/ 392 h 569"/>
              <a:gd name="T62" fmla="*/ 194 w 488"/>
              <a:gd name="T63" fmla="*/ 422 h 569"/>
              <a:gd name="T64" fmla="*/ 326 w 488"/>
              <a:gd name="T65" fmla="*/ 509 h 569"/>
              <a:gd name="T66" fmla="*/ 457 w 488"/>
              <a:gd name="T67" fmla="*/ 422 h 569"/>
              <a:gd name="T68" fmla="*/ 275 w 488"/>
              <a:gd name="T69" fmla="*/ 300 h 569"/>
              <a:gd name="T70" fmla="*/ 261 w 488"/>
              <a:gd name="T71" fmla="*/ 302 h 569"/>
              <a:gd name="T72" fmla="*/ 387 w 488"/>
              <a:gd name="T73" fmla="*/ 297 h 569"/>
              <a:gd name="T74" fmla="*/ 369 w 488"/>
              <a:gd name="T75" fmla="*/ 314 h 569"/>
              <a:gd name="T76" fmla="*/ 387 w 488"/>
              <a:gd name="T77" fmla="*/ 297 h 569"/>
              <a:gd name="T78" fmla="*/ 432 w 488"/>
              <a:gd name="T79" fmla="*/ 344 h 569"/>
              <a:gd name="T80" fmla="*/ 409 w 488"/>
              <a:gd name="T81" fmla="*/ 348 h 569"/>
              <a:gd name="T82" fmla="*/ 226 w 488"/>
              <a:gd name="T83" fmla="*/ 340 h 569"/>
              <a:gd name="T84" fmla="*/ 222 w 488"/>
              <a:gd name="T85" fmla="*/ 354 h 569"/>
              <a:gd name="T86" fmla="*/ 230 w 488"/>
              <a:gd name="T87" fmla="*/ 341 h 569"/>
              <a:gd name="T88" fmla="*/ 421 w 488"/>
              <a:gd name="T89" fmla="*/ 473 h 569"/>
              <a:gd name="T90" fmla="*/ 433 w 488"/>
              <a:gd name="T91" fmla="*/ 464 h 569"/>
              <a:gd name="T92" fmla="*/ 409 w 488"/>
              <a:gd name="T93" fmla="*/ 465 h 569"/>
              <a:gd name="T94" fmla="*/ 219 w 488"/>
              <a:gd name="T95" fmla="*/ 470 h 569"/>
              <a:gd name="T96" fmla="*/ 242 w 488"/>
              <a:gd name="T97" fmla="*/ 465 h 569"/>
              <a:gd name="T98" fmla="*/ 382 w 488"/>
              <a:gd name="T99" fmla="*/ 492 h 569"/>
              <a:gd name="T100" fmla="*/ 383 w 488"/>
              <a:gd name="T101" fmla="*/ 517 h 569"/>
              <a:gd name="T102" fmla="*/ 382 w 488"/>
              <a:gd name="T103" fmla="*/ 492 h 569"/>
              <a:gd name="T104" fmla="*/ 264 w 488"/>
              <a:gd name="T105" fmla="*/ 516 h 569"/>
              <a:gd name="T106" fmla="*/ 283 w 488"/>
              <a:gd name="T107" fmla="*/ 499 h 569"/>
              <a:gd name="T108" fmla="*/ 325 w 488"/>
              <a:gd name="T109" fmla="*/ 395 h 569"/>
              <a:gd name="T110" fmla="*/ 337 w 488"/>
              <a:gd name="T111" fmla="*/ 407 h 569"/>
              <a:gd name="T112" fmla="*/ 334 w 488"/>
              <a:gd name="T113" fmla="*/ 344 h 569"/>
              <a:gd name="T114" fmla="*/ 315 w 488"/>
              <a:gd name="T115" fmla="*/ 372 h 569"/>
              <a:gd name="T116" fmla="*/ 281 w 488"/>
              <a:gd name="T117" fmla="*/ 337 h 569"/>
              <a:gd name="T118" fmla="*/ 335 w 488"/>
              <a:gd name="T119" fmla="*/ 392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8" h="569">
                <a:moveTo>
                  <a:pt x="117" y="54"/>
                </a:moveTo>
                <a:cubicBezTo>
                  <a:pt x="117" y="24"/>
                  <a:pt x="137" y="0"/>
                  <a:pt x="161" y="0"/>
                </a:cubicBezTo>
                <a:cubicBezTo>
                  <a:pt x="186" y="0"/>
                  <a:pt x="206" y="24"/>
                  <a:pt x="206" y="54"/>
                </a:cubicBezTo>
                <a:cubicBezTo>
                  <a:pt x="206" y="85"/>
                  <a:pt x="186" y="109"/>
                  <a:pt x="161" y="109"/>
                </a:cubicBezTo>
                <a:cubicBezTo>
                  <a:pt x="137" y="109"/>
                  <a:pt x="117" y="85"/>
                  <a:pt x="117" y="54"/>
                </a:cubicBezTo>
                <a:close/>
                <a:moveTo>
                  <a:pt x="147" y="407"/>
                </a:moveTo>
                <a:cubicBezTo>
                  <a:pt x="147" y="430"/>
                  <a:pt x="151" y="451"/>
                  <a:pt x="159" y="471"/>
                </a:cubicBezTo>
                <a:cubicBezTo>
                  <a:pt x="159" y="506"/>
                  <a:pt x="159" y="540"/>
                  <a:pt x="158" y="566"/>
                </a:cubicBezTo>
                <a:cubicBezTo>
                  <a:pt x="98" y="566"/>
                  <a:pt x="98" y="566"/>
                  <a:pt x="98" y="566"/>
                </a:cubicBezTo>
                <a:cubicBezTo>
                  <a:pt x="91" y="355"/>
                  <a:pt x="91" y="355"/>
                  <a:pt x="91" y="355"/>
                </a:cubicBezTo>
                <a:cubicBezTo>
                  <a:pt x="89" y="355"/>
                  <a:pt x="87" y="355"/>
                  <a:pt x="85" y="355"/>
                </a:cubicBezTo>
                <a:cubicBezTo>
                  <a:pt x="85" y="355"/>
                  <a:pt x="85" y="355"/>
                  <a:pt x="85" y="354"/>
                </a:cubicBezTo>
                <a:cubicBezTo>
                  <a:pt x="85" y="344"/>
                  <a:pt x="86" y="334"/>
                  <a:pt x="86" y="323"/>
                </a:cubicBezTo>
                <a:cubicBezTo>
                  <a:pt x="75" y="329"/>
                  <a:pt x="64" y="335"/>
                  <a:pt x="53" y="341"/>
                </a:cubicBezTo>
                <a:cubicBezTo>
                  <a:pt x="28" y="292"/>
                  <a:pt x="28" y="292"/>
                  <a:pt x="28" y="292"/>
                </a:cubicBezTo>
                <a:cubicBezTo>
                  <a:pt x="16" y="268"/>
                  <a:pt x="16" y="268"/>
                  <a:pt x="16" y="268"/>
                </a:cubicBezTo>
                <a:cubicBezTo>
                  <a:pt x="10" y="256"/>
                  <a:pt x="10" y="256"/>
                  <a:pt x="10" y="256"/>
                </a:cubicBezTo>
                <a:cubicBezTo>
                  <a:pt x="6" y="250"/>
                  <a:pt x="6" y="250"/>
                  <a:pt x="6" y="250"/>
                </a:cubicBezTo>
                <a:cubicBezTo>
                  <a:pt x="5" y="247"/>
                  <a:pt x="5" y="247"/>
                  <a:pt x="5" y="247"/>
                </a:cubicBezTo>
                <a:cubicBezTo>
                  <a:pt x="4" y="245"/>
                  <a:pt x="4" y="245"/>
                  <a:pt x="4" y="245"/>
                </a:cubicBezTo>
                <a:cubicBezTo>
                  <a:pt x="4" y="245"/>
                  <a:pt x="4" y="245"/>
                  <a:pt x="4" y="245"/>
                </a:cubicBezTo>
                <a:cubicBezTo>
                  <a:pt x="4" y="244"/>
                  <a:pt x="4" y="244"/>
                  <a:pt x="4" y="244"/>
                </a:cubicBezTo>
                <a:cubicBezTo>
                  <a:pt x="4" y="244"/>
                  <a:pt x="4" y="244"/>
                  <a:pt x="4" y="244"/>
                </a:cubicBezTo>
                <a:cubicBezTo>
                  <a:pt x="5" y="230"/>
                  <a:pt x="0" y="276"/>
                  <a:pt x="7" y="212"/>
                </a:cubicBezTo>
                <a:cubicBezTo>
                  <a:pt x="7" y="212"/>
                  <a:pt x="7" y="212"/>
                  <a:pt x="7" y="212"/>
                </a:cubicBezTo>
                <a:cubicBezTo>
                  <a:pt x="8" y="212"/>
                  <a:pt x="8" y="212"/>
                  <a:pt x="8" y="212"/>
                </a:cubicBezTo>
                <a:cubicBezTo>
                  <a:pt x="82" y="132"/>
                  <a:pt x="82" y="132"/>
                  <a:pt x="82" y="132"/>
                </a:cubicBezTo>
                <a:cubicBezTo>
                  <a:pt x="87" y="127"/>
                  <a:pt x="94" y="123"/>
                  <a:pt x="101" y="123"/>
                </a:cubicBezTo>
                <a:cubicBezTo>
                  <a:pt x="101" y="123"/>
                  <a:pt x="102" y="122"/>
                  <a:pt x="103" y="122"/>
                </a:cubicBezTo>
                <a:cubicBezTo>
                  <a:pt x="110" y="121"/>
                  <a:pt x="117" y="121"/>
                  <a:pt x="124" y="120"/>
                </a:cubicBezTo>
                <a:cubicBezTo>
                  <a:pt x="124" y="121"/>
                  <a:pt x="124" y="121"/>
                  <a:pt x="124" y="121"/>
                </a:cubicBezTo>
                <a:cubicBezTo>
                  <a:pt x="106" y="137"/>
                  <a:pt x="106" y="137"/>
                  <a:pt x="106" y="137"/>
                </a:cubicBezTo>
                <a:cubicBezTo>
                  <a:pt x="128" y="148"/>
                  <a:pt x="128" y="148"/>
                  <a:pt x="128" y="148"/>
                </a:cubicBezTo>
                <a:cubicBezTo>
                  <a:pt x="118" y="166"/>
                  <a:pt x="118" y="166"/>
                  <a:pt x="118" y="166"/>
                </a:cubicBezTo>
                <a:cubicBezTo>
                  <a:pt x="146" y="230"/>
                  <a:pt x="146" y="230"/>
                  <a:pt x="146" y="230"/>
                </a:cubicBezTo>
                <a:cubicBezTo>
                  <a:pt x="151" y="142"/>
                  <a:pt x="151" y="142"/>
                  <a:pt x="151" y="142"/>
                </a:cubicBezTo>
                <a:cubicBezTo>
                  <a:pt x="147" y="139"/>
                  <a:pt x="147" y="139"/>
                  <a:pt x="147" y="139"/>
                </a:cubicBezTo>
                <a:cubicBezTo>
                  <a:pt x="152" y="119"/>
                  <a:pt x="152" y="119"/>
                  <a:pt x="152" y="119"/>
                </a:cubicBezTo>
                <a:cubicBezTo>
                  <a:pt x="170" y="119"/>
                  <a:pt x="170" y="119"/>
                  <a:pt x="170" y="119"/>
                </a:cubicBezTo>
                <a:cubicBezTo>
                  <a:pt x="176" y="139"/>
                  <a:pt x="176" y="139"/>
                  <a:pt x="176" y="139"/>
                </a:cubicBezTo>
                <a:cubicBezTo>
                  <a:pt x="172" y="142"/>
                  <a:pt x="172" y="142"/>
                  <a:pt x="172" y="142"/>
                </a:cubicBezTo>
                <a:cubicBezTo>
                  <a:pt x="176" y="230"/>
                  <a:pt x="176" y="230"/>
                  <a:pt x="176" y="230"/>
                </a:cubicBezTo>
                <a:cubicBezTo>
                  <a:pt x="205" y="166"/>
                  <a:pt x="205" y="166"/>
                  <a:pt x="205" y="166"/>
                </a:cubicBezTo>
                <a:cubicBezTo>
                  <a:pt x="195" y="148"/>
                  <a:pt x="195" y="148"/>
                  <a:pt x="195" y="148"/>
                </a:cubicBezTo>
                <a:cubicBezTo>
                  <a:pt x="217" y="137"/>
                  <a:pt x="217" y="137"/>
                  <a:pt x="217" y="137"/>
                </a:cubicBezTo>
                <a:cubicBezTo>
                  <a:pt x="198" y="121"/>
                  <a:pt x="198" y="121"/>
                  <a:pt x="198" y="121"/>
                </a:cubicBezTo>
                <a:cubicBezTo>
                  <a:pt x="198" y="120"/>
                  <a:pt x="198" y="120"/>
                  <a:pt x="198" y="120"/>
                </a:cubicBezTo>
                <a:cubicBezTo>
                  <a:pt x="206" y="121"/>
                  <a:pt x="213" y="121"/>
                  <a:pt x="220" y="122"/>
                </a:cubicBezTo>
                <a:cubicBezTo>
                  <a:pt x="220" y="122"/>
                  <a:pt x="221" y="122"/>
                  <a:pt x="221" y="123"/>
                </a:cubicBezTo>
                <a:cubicBezTo>
                  <a:pt x="226" y="123"/>
                  <a:pt x="231" y="125"/>
                  <a:pt x="235" y="128"/>
                </a:cubicBezTo>
                <a:cubicBezTo>
                  <a:pt x="278" y="159"/>
                  <a:pt x="278" y="159"/>
                  <a:pt x="278" y="159"/>
                </a:cubicBezTo>
                <a:cubicBezTo>
                  <a:pt x="299" y="175"/>
                  <a:pt x="299" y="175"/>
                  <a:pt x="299" y="175"/>
                </a:cubicBezTo>
                <a:cubicBezTo>
                  <a:pt x="309" y="183"/>
                  <a:pt x="309" y="183"/>
                  <a:pt x="309" y="183"/>
                </a:cubicBezTo>
                <a:cubicBezTo>
                  <a:pt x="315" y="187"/>
                  <a:pt x="315" y="187"/>
                  <a:pt x="315" y="187"/>
                </a:cubicBezTo>
                <a:cubicBezTo>
                  <a:pt x="316" y="188"/>
                  <a:pt x="316" y="188"/>
                  <a:pt x="316" y="188"/>
                </a:cubicBezTo>
                <a:cubicBezTo>
                  <a:pt x="316" y="188"/>
                  <a:pt x="316" y="188"/>
                  <a:pt x="316" y="188"/>
                </a:cubicBezTo>
                <a:cubicBezTo>
                  <a:pt x="316" y="182"/>
                  <a:pt x="315" y="210"/>
                  <a:pt x="314" y="228"/>
                </a:cubicBezTo>
                <a:cubicBezTo>
                  <a:pt x="221" y="234"/>
                  <a:pt x="147" y="312"/>
                  <a:pt x="147" y="407"/>
                </a:cubicBezTo>
                <a:close/>
                <a:moveTo>
                  <a:pt x="193" y="229"/>
                </a:moveTo>
                <a:cubicBezTo>
                  <a:pt x="198" y="237"/>
                  <a:pt x="198" y="237"/>
                  <a:pt x="198" y="237"/>
                </a:cubicBezTo>
                <a:cubicBezTo>
                  <a:pt x="251" y="206"/>
                  <a:pt x="251" y="206"/>
                  <a:pt x="251" y="206"/>
                </a:cubicBezTo>
                <a:cubicBezTo>
                  <a:pt x="245" y="201"/>
                  <a:pt x="245" y="201"/>
                  <a:pt x="245" y="201"/>
                </a:cubicBezTo>
                <a:cubicBezTo>
                  <a:pt x="233" y="191"/>
                  <a:pt x="233" y="191"/>
                  <a:pt x="233" y="191"/>
                </a:cubicBezTo>
                <a:cubicBezTo>
                  <a:pt x="233" y="196"/>
                  <a:pt x="234" y="201"/>
                  <a:pt x="234" y="206"/>
                </a:cubicBezTo>
                <a:lnTo>
                  <a:pt x="193" y="229"/>
                </a:lnTo>
                <a:close/>
                <a:moveTo>
                  <a:pt x="89" y="201"/>
                </a:moveTo>
                <a:cubicBezTo>
                  <a:pt x="62" y="234"/>
                  <a:pt x="62" y="234"/>
                  <a:pt x="62" y="234"/>
                </a:cubicBezTo>
                <a:cubicBezTo>
                  <a:pt x="66" y="241"/>
                  <a:pt x="66" y="241"/>
                  <a:pt x="66" y="241"/>
                </a:cubicBezTo>
                <a:cubicBezTo>
                  <a:pt x="80" y="264"/>
                  <a:pt x="80" y="264"/>
                  <a:pt x="80" y="264"/>
                </a:cubicBezTo>
                <a:cubicBezTo>
                  <a:pt x="87" y="276"/>
                  <a:pt x="87" y="276"/>
                  <a:pt x="87" y="276"/>
                </a:cubicBezTo>
                <a:cubicBezTo>
                  <a:pt x="88" y="251"/>
                  <a:pt x="88" y="226"/>
                  <a:pt x="89" y="201"/>
                </a:cubicBezTo>
                <a:close/>
                <a:moveTo>
                  <a:pt x="169" y="492"/>
                </a:moveTo>
                <a:cubicBezTo>
                  <a:pt x="171" y="566"/>
                  <a:pt x="171" y="566"/>
                  <a:pt x="171" y="566"/>
                </a:cubicBezTo>
                <a:cubicBezTo>
                  <a:pt x="231" y="566"/>
                  <a:pt x="231" y="566"/>
                  <a:pt x="231" y="566"/>
                </a:cubicBezTo>
                <a:cubicBezTo>
                  <a:pt x="231" y="564"/>
                  <a:pt x="231" y="561"/>
                  <a:pt x="231" y="558"/>
                </a:cubicBezTo>
                <a:cubicBezTo>
                  <a:pt x="205" y="542"/>
                  <a:pt x="183" y="519"/>
                  <a:pt x="169" y="492"/>
                </a:cubicBezTo>
                <a:close/>
                <a:moveTo>
                  <a:pt x="488" y="407"/>
                </a:moveTo>
                <a:cubicBezTo>
                  <a:pt x="488" y="496"/>
                  <a:pt x="415" y="569"/>
                  <a:pt x="326" y="569"/>
                </a:cubicBezTo>
                <a:cubicBezTo>
                  <a:pt x="236" y="569"/>
                  <a:pt x="163" y="496"/>
                  <a:pt x="163" y="407"/>
                </a:cubicBezTo>
                <a:cubicBezTo>
                  <a:pt x="163" y="317"/>
                  <a:pt x="236" y="244"/>
                  <a:pt x="326" y="244"/>
                </a:cubicBezTo>
                <a:cubicBezTo>
                  <a:pt x="415" y="244"/>
                  <a:pt x="488" y="317"/>
                  <a:pt x="488" y="407"/>
                </a:cubicBezTo>
                <a:close/>
                <a:moveTo>
                  <a:pt x="457" y="422"/>
                </a:moveTo>
                <a:cubicBezTo>
                  <a:pt x="426" y="422"/>
                  <a:pt x="426" y="422"/>
                  <a:pt x="426" y="422"/>
                </a:cubicBezTo>
                <a:cubicBezTo>
                  <a:pt x="427" y="417"/>
                  <a:pt x="428" y="412"/>
                  <a:pt x="428" y="407"/>
                </a:cubicBezTo>
                <a:cubicBezTo>
                  <a:pt x="428" y="402"/>
                  <a:pt x="427" y="397"/>
                  <a:pt x="426" y="392"/>
                </a:cubicBezTo>
                <a:cubicBezTo>
                  <a:pt x="457" y="392"/>
                  <a:pt x="457" y="392"/>
                  <a:pt x="457" y="392"/>
                </a:cubicBezTo>
                <a:cubicBezTo>
                  <a:pt x="450" y="331"/>
                  <a:pt x="401" y="282"/>
                  <a:pt x="340" y="275"/>
                </a:cubicBezTo>
                <a:cubicBezTo>
                  <a:pt x="340" y="306"/>
                  <a:pt x="340" y="306"/>
                  <a:pt x="340" y="306"/>
                </a:cubicBezTo>
                <a:cubicBezTo>
                  <a:pt x="335" y="305"/>
                  <a:pt x="331" y="305"/>
                  <a:pt x="326" y="305"/>
                </a:cubicBezTo>
                <a:cubicBezTo>
                  <a:pt x="321" y="305"/>
                  <a:pt x="316" y="305"/>
                  <a:pt x="311" y="306"/>
                </a:cubicBezTo>
                <a:cubicBezTo>
                  <a:pt x="311" y="275"/>
                  <a:pt x="311" y="275"/>
                  <a:pt x="311" y="275"/>
                </a:cubicBezTo>
                <a:cubicBezTo>
                  <a:pt x="250" y="282"/>
                  <a:pt x="201" y="331"/>
                  <a:pt x="194" y="392"/>
                </a:cubicBezTo>
                <a:cubicBezTo>
                  <a:pt x="225" y="392"/>
                  <a:pt x="225" y="392"/>
                  <a:pt x="225" y="392"/>
                </a:cubicBezTo>
                <a:cubicBezTo>
                  <a:pt x="224" y="397"/>
                  <a:pt x="224" y="402"/>
                  <a:pt x="224" y="407"/>
                </a:cubicBezTo>
                <a:cubicBezTo>
                  <a:pt x="224" y="412"/>
                  <a:pt x="224" y="417"/>
                  <a:pt x="225" y="422"/>
                </a:cubicBezTo>
                <a:cubicBezTo>
                  <a:pt x="194" y="422"/>
                  <a:pt x="194" y="422"/>
                  <a:pt x="194" y="422"/>
                </a:cubicBezTo>
                <a:cubicBezTo>
                  <a:pt x="201" y="483"/>
                  <a:pt x="250" y="531"/>
                  <a:pt x="311" y="538"/>
                </a:cubicBezTo>
                <a:cubicBezTo>
                  <a:pt x="311" y="508"/>
                  <a:pt x="311" y="508"/>
                  <a:pt x="311" y="508"/>
                </a:cubicBezTo>
                <a:cubicBezTo>
                  <a:pt x="316" y="508"/>
                  <a:pt x="321" y="509"/>
                  <a:pt x="326" y="509"/>
                </a:cubicBezTo>
                <a:cubicBezTo>
                  <a:pt x="331" y="509"/>
                  <a:pt x="335" y="508"/>
                  <a:pt x="340" y="508"/>
                </a:cubicBezTo>
                <a:cubicBezTo>
                  <a:pt x="340" y="538"/>
                  <a:pt x="340" y="538"/>
                  <a:pt x="340" y="538"/>
                </a:cubicBezTo>
                <a:cubicBezTo>
                  <a:pt x="401" y="531"/>
                  <a:pt x="450" y="483"/>
                  <a:pt x="457" y="422"/>
                </a:cubicBezTo>
                <a:close/>
                <a:moveTo>
                  <a:pt x="269" y="322"/>
                </a:moveTo>
                <a:cubicBezTo>
                  <a:pt x="273" y="319"/>
                  <a:pt x="278" y="317"/>
                  <a:pt x="283" y="314"/>
                </a:cubicBezTo>
                <a:cubicBezTo>
                  <a:pt x="275" y="300"/>
                  <a:pt x="275" y="300"/>
                  <a:pt x="275" y="300"/>
                </a:cubicBezTo>
                <a:cubicBezTo>
                  <a:pt x="273" y="298"/>
                  <a:pt x="271" y="296"/>
                  <a:pt x="268" y="296"/>
                </a:cubicBezTo>
                <a:cubicBezTo>
                  <a:pt x="267" y="296"/>
                  <a:pt x="265" y="297"/>
                  <a:pt x="264" y="297"/>
                </a:cubicBezTo>
                <a:cubicBezTo>
                  <a:pt x="262" y="298"/>
                  <a:pt x="261" y="300"/>
                  <a:pt x="261" y="302"/>
                </a:cubicBezTo>
                <a:cubicBezTo>
                  <a:pt x="260" y="304"/>
                  <a:pt x="260" y="306"/>
                  <a:pt x="261" y="308"/>
                </a:cubicBezTo>
                <a:lnTo>
                  <a:pt x="269" y="322"/>
                </a:lnTo>
                <a:close/>
                <a:moveTo>
                  <a:pt x="387" y="297"/>
                </a:moveTo>
                <a:cubicBezTo>
                  <a:pt x="386" y="297"/>
                  <a:pt x="384" y="296"/>
                  <a:pt x="383" y="296"/>
                </a:cubicBezTo>
                <a:cubicBezTo>
                  <a:pt x="380" y="296"/>
                  <a:pt x="378" y="298"/>
                  <a:pt x="377" y="300"/>
                </a:cubicBezTo>
                <a:cubicBezTo>
                  <a:pt x="369" y="314"/>
                  <a:pt x="369" y="314"/>
                  <a:pt x="369" y="314"/>
                </a:cubicBezTo>
                <a:cubicBezTo>
                  <a:pt x="373" y="317"/>
                  <a:pt x="378" y="319"/>
                  <a:pt x="382" y="322"/>
                </a:cubicBezTo>
                <a:cubicBezTo>
                  <a:pt x="390" y="308"/>
                  <a:pt x="390" y="308"/>
                  <a:pt x="390" y="308"/>
                </a:cubicBezTo>
                <a:cubicBezTo>
                  <a:pt x="392" y="304"/>
                  <a:pt x="391" y="299"/>
                  <a:pt x="387" y="297"/>
                </a:cubicBezTo>
                <a:close/>
                <a:moveTo>
                  <a:pt x="429" y="354"/>
                </a:moveTo>
                <a:cubicBezTo>
                  <a:pt x="431" y="353"/>
                  <a:pt x="432" y="351"/>
                  <a:pt x="433" y="349"/>
                </a:cubicBezTo>
                <a:cubicBezTo>
                  <a:pt x="433" y="347"/>
                  <a:pt x="433" y="345"/>
                  <a:pt x="432" y="344"/>
                </a:cubicBezTo>
                <a:cubicBezTo>
                  <a:pt x="431" y="341"/>
                  <a:pt x="428" y="340"/>
                  <a:pt x="425" y="340"/>
                </a:cubicBezTo>
                <a:cubicBezTo>
                  <a:pt x="424" y="340"/>
                  <a:pt x="423" y="340"/>
                  <a:pt x="421" y="341"/>
                </a:cubicBezTo>
                <a:cubicBezTo>
                  <a:pt x="409" y="348"/>
                  <a:pt x="409" y="348"/>
                  <a:pt x="409" y="348"/>
                </a:cubicBezTo>
                <a:cubicBezTo>
                  <a:pt x="412" y="352"/>
                  <a:pt x="415" y="357"/>
                  <a:pt x="417" y="361"/>
                </a:cubicBezTo>
                <a:lnTo>
                  <a:pt x="429" y="354"/>
                </a:lnTo>
                <a:close/>
                <a:moveTo>
                  <a:pt x="226" y="340"/>
                </a:moveTo>
                <a:cubicBezTo>
                  <a:pt x="223" y="340"/>
                  <a:pt x="221" y="341"/>
                  <a:pt x="219" y="344"/>
                </a:cubicBezTo>
                <a:cubicBezTo>
                  <a:pt x="218" y="345"/>
                  <a:pt x="218" y="347"/>
                  <a:pt x="218" y="349"/>
                </a:cubicBezTo>
                <a:cubicBezTo>
                  <a:pt x="219" y="351"/>
                  <a:pt x="220" y="353"/>
                  <a:pt x="222" y="354"/>
                </a:cubicBezTo>
                <a:cubicBezTo>
                  <a:pt x="234" y="361"/>
                  <a:pt x="234" y="361"/>
                  <a:pt x="234" y="361"/>
                </a:cubicBezTo>
                <a:cubicBezTo>
                  <a:pt x="237" y="357"/>
                  <a:pt x="239" y="352"/>
                  <a:pt x="242" y="348"/>
                </a:cubicBezTo>
                <a:cubicBezTo>
                  <a:pt x="230" y="341"/>
                  <a:pt x="230" y="341"/>
                  <a:pt x="230" y="341"/>
                </a:cubicBezTo>
                <a:cubicBezTo>
                  <a:pt x="228" y="340"/>
                  <a:pt x="227" y="340"/>
                  <a:pt x="226" y="340"/>
                </a:cubicBezTo>
                <a:close/>
                <a:moveTo>
                  <a:pt x="409" y="465"/>
                </a:moveTo>
                <a:cubicBezTo>
                  <a:pt x="421" y="473"/>
                  <a:pt x="421" y="473"/>
                  <a:pt x="421" y="473"/>
                </a:cubicBezTo>
                <a:cubicBezTo>
                  <a:pt x="423" y="473"/>
                  <a:pt x="424" y="474"/>
                  <a:pt x="425" y="474"/>
                </a:cubicBezTo>
                <a:cubicBezTo>
                  <a:pt x="428" y="474"/>
                  <a:pt x="430" y="472"/>
                  <a:pt x="432" y="470"/>
                </a:cubicBezTo>
                <a:cubicBezTo>
                  <a:pt x="433" y="468"/>
                  <a:pt x="433" y="466"/>
                  <a:pt x="433" y="464"/>
                </a:cubicBezTo>
                <a:cubicBezTo>
                  <a:pt x="432" y="462"/>
                  <a:pt x="431" y="460"/>
                  <a:pt x="429" y="459"/>
                </a:cubicBezTo>
                <a:cubicBezTo>
                  <a:pt x="417" y="452"/>
                  <a:pt x="417" y="452"/>
                  <a:pt x="417" y="452"/>
                </a:cubicBezTo>
                <a:cubicBezTo>
                  <a:pt x="415" y="457"/>
                  <a:pt x="412" y="461"/>
                  <a:pt x="409" y="465"/>
                </a:cubicBezTo>
                <a:close/>
                <a:moveTo>
                  <a:pt x="222" y="459"/>
                </a:moveTo>
                <a:cubicBezTo>
                  <a:pt x="220" y="460"/>
                  <a:pt x="219" y="462"/>
                  <a:pt x="219" y="464"/>
                </a:cubicBezTo>
                <a:cubicBezTo>
                  <a:pt x="218" y="466"/>
                  <a:pt x="218" y="468"/>
                  <a:pt x="219" y="470"/>
                </a:cubicBezTo>
                <a:cubicBezTo>
                  <a:pt x="221" y="472"/>
                  <a:pt x="223" y="474"/>
                  <a:pt x="226" y="474"/>
                </a:cubicBezTo>
                <a:cubicBezTo>
                  <a:pt x="227" y="474"/>
                  <a:pt x="228" y="473"/>
                  <a:pt x="230" y="473"/>
                </a:cubicBezTo>
                <a:cubicBezTo>
                  <a:pt x="242" y="465"/>
                  <a:pt x="242" y="465"/>
                  <a:pt x="242" y="465"/>
                </a:cubicBezTo>
                <a:cubicBezTo>
                  <a:pt x="239" y="461"/>
                  <a:pt x="237" y="457"/>
                  <a:pt x="234" y="452"/>
                </a:cubicBezTo>
                <a:lnTo>
                  <a:pt x="222" y="459"/>
                </a:lnTo>
                <a:close/>
                <a:moveTo>
                  <a:pt x="382" y="492"/>
                </a:moveTo>
                <a:cubicBezTo>
                  <a:pt x="378" y="495"/>
                  <a:pt x="373" y="497"/>
                  <a:pt x="369" y="499"/>
                </a:cubicBezTo>
                <a:cubicBezTo>
                  <a:pt x="377" y="513"/>
                  <a:pt x="377" y="513"/>
                  <a:pt x="377" y="513"/>
                </a:cubicBezTo>
                <a:cubicBezTo>
                  <a:pt x="378" y="516"/>
                  <a:pt x="380" y="517"/>
                  <a:pt x="383" y="517"/>
                </a:cubicBezTo>
                <a:cubicBezTo>
                  <a:pt x="384" y="517"/>
                  <a:pt x="386" y="517"/>
                  <a:pt x="387" y="516"/>
                </a:cubicBezTo>
                <a:cubicBezTo>
                  <a:pt x="391" y="514"/>
                  <a:pt x="392" y="509"/>
                  <a:pt x="390" y="506"/>
                </a:cubicBezTo>
                <a:lnTo>
                  <a:pt x="382" y="492"/>
                </a:lnTo>
                <a:close/>
                <a:moveTo>
                  <a:pt x="261" y="506"/>
                </a:moveTo>
                <a:cubicBezTo>
                  <a:pt x="260" y="507"/>
                  <a:pt x="260" y="509"/>
                  <a:pt x="261" y="511"/>
                </a:cubicBezTo>
                <a:cubicBezTo>
                  <a:pt x="261" y="514"/>
                  <a:pt x="262" y="515"/>
                  <a:pt x="264" y="516"/>
                </a:cubicBezTo>
                <a:cubicBezTo>
                  <a:pt x="265" y="517"/>
                  <a:pt x="267" y="517"/>
                  <a:pt x="268" y="517"/>
                </a:cubicBezTo>
                <a:cubicBezTo>
                  <a:pt x="271" y="517"/>
                  <a:pt x="273" y="516"/>
                  <a:pt x="275" y="513"/>
                </a:cubicBezTo>
                <a:cubicBezTo>
                  <a:pt x="283" y="499"/>
                  <a:pt x="283" y="499"/>
                  <a:pt x="283" y="499"/>
                </a:cubicBezTo>
                <a:cubicBezTo>
                  <a:pt x="278" y="497"/>
                  <a:pt x="273" y="495"/>
                  <a:pt x="269" y="492"/>
                </a:cubicBezTo>
                <a:lnTo>
                  <a:pt x="261" y="506"/>
                </a:lnTo>
                <a:close/>
                <a:moveTo>
                  <a:pt x="325" y="395"/>
                </a:moveTo>
                <a:cubicBezTo>
                  <a:pt x="319" y="395"/>
                  <a:pt x="313" y="401"/>
                  <a:pt x="313" y="407"/>
                </a:cubicBezTo>
                <a:cubicBezTo>
                  <a:pt x="313" y="414"/>
                  <a:pt x="319" y="420"/>
                  <a:pt x="325" y="420"/>
                </a:cubicBezTo>
                <a:cubicBezTo>
                  <a:pt x="332" y="420"/>
                  <a:pt x="337" y="414"/>
                  <a:pt x="337" y="407"/>
                </a:cubicBezTo>
                <a:cubicBezTo>
                  <a:pt x="337" y="401"/>
                  <a:pt x="332" y="395"/>
                  <a:pt x="325" y="395"/>
                </a:cubicBezTo>
                <a:close/>
                <a:moveTo>
                  <a:pt x="335" y="392"/>
                </a:moveTo>
                <a:cubicBezTo>
                  <a:pt x="334" y="344"/>
                  <a:pt x="334" y="344"/>
                  <a:pt x="334" y="344"/>
                </a:cubicBezTo>
                <a:cubicBezTo>
                  <a:pt x="334" y="339"/>
                  <a:pt x="330" y="334"/>
                  <a:pt x="324" y="334"/>
                </a:cubicBezTo>
                <a:cubicBezTo>
                  <a:pt x="319" y="334"/>
                  <a:pt x="314" y="339"/>
                  <a:pt x="315" y="345"/>
                </a:cubicBezTo>
                <a:cubicBezTo>
                  <a:pt x="315" y="372"/>
                  <a:pt x="315" y="372"/>
                  <a:pt x="315" y="372"/>
                </a:cubicBezTo>
                <a:cubicBezTo>
                  <a:pt x="292" y="330"/>
                  <a:pt x="292" y="330"/>
                  <a:pt x="292" y="330"/>
                </a:cubicBezTo>
                <a:cubicBezTo>
                  <a:pt x="290" y="327"/>
                  <a:pt x="286" y="326"/>
                  <a:pt x="283" y="328"/>
                </a:cubicBezTo>
                <a:cubicBezTo>
                  <a:pt x="280" y="330"/>
                  <a:pt x="279" y="334"/>
                  <a:pt x="281" y="337"/>
                </a:cubicBezTo>
                <a:cubicBezTo>
                  <a:pt x="313" y="394"/>
                  <a:pt x="313" y="394"/>
                  <a:pt x="313" y="394"/>
                </a:cubicBezTo>
                <a:cubicBezTo>
                  <a:pt x="316" y="390"/>
                  <a:pt x="320" y="389"/>
                  <a:pt x="325" y="389"/>
                </a:cubicBezTo>
                <a:cubicBezTo>
                  <a:pt x="329" y="389"/>
                  <a:pt x="332" y="390"/>
                  <a:pt x="335" y="392"/>
                </a:cubicBezTo>
                <a:close/>
              </a:path>
            </a:pathLst>
          </a:custGeom>
          <a:solidFill>
            <a:schemeClr val="bg1"/>
          </a:solidFill>
          <a:ln>
            <a:noFill/>
          </a:ln>
        </p:spPr>
        <p:txBody>
          <a:bodyPr vert="horz" wrap="square" lIns="91439" tIns="45719" rIns="91439" bIns="45719" numCol="1" anchor="t" anchorCtr="0" compatLnSpc="1"/>
          <a:lstStyle/>
          <a:p>
            <a:endParaRPr lang="zh-CN" altLang="en-US" sz="2400">
              <a:solidFill>
                <a:schemeClr val="tx1">
                  <a:lumMod val="65000"/>
                  <a:lumOff val="35000"/>
                </a:schemeClr>
              </a:solidFill>
              <a:ea typeface="微软雅黑" panose="020B0503020204020204" pitchFamily="34" charset="-122"/>
            </a:endParaRPr>
          </a:p>
        </p:txBody>
      </p:sp>
      <p:sp>
        <p:nvSpPr>
          <p:cNvPr id="65" name="Freeform 26"/>
          <p:cNvSpPr/>
          <p:nvPr/>
        </p:nvSpPr>
        <p:spPr bwMode="auto">
          <a:xfrm>
            <a:off x="9541597" y="4695412"/>
            <a:ext cx="588967" cy="579272"/>
          </a:xfrm>
          <a:custGeom>
            <a:avLst/>
            <a:gdLst>
              <a:gd name="T0" fmla="*/ 405 w 415"/>
              <a:gd name="T1" fmla="*/ 359 h 408"/>
              <a:gd name="T2" fmla="*/ 358 w 415"/>
              <a:gd name="T3" fmla="*/ 313 h 408"/>
              <a:gd name="T4" fmla="*/ 317 w 415"/>
              <a:gd name="T5" fmla="*/ 324 h 408"/>
              <a:gd name="T6" fmla="*/ 306 w 415"/>
              <a:gd name="T7" fmla="*/ 365 h 408"/>
              <a:gd name="T8" fmla="*/ 346 w 415"/>
              <a:gd name="T9" fmla="*/ 405 h 408"/>
              <a:gd name="T10" fmla="*/ 284 w 415"/>
              <a:gd name="T11" fmla="*/ 384 h 408"/>
              <a:gd name="T12" fmla="*/ 267 w 415"/>
              <a:gd name="T13" fmla="*/ 304 h 408"/>
              <a:gd name="T14" fmla="*/ 210 w 415"/>
              <a:gd name="T15" fmla="*/ 247 h 408"/>
              <a:gd name="T16" fmla="*/ 76 w 415"/>
              <a:gd name="T17" fmla="*/ 381 h 408"/>
              <a:gd name="T18" fmla="*/ 37 w 415"/>
              <a:gd name="T19" fmla="*/ 381 h 408"/>
              <a:gd name="T20" fmla="*/ 35 w 415"/>
              <a:gd name="T21" fmla="*/ 379 h 408"/>
              <a:gd name="T22" fmla="*/ 35 w 415"/>
              <a:gd name="T23" fmla="*/ 340 h 408"/>
              <a:gd name="T24" fmla="*/ 169 w 415"/>
              <a:gd name="T25" fmla="*/ 206 h 408"/>
              <a:gd name="T26" fmla="*/ 106 w 415"/>
              <a:gd name="T27" fmla="*/ 143 h 408"/>
              <a:gd name="T28" fmla="*/ 26 w 415"/>
              <a:gd name="T29" fmla="*/ 127 h 408"/>
              <a:gd name="T30" fmla="*/ 8 w 415"/>
              <a:gd name="T31" fmla="*/ 53 h 408"/>
              <a:gd name="T32" fmla="*/ 50 w 415"/>
              <a:gd name="T33" fmla="*/ 95 h 408"/>
              <a:gd name="T34" fmla="*/ 101 w 415"/>
              <a:gd name="T35" fmla="*/ 82 h 408"/>
              <a:gd name="T36" fmla="*/ 114 w 415"/>
              <a:gd name="T37" fmla="*/ 32 h 408"/>
              <a:gd name="T38" fmla="*/ 83 w 415"/>
              <a:gd name="T39" fmla="*/ 0 h 408"/>
              <a:gd name="T40" fmla="*/ 131 w 415"/>
              <a:gd name="T41" fmla="*/ 22 h 408"/>
              <a:gd name="T42" fmla="*/ 147 w 415"/>
              <a:gd name="T43" fmla="*/ 102 h 408"/>
              <a:gd name="T44" fmla="*/ 218 w 415"/>
              <a:gd name="T45" fmla="*/ 173 h 408"/>
              <a:gd name="T46" fmla="*/ 301 w 415"/>
              <a:gd name="T47" fmla="*/ 91 h 408"/>
              <a:gd name="T48" fmla="*/ 304 w 415"/>
              <a:gd name="T49" fmla="*/ 68 h 408"/>
              <a:gd name="T50" fmla="*/ 366 w 415"/>
              <a:gd name="T51" fmla="*/ 28 h 408"/>
              <a:gd name="T52" fmla="*/ 388 w 415"/>
              <a:gd name="T53" fmla="*/ 50 h 408"/>
              <a:gd name="T54" fmla="*/ 348 w 415"/>
              <a:gd name="T55" fmla="*/ 112 h 408"/>
              <a:gd name="T56" fmla="*/ 325 w 415"/>
              <a:gd name="T57" fmla="*/ 115 h 408"/>
              <a:gd name="T58" fmla="*/ 243 w 415"/>
              <a:gd name="T59" fmla="*/ 197 h 408"/>
              <a:gd name="T60" fmla="*/ 309 w 415"/>
              <a:gd name="T61" fmla="*/ 263 h 408"/>
              <a:gd name="T62" fmla="*/ 388 w 415"/>
              <a:gd name="T63" fmla="*/ 279 h 408"/>
              <a:gd name="T64" fmla="*/ 405 w 415"/>
              <a:gd name="T65" fmla="*/ 35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5" h="408">
                <a:moveTo>
                  <a:pt x="405" y="359"/>
                </a:moveTo>
                <a:cubicBezTo>
                  <a:pt x="358" y="313"/>
                  <a:pt x="358" y="313"/>
                  <a:pt x="358" y="313"/>
                </a:cubicBezTo>
                <a:cubicBezTo>
                  <a:pt x="317" y="324"/>
                  <a:pt x="317" y="324"/>
                  <a:pt x="317" y="324"/>
                </a:cubicBezTo>
                <a:cubicBezTo>
                  <a:pt x="306" y="365"/>
                  <a:pt x="306" y="365"/>
                  <a:pt x="306" y="365"/>
                </a:cubicBezTo>
                <a:cubicBezTo>
                  <a:pt x="346" y="405"/>
                  <a:pt x="346" y="405"/>
                  <a:pt x="346" y="405"/>
                </a:cubicBezTo>
                <a:cubicBezTo>
                  <a:pt x="324" y="408"/>
                  <a:pt x="301" y="401"/>
                  <a:pt x="284" y="384"/>
                </a:cubicBezTo>
                <a:cubicBezTo>
                  <a:pt x="262" y="363"/>
                  <a:pt x="257" y="331"/>
                  <a:pt x="267" y="304"/>
                </a:cubicBezTo>
                <a:cubicBezTo>
                  <a:pt x="210" y="247"/>
                  <a:pt x="210" y="247"/>
                  <a:pt x="210" y="247"/>
                </a:cubicBezTo>
                <a:cubicBezTo>
                  <a:pt x="76" y="381"/>
                  <a:pt x="76" y="381"/>
                  <a:pt x="76" y="381"/>
                </a:cubicBezTo>
                <a:cubicBezTo>
                  <a:pt x="65" y="392"/>
                  <a:pt x="48" y="392"/>
                  <a:pt x="37" y="381"/>
                </a:cubicBezTo>
                <a:cubicBezTo>
                  <a:pt x="35" y="379"/>
                  <a:pt x="35" y="379"/>
                  <a:pt x="35" y="379"/>
                </a:cubicBezTo>
                <a:cubicBezTo>
                  <a:pt x="24" y="368"/>
                  <a:pt x="24" y="351"/>
                  <a:pt x="35" y="340"/>
                </a:cubicBezTo>
                <a:cubicBezTo>
                  <a:pt x="169" y="206"/>
                  <a:pt x="169" y="206"/>
                  <a:pt x="169" y="206"/>
                </a:cubicBezTo>
                <a:cubicBezTo>
                  <a:pt x="106" y="143"/>
                  <a:pt x="106" y="143"/>
                  <a:pt x="106" y="143"/>
                </a:cubicBezTo>
                <a:cubicBezTo>
                  <a:pt x="79" y="154"/>
                  <a:pt x="48" y="148"/>
                  <a:pt x="26" y="127"/>
                </a:cubicBezTo>
                <a:cubicBezTo>
                  <a:pt x="6" y="107"/>
                  <a:pt x="0" y="78"/>
                  <a:pt x="8" y="53"/>
                </a:cubicBezTo>
                <a:cubicBezTo>
                  <a:pt x="50" y="95"/>
                  <a:pt x="50" y="95"/>
                  <a:pt x="50" y="95"/>
                </a:cubicBezTo>
                <a:cubicBezTo>
                  <a:pt x="101" y="82"/>
                  <a:pt x="101" y="82"/>
                  <a:pt x="101" y="82"/>
                </a:cubicBezTo>
                <a:cubicBezTo>
                  <a:pt x="114" y="32"/>
                  <a:pt x="114" y="32"/>
                  <a:pt x="114" y="32"/>
                </a:cubicBezTo>
                <a:cubicBezTo>
                  <a:pt x="83" y="0"/>
                  <a:pt x="83" y="0"/>
                  <a:pt x="83" y="0"/>
                </a:cubicBezTo>
                <a:cubicBezTo>
                  <a:pt x="100" y="2"/>
                  <a:pt x="117" y="9"/>
                  <a:pt x="131" y="22"/>
                </a:cubicBezTo>
                <a:cubicBezTo>
                  <a:pt x="152" y="44"/>
                  <a:pt x="158" y="75"/>
                  <a:pt x="147" y="102"/>
                </a:cubicBezTo>
                <a:cubicBezTo>
                  <a:pt x="218" y="173"/>
                  <a:pt x="218" y="173"/>
                  <a:pt x="218" y="173"/>
                </a:cubicBezTo>
                <a:cubicBezTo>
                  <a:pt x="301" y="91"/>
                  <a:pt x="301" y="91"/>
                  <a:pt x="301" y="91"/>
                </a:cubicBezTo>
                <a:cubicBezTo>
                  <a:pt x="304" y="68"/>
                  <a:pt x="304" y="68"/>
                  <a:pt x="304" y="68"/>
                </a:cubicBezTo>
                <a:cubicBezTo>
                  <a:pt x="366" y="28"/>
                  <a:pt x="366" y="28"/>
                  <a:pt x="366" y="28"/>
                </a:cubicBezTo>
                <a:cubicBezTo>
                  <a:pt x="388" y="50"/>
                  <a:pt x="388" y="50"/>
                  <a:pt x="388" y="50"/>
                </a:cubicBezTo>
                <a:cubicBezTo>
                  <a:pt x="348" y="112"/>
                  <a:pt x="348" y="112"/>
                  <a:pt x="348" y="112"/>
                </a:cubicBezTo>
                <a:cubicBezTo>
                  <a:pt x="325" y="115"/>
                  <a:pt x="325" y="115"/>
                  <a:pt x="325" y="115"/>
                </a:cubicBezTo>
                <a:cubicBezTo>
                  <a:pt x="243" y="197"/>
                  <a:pt x="243" y="197"/>
                  <a:pt x="243" y="197"/>
                </a:cubicBezTo>
                <a:cubicBezTo>
                  <a:pt x="309" y="263"/>
                  <a:pt x="309" y="263"/>
                  <a:pt x="309" y="263"/>
                </a:cubicBezTo>
                <a:cubicBezTo>
                  <a:pt x="335" y="252"/>
                  <a:pt x="367" y="258"/>
                  <a:pt x="388" y="279"/>
                </a:cubicBezTo>
                <a:cubicBezTo>
                  <a:pt x="410" y="301"/>
                  <a:pt x="415" y="333"/>
                  <a:pt x="405" y="359"/>
                </a:cubicBezTo>
                <a:close/>
              </a:path>
            </a:pathLst>
          </a:custGeom>
          <a:solidFill>
            <a:schemeClr val="bg1"/>
          </a:solidFill>
          <a:ln>
            <a:noFill/>
          </a:ln>
        </p:spPr>
        <p:txBody>
          <a:bodyPr vert="horz" wrap="square" lIns="91439" tIns="45719" rIns="91439" bIns="45719" numCol="1" anchor="t" anchorCtr="0" compatLnSpc="1"/>
          <a:lstStyle/>
          <a:p>
            <a:endParaRPr lang="zh-CN" altLang="en-US" sz="2400">
              <a:solidFill>
                <a:schemeClr val="tx1">
                  <a:lumMod val="65000"/>
                  <a:lumOff val="35000"/>
                </a:schemeClr>
              </a:solidFill>
              <a:ea typeface="微软雅黑" panose="020B0503020204020204" pitchFamily="34" charset="-122"/>
            </a:endParaRPr>
          </a:p>
        </p:txBody>
      </p:sp>
      <p:sp>
        <p:nvSpPr>
          <p:cNvPr id="66" name="Freeform 39"/>
          <p:cNvSpPr>
            <a:spLocks noEditPoints="1"/>
          </p:cNvSpPr>
          <p:nvPr/>
        </p:nvSpPr>
        <p:spPr bwMode="auto">
          <a:xfrm>
            <a:off x="4470056" y="4698418"/>
            <a:ext cx="832963" cy="576268"/>
          </a:xfrm>
          <a:custGeom>
            <a:avLst/>
            <a:gdLst>
              <a:gd name="T0" fmla="*/ 516 w 587"/>
              <a:gd name="T1" fmla="*/ 202 h 406"/>
              <a:gd name="T2" fmla="*/ 159 w 587"/>
              <a:gd name="T3" fmla="*/ 398 h 406"/>
              <a:gd name="T4" fmla="*/ 425 w 587"/>
              <a:gd name="T5" fmla="*/ 202 h 406"/>
              <a:gd name="T6" fmla="*/ 164 w 587"/>
              <a:gd name="T7" fmla="*/ 40 h 406"/>
              <a:gd name="T8" fmla="*/ 107 w 587"/>
              <a:gd name="T9" fmla="*/ 34 h 406"/>
              <a:gd name="T10" fmla="*/ 446 w 587"/>
              <a:gd name="T11" fmla="*/ 154 h 406"/>
              <a:gd name="T12" fmla="*/ 543 w 587"/>
              <a:gd name="T13" fmla="*/ 123 h 406"/>
              <a:gd name="T14" fmla="*/ 500 w 587"/>
              <a:gd name="T15" fmla="*/ 13 h 406"/>
              <a:gd name="T16" fmla="*/ 457 w 587"/>
              <a:gd name="T17" fmla="*/ 123 h 406"/>
              <a:gd name="T18" fmla="*/ 553 w 587"/>
              <a:gd name="T19" fmla="*/ 171 h 406"/>
              <a:gd name="T20" fmla="*/ 545 w 587"/>
              <a:gd name="T21" fmla="*/ 183 h 406"/>
              <a:gd name="T22" fmla="*/ 220 w 587"/>
              <a:gd name="T23" fmla="*/ 194 h 406"/>
              <a:gd name="T24" fmla="*/ 208 w 587"/>
              <a:gd name="T25" fmla="*/ 194 h 406"/>
              <a:gd name="T26" fmla="*/ 152 w 587"/>
              <a:gd name="T27" fmla="*/ 204 h 406"/>
              <a:gd name="T28" fmla="*/ 248 w 587"/>
              <a:gd name="T29" fmla="*/ 338 h 406"/>
              <a:gd name="T30" fmla="*/ 170 w 587"/>
              <a:gd name="T31" fmla="*/ 280 h 406"/>
              <a:gd name="T32" fmla="*/ 175 w 587"/>
              <a:gd name="T33" fmla="*/ 372 h 406"/>
              <a:gd name="T34" fmla="*/ 82 w 587"/>
              <a:gd name="T35" fmla="*/ 232 h 406"/>
              <a:gd name="T36" fmla="*/ 64 w 587"/>
              <a:gd name="T37" fmla="*/ 230 h 406"/>
              <a:gd name="T38" fmla="*/ 33 w 587"/>
              <a:gd name="T39" fmla="*/ 214 h 406"/>
              <a:gd name="T40" fmla="*/ 56 w 587"/>
              <a:gd name="T41" fmla="*/ 287 h 406"/>
              <a:gd name="T42" fmla="*/ 97 w 587"/>
              <a:gd name="T43" fmla="*/ 350 h 406"/>
              <a:gd name="T44" fmla="*/ 86 w 587"/>
              <a:gd name="T45" fmla="*/ 370 h 406"/>
              <a:gd name="T46" fmla="*/ 33 w 587"/>
              <a:gd name="T47" fmla="*/ 373 h 406"/>
              <a:gd name="T48" fmla="*/ 14 w 587"/>
              <a:gd name="T49" fmla="*/ 377 h 406"/>
              <a:gd name="T50" fmla="*/ 14 w 587"/>
              <a:gd name="T51" fmla="*/ 347 h 406"/>
              <a:gd name="T52" fmla="*/ 34 w 587"/>
              <a:gd name="T53" fmla="*/ 290 h 406"/>
              <a:gd name="T54" fmla="*/ 12 w 587"/>
              <a:gd name="T55" fmla="*/ 204 h 406"/>
              <a:gd name="T56" fmla="*/ 33 w 587"/>
              <a:gd name="T57" fmla="*/ 167 h 406"/>
              <a:gd name="T58" fmla="*/ 28 w 587"/>
              <a:gd name="T59" fmla="*/ 165 h 406"/>
              <a:gd name="T60" fmla="*/ 27 w 587"/>
              <a:gd name="T61" fmla="*/ 164 h 406"/>
              <a:gd name="T62" fmla="*/ 21 w 587"/>
              <a:gd name="T63" fmla="*/ 134 h 406"/>
              <a:gd name="T64" fmla="*/ 22 w 587"/>
              <a:gd name="T65" fmla="*/ 133 h 406"/>
              <a:gd name="T66" fmla="*/ 30 w 587"/>
              <a:gd name="T67" fmla="*/ 125 h 406"/>
              <a:gd name="T68" fmla="*/ 71 w 587"/>
              <a:gd name="T69" fmla="*/ 89 h 406"/>
              <a:gd name="T70" fmla="*/ 116 w 587"/>
              <a:gd name="T71" fmla="*/ 78 h 406"/>
              <a:gd name="T72" fmla="*/ 109 w 587"/>
              <a:gd name="T73" fmla="*/ 89 h 406"/>
              <a:gd name="T74" fmla="*/ 113 w 587"/>
              <a:gd name="T75" fmla="*/ 108 h 406"/>
              <a:gd name="T76" fmla="*/ 126 w 587"/>
              <a:gd name="T77" fmla="*/ 92 h 406"/>
              <a:gd name="T78" fmla="*/ 127 w 587"/>
              <a:gd name="T79" fmla="*/ 76 h 406"/>
              <a:gd name="T80" fmla="*/ 135 w 587"/>
              <a:gd name="T81" fmla="*/ 90 h 406"/>
              <a:gd name="T82" fmla="*/ 134 w 587"/>
              <a:gd name="T83" fmla="*/ 150 h 406"/>
              <a:gd name="T84" fmla="*/ 142 w 587"/>
              <a:gd name="T85" fmla="*/ 97 h 406"/>
              <a:gd name="T86" fmla="*/ 186 w 587"/>
              <a:gd name="T87" fmla="*/ 142 h 406"/>
              <a:gd name="T88" fmla="*/ 230 w 587"/>
              <a:gd name="T89" fmla="*/ 171 h 406"/>
              <a:gd name="T90" fmla="*/ 419 w 587"/>
              <a:gd name="T91" fmla="*/ 171 h 406"/>
              <a:gd name="T92" fmla="*/ 542 w 587"/>
              <a:gd name="T93" fmla="*/ 159 h 406"/>
              <a:gd name="T94" fmla="*/ 167 w 587"/>
              <a:gd name="T95" fmla="*/ 171 h 406"/>
              <a:gd name="T96" fmla="*/ 148 w 587"/>
              <a:gd name="T97" fmla="*/ 151 h 406"/>
              <a:gd name="T98" fmla="*/ 167 w 587"/>
              <a:gd name="T99" fmla="*/ 1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87" h="406">
                <a:moveTo>
                  <a:pt x="425" y="202"/>
                </a:moveTo>
                <a:cubicBezTo>
                  <a:pt x="516" y="202"/>
                  <a:pt x="516" y="202"/>
                  <a:pt x="516" y="202"/>
                </a:cubicBezTo>
                <a:cubicBezTo>
                  <a:pt x="457" y="324"/>
                  <a:pt x="330" y="406"/>
                  <a:pt x="186" y="400"/>
                </a:cubicBezTo>
                <a:cubicBezTo>
                  <a:pt x="177" y="400"/>
                  <a:pt x="168" y="399"/>
                  <a:pt x="159" y="398"/>
                </a:cubicBezTo>
                <a:cubicBezTo>
                  <a:pt x="287" y="370"/>
                  <a:pt x="372" y="300"/>
                  <a:pt x="424" y="202"/>
                </a:cubicBezTo>
                <a:cubicBezTo>
                  <a:pt x="424" y="202"/>
                  <a:pt x="425" y="202"/>
                  <a:pt x="425" y="202"/>
                </a:cubicBezTo>
                <a:close/>
                <a:moveTo>
                  <a:pt x="131" y="72"/>
                </a:moveTo>
                <a:cubicBezTo>
                  <a:pt x="147" y="74"/>
                  <a:pt x="162" y="60"/>
                  <a:pt x="164" y="40"/>
                </a:cubicBezTo>
                <a:cubicBezTo>
                  <a:pt x="166" y="21"/>
                  <a:pt x="155" y="4"/>
                  <a:pt x="139" y="2"/>
                </a:cubicBezTo>
                <a:cubicBezTo>
                  <a:pt x="123" y="0"/>
                  <a:pt x="109" y="14"/>
                  <a:pt x="107" y="34"/>
                </a:cubicBezTo>
                <a:cubicBezTo>
                  <a:pt x="105" y="53"/>
                  <a:pt x="116" y="71"/>
                  <a:pt x="131" y="72"/>
                </a:cubicBezTo>
                <a:close/>
                <a:moveTo>
                  <a:pt x="446" y="154"/>
                </a:moveTo>
                <a:cubicBezTo>
                  <a:pt x="535" y="154"/>
                  <a:pt x="535" y="154"/>
                  <a:pt x="535" y="154"/>
                </a:cubicBezTo>
                <a:cubicBezTo>
                  <a:pt x="538" y="144"/>
                  <a:pt x="541" y="133"/>
                  <a:pt x="543" y="123"/>
                </a:cubicBezTo>
                <a:cubicBezTo>
                  <a:pt x="587" y="123"/>
                  <a:pt x="587" y="123"/>
                  <a:pt x="587" y="123"/>
                </a:cubicBezTo>
                <a:cubicBezTo>
                  <a:pt x="500" y="13"/>
                  <a:pt x="500" y="13"/>
                  <a:pt x="500" y="13"/>
                </a:cubicBezTo>
                <a:cubicBezTo>
                  <a:pt x="413" y="122"/>
                  <a:pt x="413" y="122"/>
                  <a:pt x="413" y="122"/>
                </a:cubicBezTo>
                <a:cubicBezTo>
                  <a:pt x="457" y="123"/>
                  <a:pt x="457" y="123"/>
                  <a:pt x="457" y="123"/>
                </a:cubicBezTo>
                <a:cubicBezTo>
                  <a:pt x="454" y="133"/>
                  <a:pt x="450" y="144"/>
                  <a:pt x="446" y="154"/>
                </a:cubicBezTo>
                <a:close/>
                <a:moveTo>
                  <a:pt x="553" y="171"/>
                </a:moveTo>
                <a:cubicBezTo>
                  <a:pt x="553" y="176"/>
                  <a:pt x="549" y="180"/>
                  <a:pt x="545" y="181"/>
                </a:cubicBezTo>
                <a:cubicBezTo>
                  <a:pt x="545" y="182"/>
                  <a:pt x="545" y="182"/>
                  <a:pt x="545" y="183"/>
                </a:cubicBezTo>
                <a:cubicBezTo>
                  <a:pt x="545" y="189"/>
                  <a:pt x="540" y="194"/>
                  <a:pt x="534" y="194"/>
                </a:cubicBezTo>
                <a:cubicBezTo>
                  <a:pt x="220" y="194"/>
                  <a:pt x="220" y="194"/>
                  <a:pt x="220" y="194"/>
                </a:cubicBezTo>
                <a:cubicBezTo>
                  <a:pt x="219" y="196"/>
                  <a:pt x="218" y="197"/>
                  <a:pt x="217" y="199"/>
                </a:cubicBezTo>
                <a:cubicBezTo>
                  <a:pt x="214" y="197"/>
                  <a:pt x="211" y="195"/>
                  <a:pt x="208" y="194"/>
                </a:cubicBezTo>
                <a:cubicBezTo>
                  <a:pt x="151" y="194"/>
                  <a:pt x="151" y="194"/>
                  <a:pt x="151" y="194"/>
                </a:cubicBezTo>
                <a:cubicBezTo>
                  <a:pt x="152" y="197"/>
                  <a:pt x="152" y="200"/>
                  <a:pt x="152" y="204"/>
                </a:cubicBezTo>
                <a:cubicBezTo>
                  <a:pt x="161" y="212"/>
                  <a:pt x="175" y="223"/>
                  <a:pt x="190" y="236"/>
                </a:cubicBezTo>
                <a:cubicBezTo>
                  <a:pt x="220" y="277"/>
                  <a:pt x="231" y="309"/>
                  <a:pt x="248" y="338"/>
                </a:cubicBezTo>
                <a:cubicBezTo>
                  <a:pt x="213" y="356"/>
                  <a:pt x="213" y="356"/>
                  <a:pt x="213" y="356"/>
                </a:cubicBezTo>
                <a:cubicBezTo>
                  <a:pt x="170" y="280"/>
                  <a:pt x="170" y="280"/>
                  <a:pt x="170" y="280"/>
                </a:cubicBezTo>
                <a:cubicBezTo>
                  <a:pt x="167" y="271"/>
                  <a:pt x="150" y="258"/>
                  <a:pt x="134" y="245"/>
                </a:cubicBezTo>
                <a:cubicBezTo>
                  <a:pt x="147" y="280"/>
                  <a:pt x="166" y="337"/>
                  <a:pt x="175" y="372"/>
                </a:cubicBezTo>
                <a:cubicBezTo>
                  <a:pt x="138" y="383"/>
                  <a:pt x="138" y="383"/>
                  <a:pt x="138" y="383"/>
                </a:cubicBezTo>
                <a:cubicBezTo>
                  <a:pt x="121" y="331"/>
                  <a:pt x="103" y="282"/>
                  <a:pt x="82" y="232"/>
                </a:cubicBezTo>
                <a:cubicBezTo>
                  <a:pt x="76" y="232"/>
                  <a:pt x="70" y="231"/>
                  <a:pt x="64" y="231"/>
                </a:cubicBezTo>
                <a:cubicBezTo>
                  <a:pt x="64" y="231"/>
                  <a:pt x="64" y="231"/>
                  <a:pt x="64" y="230"/>
                </a:cubicBezTo>
                <a:cubicBezTo>
                  <a:pt x="64" y="218"/>
                  <a:pt x="65" y="207"/>
                  <a:pt x="65" y="195"/>
                </a:cubicBezTo>
                <a:cubicBezTo>
                  <a:pt x="54" y="195"/>
                  <a:pt x="40" y="199"/>
                  <a:pt x="33" y="214"/>
                </a:cubicBezTo>
                <a:cubicBezTo>
                  <a:pt x="26" y="227"/>
                  <a:pt x="31" y="237"/>
                  <a:pt x="41" y="253"/>
                </a:cubicBezTo>
                <a:cubicBezTo>
                  <a:pt x="47" y="262"/>
                  <a:pt x="54" y="274"/>
                  <a:pt x="56" y="287"/>
                </a:cubicBezTo>
                <a:cubicBezTo>
                  <a:pt x="58" y="300"/>
                  <a:pt x="56" y="320"/>
                  <a:pt x="52" y="338"/>
                </a:cubicBezTo>
                <a:cubicBezTo>
                  <a:pt x="66" y="338"/>
                  <a:pt x="82" y="341"/>
                  <a:pt x="97" y="350"/>
                </a:cubicBezTo>
                <a:cubicBezTo>
                  <a:pt x="103" y="353"/>
                  <a:pt x="104" y="360"/>
                  <a:pt x="101" y="366"/>
                </a:cubicBezTo>
                <a:cubicBezTo>
                  <a:pt x="98" y="371"/>
                  <a:pt x="91" y="373"/>
                  <a:pt x="86" y="370"/>
                </a:cubicBezTo>
                <a:cubicBezTo>
                  <a:pt x="71" y="360"/>
                  <a:pt x="55" y="359"/>
                  <a:pt x="43" y="361"/>
                </a:cubicBezTo>
                <a:cubicBezTo>
                  <a:pt x="40" y="366"/>
                  <a:pt x="37" y="370"/>
                  <a:pt x="33" y="373"/>
                </a:cubicBezTo>
                <a:cubicBezTo>
                  <a:pt x="29" y="376"/>
                  <a:pt x="25" y="378"/>
                  <a:pt x="21" y="378"/>
                </a:cubicBezTo>
                <a:cubicBezTo>
                  <a:pt x="19" y="378"/>
                  <a:pt x="16" y="377"/>
                  <a:pt x="14" y="377"/>
                </a:cubicBezTo>
                <a:cubicBezTo>
                  <a:pt x="6" y="373"/>
                  <a:pt x="4" y="367"/>
                  <a:pt x="4" y="364"/>
                </a:cubicBezTo>
                <a:cubicBezTo>
                  <a:pt x="3" y="360"/>
                  <a:pt x="4" y="353"/>
                  <a:pt x="14" y="347"/>
                </a:cubicBezTo>
                <a:cubicBezTo>
                  <a:pt x="17" y="345"/>
                  <a:pt x="22" y="343"/>
                  <a:pt x="27" y="342"/>
                </a:cubicBezTo>
                <a:cubicBezTo>
                  <a:pt x="32" y="327"/>
                  <a:pt x="36" y="306"/>
                  <a:pt x="34" y="290"/>
                </a:cubicBezTo>
                <a:cubicBezTo>
                  <a:pt x="32" y="281"/>
                  <a:pt x="27" y="273"/>
                  <a:pt x="22" y="264"/>
                </a:cubicBezTo>
                <a:cubicBezTo>
                  <a:pt x="12" y="249"/>
                  <a:pt x="0" y="229"/>
                  <a:pt x="12" y="204"/>
                </a:cubicBezTo>
                <a:cubicBezTo>
                  <a:pt x="21" y="186"/>
                  <a:pt x="36" y="177"/>
                  <a:pt x="51" y="174"/>
                </a:cubicBezTo>
                <a:cubicBezTo>
                  <a:pt x="33" y="167"/>
                  <a:pt x="33" y="167"/>
                  <a:pt x="33" y="167"/>
                </a:cubicBezTo>
                <a:cubicBezTo>
                  <a:pt x="29" y="165"/>
                  <a:pt x="29" y="165"/>
                  <a:pt x="29" y="165"/>
                </a:cubicBezTo>
                <a:cubicBezTo>
                  <a:pt x="28" y="165"/>
                  <a:pt x="28" y="165"/>
                  <a:pt x="28" y="165"/>
                </a:cubicBezTo>
                <a:cubicBezTo>
                  <a:pt x="28" y="164"/>
                  <a:pt x="28" y="164"/>
                  <a:pt x="28" y="164"/>
                </a:cubicBezTo>
                <a:cubicBezTo>
                  <a:pt x="27" y="164"/>
                  <a:pt x="27" y="164"/>
                  <a:pt x="27" y="164"/>
                </a:cubicBezTo>
                <a:cubicBezTo>
                  <a:pt x="15" y="103"/>
                  <a:pt x="24" y="147"/>
                  <a:pt x="21" y="134"/>
                </a:cubicBezTo>
                <a:cubicBezTo>
                  <a:pt x="21" y="134"/>
                  <a:pt x="21" y="134"/>
                  <a:pt x="21" y="134"/>
                </a:cubicBezTo>
                <a:cubicBezTo>
                  <a:pt x="21" y="134"/>
                  <a:pt x="21" y="134"/>
                  <a:pt x="21" y="134"/>
                </a:cubicBezTo>
                <a:cubicBezTo>
                  <a:pt x="22" y="133"/>
                  <a:pt x="22" y="133"/>
                  <a:pt x="22" y="133"/>
                </a:cubicBezTo>
                <a:cubicBezTo>
                  <a:pt x="23" y="132"/>
                  <a:pt x="23" y="132"/>
                  <a:pt x="23" y="132"/>
                </a:cubicBezTo>
                <a:cubicBezTo>
                  <a:pt x="30" y="125"/>
                  <a:pt x="30" y="125"/>
                  <a:pt x="30" y="125"/>
                </a:cubicBezTo>
                <a:cubicBezTo>
                  <a:pt x="44" y="113"/>
                  <a:pt x="44" y="113"/>
                  <a:pt x="44" y="113"/>
                </a:cubicBezTo>
                <a:cubicBezTo>
                  <a:pt x="71" y="89"/>
                  <a:pt x="71" y="89"/>
                  <a:pt x="71" y="89"/>
                </a:cubicBezTo>
                <a:cubicBezTo>
                  <a:pt x="76" y="84"/>
                  <a:pt x="87" y="79"/>
                  <a:pt x="90" y="79"/>
                </a:cubicBezTo>
                <a:cubicBezTo>
                  <a:pt x="101" y="77"/>
                  <a:pt x="108" y="77"/>
                  <a:pt x="116" y="78"/>
                </a:cubicBezTo>
                <a:cubicBezTo>
                  <a:pt x="116" y="79"/>
                  <a:pt x="116" y="79"/>
                  <a:pt x="116" y="79"/>
                </a:cubicBezTo>
                <a:cubicBezTo>
                  <a:pt x="109" y="89"/>
                  <a:pt x="109" y="89"/>
                  <a:pt x="109" y="89"/>
                </a:cubicBezTo>
                <a:cubicBezTo>
                  <a:pt x="117" y="97"/>
                  <a:pt x="117" y="97"/>
                  <a:pt x="117" y="97"/>
                </a:cubicBezTo>
                <a:cubicBezTo>
                  <a:pt x="113" y="108"/>
                  <a:pt x="113" y="108"/>
                  <a:pt x="113" y="108"/>
                </a:cubicBezTo>
                <a:cubicBezTo>
                  <a:pt x="123" y="150"/>
                  <a:pt x="123" y="150"/>
                  <a:pt x="123" y="150"/>
                </a:cubicBezTo>
                <a:cubicBezTo>
                  <a:pt x="126" y="92"/>
                  <a:pt x="126" y="92"/>
                  <a:pt x="126" y="92"/>
                </a:cubicBezTo>
                <a:cubicBezTo>
                  <a:pt x="124" y="89"/>
                  <a:pt x="124" y="89"/>
                  <a:pt x="124" y="89"/>
                </a:cubicBezTo>
                <a:cubicBezTo>
                  <a:pt x="127" y="76"/>
                  <a:pt x="127" y="76"/>
                  <a:pt x="127" y="76"/>
                </a:cubicBezTo>
                <a:cubicBezTo>
                  <a:pt x="133" y="76"/>
                  <a:pt x="133" y="76"/>
                  <a:pt x="133" y="76"/>
                </a:cubicBezTo>
                <a:cubicBezTo>
                  <a:pt x="135" y="90"/>
                  <a:pt x="135" y="90"/>
                  <a:pt x="135" y="90"/>
                </a:cubicBezTo>
                <a:cubicBezTo>
                  <a:pt x="133" y="92"/>
                  <a:pt x="133" y="92"/>
                  <a:pt x="133" y="92"/>
                </a:cubicBezTo>
                <a:cubicBezTo>
                  <a:pt x="134" y="150"/>
                  <a:pt x="134" y="150"/>
                  <a:pt x="134" y="150"/>
                </a:cubicBezTo>
                <a:cubicBezTo>
                  <a:pt x="145" y="109"/>
                  <a:pt x="145" y="109"/>
                  <a:pt x="145" y="109"/>
                </a:cubicBezTo>
                <a:cubicBezTo>
                  <a:pt x="142" y="97"/>
                  <a:pt x="142" y="97"/>
                  <a:pt x="142" y="97"/>
                </a:cubicBezTo>
                <a:cubicBezTo>
                  <a:pt x="149" y="91"/>
                  <a:pt x="149" y="91"/>
                  <a:pt x="149" y="91"/>
                </a:cubicBezTo>
                <a:cubicBezTo>
                  <a:pt x="186" y="142"/>
                  <a:pt x="186" y="142"/>
                  <a:pt x="186" y="142"/>
                </a:cubicBezTo>
                <a:cubicBezTo>
                  <a:pt x="187" y="142"/>
                  <a:pt x="219" y="156"/>
                  <a:pt x="234" y="162"/>
                </a:cubicBezTo>
                <a:cubicBezTo>
                  <a:pt x="233" y="165"/>
                  <a:pt x="232" y="168"/>
                  <a:pt x="230" y="171"/>
                </a:cubicBezTo>
                <a:cubicBezTo>
                  <a:pt x="419" y="171"/>
                  <a:pt x="419" y="171"/>
                  <a:pt x="419" y="171"/>
                </a:cubicBezTo>
                <a:cubicBezTo>
                  <a:pt x="419" y="171"/>
                  <a:pt x="419" y="171"/>
                  <a:pt x="419" y="171"/>
                </a:cubicBezTo>
                <a:cubicBezTo>
                  <a:pt x="419" y="164"/>
                  <a:pt x="424" y="159"/>
                  <a:pt x="430" y="159"/>
                </a:cubicBezTo>
                <a:cubicBezTo>
                  <a:pt x="542" y="159"/>
                  <a:pt x="542" y="159"/>
                  <a:pt x="542" y="159"/>
                </a:cubicBezTo>
                <a:cubicBezTo>
                  <a:pt x="548" y="159"/>
                  <a:pt x="553" y="164"/>
                  <a:pt x="553" y="171"/>
                </a:cubicBezTo>
                <a:close/>
                <a:moveTo>
                  <a:pt x="167" y="171"/>
                </a:moveTo>
                <a:cubicBezTo>
                  <a:pt x="163" y="169"/>
                  <a:pt x="160" y="166"/>
                  <a:pt x="156" y="162"/>
                </a:cubicBezTo>
                <a:cubicBezTo>
                  <a:pt x="148" y="151"/>
                  <a:pt x="148" y="151"/>
                  <a:pt x="148" y="151"/>
                </a:cubicBezTo>
                <a:cubicBezTo>
                  <a:pt x="149" y="158"/>
                  <a:pt x="149" y="165"/>
                  <a:pt x="150" y="171"/>
                </a:cubicBezTo>
                <a:lnTo>
                  <a:pt x="167" y="171"/>
                </a:lnTo>
                <a:close/>
              </a:path>
            </a:pathLst>
          </a:custGeom>
          <a:solidFill>
            <a:schemeClr val="bg1"/>
          </a:solidFill>
          <a:ln>
            <a:noFill/>
          </a:ln>
        </p:spPr>
        <p:txBody>
          <a:bodyPr vert="horz" wrap="square" lIns="91439" tIns="45719" rIns="91439" bIns="45719" numCol="1" anchor="t" anchorCtr="0" compatLnSpc="1"/>
          <a:lstStyle/>
          <a:p>
            <a:endParaRPr lang="zh-CN" altLang="en-US" sz="2400">
              <a:solidFill>
                <a:schemeClr val="tx1">
                  <a:lumMod val="65000"/>
                  <a:lumOff val="35000"/>
                </a:schemeClr>
              </a:solidFill>
              <a:ea typeface="微软雅黑" panose="020B0503020204020204" pitchFamily="34" charset="-122"/>
            </a:endParaRPr>
          </a:p>
        </p:txBody>
      </p:sp>
      <p:sp>
        <p:nvSpPr>
          <p:cNvPr id="18"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ppt_w</p:attrName>
                                        </p:attrNameLst>
                                      </p:cBhvr>
                                      <p:tavLst>
                                        <p:tav tm="0">
                                          <p:val>
                                            <p:strVal val="#ppt_w*0.70"/>
                                          </p:val>
                                        </p:tav>
                                        <p:tav tm="100000">
                                          <p:val>
                                            <p:strVal val="#ppt_w"/>
                                          </p:val>
                                        </p:tav>
                                      </p:tavLst>
                                    </p:anim>
                                    <p:anim calcmode="lin" valueType="num">
                                      <p:cBhvr>
                                        <p:cTn id="8" dur="1000" fill="hold"/>
                                        <p:tgtEl>
                                          <p:spTgt spid="59"/>
                                        </p:tgtEl>
                                        <p:attrNameLst>
                                          <p:attrName>ppt_h</p:attrName>
                                        </p:attrNameLst>
                                      </p:cBhvr>
                                      <p:tavLst>
                                        <p:tav tm="0">
                                          <p:val>
                                            <p:strVal val="#ppt_h"/>
                                          </p:val>
                                        </p:tav>
                                        <p:tav tm="100000">
                                          <p:val>
                                            <p:strVal val="#ppt_h"/>
                                          </p:val>
                                        </p:tav>
                                      </p:tavLst>
                                    </p:anim>
                                    <p:animEffect transition="in" filter="fade">
                                      <p:cBhvr>
                                        <p:cTn id="9" dur="1000"/>
                                        <p:tgtEl>
                                          <p:spTgt spid="5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1000" fill="hold"/>
                                        <p:tgtEl>
                                          <p:spTgt spid="60"/>
                                        </p:tgtEl>
                                        <p:attrNameLst>
                                          <p:attrName>ppt_w</p:attrName>
                                        </p:attrNameLst>
                                      </p:cBhvr>
                                      <p:tavLst>
                                        <p:tav tm="0">
                                          <p:val>
                                            <p:strVal val="#ppt_w*0.70"/>
                                          </p:val>
                                        </p:tav>
                                        <p:tav tm="100000">
                                          <p:val>
                                            <p:strVal val="#ppt_w"/>
                                          </p:val>
                                        </p:tav>
                                      </p:tavLst>
                                    </p:anim>
                                    <p:anim calcmode="lin" valueType="num">
                                      <p:cBhvr>
                                        <p:cTn id="13" dur="1000" fill="hold"/>
                                        <p:tgtEl>
                                          <p:spTgt spid="60"/>
                                        </p:tgtEl>
                                        <p:attrNameLst>
                                          <p:attrName>ppt_h</p:attrName>
                                        </p:attrNameLst>
                                      </p:cBhvr>
                                      <p:tavLst>
                                        <p:tav tm="0">
                                          <p:val>
                                            <p:strVal val="#ppt_h"/>
                                          </p:val>
                                        </p:tav>
                                        <p:tav tm="100000">
                                          <p:val>
                                            <p:strVal val="#ppt_h"/>
                                          </p:val>
                                        </p:tav>
                                      </p:tavLst>
                                    </p:anim>
                                    <p:animEffect transition="in" filter="fade">
                                      <p:cBhvr>
                                        <p:cTn id="14" dur="1000"/>
                                        <p:tgtEl>
                                          <p:spTgt spid="6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1000" fill="hold"/>
                                        <p:tgtEl>
                                          <p:spTgt spid="61"/>
                                        </p:tgtEl>
                                        <p:attrNameLst>
                                          <p:attrName>ppt_w</p:attrName>
                                        </p:attrNameLst>
                                      </p:cBhvr>
                                      <p:tavLst>
                                        <p:tav tm="0">
                                          <p:val>
                                            <p:strVal val="#ppt_w*0.70"/>
                                          </p:val>
                                        </p:tav>
                                        <p:tav tm="100000">
                                          <p:val>
                                            <p:strVal val="#ppt_w"/>
                                          </p:val>
                                        </p:tav>
                                      </p:tavLst>
                                    </p:anim>
                                    <p:anim calcmode="lin" valueType="num">
                                      <p:cBhvr>
                                        <p:cTn id="25" dur="1000" fill="hold"/>
                                        <p:tgtEl>
                                          <p:spTgt spid="61"/>
                                        </p:tgtEl>
                                        <p:attrNameLst>
                                          <p:attrName>ppt_h</p:attrName>
                                        </p:attrNameLst>
                                      </p:cBhvr>
                                      <p:tavLst>
                                        <p:tav tm="0">
                                          <p:val>
                                            <p:strVal val="#ppt_h"/>
                                          </p:val>
                                        </p:tav>
                                        <p:tav tm="100000">
                                          <p:val>
                                            <p:strVal val="#ppt_h"/>
                                          </p:val>
                                        </p:tav>
                                      </p:tavLst>
                                    </p:anim>
                                    <p:animEffect transition="in" filter="fade">
                                      <p:cBhvr>
                                        <p:cTn id="26" dur="1000"/>
                                        <p:tgtEl>
                                          <p:spTgt spid="6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1000" fill="hold"/>
                                        <p:tgtEl>
                                          <p:spTgt spid="62"/>
                                        </p:tgtEl>
                                        <p:attrNameLst>
                                          <p:attrName>ppt_w</p:attrName>
                                        </p:attrNameLst>
                                      </p:cBhvr>
                                      <p:tavLst>
                                        <p:tav tm="0">
                                          <p:val>
                                            <p:strVal val="#ppt_w*0.70"/>
                                          </p:val>
                                        </p:tav>
                                        <p:tav tm="100000">
                                          <p:val>
                                            <p:strVal val="#ppt_w"/>
                                          </p:val>
                                        </p:tav>
                                      </p:tavLst>
                                    </p:anim>
                                    <p:anim calcmode="lin" valueType="num">
                                      <p:cBhvr>
                                        <p:cTn id="30" dur="1000" fill="hold"/>
                                        <p:tgtEl>
                                          <p:spTgt spid="62"/>
                                        </p:tgtEl>
                                        <p:attrNameLst>
                                          <p:attrName>ppt_h</p:attrName>
                                        </p:attrNameLst>
                                      </p:cBhvr>
                                      <p:tavLst>
                                        <p:tav tm="0">
                                          <p:val>
                                            <p:strVal val="#ppt_h"/>
                                          </p:val>
                                        </p:tav>
                                        <p:tav tm="100000">
                                          <p:val>
                                            <p:strVal val="#ppt_h"/>
                                          </p:val>
                                        </p:tav>
                                      </p:tavLst>
                                    </p:anim>
                                    <p:animEffect transition="in" filter="fade">
                                      <p:cBhvr>
                                        <p:cTn id="31" dur="1000"/>
                                        <p:tgtEl>
                                          <p:spTgt spid="6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2500"/>
                            </p:stCondLst>
                            <p:childTnLst>
                              <p:par>
                                <p:cTn id="43" presetID="2" presetClass="entr" presetSubtype="4" decel="10000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par>
                          <p:cTn id="60" fill="hold">
                            <p:stCondLst>
                              <p:cond delay="4500"/>
                            </p:stCondLst>
                            <p:childTnLst>
                              <p:par>
                                <p:cTn id="61" presetID="2" presetClass="entr" presetSubtype="4" decel="10000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childTnLst>
                          </p:cTn>
                        </p:par>
                        <p:par>
                          <p:cTn id="69" fill="hold">
                            <p:stCondLst>
                              <p:cond delay="5500"/>
                            </p:stCondLst>
                            <p:childTnLst>
                              <p:par>
                                <p:cTn id="70" presetID="2" presetClass="entr" presetSubtype="4" decel="10000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ppt_x"/>
                                          </p:val>
                                        </p:tav>
                                        <p:tav tm="100000">
                                          <p:val>
                                            <p:strVal val="#ppt_x"/>
                                          </p:val>
                                        </p:tav>
                                      </p:tavLst>
                                    </p:anim>
                                    <p:anim calcmode="lin" valueType="num">
                                      <p:cBhvr additive="base">
                                        <p:cTn id="7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57" grpId="0"/>
      <p:bldP spid="58" grpId="0"/>
      <p:bldP spid="59" grpId="0" animBg="1"/>
      <p:bldP spid="60" grpId="0" animBg="1"/>
      <p:bldP spid="61" grpId="0" animBg="1"/>
      <p:bldP spid="62" grpId="0" animBg="1"/>
      <p:bldP spid="63" grpId="0" animBg="1"/>
      <p:bldP spid="64" grpId="0" animBg="1"/>
      <p:bldP spid="65" grpId="0" animBg="1"/>
      <p:bldP spid="6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21" name="组合 20"/>
          <p:cNvGrpSpPr/>
          <p:nvPr/>
        </p:nvGrpSpPr>
        <p:grpSpPr bwMode="auto">
          <a:xfrm>
            <a:off x="3527690" y="1968116"/>
            <a:ext cx="5207511" cy="3946365"/>
            <a:chOff x="2588507" y="1383995"/>
            <a:chExt cx="3907055" cy="2960894"/>
          </a:xfrm>
        </p:grpSpPr>
        <p:sp>
          <p:nvSpPr>
            <p:cNvPr id="22" name="Freeform 2"/>
            <p:cNvSpPr/>
            <p:nvPr/>
          </p:nvSpPr>
          <p:spPr bwMode="blackWhite">
            <a:xfrm>
              <a:off x="3884379" y="1784073"/>
              <a:ext cx="1248896" cy="2560816"/>
            </a:xfrm>
            <a:custGeom>
              <a:avLst/>
              <a:gdLst>
                <a:gd name="T0" fmla="*/ 623726 w 865"/>
                <a:gd name="T1" fmla="*/ 0 h 1828"/>
                <a:gd name="T2" fmla="*/ 809978 w 865"/>
                <a:gd name="T3" fmla="*/ 1159932 h 1828"/>
                <a:gd name="T4" fmla="*/ 809978 w 865"/>
                <a:gd name="T5" fmla="*/ 2155961 h 1828"/>
                <a:gd name="T6" fmla="*/ 935589 w 865"/>
                <a:gd name="T7" fmla="*/ 2155961 h 1828"/>
                <a:gd name="T8" fmla="*/ 1247452 w 865"/>
                <a:gd name="T9" fmla="*/ 2322666 h 1828"/>
                <a:gd name="T10" fmla="*/ 1247452 w 865"/>
                <a:gd name="T11" fmla="*/ 2559415 h 1828"/>
                <a:gd name="T12" fmla="*/ 0 w 865"/>
                <a:gd name="T13" fmla="*/ 2559415 h 1828"/>
                <a:gd name="T14" fmla="*/ 0 w 865"/>
                <a:gd name="T15" fmla="*/ 2345080 h 1828"/>
                <a:gd name="T16" fmla="*/ 248335 w 865"/>
                <a:gd name="T17" fmla="*/ 2179776 h 1828"/>
                <a:gd name="T18" fmla="*/ 394160 w 865"/>
                <a:gd name="T19" fmla="*/ 2179776 h 1828"/>
                <a:gd name="T20" fmla="*/ 394160 w 865"/>
                <a:gd name="T21" fmla="*/ 1159932 h 1828"/>
                <a:gd name="T22" fmla="*/ 623726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1"/>
            </a:solidFill>
            <a:ln>
              <a:noFill/>
            </a:ln>
            <a:effectLst/>
            <a:extLst>
              <a:ext uri="{91240B29-F687-4F45-9708-019B960494DF}">
                <a14:hiddenLine xmlns:a14="http://schemas.microsoft.com/office/drawing/2010/main" w="25400">
                  <a:solidFill>
                    <a:srgbClr val="000000"/>
                  </a:solidFill>
                  <a:prstDash val="solid"/>
                  <a:round/>
                </a14:hiddenLine>
              </a:ext>
              <a:ext uri="{AF507438-7753-43E0-B8FC-AC1667EBCBE1}">
                <a14:hiddenEffects xmlns:a14="http://schemas.microsoft.com/office/drawing/2010/main">
                  <a:effectLst>
                    <a:outerShdw blurRad="152400" dist="38100" dir="5400000" algn="t" rotWithShape="0">
                      <a:srgbClr val="000000">
                        <a:alpha val="95999"/>
                      </a:srgbClr>
                    </a:outerShdw>
                  </a:effectLst>
                </a14:hiddenEffects>
              </a:ext>
            </a:extLst>
          </p:spPr>
          <p:txBody>
            <a:bodyPr lIns="124356" tIns="62179" rIns="124356" bIns="62179" anchor="ctr"/>
            <a:lstStyle/>
            <a:p>
              <a:endParaRPr lang="zh-CN" altLang="en-US" sz="2400">
                <a:ea typeface="微软雅黑" panose="020B0503020204020204" pitchFamily="34" charset="-122"/>
              </a:endParaRPr>
            </a:p>
          </p:txBody>
        </p:sp>
        <p:sp>
          <p:nvSpPr>
            <p:cNvPr id="24" name="Freeform 3"/>
            <p:cNvSpPr/>
            <p:nvPr/>
          </p:nvSpPr>
          <p:spPr bwMode="blackWhite">
            <a:xfrm>
              <a:off x="3085798" y="1383995"/>
              <a:ext cx="2946490" cy="1104666"/>
            </a:xfrm>
            <a:custGeom>
              <a:avLst/>
              <a:gdLst>
                <a:gd name="T0" fmla="*/ 0 w 2042"/>
                <a:gd name="T1" fmla="*/ 1103266 h 789"/>
                <a:gd name="T2" fmla="*/ 2945047 w 2042"/>
                <a:gd name="T3" fmla="*/ 109207 h 789"/>
                <a:gd name="T4" fmla="*/ 2880115 w 2042"/>
                <a:gd name="T5" fmla="*/ 0 h 789"/>
                <a:gd name="T6" fmla="*/ 1421299 w 2042"/>
                <a:gd name="T7" fmla="*/ 249215 h 789"/>
                <a:gd name="T8" fmla="*/ 1203415 w 2042"/>
                <a:gd name="T9" fmla="*/ 322019 h 789"/>
                <a:gd name="T10" fmla="*/ 11544 w 2042"/>
                <a:gd name="T11" fmla="*/ 954857 h 789"/>
                <a:gd name="T12" fmla="*/ 0 w 2042"/>
                <a:gd name="T13" fmla="*/ 1103266 h 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accent2"/>
            </a:solidFill>
            <a:ln>
              <a:noFill/>
            </a:ln>
            <a:effectLst/>
            <a:extLst>
              <a:ext uri="{91240B29-F687-4F45-9708-019B960494DF}">
                <a14:hiddenLine xmlns:a14="http://schemas.microsoft.com/office/drawing/2010/main" w="25400">
                  <a:solidFill>
                    <a:srgbClr val="000000"/>
                  </a:solidFill>
                  <a:prstDash val="solid"/>
                  <a:round/>
                </a14:hiddenLine>
              </a:ext>
              <a:ext uri="{AF507438-7753-43E0-B8FC-AC1667EBCBE1}">
                <a14:hiddenEffects xmlns:a14="http://schemas.microsoft.com/office/drawing/2010/main">
                  <a:effectLst>
                    <a:outerShdw blurRad="152400" dist="38100" dir="5400000" algn="t" rotWithShape="0">
                      <a:srgbClr val="000000">
                        <a:alpha val="95999"/>
                      </a:srgbClr>
                    </a:outerShdw>
                  </a:effectLst>
                </a14:hiddenEffects>
              </a:ext>
            </a:extLst>
          </p:spPr>
          <p:txBody>
            <a:bodyPr lIns="124356" tIns="62179" rIns="124356" bIns="62179" anchor="ctr"/>
            <a:lstStyle/>
            <a:p>
              <a:endParaRPr lang="zh-CN" altLang="en-US" sz="2400">
                <a:ea typeface="微软雅黑" panose="020B0503020204020204" pitchFamily="34" charset="-122"/>
              </a:endParaRPr>
            </a:p>
          </p:txBody>
        </p:sp>
        <p:sp>
          <p:nvSpPr>
            <p:cNvPr id="25" name="Oval 4"/>
            <p:cNvSpPr>
              <a:spLocks noChangeArrowheads="1"/>
            </p:cNvSpPr>
            <p:nvPr/>
          </p:nvSpPr>
          <p:spPr bwMode="blackWhite">
            <a:xfrm>
              <a:off x="4431885" y="1748438"/>
              <a:ext cx="153884" cy="149017"/>
            </a:xfrm>
            <a:prstGeom prst="ellipse">
              <a:avLst/>
            </a:prstGeom>
            <a:gradFill rotWithShape="0">
              <a:gsLst>
                <a:gs pos="0">
                  <a:srgbClr val="FFFFFF"/>
                </a:gs>
                <a:gs pos="100000">
                  <a:srgbClr val="00B0F0"/>
                </a:gs>
              </a:gsLst>
              <a:lin ang="5400000"/>
            </a:gradFill>
            <a:ln>
              <a:noFill/>
            </a:ln>
            <a:effectLst/>
            <a:extLst>
              <a:ext uri="{91240B29-F687-4F45-9708-019B960494DF}">
                <a14:hiddenLine xmlns:a14="http://schemas.microsoft.com/office/drawing/2010/main" w="25400">
                  <a:solidFill>
                    <a:srgbClr val="000000"/>
                  </a:solidFill>
                  <a:round/>
                </a14:hiddenLine>
              </a:ex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pPr>
                <a:lnSpc>
                  <a:spcPct val="120000"/>
                </a:lnSpc>
                <a:defRPr/>
              </a:pPr>
              <a:endParaRPr lang="zh-CN" altLang="en-US" sz="5465" kern="0">
                <a:solidFill>
                  <a:sysClr val="window" lastClr="FFFFFF"/>
                </a:solidFill>
                <a:latin typeface="微软雅黑" panose="020B0503020204020204" pitchFamily="34" charset="-122"/>
                <a:ea typeface="微软雅黑" panose="020B0503020204020204" pitchFamily="34" charset="-122"/>
              </a:endParaRPr>
            </a:p>
          </p:txBody>
        </p:sp>
        <p:sp>
          <p:nvSpPr>
            <p:cNvPr id="26" name="Line 5"/>
            <p:cNvSpPr>
              <a:spLocks noChangeShapeType="1"/>
            </p:cNvSpPr>
            <p:nvPr/>
          </p:nvSpPr>
          <p:spPr bwMode="blackWhite">
            <a:xfrm>
              <a:off x="5933477" y="1523293"/>
              <a:ext cx="529688" cy="1271500"/>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36" name="Line 6"/>
            <p:cNvSpPr>
              <a:spLocks noChangeShapeType="1"/>
            </p:cNvSpPr>
            <p:nvPr/>
          </p:nvSpPr>
          <p:spPr bwMode="blackWhite">
            <a:xfrm>
              <a:off x="5922138" y="1523293"/>
              <a:ext cx="0" cy="1263401"/>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46" name="Line 7"/>
            <p:cNvSpPr>
              <a:spLocks noChangeShapeType="1"/>
            </p:cNvSpPr>
            <p:nvPr/>
          </p:nvSpPr>
          <p:spPr bwMode="blackWhite">
            <a:xfrm flipH="1">
              <a:off x="5363293" y="1526533"/>
              <a:ext cx="552366" cy="1231006"/>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47" name="Freeform 8"/>
            <p:cNvSpPr/>
            <p:nvPr/>
          </p:nvSpPr>
          <p:spPr bwMode="blackWhite">
            <a:xfrm>
              <a:off x="5296880" y="2765639"/>
              <a:ext cx="1198682" cy="385499"/>
            </a:xfrm>
            <a:custGeom>
              <a:avLst/>
              <a:gdLst>
                <a:gd name="T0" fmla="*/ 5777 w 830"/>
                <a:gd name="T1" fmla="*/ 0 h 276"/>
                <a:gd name="T2" fmla="*/ 0 w 830"/>
                <a:gd name="T3" fmla="*/ 39109 h 276"/>
                <a:gd name="T4" fmla="*/ 5777 w 830"/>
                <a:gd name="T5" fmla="*/ 90788 h 276"/>
                <a:gd name="T6" fmla="*/ 23107 w 830"/>
                <a:gd name="T7" fmla="*/ 142467 h 276"/>
                <a:gd name="T8" fmla="*/ 54879 w 830"/>
                <a:gd name="T9" fmla="*/ 194146 h 276"/>
                <a:gd name="T10" fmla="*/ 106870 w 830"/>
                <a:gd name="T11" fmla="*/ 240239 h 276"/>
                <a:gd name="T12" fmla="*/ 168971 w 830"/>
                <a:gd name="T13" fmla="*/ 282141 h 276"/>
                <a:gd name="T14" fmla="*/ 232515 w 830"/>
                <a:gd name="T15" fmla="*/ 311472 h 276"/>
                <a:gd name="T16" fmla="*/ 284506 w 830"/>
                <a:gd name="T17" fmla="*/ 331026 h 276"/>
                <a:gd name="T18" fmla="*/ 345163 w 830"/>
                <a:gd name="T19" fmla="*/ 350581 h 276"/>
                <a:gd name="T20" fmla="*/ 401486 w 830"/>
                <a:gd name="T21" fmla="*/ 363151 h 276"/>
                <a:gd name="T22" fmla="*/ 457810 w 830"/>
                <a:gd name="T23" fmla="*/ 371532 h 276"/>
                <a:gd name="T24" fmla="*/ 511245 w 830"/>
                <a:gd name="T25" fmla="*/ 377119 h 276"/>
                <a:gd name="T26" fmla="*/ 580566 w 830"/>
                <a:gd name="T27" fmla="*/ 384102 h 276"/>
                <a:gd name="T28" fmla="*/ 645555 w 830"/>
                <a:gd name="T29" fmla="*/ 381309 h 276"/>
                <a:gd name="T30" fmla="*/ 707656 w 830"/>
                <a:gd name="T31" fmla="*/ 377119 h 276"/>
                <a:gd name="T32" fmla="*/ 781310 w 830"/>
                <a:gd name="T33" fmla="*/ 370135 h 276"/>
                <a:gd name="T34" fmla="*/ 836189 w 830"/>
                <a:gd name="T35" fmla="*/ 356168 h 276"/>
                <a:gd name="T36" fmla="*/ 895401 w 830"/>
                <a:gd name="T37" fmla="*/ 340803 h 276"/>
                <a:gd name="T38" fmla="*/ 951725 w 830"/>
                <a:gd name="T39" fmla="*/ 321249 h 276"/>
                <a:gd name="T40" fmla="*/ 990718 w 830"/>
                <a:gd name="T41" fmla="*/ 305885 h 276"/>
                <a:gd name="T42" fmla="*/ 1032600 w 830"/>
                <a:gd name="T43" fmla="*/ 280744 h 276"/>
                <a:gd name="T44" fmla="*/ 1064372 w 830"/>
                <a:gd name="T45" fmla="*/ 259793 h 276"/>
                <a:gd name="T46" fmla="*/ 1100477 w 830"/>
                <a:gd name="T47" fmla="*/ 231858 h 276"/>
                <a:gd name="T48" fmla="*/ 1133693 w 830"/>
                <a:gd name="T49" fmla="*/ 205320 h 276"/>
                <a:gd name="T50" fmla="*/ 1155356 w 830"/>
                <a:gd name="T51" fmla="*/ 174592 h 276"/>
                <a:gd name="T52" fmla="*/ 1175575 w 830"/>
                <a:gd name="T53" fmla="*/ 139674 h 276"/>
                <a:gd name="T54" fmla="*/ 1190017 w 830"/>
                <a:gd name="T55" fmla="*/ 101962 h 276"/>
                <a:gd name="T56" fmla="*/ 1197238 w 830"/>
                <a:gd name="T57" fmla="*/ 55869 h 276"/>
                <a:gd name="T58" fmla="*/ 1194349 w 830"/>
                <a:gd name="T59" fmla="*/ 1397 h 276"/>
                <a:gd name="T60" fmla="*/ 5777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3"/>
            </a:solidFill>
            <a:ln w="3175" cap="flat" cmpd="sng" algn="ctr">
              <a:solidFill>
                <a:srgbClr val="D7D7D7"/>
              </a:solidFill>
              <a:prstDash val="solid"/>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ea typeface="微软雅黑" panose="020B0503020204020204" pitchFamily="34" charset="-122"/>
              </a:endParaRPr>
            </a:p>
          </p:txBody>
        </p:sp>
        <p:sp>
          <p:nvSpPr>
            <p:cNvPr id="48" name="Line 9"/>
            <p:cNvSpPr>
              <a:spLocks noChangeShapeType="1"/>
            </p:cNvSpPr>
            <p:nvPr/>
          </p:nvSpPr>
          <p:spPr bwMode="blackWhite">
            <a:xfrm>
              <a:off x="3223484" y="2435210"/>
              <a:ext cx="529687" cy="1269880"/>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49" name="Line 10"/>
            <p:cNvSpPr>
              <a:spLocks noChangeShapeType="1"/>
            </p:cNvSpPr>
            <p:nvPr/>
          </p:nvSpPr>
          <p:spPr bwMode="blackWhite">
            <a:xfrm>
              <a:off x="3215384" y="2435210"/>
              <a:ext cx="0" cy="1263401"/>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50" name="Line 11"/>
            <p:cNvSpPr>
              <a:spLocks noChangeShapeType="1"/>
            </p:cNvSpPr>
            <p:nvPr/>
          </p:nvSpPr>
          <p:spPr bwMode="blackWhite">
            <a:xfrm flipH="1">
              <a:off x="2646821" y="2436829"/>
              <a:ext cx="560465" cy="1239105"/>
            </a:xfrm>
            <a:prstGeom prst="line">
              <a:avLst/>
            </a:prstGeom>
            <a:noFill/>
            <a:ln w="3175" algn="ctr">
              <a:solidFill>
                <a:srgbClr val="D7D7D7"/>
              </a:solidFill>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p>
          </p:txBody>
        </p:sp>
        <p:sp>
          <p:nvSpPr>
            <p:cNvPr id="51" name="Freeform 12"/>
            <p:cNvSpPr/>
            <p:nvPr/>
          </p:nvSpPr>
          <p:spPr bwMode="blackWhite">
            <a:xfrm>
              <a:off x="2588507" y="3675935"/>
              <a:ext cx="1198682" cy="385499"/>
            </a:xfrm>
            <a:custGeom>
              <a:avLst/>
              <a:gdLst>
                <a:gd name="T0" fmla="*/ 5777 w 830"/>
                <a:gd name="T1" fmla="*/ 0 h 276"/>
                <a:gd name="T2" fmla="*/ 0 w 830"/>
                <a:gd name="T3" fmla="*/ 39109 h 276"/>
                <a:gd name="T4" fmla="*/ 5777 w 830"/>
                <a:gd name="T5" fmla="*/ 90788 h 276"/>
                <a:gd name="T6" fmla="*/ 23107 w 830"/>
                <a:gd name="T7" fmla="*/ 142467 h 276"/>
                <a:gd name="T8" fmla="*/ 54879 w 830"/>
                <a:gd name="T9" fmla="*/ 194146 h 276"/>
                <a:gd name="T10" fmla="*/ 106870 w 830"/>
                <a:gd name="T11" fmla="*/ 240239 h 276"/>
                <a:gd name="T12" fmla="*/ 168971 w 830"/>
                <a:gd name="T13" fmla="*/ 282141 h 276"/>
                <a:gd name="T14" fmla="*/ 232515 w 830"/>
                <a:gd name="T15" fmla="*/ 311472 h 276"/>
                <a:gd name="T16" fmla="*/ 284506 w 830"/>
                <a:gd name="T17" fmla="*/ 331026 h 276"/>
                <a:gd name="T18" fmla="*/ 345163 w 830"/>
                <a:gd name="T19" fmla="*/ 350581 h 276"/>
                <a:gd name="T20" fmla="*/ 401486 w 830"/>
                <a:gd name="T21" fmla="*/ 363151 h 276"/>
                <a:gd name="T22" fmla="*/ 457810 w 830"/>
                <a:gd name="T23" fmla="*/ 371532 h 276"/>
                <a:gd name="T24" fmla="*/ 511245 w 830"/>
                <a:gd name="T25" fmla="*/ 377119 h 276"/>
                <a:gd name="T26" fmla="*/ 580566 w 830"/>
                <a:gd name="T27" fmla="*/ 384102 h 276"/>
                <a:gd name="T28" fmla="*/ 645555 w 830"/>
                <a:gd name="T29" fmla="*/ 381309 h 276"/>
                <a:gd name="T30" fmla="*/ 707656 w 830"/>
                <a:gd name="T31" fmla="*/ 377119 h 276"/>
                <a:gd name="T32" fmla="*/ 781310 w 830"/>
                <a:gd name="T33" fmla="*/ 370135 h 276"/>
                <a:gd name="T34" fmla="*/ 836189 w 830"/>
                <a:gd name="T35" fmla="*/ 356168 h 276"/>
                <a:gd name="T36" fmla="*/ 895401 w 830"/>
                <a:gd name="T37" fmla="*/ 340803 h 276"/>
                <a:gd name="T38" fmla="*/ 951725 w 830"/>
                <a:gd name="T39" fmla="*/ 321249 h 276"/>
                <a:gd name="T40" fmla="*/ 990718 w 830"/>
                <a:gd name="T41" fmla="*/ 305885 h 276"/>
                <a:gd name="T42" fmla="*/ 1032600 w 830"/>
                <a:gd name="T43" fmla="*/ 280744 h 276"/>
                <a:gd name="T44" fmla="*/ 1064372 w 830"/>
                <a:gd name="T45" fmla="*/ 259793 h 276"/>
                <a:gd name="T46" fmla="*/ 1100477 w 830"/>
                <a:gd name="T47" fmla="*/ 231858 h 276"/>
                <a:gd name="T48" fmla="*/ 1133693 w 830"/>
                <a:gd name="T49" fmla="*/ 205320 h 276"/>
                <a:gd name="T50" fmla="*/ 1155356 w 830"/>
                <a:gd name="T51" fmla="*/ 174592 h 276"/>
                <a:gd name="T52" fmla="*/ 1175575 w 830"/>
                <a:gd name="T53" fmla="*/ 139674 h 276"/>
                <a:gd name="T54" fmla="*/ 1190017 w 830"/>
                <a:gd name="T55" fmla="*/ 101962 h 276"/>
                <a:gd name="T56" fmla="*/ 1197238 w 830"/>
                <a:gd name="T57" fmla="*/ 55869 h 276"/>
                <a:gd name="T58" fmla="*/ 1194349 w 830"/>
                <a:gd name="T59" fmla="*/ 1397 h 276"/>
                <a:gd name="T60" fmla="*/ 5777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1"/>
            </a:solidFill>
            <a:ln w="3175" cap="flat" cmpd="sng" algn="ctr">
              <a:solidFill>
                <a:srgbClr val="D7D7D7"/>
              </a:solidFill>
              <a:prstDash val="solid"/>
              <a:round/>
            </a:ln>
            <a:effectLst/>
            <a:extLst>
              <a:ext uri="{AF507438-7753-43E0-B8FC-AC1667EBCBE1}">
                <a14:hiddenEffects xmlns:a14="http://schemas.microsoft.com/office/drawing/2010/main">
                  <a:effectLst>
                    <a:outerShdw blurRad="50800" dist="38100" dir="5400000" algn="t" rotWithShape="0">
                      <a:srgbClr val="000000">
                        <a:alpha val="39999"/>
                      </a:srgbClr>
                    </a:outerShdw>
                  </a:effectLst>
                </a14:hiddenEffects>
              </a:ext>
            </a:extLst>
          </p:spPr>
          <p:txBody>
            <a:bodyPr lIns="124356" tIns="62179" rIns="124356" bIns="62179" anchor="ctr"/>
            <a:lstStyle/>
            <a:p>
              <a:endParaRPr lang="zh-CN" altLang="en-US" sz="2400">
                <a:ea typeface="微软雅黑" panose="020B0503020204020204" pitchFamily="34" charset="-122"/>
              </a:endParaRPr>
            </a:p>
          </p:txBody>
        </p:sp>
      </p:grpSp>
      <p:sp>
        <p:nvSpPr>
          <p:cNvPr id="52" name="TextBox 53"/>
          <p:cNvSpPr txBox="1">
            <a:spLocks noChangeArrowheads="1"/>
          </p:cNvSpPr>
          <p:nvPr/>
        </p:nvSpPr>
        <p:spPr bwMode="auto">
          <a:xfrm>
            <a:off x="1223353" y="3663042"/>
            <a:ext cx="2801601" cy="45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defPPr>
              <a:defRPr lang="zh-CN"/>
            </a:defPPr>
            <a:lvl1pPr algn="r" defTabSz="932815">
              <a:spcBef>
                <a:spcPts val="0"/>
              </a:spcBef>
              <a:spcAft>
                <a:spcPts val="0"/>
              </a:spcAft>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stStyle>
          <a:p>
            <a:pPr algn="l">
              <a:defRPr/>
            </a:pPr>
            <a:r>
              <a:rPr lang="zh-CN" altLang="en-US" sz="2135" kern="0" dirty="0">
                <a:solidFill>
                  <a:schemeClr val="accent1"/>
                </a:solidFill>
              </a:rPr>
              <a:t>单击此处添加标题</a:t>
            </a:r>
          </a:p>
        </p:txBody>
      </p:sp>
      <p:sp>
        <p:nvSpPr>
          <p:cNvPr id="53" name="TextBox 16"/>
          <p:cNvSpPr txBox="1">
            <a:spLocks noChangeArrowheads="1"/>
          </p:cNvSpPr>
          <p:nvPr/>
        </p:nvSpPr>
        <p:spPr bwMode="auto">
          <a:xfrm>
            <a:off x="1223351" y="3995257"/>
            <a:ext cx="2350891" cy="148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algn="l" defTabSz="931545">
              <a:defRPr>
                <a:solidFill>
                  <a:schemeClr val="tx1"/>
                </a:solidFill>
                <a:latin typeface="Arial" panose="020B0604020202020204" pitchFamily="34" charset="0"/>
              </a:defRPr>
            </a:lvl1pPr>
            <a:lvl2pPr marL="742950" indent="-285750" algn="l" defTabSz="931545">
              <a:defRPr>
                <a:solidFill>
                  <a:schemeClr val="tx1"/>
                </a:solidFill>
                <a:latin typeface="Arial" panose="020B0604020202020204" pitchFamily="34" charset="0"/>
              </a:defRPr>
            </a:lvl2pPr>
            <a:lvl3pPr marL="1143000" indent="-228600" algn="l" defTabSz="931545">
              <a:defRPr>
                <a:solidFill>
                  <a:schemeClr val="tx1"/>
                </a:solidFill>
                <a:latin typeface="Arial" panose="020B0604020202020204" pitchFamily="34" charset="0"/>
              </a:defRPr>
            </a:lvl3pPr>
            <a:lvl4pPr marL="1600200" indent="-228600" algn="l" defTabSz="931545">
              <a:defRPr>
                <a:solidFill>
                  <a:schemeClr val="tx1"/>
                </a:solidFill>
                <a:latin typeface="Arial" panose="020B0604020202020204" pitchFamily="34" charset="0"/>
              </a:defRPr>
            </a:lvl4pPr>
            <a:lvl5pPr marL="2057400" indent="-228600" algn="l" defTabSz="931545">
              <a:defRPr>
                <a:solidFill>
                  <a:schemeClr val="tx1"/>
                </a:solidFill>
                <a:latin typeface="Arial" panose="020B0604020202020204" pitchFamily="34" charset="0"/>
              </a:defRPr>
            </a:lvl5pPr>
            <a:lvl6pPr marL="2514600" indent="-228600" defTabSz="931545" fontAlgn="base">
              <a:spcBef>
                <a:spcPct val="0"/>
              </a:spcBef>
              <a:spcAft>
                <a:spcPct val="0"/>
              </a:spcAft>
              <a:defRPr>
                <a:solidFill>
                  <a:schemeClr val="tx1"/>
                </a:solidFill>
                <a:latin typeface="Arial" panose="020B0604020202020204" pitchFamily="34" charset="0"/>
              </a:defRPr>
            </a:lvl6pPr>
            <a:lvl7pPr marL="2971800" indent="-228600" defTabSz="931545" fontAlgn="base">
              <a:spcBef>
                <a:spcPct val="0"/>
              </a:spcBef>
              <a:spcAft>
                <a:spcPct val="0"/>
              </a:spcAft>
              <a:defRPr>
                <a:solidFill>
                  <a:schemeClr val="tx1"/>
                </a:solidFill>
                <a:latin typeface="Arial" panose="020B0604020202020204" pitchFamily="34" charset="0"/>
              </a:defRPr>
            </a:lvl7pPr>
            <a:lvl8pPr marL="3429000" indent="-228600" defTabSz="931545" fontAlgn="base">
              <a:spcBef>
                <a:spcPct val="0"/>
              </a:spcBef>
              <a:spcAft>
                <a:spcPct val="0"/>
              </a:spcAft>
              <a:defRPr>
                <a:solidFill>
                  <a:schemeClr val="tx1"/>
                </a:solidFill>
                <a:latin typeface="Arial" panose="020B0604020202020204" pitchFamily="34" charset="0"/>
              </a:defRPr>
            </a:lvl8pPr>
            <a:lvl9pPr marL="3886200" indent="-228600" defTabSz="931545"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65">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54" name="TextBox 53"/>
          <p:cNvSpPr txBox="1">
            <a:spLocks noChangeArrowheads="1"/>
          </p:cNvSpPr>
          <p:nvPr/>
        </p:nvSpPr>
        <p:spPr bwMode="auto">
          <a:xfrm>
            <a:off x="8347968" y="3119226"/>
            <a:ext cx="2856619" cy="45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algn="l" defTabSz="931545">
              <a:defRPr>
                <a:solidFill>
                  <a:schemeClr val="tx1"/>
                </a:solidFill>
                <a:latin typeface="Arial" panose="020B0604020202020204" pitchFamily="34" charset="0"/>
              </a:defRPr>
            </a:lvl1pPr>
            <a:lvl2pPr marL="742950" indent="-285750" algn="l" defTabSz="931545">
              <a:defRPr>
                <a:solidFill>
                  <a:schemeClr val="tx1"/>
                </a:solidFill>
                <a:latin typeface="Arial" panose="020B0604020202020204" pitchFamily="34" charset="0"/>
              </a:defRPr>
            </a:lvl2pPr>
            <a:lvl3pPr marL="1143000" indent="-228600" algn="l" defTabSz="931545">
              <a:defRPr>
                <a:solidFill>
                  <a:schemeClr val="tx1"/>
                </a:solidFill>
                <a:latin typeface="Arial" panose="020B0604020202020204" pitchFamily="34" charset="0"/>
              </a:defRPr>
            </a:lvl3pPr>
            <a:lvl4pPr marL="1600200" indent="-228600" algn="l" defTabSz="931545">
              <a:defRPr>
                <a:solidFill>
                  <a:schemeClr val="tx1"/>
                </a:solidFill>
                <a:latin typeface="Arial" panose="020B0604020202020204" pitchFamily="34" charset="0"/>
              </a:defRPr>
            </a:lvl4pPr>
            <a:lvl5pPr marL="2057400" indent="-228600" algn="l" defTabSz="931545">
              <a:defRPr>
                <a:solidFill>
                  <a:schemeClr val="tx1"/>
                </a:solidFill>
                <a:latin typeface="Arial" panose="020B0604020202020204" pitchFamily="34" charset="0"/>
              </a:defRPr>
            </a:lvl5pPr>
            <a:lvl6pPr marL="2514600" indent="-228600" defTabSz="931545" fontAlgn="base">
              <a:spcBef>
                <a:spcPct val="0"/>
              </a:spcBef>
              <a:spcAft>
                <a:spcPct val="0"/>
              </a:spcAft>
              <a:defRPr>
                <a:solidFill>
                  <a:schemeClr val="tx1"/>
                </a:solidFill>
                <a:latin typeface="Arial" panose="020B0604020202020204" pitchFamily="34" charset="0"/>
              </a:defRPr>
            </a:lvl6pPr>
            <a:lvl7pPr marL="2971800" indent="-228600" defTabSz="931545" fontAlgn="base">
              <a:spcBef>
                <a:spcPct val="0"/>
              </a:spcBef>
              <a:spcAft>
                <a:spcPct val="0"/>
              </a:spcAft>
              <a:defRPr>
                <a:solidFill>
                  <a:schemeClr val="tx1"/>
                </a:solidFill>
                <a:latin typeface="Arial" panose="020B0604020202020204" pitchFamily="34" charset="0"/>
              </a:defRPr>
            </a:lvl7pPr>
            <a:lvl8pPr marL="3429000" indent="-228600" defTabSz="931545" fontAlgn="base">
              <a:spcBef>
                <a:spcPct val="0"/>
              </a:spcBef>
              <a:spcAft>
                <a:spcPct val="0"/>
              </a:spcAft>
              <a:defRPr>
                <a:solidFill>
                  <a:schemeClr val="tx1"/>
                </a:solidFill>
                <a:latin typeface="Arial" panose="020B0604020202020204" pitchFamily="34" charset="0"/>
              </a:defRPr>
            </a:lvl8pPr>
            <a:lvl9pPr marL="3886200" indent="-228600" defTabSz="931545" fontAlgn="base">
              <a:spcBef>
                <a:spcPct val="0"/>
              </a:spcBef>
              <a:spcAft>
                <a:spcPct val="0"/>
              </a:spcAft>
              <a:defRPr>
                <a:solidFill>
                  <a:schemeClr val="tx1"/>
                </a:solidFill>
                <a:latin typeface="Arial" panose="020B0604020202020204" pitchFamily="34" charset="0"/>
              </a:defRPr>
            </a:lvl9pPr>
          </a:lstStyle>
          <a:p>
            <a:pPr algn="r"/>
            <a:r>
              <a:rPr lang="zh-CN" altLang="en-US" sz="2135" b="1">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3200" b="1">
              <a:solidFill>
                <a:schemeClr val="accent1"/>
              </a:solidFill>
              <a:ea typeface="微软雅黑" panose="020B0503020204020204" pitchFamily="34" charset="-122"/>
              <a:cs typeface="宋体" panose="02010600030101010101" pitchFamily="2" charset="-122"/>
            </a:endParaRPr>
          </a:p>
        </p:txBody>
      </p:sp>
      <p:sp>
        <p:nvSpPr>
          <p:cNvPr id="55" name="TextBox 18"/>
          <p:cNvSpPr txBox="1">
            <a:spLocks noChangeArrowheads="1"/>
          </p:cNvSpPr>
          <p:nvPr/>
        </p:nvSpPr>
        <p:spPr bwMode="auto">
          <a:xfrm>
            <a:off x="8853696" y="3476834"/>
            <a:ext cx="2350891" cy="148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algn="l" defTabSz="931545">
              <a:defRPr>
                <a:solidFill>
                  <a:schemeClr val="tx1"/>
                </a:solidFill>
                <a:latin typeface="Arial" panose="020B0604020202020204" pitchFamily="34" charset="0"/>
              </a:defRPr>
            </a:lvl1pPr>
            <a:lvl2pPr marL="742950" indent="-285750" algn="l" defTabSz="931545">
              <a:defRPr>
                <a:solidFill>
                  <a:schemeClr val="tx1"/>
                </a:solidFill>
                <a:latin typeface="Arial" panose="020B0604020202020204" pitchFamily="34" charset="0"/>
              </a:defRPr>
            </a:lvl2pPr>
            <a:lvl3pPr marL="1143000" indent="-228600" algn="l" defTabSz="931545">
              <a:defRPr>
                <a:solidFill>
                  <a:schemeClr val="tx1"/>
                </a:solidFill>
                <a:latin typeface="Arial" panose="020B0604020202020204" pitchFamily="34" charset="0"/>
              </a:defRPr>
            </a:lvl3pPr>
            <a:lvl4pPr marL="1600200" indent="-228600" algn="l" defTabSz="931545">
              <a:defRPr>
                <a:solidFill>
                  <a:schemeClr val="tx1"/>
                </a:solidFill>
                <a:latin typeface="Arial" panose="020B0604020202020204" pitchFamily="34" charset="0"/>
              </a:defRPr>
            </a:lvl4pPr>
            <a:lvl5pPr marL="2057400" indent="-228600" algn="l" defTabSz="931545">
              <a:defRPr>
                <a:solidFill>
                  <a:schemeClr val="tx1"/>
                </a:solidFill>
                <a:latin typeface="Arial" panose="020B0604020202020204" pitchFamily="34" charset="0"/>
              </a:defRPr>
            </a:lvl5pPr>
            <a:lvl6pPr marL="2514600" indent="-228600" defTabSz="931545" fontAlgn="base">
              <a:spcBef>
                <a:spcPct val="0"/>
              </a:spcBef>
              <a:spcAft>
                <a:spcPct val="0"/>
              </a:spcAft>
              <a:defRPr>
                <a:solidFill>
                  <a:schemeClr val="tx1"/>
                </a:solidFill>
                <a:latin typeface="Arial" panose="020B0604020202020204" pitchFamily="34" charset="0"/>
              </a:defRPr>
            </a:lvl6pPr>
            <a:lvl7pPr marL="2971800" indent="-228600" defTabSz="931545" fontAlgn="base">
              <a:spcBef>
                <a:spcPct val="0"/>
              </a:spcBef>
              <a:spcAft>
                <a:spcPct val="0"/>
              </a:spcAft>
              <a:defRPr>
                <a:solidFill>
                  <a:schemeClr val="tx1"/>
                </a:solidFill>
                <a:latin typeface="Arial" panose="020B0604020202020204" pitchFamily="34" charset="0"/>
              </a:defRPr>
            </a:lvl7pPr>
            <a:lvl8pPr marL="3429000" indent="-228600" defTabSz="931545" fontAlgn="base">
              <a:spcBef>
                <a:spcPct val="0"/>
              </a:spcBef>
              <a:spcAft>
                <a:spcPct val="0"/>
              </a:spcAft>
              <a:defRPr>
                <a:solidFill>
                  <a:schemeClr val="tx1"/>
                </a:solidFill>
                <a:latin typeface="Arial" panose="020B0604020202020204" pitchFamily="34" charset="0"/>
              </a:defRPr>
            </a:lvl8pPr>
            <a:lvl9pPr marL="3886200" indent="-228600" defTabSz="931545"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pic>
        <p:nvPicPr>
          <p:cNvPr id="56" name="Picture 12" descr="S11_Rafa"/>
          <p:cNvPicPr>
            <a:picLocks noChangeAspect="1" noChangeArrowheads="1"/>
          </p:cNvPicPr>
          <p:nvPr/>
        </p:nvPicPr>
        <p:blipFill>
          <a:blip r:embed="rId4">
            <a:grayscl/>
            <a:lum contrast="12000"/>
            <a:extLst>
              <a:ext uri="{28A0092B-C50C-407E-A947-70E740481C1C}">
                <a14:useLocalDpi xmlns:a14="http://schemas.microsoft.com/office/drawing/2010/main" val="0"/>
              </a:ext>
            </a:extLst>
          </a:blip>
          <a:srcRect l="61250" t="17223" r="31250" b="72961"/>
          <a:stretch>
            <a:fillRect/>
          </a:stretch>
        </p:blipFill>
        <p:spPr bwMode="auto">
          <a:xfrm>
            <a:off x="1864503" y="2638892"/>
            <a:ext cx="914117" cy="89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13" descr="S11_Rafa"/>
          <p:cNvPicPr>
            <a:picLocks noChangeAspect="1" noChangeArrowheads="1"/>
          </p:cNvPicPr>
          <p:nvPr/>
        </p:nvPicPr>
        <p:blipFill>
          <a:blip r:embed="rId4">
            <a:grayscl/>
            <a:extLst>
              <a:ext uri="{28A0092B-C50C-407E-A947-70E740481C1C}">
                <a14:useLocalDpi xmlns:a14="http://schemas.microsoft.com/office/drawing/2010/main" val="0"/>
              </a:ext>
            </a:extLst>
          </a:blip>
          <a:srcRect l="74445" t="17223" r="17778" b="72592"/>
          <a:stretch>
            <a:fillRect/>
          </a:stretch>
        </p:blipFill>
        <p:spPr bwMode="auto">
          <a:xfrm>
            <a:off x="9556213" y="2063337"/>
            <a:ext cx="947975" cy="93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56"/>
                                        </p:tgtEl>
                                        <p:attrNameLst>
                                          <p:attrName>style.visibility</p:attrName>
                                        </p:attrNameLst>
                                      </p:cBhvr>
                                      <p:tavLst>
                                        <p:tav tm="0">
                                          <p:val>
                                            <p:strVal val="hidden"/>
                                          </p:val>
                                        </p:tav>
                                        <p:tav tm="50000">
                                          <p:val>
                                            <p:strVal val="visible"/>
                                          </p:val>
                                        </p:tav>
                                      </p:tavLst>
                                    </p:anim>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57"/>
                                        </p:tgtEl>
                                        <p:attrNameLst>
                                          <p:attrName>style.visibility</p:attrName>
                                        </p:attrNameLst>
                                      </p:cBhvr>
                                      <p:tavLst>
                                        <p:tav tm="0">
                                          <p:val>
                                            <p:strVal val="hidden"/>
                                          </p:val>
                                        </p:tav>
                                        <p:tav tm="50000">
                                          <p:val>
                                            <p:strVal val="visible"/>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ppt_x"/>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ppt_x"/>
                                          </p:val>
                                        </p:tav>
                                        <p:tav tm="100000">
                                          <p:val>
                                            <p:strVal val="#ppt_x"/>
                                          </p:val>
                                        </p:tav>
                                      </p:tavLst>
                                    </p:anim>
                                    <p:anim calcmode="lin" valueType="num">
                                      <p:cBhvr additive="base">
                                        <p:cTn id="33" dur="5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ppt_x"/>
                                          </p:val>
                                        </p:tav>
                                        <p:tav tm="100000">
                                          <p:val>
                                            <p:strVal val="#ppt_x"/>
                                          </p:val>
                                        </p:tav>
                                      </p:tavLst>
                                    </p:anim>
                                    <p:anim calcmode="lin" valueType="num">
                                      <p:cBhvr additive="base">
                                        <p:cTn id="37"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36" name="矩形 9"/>
          <p:cNvSpPr/>
          <p:nvPr/>
        </p:nvSpPr>
        <p:spPr>
          <a:xfrm>
            <a:off x="1528155" y="3613652"/>
            <a:ext cx="9273957" cy="207352"/>
          </a:xfrm>
          <a:custGeom>
            <a:avLst/>
            <a:gdLst/>
            <a:ahLst/>
            <a:cxnLst/>
            <a:rect l="l" t="t" r="r" b="b"/>
            <a:pathLst>
              <a:path w="144016" h="869444">
                <a:moveTo>
                  <a:pt x="0" y="0"/>
                </a:moveTo>
                <a:lnTo>
                  <a:pt x="144016" y="0"/>
                </a:lnTo>
                <a:lnTo>
                  <a:pt x="144016" y="869444"/>
                </a:lnTo>
                <a:lnTo>
                  <a:pt x="0" y="86944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57" tIns="60928" rIns="121857" bIns="60928"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1541092" y="1602267"/>
            <a:ext cx="4323883" cy="1444411"/>
            <a:chOff x="549712" y="914400"/>
            <a:chExt cx="3888432" cy="1298476"/>
          </a:xfrm>
        </p:grpSpPr>
        <p:sp>
          <p:nvSpPr>
            <p:cNvPr id="47" name="圆角矩形 46"/>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727684" y="1087388"/>
              <a:ext cx="0" cy="952500"/>
            </a:xfrm>
            <a:prstGeom prst="line">
              <a:avLst/>
            </a:prstGeom>
            <a:ln w="635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49" name="Rectangle 13" descr="FD1DDF730CE4456e89755B07FE1653D0# #Rectangle 13"/>
            <p:cNvSpPr>
              <a:spLocks noChangeArrowheads="1"/>
            </p:cNvSpPr>
            <p:nvPr/>
          </p:nvSpPr>
          <p:spPr bwMode="auto">
            <a:xfrm>
              <a:off x="1876107" y="1157527"/>
              <a:ext cx="1460088" cy="34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65" b="1" dirty="0">
                  <a:solidFill>
                    <a:schemeClr val="accent1"/>
                  </a:solidFill>
                  <a:latin typeface="微软雅黑" panose="020B0503020204020204" pitchFamily="34" charset="-122"/>
                  <a:ea typeface="微软雅黑" panose="020B0503020204020204" pitchFamily="34" charset="-122"/>
                </a:rPr>
                <a:t>添加标题</a:t>
              </a:r>
              <a:endParaRPr lang="en-US" altLang="zh-CN" sz="1865" b="1" dirty="0">
                <a:solidFill>
                  <a:schemeClr val="accent1"/>
                </a:solidFill>
                <a:latin typeface="微软雅黑" panose="020B0503020204020204" pitchFamily="34" charset="-122"/>
                <a:ea typeface="微软雅黑" panose="020B0503020204020204" pitchFamily="34" charset="-122"/>
              </a:endParaRPr>
            </a:p>
          </p:txBody>
        </p:sp>
        <p:sp>
          <p:nvSpPr>
            <p:cNvPr id="50" name="Rectangle 13" descr="FD1DDF730CE4456e89755B07FE1653D0# #Rectangle 13"/>
            <p:cNvSpPr>
              <a:spLocks noChangeArrowheads="1"/>
            </p:cNvSpPr>
            <p:nvPr/>
          </p:nvSpPr>
          <p:spPr bwMode="auto">
            <a:xfrm>
              <a:off x="1876105" y="1425238"/>
              <a:ext cx="2391677" cy="63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ln>
            <a:effectLst/>
          </p:spPr>
          <p:txBody>
            <a:bodyPr vert="horz" wrap="square" lIns="121860" tIns="60931" rIns="121860" bIns="60931" numCol="1" anchor="t" anchorCtr="0" compatLnSpc="1"/>
            <a:lstStyle/>
            <a:p>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478229" y="1602267"/>
            <a:ext cx="4323883" cy="1444411"/>
            <a:chOff x="4651504" y="914400"/>
            <a:chExt cx="3888432" cy="1298476"/>
          </a:xfrm>
        </p:grpSpPr>
        <p:sp>
          <p:nvSpPr>
            <p:cNvPr id="54" name="圆角矩形 53"/>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5829476" y="1087388"/>
              <a:ext cx="0" cy="952500"/>
            </a:xfrm>
            <a:prstGeom prst="line">
              <a:avLst/>
            </a:prstGeom>
            <a:ln w="635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56" name="Rectangle 13" descr="FD1DDF730CE4456e89755B07FE1653D0# #Rectangle 13"/>
            <p:cNvSpPr>
              <a:spLocks noChangeArrowheads="1"/>
            </p:cNvSpPr>
            <p:nvPr/>
          </p:nvSpPr>
          <p:spPr bwMode="auto">
            <a:xfrm>
              <a:off x="5977899" y="1157527"/>
              <a:ext cx="1460088" cy="34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65" b="1" dirty="0">
                  <a:solidFill>
                    <a:schemeClr val="accent1"/>
                  </a:solidFill>
                  <a:latin typeface="微软雅黑" panose="020B0503020204020204" pitchFamily="34" charset="-122"/>
                  <a:ea typeface="微软雅黑" panose="020B0503020204020204" pitchFamily="34" charset="-122"/>
                </a:rPr>
                <a:t>添加标题</a:t>
              </a:r>
              <a:endParaRPr lang="en-US" altLang="zh-CN" sz="1865" b="1" dirty="0">
                <a:solidFill>
                  <a:schemeClr val="accent1"/>
                </a:solidFill>
                <a:latin typeface="微软雅黑" panose="020B0503020204020204" pitchFamily="34" charset="-122"/>
                <a:ea typeface="微软雅黑" panose="020B0503020204020204" pitchFamily="34" charset="-122"/>
              </a:endParaRPr>
            </a:p>
          </p:txBody>
        </p:sp>
        <p:sp>
          <p:nvSpPr>
            <p:cNvPr id="57" name="Rectangle 13" descr="FD1DDF730CE4456e89755B07FE1653D0# #Rectangle 13"/>
            <p:cNvSpPr>
              <a:spLocks noChangeArrowheads="1"/>
            </p:cNvSpPr>
            <p:nvPr/>
          </p:nvSpPr>
          <p:spPr bwMode="auto">
            <a:xfrm>
              <a:off x="5977897" y="1425238"/>
              <a:ext cx="2391677" cy="63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椭圆 65"/>
            <p:cNvSpPr/>
            <p:nvPr/>
          </p:nvSpPr>
          <p:spPr>
            <a:xfrm>
              <a:off x="4785360" y="1128228"/>
              <a:ext cx="870820" cy="8708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ln>
            <a:effectLst/>
          </p:spPr>
          <p:txBody>
            <a:bodyPr vert="horz" wrap="square" lIns="121860" tIns="60931" rIns="121860" bIns="60931" numCol="1" anchor="t" anchorCtr="0" compatLnSpc="1"/>
            <a:lstStyle/>
            <a:p>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478229" y="4368648"/>
            <a:ext cx="4323883" cy="1444411"/>
            <a:chOff x="4651504" y="3063637"/>
            <a:chExt cx="3888432" cy="1298476"/>
          </a:xfrm>
        </p:grpSpPr>
        <p:sp>
          <p:nvSpPr>
            <p:cNvPr id="69" name="圆角矩形 68"/>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0" name="直接连接符 69"/>
            <p:cNvCxnSpPr/>
            <p:nvPr/>
          </p:nvCxnSpPr>
          <p:spPr>
            <a:xfrm>
              <a:off x="5829476" y="3236625"/>
              <a:ext cx="0" cy="952500"/>
            </a:xfrm>
            <a:prstGeom prst="line">
              <a:avLst/>
            </a:prstGeom>
            <a:ln w="635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71" name="Rectangle 13" descr="FD1DDF730CE4456e89755B07FE1653D0# #Rectangle 13"/>
            <p:cNvSpPr>
              <a:spLocks noChangeArrowheads="1"/>
            </p:cNvSpPr>
            <p:nvPr/>
          </p:nvSpPr>
          <p:spPr bwMode="auto">
            <a:xfrm>
              <a:off x="5977899" y="3306764"/>
              <a:ext cx="1460088" cy="34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65" b="1" dirty="0">
                  <a:solidFill>
                    <a:schemeClr val="accent1"/>
                  </a:solidFill>
                  <a:latin typeface="微软雅黑" panose="020B0503020204020204" pitchFamily="34" charset="-122"/>
                  <a:ea typeface="微软雅黑" panose="020B0503020204020204" pitchFamily="34" charset="-122"/>
                </a:rPr>
                <a:t>添加标题</a:t>
              </a:r>
              <a:endParaRPr lang="en-US" altLang="zh-CN" sz="1865" b="1" dirty="0">
                <a:solidFill>
                  <a:schemeClr val="accent1"/>
                </a:solidFill>
                <a:latin typeface="微软雅黑" panose="020B0503020204020204" pitchFamily="34" charset="-122"/>
                <a:ea typeface="微软雅黑" panose="020B0503020204020204" pitchFamily="34" charset="-122"/>
              </a:endParaRPr>
            </a:p>
          </p:txBody>
        </p:sp>
        <p:sp>
          <p:nvSpPr>
            <p:cNvPr id="72" name="Rectangle 13" descr="FD1DDF730CE4456e89755B07FE1653D0# #Rectangle 13"/>
            <p:cNvSpPr>
              <a:spLocks noChangeArrowheads="1"/>
            </p:cNvSpPr>
            <p:nvPr/>
          </p:nvSpPr>
          <p:spPr bwMode="auto">
            <a:xfrm>
              <a:off x="5977897" y="3574475"/>
              <a:ext cx="2391677" cy="63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785360" y="3277465"/>
              <a:ext cx="870820" cy="870820"/>
              <a:chOff x="4785360" y="3277465"/>
              <a:chExt cx="870820" cy="870820"/>
            </a:xfrm>
          </p:grpSpPr>
          <p:sp>
            <p:nvSpPr>
              <p:cNvPr id="74" name="椭圆 73"/>
              <p:cNvSpPr/>
              <p:nvPr/>
            </p:nvSpPr>
            <p:spPr>
              <a:xfrm>
                <a:off x="4785360" y="3277465"/>
                <a:ext cx="870820" cy="8708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75" name="Picture 39"/>
              <p:cNvPicPr>
                <a:picLocks noChangeAspect="1"/>
              </p:cNvPicPr>
              <p:nvPr/>
            </p:nvPicPr>
            <p:blipFill>
              <a:blip r:embed="rId4" cstate="print"/>
              <a:stretch>
                <a:fillRect/>
              </a:stretch>
            </p:blipFill>
            <p:spPr>
              <a:xfrm>
                <a:off x="4996685" y="3438522"/>
                <a:ext cx="448170" cy="529655"/>
              </a:xfrm>
              <a:prstGeom prst="rect">
                <a:avLst/>
              </a:prstGeom>
              <a:ln>
                <a:noFill/>
              </a:ln>
            </p:spPr>
          </p:pic>
        </p:grpSp>
      </p:grpSp>
      <p:grpSp>
        <p:nvGrpSpPr>
          <p:cNvPr id="76" name="组合 75"/>
          <p:cNvGrpSpPr/>
          <p:nvPr/>
        </p:nvGrpSpPr>
        <p:grpSpPr>
          <a:xfrm>
            <a:off x="1541092" y="4384861"/>
            <a:ext cx="4323883" cy="1444411"/>
            <a:chOff x="549712" y="3075801"/>
            <a:chExt cx="3888432" cy="1298476"/>
          </a:xfrm>
        </p:grpSpPr>
        <p:sp>
          <p:nvSpPr>
            <p:cNvPr id="77" name="圆角矩形 76"/>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8" name="直接连接符 77"/>
            <p:cNvCxnSpPr/>
            <p:nvPr/>
          </p:nvCxnSpPr>
          <p:spPr>
            <a:xfrm>
              <a:off x="1727684" y="3248789"/>
              <a:ext cx="0" cy="952500"/>
            </a:xfrm>
            <a:prstGeom prst="line">
              <a:avLst/>
            </a:prstGeom>
            <a:ln w="635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79" name="Rectangle 13" descr="FD1DDF730CE4456e89755B07FE1653D0# #Rectangle 13"/>
            <p:cNvSpPr>
              <a:spLocks noChangeArrowheads="1"/>
            </p:cNvSpPr>
            <p:nvPr/>
          </p:nvSpPr>
          <p:spPr bwMode="auto">
            <a:xfrm>
              <a:off x="1876107" y="3289629"/>
              <a:ext cx="1460088" cy="34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65" b="1" dirty="0">
                  <a:solidFill>
                    <a:schemeClr val="accent1"/>
                  </a:solidFill>
                  <a:latin typeface="微软雅黑" panose="020B0503020204020204" pitchFamily="34" charset="-122"/>
                  <a:ea typeface="微软雅黑" panose="020B0503020204020204" pitchFamily="34" charset="-122"/>
                </a:rPr>
                <a:t>添加标题</a:t>
              </a:r>
              <a:endParaRPr lang="en-US" altLang="zh-CN" sz="1865" b="1" dirty="0">
                <a:solidFill>
                  <a:schemeClr val="accent1"/>
                </a:solidFill>
                <a:latin typeface="微软雅黑" panose="020B0503020204020204" pitchFamily="34" charset="-122"/>
                <a:ea typeface="微软雅黑" panose="020B0503020204020204" pitchFamily="34" charset="-122"/>
              </a:endParaRPr>
            </a:p>
          </p:txBody>
        </p:sp>
        <p:sp>
          <p:nvSpPr>
            <p:cNvPr id="80" name="Rectangle 13" descr="FD1DDF730CE4456e89755B07FE1653D0# #Rectangle 13"/>
            <p:cNvSpPr>
              <a:spLocks noChangeArrowheads="1"/>
            </p:cNvSpPr>
            <p:nvPr/>
          </p:nvSpPr>
          <p:spPr bwMode="auto">
            <a:xfrm>
              <a:off x="1876105" y="3586639"/>
              <a:ext cx="2391677" cy="63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683568" y="3289629"/>
              <a:ext cx="870820" cy="870820"/>
              <a:chOff x="683568" y="3289629"/>
              <a:chExt cx="870820" cy="870820"/>
            </a:xfrm>
          </p:grpSpPr>
          <p:sp>
            <p:nvSpPr>
              <p:cNvPr id="82" name="椭圆 81"/>
              <p:cNvSpPr/>
              <p:nvPr/>
            </p:nvSpPr>
            <p:spPr>
              <a:xfrm>
                <a:off x="683568" y="3289629"/>
                <a:ext cx="870820" cy="8708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83" name="Picture 43"/>
              <p:cNvPicPr>
                <a:picLocks noChangeAspect="1"/>
              </p:cNvPicPr>
              <p:nvPr/>
            </p:nvPicPr>
            <p:blipFill>
              <a:blip r:embed="rId5" cstate="print"/>
              <a:stretch>
                <a:fillRect/>
              </a:stretch>
            </p:blipFill>
            <p:spPr>
              <a:xfrm>
                <a:off x="927983" y="3463350"/>
                <a:ext cx="381990" cy="499050"/>
              </a:xfrm>
              <a:prstGeom prst="rect">
                <a:avLst/>
              </a:prstGeom>
              <a:ln>
                <a:noFill/>
              </a:ln>
            </p:spPr>
          </p:pic>
        </p:grpSp>
      </p:grpSp>
      <p:sp>
        <p:nvSpPr>
          <p:cNvPr id="33"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300"/>
                                        <p:tgtEl>
                                          <p:spTgt spid="3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fade">
                                      <p:cBhvr>
                                        <p:cTn id="16" dur="1000"/>
                                        <p:tgtEl>
                                          <p:spTgt spid="76"/>
                                        </p:tgtEl>
                                      </p:cBhvr>
                                    </p:animEffect>
                                    <p:anim calcmode="lin" valueType="num">
                                      <p:cBhvr>
                                        <p:cTn id="17" dur="1000" fill="hold"/>
                                        <p:tgtEl>
                                          <p:spTgt spid="76"/>
                                        </p:tgtEl>
                                        <p:attrNameLst>
                                          <p:attrName>ppt_x</p:attrName>
                                        </p:attrNameLst>
                                      </p:cBhvr>
                                      <p:tavLst>
                                        <p:tav tm="0">
                                          <p:val>
                                            <p:strVal val="#ppt_x"/>
                                          </p:val>
                                        </p:tav>
                                        <p:tav tm="100000">
                                          <p:val>
                                            <p:strVal val="#ppt_x"/>
                                          </p:val>
                                        </p:tav>
                                      </p:tavLst>
                                    </p:anim>
                                    <p:anim calcmode="lin" valueType="num">
                                      <p:cBhvr>
                                        <p:cTn id="18" dur="1000" fill="hold"/>
                                        <p:tgtEl>
                                          <p:spTgt spid="7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等腰三角形 3"/>
          <p:cNvSpPr/>
          <p:nvPr/>
        </p:nvSpPr>
        <p:spPr>
          <a:xfrm flipV="1">
            <a:off x="4180912" y="-3740"/>
            <a:ext cx="1133456" cy="108530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586" y="0"/>
            <a:ext cx="7130006" cy="6858000"/>
          </a:xfrm>
          <a:custGeom>
            <a:avLst/>
            <a:gdLst>
              <a:gd name="connsiteX0" fmla="*/ 0 w 7130006"/>
              <a:gd name="connsiteY0" fmla="*/ 0 h 6858000"/>
              <a:gd name="connsiteX1" fmla="*/ 3715473 w 7130006"/>
              <a:gd name="connsiteY1" fmla="*/ 0 h 6858000"/>
              <a:gd name="connsiteX2" fmla="*/ 7130006 w 7130006"/>
              <a:gd name="connsiteY2" fmla="*/ 6858000 h 6858000"/>
              <a:gd name="connsiteX3" fmla="*/ 3715473 w 7130006"/>
              <a:gd name="connsiteY3" fmla="*/ 6858000 h 6858000"/>
              <a:gd name="connsiteX4" fmla="*/ 0 w 71300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0006" h="6858000">
                <a:moveTo>
                  <a:pt x="0" y="0"/>
                </a:moveTo>
                <a:lnTo>
                  <a:pt x="3715473" y="0"/>
                </a:lnTo>
                <a:lnTo>
                  <a:pt x="7130006" y="6858000"/>
                </a:lnTo>
                <a:lnTo>
                  <a:pt x="3715473" y="6858000"/>
                </a:lnTo>
                <a:lnTo>
                  <a:pt x="0" y="6858000"/>
                </a:lnTo>
                <a:close/>
              </a:path>
            </a:pathLst>
          </a:custGeom>
          <a:blipFill dpi="0" rotWithShape="0">
            <a:blip r:embed="rId4"/>
            <a:srcRect/>
            <a:stretch>
              <a:fillRect l="-5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788752" y="3800475"/>
            <a:ext cx="3193184" cy="305752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78678" y="2068266"/>
            <a:ext cx="5433646" cy="1323439"/>
          </a:xfrm>
          <a:prstGeom prst="rect">
            <a:avLst/>
          </a:prstGeom>
          <a:noFill/>
        </p:spPr>
        <p:txBody>
          <a:bodyPr wrap="square" rtlCol="0">
            <a:spAutoFit/>
          </a:bodyPr>
          <a:lstStyle/>
          <a:p>
            <a:pPr algn="r"/>
            <a:r>
              <a:rPr lang="en-US" altLang="zh-CN" sz="80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4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8404808" y="4729751"/>
            <a:ext cx="3207517" cy="577081"/>
          </a:xfrm>
          <a:prstGeom prst="rect">
            <a:avLst/>
          </a:prstGeom>
          <a:noFill/>
        </p:spPr>
        <p:txBody>
          <a:bodyPr wrap="square" rtlCol="0">
            <a:spAutoFit/>
          </a:bodyPr>
          <a:lstStyle/>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Fresh business general template</a:t>
            </a:r>
          </a:p>
          <a:p>
            <a:pPr algn="r"/>
            <a:r>
              <a:rPr lang="en-US" altLang="zh-CN" sz="1050" dirty="0">
                <a:solidFill>
                  <a:schemeClr val="bg2">
                    <a:lumMod val="2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0455853" y="4604522"/>
            <a:ext cx="1075380" cy="0"/>
          </a:xfrm>
          <a:prstGeom prst="line">
            <a:avLst/>
          </a:prstGeom>
          <a:ln w="25400">
            <a:solidFill>
              <a:srgbClr val="0274A8"/>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3704279" y="0"/>
            <a:ext cx="2599033" cy="4708648"/>
          </a:xfrm>
          <a:custGeom>
            <a:avLst/>
            <a:gdLst>
              <a:gd name="connsiteX0" fmla="*/ 0 w 2207786"/>
              <a:gd name="connsiteY0" fmla="*/ 0 h 3999829"/>
              <a:gd name="connsiteX1" fmla="*/ 435408 w 2207786"/>
              <a:gd name="connsiteY1" fmla="*/ 0 h 3999829"/>
              <a:gd name="connsiteX2" fmla="*/ 2207786 w 2207786"/>
              <a:gd name="connsiteY2" fmla="*/ 3430030 h 3999829"/>
              <a:gd name="connsiteX3" fmla="*/ 2066807 w 2207786"/>
              <a:gd name="connsiteY3" fmla="*/ 3999829 h 3999829"/>
              <a:gd name="connsiteX4" fmla="*/ 0 w 2207786"/>
              <a:gd name="connsiteY4" fmla="*/ 0 h 3999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786" h="3999829">
                <a:moveTo>
                  <a:pt x="0" y="0"/>
                </a:moveTo>
                <a:lnTo>
                  <a:pt x="435408" y="0"/>
                </a:lnTo>
                <a:lnTo>
                  <a:pt x="2207786" y="3430030"/>
                </a:lnTo>
                <a:lnTo>
                  <a:pt x="2066807" y="399982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414691" y="0"/>
            <a:ext cx="3983514" cy="6861740"/>
          </a:xfrm>
          <a:custGeom>
            <a:avLst/>
            <a:gdLst>
              <a:gd name="connsiteX0" fmla="*/ 0 w 3983514"/>
              <a:gd name="connsiteY0" fmla="*/ 0 h 6861740"/>
              <a:gd name="connsiteX1" fmla="*/ 435408 w 3983514"/>
              <a:gd name="connsiteY1" fmla="*/ 0 h 6861740"/>
              <a:gd name="connsiteX2" fmla="*/ 2503893 w 3983514"/>
              <a:gd name="connsiteY2" fmla="*/ 4003080 h 6861740"/>
              <a:gd name="connsiteX3" fmla="*/ 2504698 w 3983514"/>
              <a:gd name="connsiteY3" fmla="*/ 3999829 h 6861740"/>
              <a:gd name="connsiteX4" fmla="*/ 3983514 w 3983514"/>
              <a:gd name="connsiteY4" fmla="*/ 6861740 h 6861740"/>
              <a:gd name="connsiteX5" fmla="*/ 3545623 w 3983514"/>
              <a:gd name="connsiteY5" fmla="*/ 6861740 h 6861740"/>
              <a:gd name="connsiteX6" fmla="*/ 0 w 3983514"/>
              <a:gd name="connsiteY6" fmla="*/ 0 h 6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3514" h="6861740">
                <a:moveTo>
                  <a:pt x="0" y="0"/>
                </a:moveTo>
                <a:lnTo>
                  <a:pt x="435408" y="0"/>
                </a:lnTo>
                <a:lnTo>
                  <a:pt x="2503893" y="4003080"/>
                </a:lnTo>
                <a:lnTo>
                  <a:pt x="2504698" y="3999829"/>
                </a:lnTo>
                <a:lnTo>
                  <a:pt x="3983514" y="6861740"/>
                </a:lnTo>
                <a:lnTo>
                  <a:pt x="3545623" y="686174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02429" y="4058336"/>
            <a:ext cx="3745384" cy="461665"/>
          </a:xfrm>
          <a:prstGeom prst="rect">
            <a:avLst/>
          </a:prstGeom>
        </p:spPr>
        <p:txBody>
          <a:bodyPr wrap="none">
            <a:spAutoFit/>
          </a:bodyPr>
          <a:lstStyle/>
          <a:p>
            <a:pPr algn="r">
              <a:spcBef>
                <a:spcPct val="0"/>
              </a:spcBef>
            </a:pP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p>
        </p:txBody>
      </p:sp>
      <p:sp>
        <p:nvSpPr>
          <p:cNvPr id="14" name="TextBox 76"/>
          <p:cNvSpPr txBox="1"/>
          <p:nvPr/>
        </p:nvSpPr>
        <p:spPr>
          <a:xfrm>
            <a:off x="8301911" y="3412005"/>
            <a:ext cx="3545903" cy="646331"/>
          </a:xfrm>
          <a:prstGeom prst="rect">
            <a:avLst/>
          </a:prstGeom>
          <a:noFill/>
        </p:spPr>
        <p:txBody>
          <a:bodyPr wrap="square" rtlCol="0">
            <a:spAutoFit/>
          </a:bodyPr>
          <a:lstStyle/>
          <a:p>
            <a:pPr algn="r"/>
            <a:r>
              <a:rPr lang="zh-CN" altLang="en-US" sz="36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900" decel="100000" fill="hold"/>
                                        <p:tgtEl>
                                          <p:spTgt spid="1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900" decel="100000" fill="hold"/>
                                        <p:tgtEl>
                                          <p:spTgt spid="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3" name="五边形 2"/>
          <p:cNvSpPr/>
          <p:nvPr/>
        </p:nvSpPr>
        <p:spPr>
          <a:xfrm>
            <a:off x="817005" y="1842175"/>
            <a:ext cx="10525631" cy="42004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solidFill>
                  <a:schemeClr val="bg1"/>
                </a:solidFill>
                <a:latin typeface="微软雅黑" panose="020B0503020204020204" pitchFamily="34" charset="-122"/>
                <a:ea typeface="微软雅黑" panose="020B0503020204020204" pitchFamily="34" charset="-122"/>
              </a:rPr>
              <a:t>01</a:t>
            </a:r>
            <a:endParaRPr lang="zh-CN" altLang="en-US" sz="2135">
              <a:solidFill>
                <a:schemeClr val="bg1"/>
              </a:solidFill>
              <a:latin typeface="微软雅黑" panose="020B0503020204020204" pitchFamily="34" charset="-122"/>
              <a:ea typeface="微软雅黑" panose="020B0503020204020204" pitchFamily="34" charset="-122"/>
            </a:endParaRPr>
          </a:p>
        </p:txBody>
      </p:sp>
      <p:sp>
        <p:nvSpPr>
          <p:cNvPr id="4" name="五边形 3"/>
          <p:cNvSpPr/>
          <p:nvPr/>
        </p:nvSpPr>
        <p:spPr>
          <a:xfrm>
            <a:off x="3448410" y="2356706"/>
            <a:ext cx="7894224" cy="42004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solidFill>
                  <a:schemeClr val="bg1"/>
                </a:solidFill>
                <a:latin typeface="微软雅黑" panose="020B0503020204020204" pitchFamily="34" charset="-122"/>
                <a:ea typeface="微软雅黑" panose="020B0503020204020204" pitchFamily="34" charset="-122"/>
              </a:rPr>
              <a:t>02</a:t>
            </a:r>
            <a:endParaRPr lang="zh-CN" altLang="en-US" sz="2135">
              <a:solidFill>
                <a:schemeClr val="bg1"/>
              </a:solidFill>
              <a:latin typeface="微软雅黑" panose="020B0503020204020204" pitchFamily="34" charset="-122"/>
              <a:ea typeface="微软雅黑" panose="020B0503020204020204" pitchFamily="34" charset="-122"/>
            </a:endParaRPr>
          </a:p>
        </p:txBody>
      </p:sp>
      <p:sp>
        <p:nvSpPr>
          <p:cNvPr id="5" name="五边形 4"/>
          <p:cNvSpPr/>
          <p:nvPr/>
        </p:nvSpPr>
        <p:spPr>
          <a:xfrm>
            <a:off x="6079818" y="2871236"/>
            <a:ext cx="5262815" cy="42004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solidFill>
                  <a:schemeClr val="bg1"/>
                </a:solidFill>
                <a:latin typeface="微软雅黑" panose="020B0503020204020204" pitchFamily="34" charset="-122"/>
                <a:ea typeface="微软雅黑" panose="020B0503020204020204" pitchFamily="34" charset="-122"/>
              </a:rPr>
              <a:t>03</a:t>
            </a:r>
            <a:endParaRPr lang="zh-CN" altLang="en-US" sz="2135">
              <a:solidFill>
                <a:schemeClr val="bg1"/>
              </a:solidFill>
              <a:latin typeface="微软雅黑" panose="020B0503020204020204" pitchFamily="34" charset="-122"/>
              <a:ea typeface="微软雅黑" panose="020B0503020204020204" pitchFamily="34" charset="-122"/>
            </a:endParaRPr>
          </a:p>
        </p:txBody>
      </p:sp>
      <p:sp>
        <p:nvSpPr>
          <p:cNvPr id="6" name="五边形 5"/>
          <p:cNvSpPr/>
          <p:nvPr/>
        </p:nvSpPr>
        <p:spPr>
          <a:xfrm>
            <a:off x="8711226" y="3385767"/>
            <a:ext cx="2631407" cy="42004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dirty="0">
                <a:solidFill>
                  <a:schemeClr val="bg1"/>
                </a:solidFill>
                <a:latin typeface="微软雅黑" panose="020B0503020204020204" pitchFamily="34" charset="-122"/>
                <a:ea typeface="微软雅黑" panose="020B0503020204020204" pitchFamily="34" charset="-122"/>
              </a:rPr>
              <a:t>04</a:t>
            </a:r>
            <a:endParaRPr lang="zh-CN" altLang="en-US" sz="2135"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56996" y="3321566"/>
            <a:ext cx="2520277" cy="1324080"/>
          </a:xfrm>
          <a:prstGeom prst="rect">
            <a:avLst/>
          </a:prstGeom>
        </p:spPr>
        <p:txBody>
          <a:bodyPr wrap="square">
            <a:spAutoFit/>
          </a:bodyPr>
          <a:lstStyle/>
          <a:p>
            <a:pPr>
              <a:lnSpc>
                <a:spcPct val="150000"/>
              </a:lnSpc>
            </a:pPr>
            <a:r>
              <a:rPr lang="zh-CN" altLang="en-US" sz="1065" kern="0" dirty="0">
                <a:solidFill>
                  <a:schemeClr val="tx2"/>
                </a:solidFill>
                <a:latin typeface="微软雅黑" panose="020B0503020204020204"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8" name="矩形 7"/>
          <p:cNvSpPr/>
          <p:nvPr/>
        </p:nvSpPr>
        <p:spPr>
          <a:xfrm>
            <a:off x="756995" y="2879649"/>
            <a:ext cx="2520277" cy="338554"/>
          </a:xfrm>
          <a:prstGeom prst="rect">
            <a:avLst/>
          </a:prstGeom>
        </p:spPr>
        <p:txBody>
          <a:bodyPr wrap="square">
            <a:spAutoFit/>
          </a:bodyPr>
          <a:lstStyle/>
          <a:p>
            <a:pPr lvl="0"/>
            <a:r>
              <a:rPr lang="zh-CN" altLang="en-US" sz="1600" dirty="0">
                <a:solidFill>
                  <a:schemeClr val="tx2"/>
                </a:solidFill>
                <a:latin typeface="微软雅黑" panose="020B0503020204020204" pitchFamily="34" charset="-122"/>
                <a:ea typeface="微软雅黑" panose="020B0503020204020204" pitchFamily="34" charset="-122"/>
              </a:rPr>
              <a:t>在此输入你的文本容</a:t>
            </a:r>
          </a:p>
        </p:txBody>
      </p:sp>
      <p:sp>
        <p:nvSpPr>
          <p:cNvPr id="9" name="矩形 8"/>
          <p:cNvSpPr/>
          <p:nvPr/>
        </p:nvSpPr>
        <p:spPr>
          <a:xfrm>
            <a:off x="6097591" y="3998675"/>
            <a:ext cx="2520277" cy="1324080"/>
          </a:xfrm>
          <a:prstGeom prst="rect">
            <a:avLst/>
          </a:prstGeom>
        </p:spPr>
        <p:txBody>
          <a:bodyPr wrap="square">
            <a:spAutoFit/>
          </a:bodyPr>
          <a:lstStyle/>
          <a:p>
            <a:pPr>
              <a:lnSpc>
                <a:spcPct val="150000"/>
              </a:lnSpc>
            </a:pPr>
            <a:r>
              <a:rPr lang="zh-CN" altLang="en-US" sz="1065" kern="0" dirty="0">
                <a:solidFill>
                  <a:schemeClr val="tx2"/>
                </a:solidFill>
                <a:latin typeface="微软雅黑" panose="020B0503020204020204"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0" name="矩形 9"/>
          <p:cNvSpPr/>
          <p:nvPr/>
        </p:nvSpPr>
        <p:spPr>
          <a:xfrm>
            <a:off x="6097590" y="3650058"/>
            <a:ext cx="2520277" cy="338554"/>
          </a:xfrm>
          <a:prstGeom prst="rect">
            <a:avLst/>
          </a:prstGeom>
        </p:spPr>
        <p:txBody>
          <a:bodyPr wrap="square">
            <a:spAutoFit/>
          </a:bodyPr>
          <a:lstStyle/>
          <a:p>
            <a:pPr lvl="0"/>
            <a:r>
              <a:rPr lang="zh-CN" altLang="en-US" sz="1600" dirty="0">
                <a:solidFill>
                  <a:schemeClr val="tx2"/>
                </a:solidFill>
                <a:latin typeface="微软雅黑" panose="020B0503020204020204" pitchFamily="34" charset="-122"/>
                <a:ea typeface="微软雅黑" panose="020B0503020204020204" pitchFamily="34" charset="-122"/>
              </a:rPr>
              <a:t>在此输入你的文本</a:t>
            </a:r>
          </a:p>
        </p:txBody>
      </p:sp>
      <p:sp>
        <p:nvSpPr>
          <p:cNvPr id="11" name="矩形 10"/>
          <p:cNvSpPr/>
          <p:nvPr/>
        </p:nvSpPr>
        <p:spPr>
          <a:xfrm>
            <a:off x="3397291" y="3660121"/>
            <a:ext cx="2520277" cy="1324080"/>
          </a:xfrm>
          <a:prstGeom prst="rect">
            <a:avLst/>
          </a:prstGeom>
        </p:spPr>
        <p:txBody>
          <a:bodyPr wrap="square">
            <a:spAutoFit/>
          </a:bodyPr>
          <a:lstStyle/>
          <a:p>
            <a:pPr>
              <a:lnSpc>
                <a:spcPct val="150000"/>
              </a:lnSpc>
            </a:pPr>
            <a:r>
              <a:rPr lang="zh-CN" altLang="en-US" sz="1065" kern="0" dirty="0">
                <a:solidFill>
                  <a:schemeClr val="tx2"/>
                </a:solidFill>
                <a:latin typeface="微软雅黑" panose="020B0503020204020204"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2" name="矩形 11"/>
          <p:cNvSpPr/>
          <p:nvPr/>
        </p:nvSpPr>
        <p:spPr>
          <a:xfrm>
            <a:off x="3397290" y="3299695"/>
            <a:ext cx="2520277" cy="338554"/>
          </a:xfrm>
          <a:prstGeom prst="rect">
            <a:avLst/>
          </a:prstGeom>
        </p:spPr>
        <p:txBody>
          <a:bodyPr wrap="square">
            <a:spAutoFit/>
          </a:bodyPr>
          <a:lstStyle/>
          <a:p>
            <a:pPr lvl="0"/>
            <a:r>
              <a:rPr lang="zh-CN" altLang="en-US" sz="1600" dirty="0">
                <a:solidFill>
                  <a:schemeClr val="tx2"/>
                </a:solidFill>
                <a:latin typeface="微软雅黑" panose="020B0503020204020204" pitchFamily="34" charset="-122"/>
                <a:ea typeface="微软雅黑" panose="020B0503020204020204" pitchFamily="34" charset="-122"/>
              </a:rPr>
              <a:t>在此输入你的文本</a:t>
            </a:r>
          </a:p>
        </p:txBody>
      </p:sp>
      <p:sp>
        <p:nvSpPr>
          <p:cNvPr id="13" name="矩形 12"/>
          <p:cNvSpPr/>
          <p:nvPr/>
        </p:nvSpPr>
        <p:spPr>
          <a:xfrm>
            <a:off x="8677878" y="4337228"/>
            <a:ext cx="2520277" cy="1324080"/>
          </a:xfrm>
          <a:prstGeom prst="rect">
            <a:avLst/>
          </a:prstGeom>
        </p:spPr>
        <p:txBody>
          <a:bodyPr wrap="square">
            <a:spAutoFit/>
          </a:bodyPr>
          <a:lstStyle/>
          <a:p>
            <a:pPr>
              <a:lnSpc>
                <a:spcPct val="150000"/>
              </a:lnSpc>
            </a:pPr>
            <a:r>
              <a:rPr lang="zh-CN" altLang="en-US" sz="1065" kern="0" dirty="0">
                <a:solidFill>
                  <a:schemeClr val="tx2"/>
                </a:solidFill>
                <a:latin typeface="微软雅黑" panose="020B0503020204020204"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4" name="矩形 13"/>
          <p:cNvSpPr/>
          <p:nvPr/>
        </p:nvSpPr>
        <p:spPr>
          <a:xfrm>
            <a:off x="8677876" y="4019775"/>
            <a:ext cx="2520277" cy="338554"/>
          </a:xfrm>
          <a:prstGeom prst="rect">
            <a:avLst/>
          </a:prstGeom>
        </p:spPr>
        <p:txBody>
          <a:bodyPr wrap="square">
            <a:spAutoFit/>
          </a:bodyPr>
          <a:lstStyle/>
          <a:p>
            <a:pPr lvl="0"/>
            <a:r>
              <a:rPr lang="zh-CN" altLang="en-US" sz="1600" dirty="0">
                <a:solidFill>
                  <a:schemeClr val="tx2"/>
                </a:solidFill>
                <a:latin typeface="微软雅黑" panose="020B0503020204020204" pitchFamily="34" charset="-122"/>
                <a:ea typeface="微软雅黑" panose="020B0503020204020204" pitchFamily="34" charset="-122"/>
              </a:rPr>
              <a:t>在此输入你的文本</a:t>
            </a:r>
          </a:p>
        </p:txBody>
      </p:sp>
      <p:cxnSp>
        <p:nvCxnSpPr>
          <p:cNvPr id="15" name="直接连接符 14"/>
          <p:cNvCxnSpPr/>
          <p:nvPr/>
        </p:nvCxnSpPr>
        <p:spPr>
          <a:xfrm>
            <a:off x="3277274" y="3126317"/>
            <a:ext cx="0" cy="187014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77574" y="3616311"/>
            <a:ext cx="0" cy="138015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617867" y="4006743"/>
            <a:ext cx="0" cy="98972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1"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25" name="组合 24"/>
          <p:cNvGrpSpPr/>
          <p:nvPr/>
        </p:nvGrpSpPr>
        <p:grpSpPr>
          <a:xfrm flipH="1">
            <a:off x="2698060" y="1640367"/>
            <a:ext cx="4337345" cy="682884"/>
            <a:chOff x="7995986" y="760883"/>
            <a:chExt cx="3436053" cy="540840"/>
          </a:xfrm>
        </p:grpSpPr>
        <p:sp>
          <p:nvSpPr>
            <p:cNvPr id="26"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27"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28"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29" name="文本框 8"/>
          <p:cNvSpPr txBox="1"/>
          <p:nvPr/>
        </p:nvSpPr>
        <p:spPr>
          <a:xfrm>
            <a:off x="5728292" y="1742024"/>
            <a:ext cx="1282795" cy="400085"/>
          </a:xfrm>
          <a:prstGeom prst="rect">
            <a:avLst/>
          </a:prstGeom>
          <a:noFill/>
        </p:spPr>
        <p:txBody>
          <a:bodyPr wrap="square" lIns="91416" tIns="45708" rIns="91416" bIns="45708"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rPr>
              <a:t>01</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endParaRPr>
          </a:p>
        </p:txBody>
      </p:sp>
      <p:grpSp>
        <p:nvGrpSpPr>
          <p:cNvPr id="30" name="组合 29"/>
          <p:cNvGrpSpPr/>
          <p:nvPr/>
        </p:nvGrpSpPr>
        <p:grpSpPr>
          <a:xfrm flipH="1">
            <a:off x="2702780" y="4525429"/>
            <a:ext cx="4337345" cy="682883"/>
            <a:chOff x="7995986" y="760883"/>
            <a:chExt cx="3436053" cy="540840"/>
          </a:xfrm>
        </p:grpSpPr>
        <p:sp>
          <p:nvSpPr>
            <p:cNvPr id="31"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2"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3"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34" name="文本框 15"/>
          <p:cNvSpPr txBox="1"/>
          <p:nvPr/>
        </p:nvSpPr>
        <p:spPr>
          <a:xfrm>
            <a:off x="5728292" y="4602308"/>
            <a:ext cx="1282795" cy="400085"/>
          </a:xfrm>
          <a:prstGeom prst="rect">
            <a:avLst/>
          </a:prstGeom>
          <a:noFill/>
        </p:spPr>
        <p:txBody>
          <a:bodyPr wrap="square" lIns="91416" tIns="45708" rIns="91416" bIns="45708"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rPr>
              <a:t>03</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endParaRPr>
          </a:p>
        </p:txBody>
      </p:sp>
      <p:grpSp>
        <p:nvGrpSpPr>
          <p:cNvPr id="35" name="组合 34"/>
          <p:cNvGrpSpPr/>
          <p:nvPr/>
        </p:nvGrpSpPr>
        <p:grpSpPr>
          <a:xfrm>
            <a:off x="5851629" y="3105021"/>
            <a:ext cx="4337345" cy="682883"/>
            <a:chOff x="7995986" y="760883"/>
            <a:chExt cx="3436053" cy="540840"/>
          </a:xfrm>
        </p:grpSpPr>
        <p:sp>
          <p:nvSpPr>
            <p:cNvPr id="36"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7"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8"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39" name="文本框 22"/>
          <p:cNvSpPr txBox="1"/>
          <p:nvPr/>
        </p:nvSpPr>
        <p:spPr>
          <a:xfrm>
            <a:off x="5851629" y="3196137"/>
            <a:ext cx="1294969" cy="400085"/>
          </a:xfrm>
          <a:prstGeom prst="rect">
            <a:avLst/>
          </a:prstGeom>
          <a:noFill/>
        </p:spPr>
        <p:txBody>
          <a:bodyPr wrap="square" lIns="91416" tIns="45708" rIns="91416" bIns="45708"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rPr>
              <a:t>02</a:t>
            </a:r>
            <a:endParaRPr lang="zh-CN" altLang="en-US" sz="2000" dirty="0">
              <a:solidFill>
                <a:schemeClr val="bg1"/>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40" name="文本框 23"/>
          <p:cNvSpPr txBox="1"/>
          <p:nvPr/>
        </p:nvSpPr>
        <p:spPr>
          <a:xfrm>
            <a:off x="3069598" y="1746322"/>
            <a:ext cx="1978900" cy="338530"/>
          </a:xfrm>
          <a:prstGeom prst="rect">
            <a:avLst/>
          </a:prstGeom>
          <a:noFill/>
        </p:spPr>
        <p:txBody>
          <a:bodyPr wrap="square" lIns="91416" tIns="45708" rIns="91416" bIns="45708"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输入文字标题</a:t>
            </a:r>
          </a:p>
        </p:txBody>
      </p:sp>
      <p:sp>
        <p:nvSpPr>
          <p:cNvPr id="41" name="文本框 24"/>
          <p:cNvSpPr txBox="1"/>
          <p:nvPr/>
        </p:nvSpPr>
        <p:spPr>
          <a:xfrm>
            <a:off x="3093638" y="4626642"/>
            <a:ext cx="1920073" cy="338530"/>
          </a:xfrm>
          <a:prstGeom prst="rect">
            <a:avLst/>
          </a:prstGeom>
          <a:noFill/>
        </p:spPr>
        <p:txBody>
          <a:bodyPr wrap="square" lIns="91416" tIns="45708" rIns="91416" bIns="45708"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输入文字标题</a:t>
            </a:r>
          </a:p>
        </p:txBody>
      </p:sp>
      <p:sp>
        <p:nvSpPr>
          <p:cNvPr id="42" name="文本框 25"/>
          <p:cNvSpPr txBox="1"/>
          <p:nvPr/>
        </p:nvSpPr>
        <p:spPr>
          <a:xfrm>
            <a:off x="7380678" y="3201299"/>
            <a:ext cx="1920073" cy="338530"/>
          </a:xfrm>
          <a:prstGeom prst="rect">
            <a:avLst/>
          </a:prstGeom>
          <a:noFill/>
        </p:spPr>
        <p:txBody>
          <a:bodyPr wrap="square" lIns="91416" tIns="45708" rIns="91416" bIns="45708"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输入文字标题</a:t>
            </a:r>
          </a:p>
        </p:txBody>
      </p:sp>
      <p:sp>
        <p:nvSpPr>
          <p:cNvPr id="43" name="文本框 26"/>
          <p:cNvSpPr txBox="1"/>
          <p:nvPr/>
        </p:nvSpPr>
        <p:spPr>
          <a:xfrm>
            <a:off x="2698060" y="2398187"/>
            <a:ext cx="2899873" cy="830781"/>
          </a:xfrm>
          <a:prstGeom prst="rect">
            <a:avLst/>
          </a:prstGeom>
          <a:noFill/>
        </p:spPr>
        <p:txBody>
          <a:bodyPr wrap="square" lIns="91416" tIns="45708" rIns="91416" bIns="45708" rtlCol="0">
            <a:spAutoFit/>
          </a:bodyPr>
          <a:lstStyle/>
          <a:p>
            <a:pPr>
              <a:lnSpc>
                <a:spcPct val="120000"/>
              </a:lnSpc>
              <a:spcBef>
                <a:spcPct val="0"/>
              </a:spcBef>
              <a:buNone/>
            </a:pPr>
            <a:r>
              <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44" name="文本框 27"/>
          <p:cNvSpPr txBox="1"/>
          <p:nvPr/>
        </p:nvSpPr>
        <p:spPr>
          <a:xfrm>
            <a:off x="7136350" y="3805174"/>
            <a:ext cx="3089696" cy="830781"/>
          </a:xfrm>
          <a:prstGeom prst="rect">
            <a:avLst/>
          </a:prstGeom>
          <a:noFill/>
        </p:spPr>
        <p:txBody>
          <a:bodyPr wrap="square" lIns="91416" tIns="45708" rIns="91416" bIns="45708" rtlCol="0">
            <a:spAutoFit/>
          </a:bodyPr>
          <a:lstStyle/>
          <a:p>
            <a:pPr>
              <a:lnSpc>
                <a:spcPct val="120000"/>
              </a:lnSpc>
              <a:spcBef>
                <a:spcPct val="0"/>
              </a:spcBef>
              <a:buNone/>
            </a:pPr>
            <a:r>
              <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45" name="文本框 28"/>
          <p:cNvSpPr txBox="1"/>
          <p:nvPr/>
        </p:nvSpPr>
        <p:spPr>
          <a:xfrm>
            <a:off x="2698058" y="5190317"/>
            <a:ext cx="2899876" cy="830781"/>
          </a:xfrm>
          <a:prstGeom prst="rect">
            <a:avLst/>
          </a:prstGeom>
          <a:noFill/>
        </p:spPr>
        <p:txBody>
          <a:bodyPr wrap="square" lIns="91416" tIns="45708" rIns="91416" bIns="45708" rtlCol="0">
            <a:spAutoFit/>
          </a:bodyPr>
          <a:lstStyle/>
          <a:p>
            <a:pPr>
              <a:lnSpc>
                <a:spcPct val="120000"/>
              </a:lnSpc>
              <a:spcBef>
                <a:spcPct val="0"/>
              </a:spcBef>
              <a:buNone/>
            </a:pPr>
            <a:r>
              <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23"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dissolve">
                                      <p:cBhvr>
                                        <p:cTn id="11" dur="500"/>
                                        <p:tgtEl>
                                          <p:spTgt spid="29"/>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dissolve">
                                      <p:cBhvr>
                                        <p:cTn id="14" dur="500"/>
                                        <p:tgtEl>
                                          <p:spTgt spid="40"/>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up)">
                                      <p:cBhvr>
                                        <p:cTn id="18" dur="500"/>
                                        <p:tgtEl>
                                          <p:spTgt spid="4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dissolve">
                                      <p:cBhvr>
                                        <p:cTn id="26" dur="500"/>
                                        <p:tgtEl>
                                          <p:spTgt spid="3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dissolve">
                                      <p:cBhvr>
                                        <p:cTn id="29" dur="500"/>
                                        <p:tgtEl>
                                          <p:spTgt spid="42"/>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up)">
                                      <p:cBhvr>
                                        <p:cTn id="33" dur="500"/>
                                        <p:tgtEl>
                                          <p:spTgt spid="44"/>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3500"/>
                            </p:stCondLst>
                            <p:childTnLst>
                              <p:par>
                                <p:cTn id="39" presetID="9"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dissolve">
                                      <p:cBhvr>
                                        <p:cTn id="41" dur="500"/>
                                        <p:tgtEl>
                                          <p:spTgt spid="34"/>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dissolve">
                                      <p:cBhvr>
                                        <p:cTn id="44" dur="500"/>
                                        <p:tgtEl>
                                          <p:spTgt spid="41"/>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up)">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4" grpId="0"/>
      <p:bldP spid="39" grpId="0"/>
      <p:bldP spid="40" grpId="0"/>
      <p:bldP spid="41" grpId="0"/>
      <p:bldP spid="42" grpId="0"/>
      <p:bldP spid="43" grpId="0"/>
      <p:bldP spid="44" grpId="0"/>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矩形 4"/>
          <p:cNvSpPr>
            <a:spLocks noChangeArrowheads="1"/>
          </p:cNvSpPr>
          <p:nvPr/>
        </p:nvSpPr>
        <p:spPr bwMode="auto">
          <a:xfrm>
            <a:off x="2586087" y="4005064"/>
            <a:ext cx="74888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0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谢谢您的观赏</a:t>
            </a:r>
            <a:endParaRPr lang="zh-CN" altLang="en-US" sz="60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
        <p:nvSpPr>
          <p:cNvPr id="96" name="TextBox 3"/>
          <p:cNvSpPr>
            <a:spLocks noChangeArrowheads="1"/>
          </p:cNvSpPr>
          <p:nvPr/>
        </p:nvSpPr>
        <p:spPr bwMode="auto">
          <a:xfrm>
            <a:off x="3865339" y="5229200"/>
            <a:ext cx="51125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适用于、</a:t>
            </a:r>
            <a:r>
              <a:rPr lang="zh-CN" altLang="en-US" sz="1600"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才艺活动</a:t>
            </a:r>
            <a:r>
              <a:rPr lang="zh-CN" altLang="en-US" sz="1600" dirty="0" smtClean="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rPr>
              <a:t>、工作汇报、工作总结</a:t>
            </a:r>
            <a:endParaRPr lang="zh-CN" altLang="en-US" sz="1600" dirty="0">
              <a:solidFill>
                <a:schemeClr val="tx1">
                  <a:lumMod val="50000"/>
                  <a:lumOff val="50000"/>
                </a:schemeClr>
              </a:solidFill>
              <a:latin typeface="时尚中黑简体" panose="01010104010101010101" pitchFamily="2" charset="-122"/>
              <a:ea typeface="时尚中黑简体" panose="01010104010101010101" pitchFamily="2" charset="-122"/>
              <a:sym typeface="微软雅黑" panose="020B0503020204020204"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19719" t="18818" r="13051" b="9859"/>
          <a:stretch>
            <a:fillRect/>
          </a:stretch>
        </p:blipFill>
        <p:spPr>
          <a:xfrm>
            <a:off x="0" y="7641"/>
            <a:ext cx="1324737" cy="1261120"/>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8130" r="16793" b="4797"/>
          <a:stretch>
            <a:fillRect/>
          </a:stretch>
        </p:blipFill>
        <p:spPr>
          <a:xfrm>
            <a:off x="2713211" y="692696"/>
            <a:ext cx="6480720" cy="3390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4000"/>
                                  </p:iterate>
                                  <p:childTnLst>
                                    <p:set>
                                      <p:cBhvr>
                                        <p:cTn id="6" dur="1" fill="hold">
                                          <p:stCondLst>
                                            <p:cond delay="0"/>
                                          </p:stCondLst>
                                        </p:cTn>
                                        <p:tgtEl>
                                          <p:spTgt spid="73"/>
                                        </p:tgtEl>
                                        <p:attrNameLst>
                                          <p:attrName>style.visibility</p:attrName>
                                        </p:attrNameLst>
                                      </p:cBhvr>
                                      <p:to>
                                        <p:strVal val="visible"/>
                                      </p:to>
                                    </p:set>
                                    <p:anim calcmode="lin" valueType="num">
                                      <p:cBhvr>
                                        <p:cTn id="7" dur="1000" fill="hold"/>
                                        <p:tgtEl>
                                          <p:spTgt spid="73"/>
                                        </p:tgtEl>
                                        <p:attrNameLst>
                                          <p:attrName>ppt_w</p:attrName>
                                        </p:attrNameLst>
                                      </p:cBhvr>
                                      <p:tavLst>
                                        <p:tav tm="0">
                                          <p:val>
                                            <p:strVal val="4*#ppt_w"/>
                                          </p:val>
                                        </p:tav>
                                        <p:tav tm="100000">
                                          <p:val>
                                            <p:strVal val="#ppt_w"/>
                                          </p:val>
                                        </p:tav>
                                      </p:tavLst>
                                    </p:anim>
                                    <p:anim calcmode="lin" valueType="num">
                                      <p:cBhvr>
                                        <p:cTn id="8" dur="1000" fill="hold"/>
                                        <p:tgtEl>
                                          <p:spTgt spid="73"/>
                                        </p:tgtEl>
                                        <p:attrNameLst>
                                          <p:attrName>ppt_h</p:attrName>
                                        </p:attrNameLst>
                                      </p:cBhvr>
                                      <p:tavLst>
                                        <p:tav tm="0">
                                          <p:val>
                                            <p:strVal val="4*#ppt_h"/>
                                          </p:val>
                                        </p:tav>
                                        <p:tav tm="100000">
                                          <p:val>
                                            <p:strVal val="#ppt_h"/>
                                          </p:val>
                                        </p:tav>
                                      </p:tavLst>
                                    </p:anim>
                                  </p:childTnLst>
                                </p:cTn>
                              </p:par>
                            </p:childTnLst>
                          </p:cTn>
                        </p:par>
                        <p:par>
                          <p:cTn id="9" fill="hold">
                            <p:stCondLst>
                              <p:cond delay="1200"/>
                            </p:stCondLst>
                            <p:childTnLst>
                              <p:par>
                                <p:cTn id="10" presetID="10"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500" fill="hold"/>
                                        <p:tgtEl>
                                          <p:spTgt spid="96"/>
                                        </p:tgtEl>
                                        <p:attrNameLst>
                                          <p:attrName>ppt_w</p:attrName>
                                        </p:attrNameLst>
                                      </p:cBhvr>
                                      <p:tavLst>
                                        <p:tav tm="0">
                                          <p:val>
                                            <p:fltVal val="0"/>
                                          </p:val>
                                        </p:tav>
                                        <p:tav tm="100000">
                                          <p:val>
                                            <p:strVal val="#ppt_w"/>
                                          </p:val>
                                        </p:tav>
                                      </p:tavLst>
                                    </p:anim>
                                    <p:anim calcmode="lin" valueType="num">
                                      <p:cBhvr>
                                        <p:cTn id="13" dur="500" fill="hold"/>
                                        <p:tgtEl>
                                          <p:spTgt spid="96"/>
                                        </p:tgtEl>
                                        <p:attrNameLst>
                                          <p:attrName>ppt_h</p:attrName>
                                        </p:attrNameLst>
                                      </p:cBhvr>
                                      <p:tavLst>
                                        <p:tav tm="0">
                                          <p:val>
                                            <p:fltVal val="0"/>
                                          </p:val>
                                        </p:tav>
                                        <p:tav tm="100000">
                                          <p:val>
                                            <p:strVal val="#ppt_h"/>
                                          </p:val>
                                        </p:tav>
                                      </p:tavLst>
                                    </p:anim>
                                    <p:animEffect>
                                      <p:cBhvr>
                                        <p:cTn id="14" dur="500"/>
                                        <p:tgtEl>
                                          <p:spTgt spid="96"/>
                                        </p:tgtEl>
                                      </p:cBhvr>
                                    </p:animEffect>
                                  </p:childTnLst>
                                </p:cTn>
                              </p:par>
                            </p:childTnLst>
                          </p:cTn>
                        </p:par>
                        <p:par>
                          <p:cTn id="15" fill="hold">
                            <p:stCondLst>
                              <p:cond delay="17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childTnLst>
                                </p:cTn>
                              </p:par>
                            </p:childTnLst>
                          </p:cTn>
                        </p:par>
                        <p:par>
                          <p:cTn id="21" fill="hold">
                            <p:stCondLst>
                              <p:cond delay="2700"/>
                            </p:stCondLst>
                            <p:childTnLst>
                              <p:par>
                                <p:cTn id="22" presetID="26" presetClass="emph" presetSubtype="0" fill="hold" nodeType="afterEffect">
                                  <p:stCondLst>
                                    <p:cond delay="0"/>
                                  </p:stCondLst>
                                  <p:childTnLst>
                                    <p:animEffect transition="out" filter="fade">
                                      <p:cBhvr>
                                        <p:cTn id="23" dur="500" tmFilter="0, 0; .2, .5; .8, .5; 1, 0"/>
                                        <p:tgtEl>
                                          <p:spTgt spid="5"/>
                                        </p:tgtEl>
                                      </p:cBhvr>
                                    </p:animEffect>
                                    <p:animScale>
                                      <p:cBhvr>
                                        <p:cTn id="24" dur="250" autoRev="1" fill="hold"/>
                                        <p:tgtEl>
                                          <p:spTgt spid="5"/>
                                        </p:tgtEl>
                                      </p:cBhvr>
                                      <p:by x="105000" y="105000"/>
                                    </p:animScale>
                                  </p:childTnLst>
                                </p:cTn>
                              </p:par>
                            </p:childTnLst>
                          </p:cTn>
                        </p:par>
                        <p:par>
                          <p:cTn id="25" fill="hold">
                            <p:stCondLst>
                              <p:cond delay="32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fltVal val="0"/>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utoUpdateAnimBg="0"/>
      <p:bldP spid="96"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9235" y="256490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726895687"/>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7" name="3"/>
          <p:cNvSpPr/>
          <p:nvPr/>
        </p:nvSpPr>
        <p:spPr>
          <a:xfrm>
            <a:off x="1054258" y="2260272"/>
            <a:ext cx="2202238" cy="3803867"/>
          </a:xfrm>
          <a:prstGeom prst="rect">
            <a:avLst/>
          </a:prstGeom>
          <a:blipFill dpi="0" rotWithShape="1">
            <a:blip r:embed="rId4"/>
            <a:srcRect/>
            <a:stretch>
              <a:fillRect l="-99984" r="-99984"/>
            </a:stretch>
          </a:blipFill>
          <a:ln>
            <a:noFill/>
          </a:ln>
        </p:spPr>
        <p:txBody>
          <a:bodyPr vert="horz" wrap="square" lIns="91419" tIns="45709" rIns="91419" bIns="45709" numCol="1" anchor="ctr" anchorCtr="0" compatLnSpc="1"/>
          <a:lstStyle/>
          <a:p>
            <a:pPr algn="ctr"/>
            <a:endParaRPr lang="zh-CN" altLang="en-US" sz="1000">
              <a:solidFill>
                <a:schemeClr val="bg1"/>
              </a:solidFill>
              <a:ea typeface="微软雅黑" panose="020B0503020204020204" pitchFamily="34" charset="-122"/>
            </a:endParaRPr>
          </a:p>
        </p:txBody>
      </p:sp>
      <p:sp>
        <p:nvSpPr>
          <p:cNvPr id="18" name="7 4"/>
          <p:cNvSpPr/>
          <p:nvPr/>
        </p:nvSpPr>
        <p:spPr>
          <a:xfrm>
            <a:off x="5676968" y="2260272"/>
            <a:ext cx="2602645" cy="1917381"/>
          </a:xfrm>
          <a:prstGeom prst="rect">
            <a:avLst/>
          </a:prstGeom>
          <a:blipFill dpi="0" rotWithShape="1">
            <a:blip r:embed="rId5"/>
            <a:srcRect/>
            <a:stretch>
              <a:fillRect/>
            </a:stretch>
          </a:blipFill>
          <a:ln>
            <a:noFill/>
          </a:ln>
        </p:spPr>
        <p:txBody>
          <a:bodyPr vert="horz" wrap="square" lIns="91419" tIns="45709" rIns="91419" bIns="45709" numCol="1" anchor="ctr" anchorCtr="0" compatLnSpc="1"/>
          <a:lstStyle/>
          <a:p>
            <a:pPr algn="ctr"/>
            <a:endParaRPr lang="zh-CN" altLang="en-US" sz="1000">
              <a:solidFill>
                <a:schemeClr val="bg1"/>
              </a:solidFill>
              <a:ea typeface="微软雅黑" panose="020B0503020204020204" pitchFamily="34" charset="-122"/>
            </a:endParaRPr>
          </a:p>
        </p:txBody>
      </p:sp>
      <p:sp>
        <p:nvSpPr>
          <p:cNvPr id="19" name="Rectangle 24"/>
          <p:cNvSpPr>
            <a:spLocks noChangeArrowheads="1"/>
          </p:cNvSpPr>
          <p:nvPr/>
        </p:nvSpPr>
        <p:spPr bwMode="auto">
          <a:xfrm>
            <a:off x="3801916" y="4054570"/>
            <a:ext cx="1736040" cy="24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FFFFFF">
                    <a:lumMod val="50000"/>
                  </a:srgbClr>
                </a:solidFill>
                <a:latin typeface="微软雅黑" panose="020B0503020204020204" pitchFamily="34" charset="-122"/>
                <a:ea typeface="微软雅黑" panose="020B0503020204020204" pitchFamily="34" charset="-122"/>
              </a:rPr>
              <a:t>加入文字描述</a:t>
            </a:r>
          </a:p>
        </p:txBody>
      </p:sp>
      <p:sp>
        <p:nvSpPr>
          <p:cNvPr id="20" name="7 8"/>
          <p:cNvSpPr/>
          <p:nvPr/>
        </p:nvSpPr>
        <p:spPr>
          <a:xfrm>
            <a:off x="3721104" y="4369722"/>
            <a:ext cx="1736038" cy="172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lvl="0" algn="ct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24"/>
          <p:cNvSpPr>
            <a:spLocks noChangeArrowheads="1"/>
          </p:cNvSpPr>
          <p:nvPr/>
        </p:nvSpPr>
        <p:spPr bwMode="auto">
          <a:xfrm>
            <a:off x="3479940" y="2875714"/>
            <a:ext cx="1977203" cy="369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dirty="0">
                <a:solidFill>
                  <a:schemeClr val="accent1"/>
                </a:solidFill>
                <a:latin typeface="微软雅黑" panose="020B0503020204020204" pitchFamily="34" charset="-122"/>
                <a:ea typeface="微软雅黑" panose="020B0503020204020204" pitchFamily="34" charset="-122"/>
              </a:rPr>
              <a:t>加入标题</a:t>
            </a:r>
          </a:p>
        </p:txBody>
      </p:sp>
      <p:sp>
        <p:nvSpPr>
          <p:cNvPr id="22" name="Line 9"/>
          <p:cNvSpPr>
            <a:spLocks noChangeShapeType="1"/>
          </p:cNvSpPr>
          <p:nvPr/>
        </p:nvSpPr>
        <p:spPr bwMode="auto">
          <a:xfrm flipV="1">
            <a:off x="3516811" y="3576426"/>
            <a:ext cx="0" cy="2025517"/>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19" tIns="45709" rIns="91419" bIns="45709" numCol="1" anchor="t" anchorCtr="0" compatLnSpc="1"/>
          <a:lstStyle/>
          <a:p>
            <a:endParaRPr lang="zh-CN" altLang="en-US"/>
          </a:p>
        </p:txBody>
      </p:sp>
      <p:sp>
        <p:nvSpPr>
          <p:cNvPr id="23" name="11"/>
          <p:cNvSpPr/>
          <p:nvPr/>
        </p:nvSpPr>
        <p:spPr>
          <a:xfrm>
            <a:off x="8376040" y="2260272"/>
            <a:ext cx="2806523" cy="1917381"/>
          </a:xfrm>
          <a:prstGeom prst="rect">
            <a:avLst/>
          </a:prstGeom>
          <a:solidFill>
            <a:schemeClr val="accent1">
              <a:alpha val="70000"/>
            </a:schemeClr>
          </a:solidFill>
          <a:ln>
            <a:noFill/>
          </a:ln>
        </p:spPr>
        <p:txBody>
          <a:bodyPr vert="horz" wrap="square" lIns="91419" tIns="45709" rIns="91419" bIns="45709" numCol="1" anchor="ctr" anchorCtr="0" compatLnSpc="1"/>
          <a:lstStyle/>
          <a:p>
            <a:pPr algn="ct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加入文字描文字描述文案描述表达。加入文字描文字描述文案描述表达。</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4" name="5"/>
          <p:cNvSpPr/>
          <p:nvPr/>
        </p:nvSpPr>
        <p:spPr>
          <a:xfrm>
            <a:off x="5676968" y="4261857"/>
            <a:ext cx="3903968" cy="1802281"/>
          </a:xfrm>
          <a:prstGeom prst="rect">
            <a:avLst/>
          </a:prstGeom>
          <a:blipFill dpi="0" rotWithShape="1">
            <a:blip r:embed="rId6"/>
            <a:srcRect/>
            <a:stretch>
              <a:fillRect l="6" t="-15254" r="6" b="-15254"/>
            </a:stretch>
          </a:blipFill>
          <a:ln>
            <a:noFill/>
          </a:ln>
        </p:spPr>
        <p:txBody>
          <a:bodyPr vert="horz" wrap="square" lIns="91419" tIns="45709" rIns="91419" bIns="45709" numCol="1" anchor="ctr" anchorCtr="0" compatLnSpc="1"/>
          <a:lstStyle/>
          <a:p>
            <a:pPr algn="ctr"/>
            <a:endParaRPr lang="zh-CN" altLang="en-US" sz="1000">
              <a:solidFill>
                <a:schemeClr val="bg1"/>
              </a:solidFill>
              <a:ea typeface="微软雅黑" panose="020B0503020204020204" pitchFamily="34" charset="-122"/>
            </a:endParaRPr>
          </a:p>
        </p:txBody>
      </p:sp>
      <p:sp>
        <p:nvSpPr>
          <p:cNvPr id="25" name="6"/>
          <p:cNvSpPr/>
          <p:nvPr/>
        </p:nvSpPr>
        <p:spPr>
          <a:xfrm>
            <a:off x="9681038" y="4261857"/>
            <a:ext cx="1501526" cy="1097269"/>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vert="horz" wrap="square" lIns="91419" tIns="45709" rIns="91419" bIns="45709" numCol="1" anchor="ctr" anchorCtr="0" compatLnSpc="1"/>
          <a:lstStyle/>
          <a:p>
            <a:pPr algn="ctr"/>
            <a:endParaRPr lang="zh-CN" altLang="en-US" sz="1000">
              <a:solidFill>
                <a:schemeClr val="bg1"/>
              </a:solidFill>
              <a:ea typeface="微软雅黑" panose="020B0503020204020204" pitchFamily="34" charset="-122"/>
            </a:endParaRPr>
          </a:p>
        </p:txBody>
      </p:sp>
      <p:sp>
        <p:nvSpPr>
          <p:cNvPr id="26" name="12"/>
          <p:cNvSpPr/>
          <p:nvPr/>
        </p:nvSpPr>
        <p:spPr>
          <a:xfrm>
            <a:off x="9681038" y="5460357"/>
            <a:ext cx="1501525" cy="603780"/>
          </a:xfrm>
          <a:prstGeom prst="rect">
            <a:avLst/>
          </a:prstGeom>
          <a:solidFill>
            <a:schemeClr val="tx1">
              <a:lumMod val="50000"/>
              <a:lumOff val="50000"/>
              <a:alpha val="70000"/>
            </a:schemeClr>
          </a:solidFill>
          <a:ln>
            <a:noFill/>
          </a:ln>
        </p:spPr>
        <p:txBody>
          <a:bodyPr vert="horz" wrap="square" lIns="91419" tIns="45709" rIns="91419" bIns="45709" numCol="1" anchor="ctr" anchorCtr="0" compatLnSpc="1"/>
          <a:lstStyle/>
          <a:p>
            <a:pPr algn="ctr"/>
            <a:endParaRPr lang="zh-CN" altLang="en-US" sz="1000">
              <a:solidFill>
                <a:schemeClr val="bg1"/>
              </a:solidFill>
              <a:ea typeface="微软雅黑" panose="020B0503020204020204" pitchFamily="34" charset="-122"/>
            </a:endParaRPr>
          </a:p>
        </p:txBody>
      </p:sp>
      <p:sp>
        <p:nvSpPr>
          <p:cNvPr id="13"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15278" r="32708" b="12500"/>
          <a:stretch>
            <a:fillRect/>
          </a:stretch>
        </p:blipFill>
        <p:spPr>
          <a:xfrm>
            <a:off x="3630021" y="2343237"/>
            <a:ext cx="4628169" cy="3725460"/>
          </a:xfrm>
          <a:prstGeom prst="rect">
            <a:avLst/>
          </a:prstGeom>
          <a:effectLst>
            <a:outerShdw blurRad="50800" dist="38100" dir="5400000" algn="t" rotWithShape="0">
              <a:prstClr val="black">
                <a:alpha val="40000"/>
              </a:prstClr>
            </a:outerShdw>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7347" y="2546281"/>
            <a:ext cx="4104456" cy="2319934"/>
          </a:xfrm>
          <a:prstGeom prst="rect">
            <a:avLst/>
          </a:prstGeom>
        </p:spPr>
      </p:pic>
      <p:grpSp>
        <p:nvGrpSpPr>
          <p:cNvPr id="18" name="组合 17"/>
          <p:cNvGrpSpPr/>
          <p:nvPr/>
        </p:nvGrpSpPr>
        <p:grpSpPr>
          <a:xfrm>
            <a:off x="476203" y="2953069"/>
            <a:ext cx="3103435" cy="1239829"/>
            <a:chOff x="438150" y="1547813"/>
            <a:chExt cx="3104153" cy="1240116"/>
          </a:xfrm>
        </p:grpSpPr>
        <p:sp>
          <p:nvSpPr>
            <p:cNvPr id="19" name="文本框 5"/>
            <p:cNvSpPr txBox="1"/>
            <p:nvPr/>
          </p:nvSpPr>
          <p:spPr>
            <a:xfrm>
              <a:off x="438150" y="1547813"/>
              <a:ext cx="1836420" cy="519351"/>
            </a:xfrm>
            <a:prstGeom prst="roundRect">
              <a:avLst>
                <a:gd name="adj" fmla="val 50000"/>
              </a:avLst>
            </a:prstGeom>
            <a:solidFill>
              <a:schemeClr val="accent1"/>
            </a:solidFill>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ea typeface="微软雅黑" panose="020B0503020204020204" pitchFamily="34" charset="-122"/>
                </a:rPr>
                <a:t>文字信息</a:t>
              </a:r>
            </a:p>
          </p:txBody>
        </p:sp>
        <p:sp>
          <p:nvSpPr>
            <p:cNvPr id="20" name="矩形 19"/>
            <p:cNvSpPr/>
            <p:nvPr/>
          </p:nvSpPr>
          <p:spPr>
            <a:xfrm>
              <a:off x="519537" y="2135443"/>
              <a:ext cx="3022766" cy="652486"/>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但不管怎样，它毕竟是我现在所能掌握的全部。</a:t>
              </a:r>
            </a:p>
          </p:txBody>
        </p:sp>
      </p:grpSp>
      <p:grpSp>
        <p:nvGrpSpPr>
          <p:cNvPr id="21" name="组合 20"/>
          <p:cNvGrpSpPr/>
          <p:nvPr/>
        </p:nvGrpSpPr>
        <p:grpSpPr>
          <a:xfrm>
            <a:off x="476203" y="4402614"/>
            <a:ext cx="3103435" cy="1219813"/>
            <a:chOff x="438150" y="2997693"/>
            <a:chExt cx="3104153" cy="1220095"/>
          </a:xfrm>
        </p:grpSpPr>
        <p:sp>
          <p:nvSpPr>
            <p:cNvPr id="22" name="文本框 8"/>
            <p:cNvSpPr txBox="1"/>
            <p:nvPr/>
          </p:nvSpPr>
          <p:spPr>
            <a:xfrm>
              <a:off x="438150" y="2997693"/>
              <a:ext cx="1836420" cy="519351"/>
            </a:xfrm>
            <a:prstGeom prst="roundRect">
              <a:avLst>
                <a:gd name="adj" fmla="val 50000"/>
              </a:avLst>
            </a:prstGeom>
            <a:solidFill>
              <a:schemeClr val="accent3"/>
            </a:solidFill>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ea typeface="微软雅黑" panose="020B0503020204020204" pitchFamily="34" charset="-122"/>
                </a:rPr>
                <a:t>文字信息</a:t>
              </a:r>
            </a:p>
          </p:txBody>
        </p:sp>
        <p:sp>
          <p:nvSpPr>
            <p:cNvPr id="23" name="矩形 22"/>
            <p:cNvSpPr/>
            <p:nvPr/>
          </p:nvSpPr>
          <p:spPr>
            <a:xfrm>
              <a:off x="519537" y="3565302"/>
              <a:ext cx="3022766" cy="652486"/>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敲骨吸髓地利用它来继续我这篇东西的创作</a:t>
              </a:r>
            </a:p>
          </p:txBody>
        </p:sp>
      </p:grpSp>
      <p:grpSp>
        <p:nvGrpSpPr>
          <p:cNvPr id="24" name="组合 23"/>
          <p:cNvGrpSpPr/>
          <p:nvPr/>
        </p:nvGrpSpPr>
        <p:grpSpPr>
          <a:xfrm>
            <a:off x="8755863" y="2953069"/>
            <a:ext cx="3022134" cy="1239829"/>
            <a:chOff x="8719728" y="1547813"/>
            <a:chExt cx="3022834" cy="1240116"/>
          </a:xfrm>
        </p:grpSpPr>
        <p:sp>
          <p:nvSpPr>
            <p:cNvPr id="25" name="文本框 11"/>
            <p:cNvSpPr txBox="1"/>
            <p:nvPr/>
          </p:nvSpPr>
          <p:spPr>
            <a:xfrm>
              <a:off x="8719728" y="1547813"/>
              <a:ext cx="1836420" cy="519351"/>
            </a:xfrm>
            <a:prstGeom prst="roundRect">
              <a:avLst>
                <a:gd name="adj" fmla="val 50000"/>
              </a:avLst>
            </a:prstGeom>
            <a:solidFill>
              <a:schemeClr val="accent2"/>
            </a:solid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文字信息</a:t>
              </a:r>
            </a:p>
          </p:txBody>
        </p:sp>
        <p:sp>
          <p:nvSpPr>
            <p:cNvPr id="26" name="矩形 25"/>
            <p:cNvSpPr/>
            <p:nvPr/>
          </p:nvSpPr>
          <p:spPr>
            <a:xfrm>
              <a:off x="8719796" y="2135443"/>
              <a:ext cx="3022766" cy="652486"/>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于是我死命抓住这些已经模糊并且仍在时刻模糊下的记忆残片</a:t>
              </a:r>
            </a:p>
          </p:txBody>
        </p:sp>
      </p:grpSp>
      <p:grpSp>
        <p:nvGrpSpPr>
          <p:cNvPr id="27" name="组合 26"/>
          <p:cNvGrpSpPr/>
          <p:nvPr/>
        </p:nvGrpSpPr>
        <p:grpSpPr>
          <a:xfrm>
            <a:off x="8755863" y="4402614"/>
            <a:ext cx="3022134" cy="1219813"/>
            <a:chOff x="8719728" y="2997693"/>
            <a:chExt cx="3022834" cy="1220095"/>
          </a:xfrm>
        </p:grpSpPr>
        <p:sp>
          <p:nvSpPr>
            <p:cNvPr id="28" name="文本框 14"/>
            <p:cNvSpPr txBox="1"/>
            <p:nvPr/>
          </p:nvSpPr>
          <p:spPr>
            <a:xfrm>
              <a:off x="8719728" y="2997693"/>
              <a:ext cx="1836420" cy="519351"/>
            </a:xfrm>
            <a:prstGeom prst="roundRect">
              <a:avLst>
                <a:gd name="adj" fmla="val 50000"/>
              </a:avLst>
            </a:prstGeom>
            <a:solidFill>
              <a:schemeClr val="accent4"/>
            </a:solid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文字信息</a:t>
              </a:r>
            </a:p>
          </p:txBody>
        </p:sp>
        <p:sp>
          <p:nvSpPr>
            <p:cNvPr id="29" name="矩形 28"/>
            <p:cNvSpPr/>
            <p:nvPr/>
          </p:nvSpPr>
          <p:spPr>
            <a:xfrm>
              <a:off x="8719796" y="3565302"/>
              <a:ext cx="3022766" cy="652486"/>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为了信守我对直子做出的诺言，舍此别无他路。</a:t>
              </a:r>
            </a:p>
          </p:txBody>
        </p:sp>
      </p:grpSp>
      <p:sp>
        <p:nvSpPr>
          <p:cNvPr id="30"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2" presetClass="entr" presetSubtype="4" decel="10000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1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2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3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grpSp>
        <p:nvGrpSpPr>
          <p:cNvPr id="2" name="组合 7"/>
          <p:cNvGrpSpPr/>
          <p:nvPr/>
        </p:nvGrpSpPr>
        <p:grpSpPr bwMode="auto">
          <a:xfrm>
            <a:off x="1451761" y="808711"/>
            <a:ext cx="3906079" cy="1964386"/>
            <a:chOff x="2875615" y="364103"/>
            <a:chExt cx="2929118" cy="1473582"/>
          </a:xfrm>
        </p:grpSpPr>
        <p:sp>
          <p:nvSpPr>
            <p:cNvPr id="19466" name="文本框 66"/>
            <p:cNvSpPr txBox="1">
              <a:spLocks noChangeArrowheads="1"/>
            </p:cNvSpPr>
            <p:nvPr/>
          </p:nvSpPr>
          <p:spPr bwMode="auto">
            <a:xfrm>
              <a:off x="2989865" y="1374629"/>
              <a:ext cx="2814868" cy="46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9467" name="文本框 13"/>
            <p:cNvSpPr txBox="1">
              <a:spLocks noChangeArrowheads="1"/>
            </p:cNvSpPr>
            <p:nvPr/>
          </p:nvSpPr>
          <p:spPr bwMode="auto">
            <a:xfrm>
              <a:off x="4332935" y="364103"/>
              <a:ext cx="1447535" cy="33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5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3" name="文本框 66"/>
            <p:cNvSpPr txBox="1">
              <a:spLocks noChangeArrowheads="1"/>
            </p:cNvSpPr>
            <p:nvPr/>
          </p:nvSpPr>
          <p:spPr bwMode="auto">
            <a:xfrm>
              <a:off x="2875615" y="880115"/>
              <a:ext cx="2907329" cy="284799"/>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865" dirty="0">
                  <a:solidFill>
                    <a:schemeClr val="bg1">
                      <a:lumMod val="65000"/>
                    </a:schemeClr>
                  </a:solidFill>
                  <a:latin typeface="Helvetica" panose="020B0604020202030204" pitchFamily="34" charset="0"/>
                  <a:ea typeface="微软雅黑" panose="020B0503020204020204" pitchFamily="34" charset="-122"/>
                </a:rPr>
                <a:t>PLEASE ADD YOUR TITLE HERE</a:t>
              </a:r>
              <a:endParaRPr lang="zh-CN" altLang="en-US" sz="1865" dirty="0">
                <a:solidFill>
                  <a:schemeClr val="bg1">
                    <a:lumMod val="65000"/>
                  </a:schemeClr>
                </a:solidFill>
                <a:latin typeface="Helvetica" panose="020B0604020202030204" pitchFamily="34" charset="0"/>
                <a:ea typeface="微软雅黑" panose="020B0503020204020204" pitchFamily="34" charset="-122"/>
              </a:endParaRPr>
            </a:p>
          </p:txBody>
        </p:sp>
        <p:sp>
          <p:nvSpPr>
            <p:cNvPr id="24" name="任意多边形 23"/>
            <p:cNvSpPr/>
            <p:nvPr/>
          </p:nvSpPr>
          <p:spPr>
            <a:xfrm>
              <a:off x="5356367" y="1286573"/>
              <a:ext cx="28727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ea typeface="微软雅黑" panose="020B0503020204020204" pitchFamily="34" charset="-122"/>
              </a:endParaRPr>
            </a:p>
          </p:txBody>
        </p:sp>
      </p:grpSp>
      <p:sp>
        <p:nvSpPr>
          <p:cNvPr id="41" name="任意多边形 40"/>
          <p:cNvSpPr/>
          <p:nvPr/>
        </p:nvSpPr>
        <p:spPr>
          <a:xfrm>
            <a:off x="6237281" y="189"/>
            <a:ext cx="5955973" cy="3390714"/>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ea typeface="微软雅黑" panose="020B0503020204020204" pitchFamily="34" charset="-122"/>
            </a:endParaRPr>
          </a:p>
        </p:txBody>
      </p:sp>
      <p:sp>
        <p:nvSpPr>
          <p:cNvPr id="44" name="任意多边形 43"/>
          <p:cNvSpPr/>
          <p:nvPr/>
        </p:nvSpPr>
        <p:spPr>
          <a:xfrm>
            <a:off x="1587" y="3031337"/>
            <a:ext cx="6235694" cy="3826477"/>
          </a:xfrm>
          <a:custGeom>
            <a:avLst/>
            <a:gdLst>
              <a:gd name="connsiteX0" fmla="*/ 2590802 w 2590802"/>
              <a:gd name="connsiteY0" fmla="*/ 0 h 4676776"/>
              <a:gd name="connsiteX1" fmla="*/ 2590802 w 2590802"/>
              <a:gd name="connsiteY1" fmla="*/ 4676776 h 4676776"/>
              <a:gd name="connsiteX2" fmla="*/ 1401458 w 2590802"/>
              <a:gd name="connsiteY2" fmla="*/ 4676776 h 4676776"/>
              <a:gd name="connsiteX3" fmla="*/ 1295401 w 2590802"/>
              <a:gd name="connsiteY3" fmla="*/ 4493919 h 4676776"/>
              <a:gd name="connsiteX4" fmla="*/ 1189344 w 2590802"/>
              <a:gd name="connsiteY4" fmla="*/ 4676776 h 4676776"/>
              <a:gd name="connsiteX5" fmla="*/ 0 w 2590802"/>
              <a:gd name="connsiteY5" fmla="*/ 4676776 h 4676776"/>
              <a:gd name="connsiteX6" fmla="*/ 1 w 2590802"/>
              <a:gd name="connsiteY6" fmla="*/ 0 h 4676776"/>
              <a:gd name="connsiteX7" fmla="*/ 2590802 w 2590802"/>
              <a:gd name="connsiteY7" fmla="*/ 0 h 46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0802" h="4676776">
                <a:moveTo>
                  <a:pt x="2590802" y="0"/>
                </a:moveTo>
                <a:lnTo>
                  <a:pt x="2590802" y="4676776"/>
                </a:lnTo>
                <a:lnTo>
                  <a:pt x="1401458" y="4676776"/>
                </a:lnTo>
                <a:lnTo>
                  <a:pt x="1295401" y="4493919"/>
                </a:lnTo>
                <a:lnTo>
                  <a:pt x="1189344" y="4676776"/>
                </a:lnTo>
                <a:lnTo>
                  <a:pt x="0" y="4676776"/>
                </a:lnTo>
                <a:lnTo>
                  <a:pt x="1" y="0"/>
                </a:lnTo>
                <a:lnTo>
                  <a:pt x="2590802" y="0"/>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ea typeface="微软雅黑" panose="020B0503020204020204" pitchFamily="34" charset="-122"/>
            </a:endParaRPr>
          </a:p>
        </p:txBody>
      </p:sp>
      <p:grpSp>
        <p:nvGrpSpPr>
          <p:cNvPr id="3" name="组合 1"/>
          <p:cNvGrpSpPr/>
          <p:nvPr/>
        </p:nvGrpSpPr>
        <p:grpSpPr bwMode="auto">
          <a:xfrm>
            <a:off x="5397010" y="3809979"/>
            <a:ext cx="6440662" cy="2616056"/>
            <a:chOff x="4046335" y="2857499"/>
            <a:chExt cx="4830965" cy="1962150"/>
          </a:xfrm>
        </p:grpSpPr>
        <p:grpSp>
          <p:nvGrpSpPr>
            <p:cNvPr id="19462" name="组合 6"/>
            <p:cNvGrpSpPr/>
            <p:nvPr/>
          </p:nvGrpSpPr>
          <p:grpSpPr bwMode="auto">
            <a:xfrm>
              <a:off x="5125880" y="3275012"/>
              <a:ext cx="3303726" cy="904444"/>
              <a:chOff x="5125880" y="3227387"/>
              <a:chExt cx="3303726" cy="904444"/>
            </a:xfrm>
          </p:grpSpPr>
          <p:sp>
            <p:nvSpPr>
              <p:cNvPr id="46" name="文本框 66"/>
              <p:cNvSpPr txBox="1">
                <a:spLocks noChangeArrowheads="1"/>
              </p:cNvSpPr>
              <p:nvPr/>
            </p:nvSpPr>
            <p:spPr bwMode="auto">
              <a:xfrm>
                <a:off x="5175094" y="3619499"/>
                <a:ext cx="3254512" cy="512332"/>
              </a:xfrm>
              <a:prstGeom prst="rect">
                <a:avLst/>
              </a:prstGeom>
              <a:noFill/>
              <a:ln>
                <a:noFill/>
              </a:ln>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7" name="文本框 66"/>
              <p:cNvSpPr txBox="1">
                <a:spLocks noChangeArrowheads="1"/>
              </p:cNvSpPr>
              <p:nvPr/>
            </p:nvSpPr>
            <p:spPr bwMode="auto">
              <a:xfrm>
                <a:off x="5125880" y="3227387"/>
                <a:ext cx="1447893" cy="33193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nSpc>
                    <a:spcPct val="150000"/>
                  </a:lnSpc>
                </a:pPr>
                <a:r>
                  <a:rPr lang="zh-CN" altLang="en-US" sz="15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54" name="任意多边形 53"/>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ea typeface="微软雅黑" panose="020B0503020204020204" pitchFamily="34" charset="-122"/>
              </a:endParaRPr>
            </a:p>
          </p:txBody>
        </p:sp>
      </p:grpSp>
      <p:sp>
        <p:nvSpPr>
          <p:cNvPr id="14" name="矩形 4"/>
          <p:cNvSpPr>
            <a:spLocks noChangeArrowheads="1"/>
          </p:cNvSpPr>
          <p:nvPr/>
        </p:nvSpPr>
        <p:spPr bwMode="auto">
          <a:xfrm>
            <a:off x="0" y="1886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1+#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6" name="流程图: 联系 15"/>
          <p:cNvSpPr/>
          <p:nvPr/>
        </p:nvSpPr>
        <p:spPr>
          <a:xfrm>
            <a:off x="3434362" y="4587082"/>
            <a:ext cx="295939" cy="295939"/>
          </a:xfrm>
          <a:prstGeom prst="flowChartConnector">
            <a:avLst/>
          </a:prstGeom>
          <a:solidFill>
            <a:srgbClr val="E94E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ea typeface="微软雅黑" panose="020B0503020204020204" pitchFamily="34" charset="-122"/>
            </a:endParaRPr>
          </a:p>
        </p:txBody>
      </p:sp>
      <p:cxnSp>
        <p:nvCxnSpPr>
          <p:cNvPr id="17" name="直接连接符 16"/>
          <p:cNvCxnSpPr/>
          <p:nvPr/>
        </p:nvCxnSpPr>
        <p:spPr>
          <a:xfrm flipV="1">
            <a:off x="961151" y="4773805"/>
            <a:ext cx="1465607" cy="1109774"/>
          </a:xfrm>
          <a:prstGeom prst="line">
            <a:avLst/>
          </a:prstGeom>
          <a:ln w="50800">
            <a:solidFill>
              <a:srgbClr val="E94E6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053868" y="4632881"/>
            <a:ext cx="366401" cy="91601"/>
          </a:xfrm>
          <a:prstGeom prst="line">
            <a:avLst/>
          </a:prstGeom>
          <a:ln w="50800">
            <a:solidFill>
              <a:srgbClr val="E94E6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744393" y="4129079"/>
            <a:ext cx="898388" cy="549603"/>
          </a:xfrm>
          <a:prstGeom prst="line">
            <a:avLst/>
          </a:prstGeom>
          <a:ln w="50800">
            <a:solidFill>
              <a:srgbClr val="E94E6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80463" y="4048048"/>
            <a:ext cx="1276899" cy="465048"/>
          </a:xfrm>
          <a:prstGeom prst="line">
            <a:avLst/>
          </a:prstGeom>
          <a:ln w="508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9145676" y="2274575"/>
            <a:ext cx="2330817" cy="952282"/>
          </a:xfrm>
          <a:prstGeom prst="straightConnector1">
            <a:avLst/>
          </a:prstGeom>
          <a:ln w="508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7" idx="6"/>
          </p:cNvCxnSpPr>
          <p:nvPr/>
        </p:nvCxnSpPr>
        <p:spPr>
          <a:xfrm flipV="1">
            <a:off x="7236293" y="3743300"/>
            <a:ext cx="1270900" cy="889580"/>
          </a:xfrm>
          <a:prstGeom prst="line">
            <a:avLst/>
          </a:prstGeom>
          <a:ln w="50800">
            <a:solidFill>
              <a:srgbClr val="E94E60"/>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8388156" y="3045192"/>
            <a:ext cx="843485" cy="843485"/>
            <a:chOff x="8328248" y="2436308"/>
            <a:chExt cx="843680" cy="843680"/>
          </a:xfrm>
        </p:grpSpPr>
        <p:sp>
          <p:nvSpPr>
            <p:cNvPr id="24" name="椭圆 23"/>
            <p:cNvSpPr/>
            <p:nvPr/>
          </p:nvSpPr>
          <p:spPr>
            <a:xfrm>
              <a:off x="8328248" y="2436308"/>
              <a:ext cx="843680" cy="84368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5" name="KSO_Shape"/>
            <p:cNvSpPr/>
            <p:nvPr/>
          </p:nvSpPr>
          <p:spPr bwMode="auto">
            <a:xfrm>
              <a:off x="8480463" y="2653727"/>
              <a:ext cx="585453" cy="408841"/>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6" name="组合 25"/>
          <p:cNvGrpSpPr/>
          <p:nvPr/>
        </p:nvGrpSpPr>
        <p:grpSpPr>
          <a:xfrm>
            <a:off x="6557361" y="4293415"/>
            <a:ext cx="678933" cy="678933"/>
            <a:chOff x="6497030" y="3684820"/>
            <a:chExt cx="679090" cy="679090"/>
          </a:xfrm>
        </p:grpSpPr>
        <p:sp>
          <p:nvSpPr>
            <p:cNvPr id="27" name="椭圆 26"/>
            <p:cNvSpPr/>
            <p:nvPr/>
          </p:nvSpPr>
          <p:spPr>
            <a:xfrm>
              <a:off x="6497030" y="3684820"/>
              <a:ext cx="679090" cy="679090"/>
            </a:xfrm>
            <a:prstGeom prst="ellipse">
              <a:avLst/>
            </a:prstGeom>
            <a:solidFill>
              <a:srgbClr val="E94E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KSO_Shape"/>
            <p:cNvSpPr/>
            <p:nvPr/>
          </p:nvSpPr>
          <p:spPr bwMode="auto">
            <a:xfrm>
              <a:off x="6673239" y="3927267"/>
              <a:ext cx="412395" cy="222006"/>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9" name="组合 28"/>
          <p:cNvGrpSpPr/>
          <p:nvPr/>
        </p:nvGrpSpPr>
        <p:grpSpPr>
          <a:xfrm>
            <a:off x="4601529" y="3614482"/>
            <a:ext cx="678933" cy="678933"/>
            <a:chOff x="4540745" y="3005730"/>
            <a:chExt cx="679090" cy="679090"/>
          </a:xfrm>
        </p:grpSpPr>
        <p:sp>
          <p:nvSpPr>
            <p:cNvPr id="30" name="椭圆 29"/>
            <p:cNvSpPr/>
            <p:nvPr/>
          </p:nvSpPr>
          <p:spPr>
            <a:xfrm>
              <a:off x="4540745" y="3005730"/>
              <a:ext cx="679090" cy="6790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1" name="KSO_Shape"/>
            <p:cNvSpPr/>
            <p:nvPr/>
          </p:nvSpPr>
          <p:spPr>
            <a:xfrm>
              <a:off x="4663586" y="3279988"/>
              <a:ext cx="433407" cy="165417"/>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32" name="组合 31"/>
          <p:cNvGrpSpPr/>
          <p:nvPr/>
        </p:nvGrpSpPr>
        <p:grpSpPr>
          <a:xfrm>
            <a:off x="2374935" y="4255791"/>
            <a:ext cx="678933" cy="678933"/>
            <a:chOff x="2313635" y="3647187"/>
            <a:chExt cx="679090" cy="679090"/>
          </a:xfrm>
        </p:grpSpPr>
        <p:sp>
          <p:nvSpPr>
            <p:cNvPr id="33" name="椭圆 32"/>
            <p:cNvSpPr/>
            <p:nvPr/>
          </p:nvSpPr>
          <p:spPr>
            <a:xfrm>
              <a:off x="2313635" y="3647187"/>
              <a:ext cx="679090" cy="679090"/>
            </a:xfrm>
            <a:prstGeom prst="ellipse">
              <a:avLst/>
            </a:prstGeom>
            <a:solidFill>
              <a:srgbClr val="E94E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KSO_Shape"/>
            <p:cNvSpPr/>
            <p:nvPr/>
          </p:nvSpPr>
          <p:spPr bwMode="auto">
            <a:xfrm>
              <a:off x="2522728" y="3846909"/>
              <a:ext cx="260904" cy="279646"/>
            </a:xfrm>
            <a:custGeom>
              <a:avLst/>
              <a:gdLst>
                <a:gd name="T0" fmla="*/ 1079664 w 8375649"/>
                <a:gd name="T1" fmla="*/ 1200052 h 8974137"/>
                <a:gd name="T2" fmla="*/ 1320120 w 8375649"/>
                <a:gd name="T3" fmla="*/ 1200052 h 8974137"/>
                <a:gd name="T4" fmla="*/ 1320120 w 8375649"/>
                <a:gd name="T5" fmla="*/ 1440190 h 8974137"/>
                <a:gd name="T6" fmla="*/ 1079664 w 8375649"/>
                <a:gd name="T7" fmla="*/ 1440190 h 8974137"/>
                <a:gd name="T8" fmla="*/ 719776 w 8375649"/>
                <a:gd name="T9" fmla="*/ 1200052 h 8974137"/>
                <a:gd name="T10" fmla="*/ 959914 w 8375649"/>
                <a:gd name="T11" fmla="*/ 1200052 h 8974137"/>
                <a:gd name="T12" fmla="*/ 959914 w 8375649"/>
                <a:gd name="T13" fmla="*/ 1440190 h 8974137"/>
                <a:gd name="T14" fmla="*/ 719776 w 8375649"/>
                <a:gd name="T15" fmla="*/ 1440190 h 8974137"/>
                <a:gd name="T16" fmla="*/ 359570 w 8375649"/>
                <a:gd name="T17" fmla="*/ 1200052 h 8974137"/>
                <a:gd name="T18" fmla="*/ 599707 w 8375649"/>
                <a:gd name="T19" fmla="*/ 1200052 h 8974137"/>
                <a:gd name="T20" fmla="*/ 599707 w 8375649"/>
                <a:gd name="T21" fmla="*/ 1440190 h 8974137"/>
                <a:gd name="T22" fmla="*/ 359570 w 8375649"/>
                <a:gd name="T23" fmla="*/ 1440190 h 8974137"/>
                <a:gd name="T24" fmla="*/ 1079664 w 8375649"/>
                <a:gd name="T25" fmla="*/ 839846 h 8974137"/>
                <a:gd name="T26" fmla="*/ 1320120 w 8375649"/>
                <a:gd name="T27" fmla="*/ 839846 h 8974137"/>
                <a:gd name="T28" fmla="*/ 1320120 w 8375649"/>
                <a:gd name="T29" fmla="*/ 1080302 h 8974137"/>
                <a:gd name="T30" fmla="*/ 1079664 w 8375649"/>
                <a:gd name="T31" fmla="*/ 1080302 h 8974137"/>
                <a:gd name="T32" fmla="*/ 719776 w 8375649"/>
                <a:gd name="T33" fmla="*/ 839846 h 8974137"/>
                <a:gd name="T34" fmla="*/ 959914 w 8375649"/>
                <a:gd name="T35" fmla="*/ 839846 h 8974137"/>
                <a:gd name="T36" fmla="*/ 959914 w 8375649"/>
                <a:gd name="T37" fmla="*/ 1080302 h 8974137"/>
                <a:gd name="T38" fmla="*/ 719776 w 8375649"/>
                <a:gd name="T39" fmla="*/ 1080302 h 8974137"/>
                <a:gd name="T40" fmla="*/ 180089 w 8375649"/>
                <a:gd name="T41" fmla="*/ 719406 h 8974137"/>
                <a:gd name="T42" fmla="*/ 180089 w 8375649"/>
                <a:gd name="T43" fmla="*/ 1577419 h 8974137"/>
                <a:gd name="T44" fmla="*/ 840163 w 8375649"/>
                <a:gd name="T45" fmla="*/ 1629397 h 8974137"/>
                <a:gd name="T46" fmla="*/ 1500238 w 8375649"/>
                <a:gd name="T47" fmla="*/ 1577419 h 8974137"/>
                <a:gd name="T48" fmla="*/ 1500238 w 8375649"/>
                <a:gd name="T49" fmla="*/ 719406 h 8974137"/>
                <a:gd name="T50" fmla="*/ 180089 w 8375649"/>
                <a:gd name="T51" fmla="*/ 719406 h 8974137"/>
                <a:gd name="T52" fmla="*/ 479986 w 8375649"/>
                <a:gd name="T53" fmla="*/ 0 h 8974137"/>
                <a:gd name="T54" fmla="*/ 599794 w 8375649"/>
                <a:gd name="T55" fmla="*/ 120529 h 8974137"/>
                <a:gd name="T56" fmla="*/ 599794 w 8375649"/>
                <a:gd name="T57" fmla="*/ 186819 h 8974137"/>
                <a:gd name="T58" fmla="*/ 840163 w 8375649"/>
                <a:gd name="T59" fmla="*/ 180040 h 8974137"/>
                <a:gd name="T60" fmla="*/ 959972 w 8375649"/>
                <a:gd name="T61" fmla="*/ 182300 h 8974137"/>
                <a:gd name="T62" fmla="*/ 959972 w 8375649"/>
                <a:gd name="T63" fmla="*/ 300568 h 8974137"/>
                <a:gd name="T64" fmla="*/ 1109920 w 8375649"/>
                <a:gd name="T65" fmla="*/ 450476 h 8974137"/>
                <a:gd name="T66" fmla="*/ 1119716 w 8375649"/>
                <a:gd name="T67" fmla="*/ 448969 h 8974137"/>
                <a:gd name="T68" fmla="*/ 1080533 w 8375649"/>
                <a:gd name="T69" fmla="*/ 360079 h 8974137"/>
                <a:gd name="T70" fmla="*/ 1080533 w 8375649"/>
                <a:gd name="T71" fmla="*/ 120529 h 8974137"/>
                <a:gd name="T72" fmla="*/ 1199588 w 8375649"/>
                <a:gd name="T73" fmla="*/ 0 h 8974137"/>
                <a:gd name="T74" fmla="*/ 1320149 w 8375649"/>
                <a:gd name="T75" fmla="*/ 120529 h 8974137"/>
                <a:gd name="T76" fmla="*/ 1320149 w 8375649"/>
                <a:gd name="T77" fmla="*/ 205652 h 8974137"/>
                <a:gd name="T78" fmla="*/ 1607990 w 8375649"/>
                <a:gd name="T79" fmla="*/ 246330 h 8974137"/>
                <a:gd name="T80" fmla="*/ 1680327 w 8375649"/>
                <a:gd name="T81" fmla="*/ 334467 h 8974137"/>
                <a:gd name="T82" fmla="*/ 1680327 w 8375649"/>
                <a:gd name="T83" fmla="*/ 1644463 h 8974137"/>
                <a:gd name="T84" fmla="*/ 1608744 w 8375649"/>
                <a:gd name="T85" fmla="*/ 1732600 h 8974137"/>
                <a:gd name="T86" fmla="*/ 840163 w 8375649"/>
                <a:gd name="T87" fmla="*/ 1800397 h 8974137"/>
                <a:gd name="T88" fmla="*/ 70830 w 8375649"/>
                <a:gd name="T89" fmla="*/ 1732600 h 8974137"/>
                <a:gd name="T90" fmla="*/ 0 w 8375649"/>
                <a:gd name="T91" fmla="*/ 1644463 h 8974137"/>
                <a:gd name="T92" fmla="*/ 0 w 8375649"/>
                <a:gd name="T93" fmla="*/ 334467 h 8974137"/>
                <a:gd name="T94" fmla="*/ 71583 w 8375649"/>
                <a:gd name="T95" fmla="*/ 246330 h 8974137"/>
                <a:gd name="T96" fmla="*/ 239616 w 8375649"/>
                <a:gd name="T97" fmla="*/ 219212 h 8974137"/>
                <a:gd name="T98" fmla="*/ 239616 w 8375649"/>
                <a:gd name="T99" fmla="*/ 300568 h 8974137"/>
                <a:gd name="T100" fmla="*/ 389565 w 8375649"/>
                <a:gd name="T101" fmla="*/ 450476 h 8974137"/>
                <a:gd name="T102" fmla="*/ 400114 w 8375649"/>
                <a:gd name="T103" fmla="*/ 448969 h 8974137"/>
                <a:gd name="T104" fmla="*/ 360178 w 8375649"/>
                <a:gd name="T105" fmla="*/ 360079 h 8974137"/>
                <a:gd name="T106" fmla="*/ 360178 w 8375649"/>
                <a:gd name="T107" fmla="*/ 120529 h 8974137"/>
                <a:gd name="T108" fmla="*/ 479986 w 8375649"/>
                <a:gd name="T109" fmla="*/ 0 h 8974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375649" h="8974137">
                  <a:moveTo>
                    <a:pt x="5381624" y="5981700"/>
                  </a:moveTo>
                  <a:lnTo>
                    <a:pt x="6580187" y="5981700"/>
                  </a:lnTo>
                  <a:lnTo>
                    <a:pt x="6580187" y="7178675"/>
                  </a:lnTo>
                  <a:lnTo>
                    <a:pt x="5381624" y="7178675"/>
                  </a:lnTo>
                  <a:lnTo>
                    <a:pt x="5381624" y="5981700"/>
                  </a:lnTo>
                  <a:close/>
                  <a:moveTo>
                    <a:pt x="3587749" y="5981700"/>
                  </a:moveTo>
                  <a:lnTo>
                    <a:pt x="4784724" y="5981700"/>
                  </a:lnTo>
                  <a:lnTo>
                    <a:pt x="4784724" y="7178675"/>
                  </a:lnTo>
                  <a:lnTo>
                    <a:pt x="3587749" y="7178675"/>
                  </a:lnTo>
                  <a:lnTo>
                    <a:pt x="3587749" y="5981700"/>
                  </a:lnTo>
                  <a:close/>
                  <a:moveTo>
                    <a:pt x="1792287" y="5981700"/>
                  </a:moveTo>
                  <a:lnTo>
                    <a:pt x="2989262" y="5981700"/>
                  </a:lnTo>
                  <a:lnTo>
                    <a:pt x="2989262" y="7178675"/>
                  </a:lnTo>
                  <a:lnTo>
                    <a:pt x="1792287" y="7178675"/>
                  </a:lnTo>
                  <a:lnTo>
                    <a:pt x="1792287" y="5981700"/>
                  </a:lnTo>
                  <a:close/>
                  <a:moveTo>
                    <a:pt x="5381624" y="4186238"/>
                  </a:moveTo>
                  <a:lnTo>
                    <a:pt x="6580187" y="4186238"/>
                  </a:lnTo>
                  <a:lnTo>
                    <a:pt x="6580187" y="5384800"/>
                  </a:lnTo>
                  <a:lnTo>
                    <a:pt x="5381624" y="5384800"/>
                  </a:lnTo>
                  <a:lnTo>
                    <a:pt x="5381624" y="4186238"/>
                  </a:lnTo>
                  <a:close/>
                  <a:moveTo>
                    <a:pt x="3587750" y="4186238"/>
                  </a:moveTo>
                  <a:lnTo>
                    <a:pt x="4784724" y="4186238"/>
                  </a:lnTo>
                  <a:lnTo>
                    <a:pt x="4784724" y="5384800"/>
                  </a:lnTo>
                  <a:lnTo>
                    <a:pt x="3587750" y="5384800"/>
                  </a:lnTo>
                  <a:lnTo>
                    <a:pt x="3587750" y="4186238"/>
                  </a:lnTo>
                  <a:close/>
                  <a:moveTo>
                    <a:pt x="897659" y="3585900"/>
                  </a:moveTo>
                  <a:cubicBezTo>
                    <a:pt x="897659" y="3585900"/>
                    <a:pt x="897659" y="3585900"/>
                    <a:pt x="897659" y="7862696"/>
                  </a:cubicBezTo>
                  <a:cubicBezTo>
                    <a:pt x="1461044" y="7952813"/>
                    <a:pt x="2655418" y="8121782"/>
                    <a:pt x="4187824" y="8121782"/>
                  </a:cubicBezTo>
                  <a:cubicBezTo>
                    <a:pt x="5723986" y="8121782"/>
                    <a:pt x="6914605" y="7952813"/>
                    <a:pt x="7477990" y="7862696"/>
                  </a:cubicBezTo>
                  <a:lnTo>
                    <a:pt x="7477990" y="3585900"/>
                  </a:lnTo>
                  <a:cubicBezTo>
                    <a:pt x="7477990" y="3585900"/>
                    <a:pt x="7477990" y="3585900"/>
                    <a:pt x="897659" y="3585900"/>
                  </a:cubicBezTo>
                  <a:close/>
                  <a:moveTo>
                    <a:pt x="2392506" y="0"/>
                  </a:moveTo>
                  <a:cubicBezTo>
                    <a:pt x="2723025" y="0"/>
                    <a:pt x="2989694" y="270350"/>
                    <a:pt x="2989694" y="600779"/>
                  </a:cubicBezTo>
                  <a:cubicBezTo>
                    <a:pt x="2989694" y="600779"/>
                    <a:pt x="2989694" y="600779"/>
                    <a:pt x="2989694" y="931207"/>
                  </a:cubicBezTo>
                  <a:cubicBezTo>
                    <a:pt x="3361528" y="912433"/>
                    <a:pt x="3763409" y="897413"/>
                    <a:pt x="4187824" y="897413"/>
                  </a:cubicBezTo>
                  <a:cubicBezTo>
                    <a:pt x="4390643" y="897413"/>
                    <a:pt x="4589705" y="901168"/>
                    <a:pt x="4785012" y="908678"/>
                  </a:cubicBezTo>
                  <a:cubicBezTo>
                    <a:pt x="4785012" y="908678"/>
                    <a:pt x="4785012" y="908678"/>
                    <a:pt x="4785012" y="1498193"/>
                  </a:cubicBezTo>
                  <a:cubicBezTo>
                    <a:pt x="4785012" y="1911228"/>
                    <a:pt x="5119287" y="2245412"/>
                    <a:pt x="5532435" y="2245412"/>
                  </a:cubicBezTo>
                  <a:cubicBezTo>
                    <a:pt x="5551215" y="2245412"/>
                    <a:pt x="5566238" y="2241657"/>
                    <a:pt x="5581262" y="2237902"/>
                  </a:cubicBezTo>
                  <a:cubicBezTo>
                    <a:pt x="5461073" y="2129011"/>
                    <a:pt x="5385955" y="1971306"/>
                    <a:pt x="5385955" y="1794827"/>
                  </a:cubicBezTo>
                  <a:cubicBezTo>
                    <a:pt x="5385955" y="1794827"/>
                    <a:pt x="5385955" y="1794827"/>
                    <a:pt x="5385955" y="600779"/>
                  </a:cubicBezTo>
                  <a:cubicBezTo>
                    <a:pt x="5385955" y="270350"/>
                    <a:pt x="5648868" y="0"/>
                    <a:pt x="5979387" y="0"/>
                  </a:cubicBezTo>
                  <a:cubicBezTo>
                    <a:pt x="6309906" y="0"/>
                    <a:pt x="6580331" y="270350"/>
                    <a:pt x="6580331" y="600779"/>
                  </a:cubicBezTo>
                  <a:cubicBezTo>
                    <a:pt x="6580331" y="600779"/>
                    <a:pt x="6580331" y="600779"/>
                    <a:pt x="6580331" y="1025079"/>
                  </a:cubicBezTo>
                  <a:cubicBezTo>
                    <a:pt x="7440431" y="1115196"/>
                    <a:pt x="7977524" y="1220332"/>
                    <a:pt x="8015083" y="1227842"/>
                  </a:cubicBezTo>
                  <a:cubicBezTo>
                    <a:pt x="8225413" y="1269146"/>
                    <a:pt x="8375649" y="1453134"/>
                    <a:pt x="8375649" y="1667162"/>
                  </a:cubicBezTo>
                  <a:cubicBezTo>
                    <a:pt x="8375649" y="1667162"/>
                    <a:pt x="8375649" y="1667162"/>
                    <a:pt x="8375649" y="8196879"/>
                  </a:cubicBezTo>
                  <a:cubicBezTo>
                    <a:pt x="8375649" y="8407152"/>
                    <a:pt x="8225413" y="8591140"/>
                    <a:pt x="8018839" y="8636199"/>
                  </a:cubicBezTo>
                  <a:cubicBezTo>
                    <a:pt x="7954989" y="8651218"/>
                    <a:pt x="6433851" y="8974137"/>
                    <a:pt x="4187824" y="8974137"/>
                  </a:cubicBezTo>
                  <a:cubicBezTo>
                    <a:pt x="1938042" y="8974137"/>
                    <a:pt x="416904" y="8651218"/>
                    <a:pt x="353054" y="8636199"/>
                  </a:cubicBezTo>
                  <a:cubicBezTo>
                    <a:pt x="146480" y="8591140"/>
                    <a:pt x="0" y="8407152"/>
                    <a:pt x="0" y="8196879"/>
                  </a:cubicBezTo>
                  <a:cubicBezTo>
                    <a:pt x="0" y="8196879"/>
                    <a:pt x="0" y="8196879"/>
                    <a:pt x="0" y="1667162"/>
                  </a:cubicBezTo>
                  <a:cubicBezTo>
                    <a:pt x="0" y="1453134"/>
                    <a:pt x="150236" y="1269146"/>
                    <a:pt x="356810" y="1227842"/>
                  </a:cubicBezTo>
                  <a:cubicBezTo>
                    <a:pt x="386857" y="1220332"/>
                    <a:pt x="691085" y="1160254"/>
                    <a:pt x="1194375" y="1092667"/>
                  </a:cubicBezTo>
                  <a:cubicBezTo>
                    <a:pt x="1194375" y="1092667"/>
                    <a:pt x="1194375" y="1092667"/>
                    <a:pt x="1194375" y="1498193"/>
                  </a:cubicBezTo>
                  <a:cubicBezTo>
                    <a:pt x="1194375" y="1911228"/>
                    <a:pt x="1528650" y="2245412"/>
                    <a:pt x="1941798" y="2245412"/>
                  </a:cubicBezTo>
                  <a:cubicBezTo>
                    <a:pt x="1960578" y="2245412"/>
                    <a:pt x="1975601" y="2241657"/>
                    <a:pt x="1994381" y="2237902"/>
                  </a:cubicBezTo>
                  <a:cubicBezTo>
                    <a:pt x="1870436" y="2129011"/>
                    <a:pt x="1795319" y="1971306"/>
                    <a:pt x="1795319" y="1794827"/>
                  </a:cubicBezTo>
                  <a:cubicBezTo>
                    <a:pt x="1795319" y="1794827"/>
                    <a:pt x="1795319" y="1794827"/>
                    <a:pt x="1795319" y="600779"/>
                  </a:cubicBezTo>
                  <a:cubicBezTo>
                    <a:pt x="1795319" y="270350"/>
                    <a:pt x="2061987" y="0"/>
                    <a:pt x="2392506" y="0"/>
                  </a:cubicBezTo>
                  <a:close/>
                </a:path>
              </a:pathLst>
            </a:custGeom>
            <a:solidFill>
              <a:schemeClr val="bg1"/>
            </a:solidFill>
            <a:ln>
              <a:noFill/>
            </a:ln>
          </p:spPr>
          <p:txBody>
            <a:bodyPr anchor="ctr" anchorCtr="1"/>
            <a:lstStyle/>
            <a:p>
              <a:endParaRPr lang="zh-CN" altLang="en-US">
                <a:ea typeface="微软雅黑" panose="020B0503020204020204" pitchFamily="34" charset="-122"/>
              </a:endParaRPr>
            </a:p>
          </p:txBody>
        </p:sp>
      </p:grpSp>
      <p:grpSp>
        <p:nvGrpSpPr>
          <p:cNvPr id="35" name="组合 34"/>
          <p:cNvGrpSpPr/>
          <p:nvPr/>
        </p:nvGrpSpPr>
        <p:grpSpPr>
          <a:xfrm>
            <a:off x="1360080" y="2818249"/>
            <a:ext cx="2320829" cy="1373588"/>
            <a:chOff x="1298545" y="2209314"/>
            <a:chExt cx="2321366" cy="1373906"/>
          </a:xfrm>
        </p:grpSpPr>
        <p:sp>
          <p:nvSpPr>
            <p:cNvPr id="36" name="TextBox 1"/>
            <p:cNvSpPr txBox="1">
              <a:spLocks noChangeArrowheads="1"/>
            </p:cNvSpPr>
            <p:nvPr/>
          </p:nvSpPr>
          <p:spPr bwMode="auto">
            <a:xfrm>
              <a:off x="1667326" y="2209314"/>
              <a:ext cx="1403958" cy="400110"/>
            </a:xfrm>
            <a:prstGeom prst="rect">
              <a:avLst/>
            </a:prstGeom>
            <a:noFill/>
            <a:ln w="9525">
              <a:noFill/>
              <a:miter lim="800000"/>
            </a:ln>
          </p:spPr>
          <p:txBody>
            <a:bodyPr wrap="square">
              <a:spAutoFit/>
            </a:bodyPr>
            <a:lstStyle/>
            <a:p>
              <a:pPr algn="ctr"/>
              <a:r>
                <a:rPr lang="zh-CN" altLang="en-US" sz="2000" b="1" dirty="0">
                  <a:solidFill>
                    <a:srgbClr val="E94E60"/>
                  </a:solidFill>
                  <a:ea typeface="微软雅黑" panose="020B0503020204020204" pitchFamily="34" charset="-122"/>
                </a:rPr>
                <a:t>加入标题</a:t>
              </a:r>
            </a:p>
          </p:txBody>
        </p:sp>
        <p:sp>
          <p:nvSpPr>
            <p:cNvPr id="37" name="矩形 36"/>
            <p:cNvSpPr/>
            <p:nvPr/>
          </p:nvSpPr>
          <p:spPr>
            <a:xfrm>
              <a:off x="1298545" y="2659890"/>
              <a:ext cx="2321366"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38" name="组合 37"/>
          <p:cNvGrpSpPr/>
          <p:nvPr/>
        </p:nvGrpSpPr>
        <p:grpSpPr>
          <a:xfrm>
            <a:off x="3997234" y="2274575"/>
            <a:ext cx="2320829" cy="1313440"/>
            <a:chOff x="3936310" y="1665514"/>
            <a:chExt cx="2321366" cy="1313744"/>
          </a:xfrm>
        </p:grpSpPr>
        <p:sp>
          <p:nvSpPr>
            <p:cNvPr id="39" name="TextBox 25"/>
            <p:cNvSpPr txBox="1">
              <a:spLocks noChangeArrowheads="1"/>
            </p:cNvSpPr>
            <p:nvPr/>
          </p:nvSpPr>
          <p:spPr bwMode="auto">
            <a:xfrm>
              <a:off x="4178475" y="1665514"/>
              <a:ext cx="1403958" cy="400110"/>
            </a:xfrm>
            <a:prstGeom prst="rect">
              <a:avLst/>
            </a:prstGeom>
            <a:noFill/>
            <a:ln w="9525">
              <a:noFill/>
              <a:miter lim="800000"/>
            </a:ln>
          </p:spPr>
          <p:txBody>
            <a:bodyPr wrap="square">
              <a:spAutoFit/>
            </a:bodyPr>
            <a:lstStyle/>
            <a:p>
              <a:pPr algn="ctr"/>
              <a:r>
                <a:rPr lang="zh-CN" altLang="en-US" sz="2000" b="1" dirty="0">
                  <a:solidFill>
                    <a:schemeClr val="tx1">
                      <a:lumMod val="50000"/>
                      <a:lumOff val="50000"/>
                    </a:schemeClr>
                  </a:solidFill>
                  <a:ea typeface="微软雅黑" panose="020B0503020204020204" pitchFamily="34" charset="-122"/>
                </a:rPr>
                <a:t>加入标题</a:t>
              </a:r>
            </a:p>
          </p:txBody>
        </p:sp>
        <p:sp>
          <p:nvSpPr>
            <p:cNvPr id="40" name="矩形 39"/>
            <p:cNvSpPr/>
            <p:nvPr/>
          </p:nvSpPr>
          <p:spPr>
            <a:xfrm>
              <a:off x="3936310" y="2055928"/>
              <a:ext cx="2321366"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41" name="组合 40"/>
          <p:cNvGrpSpPr/>
          <p:nvPr/>
        </p:nvGrpSpPr>
        <p:grpSpPr>
          <a:xfrm>
            <a:off x="5862557" y="5203173"/>
            <a:ext cx="2320829" cy="1306268"/>
            <a:chOff x="5802065" y="4594790"/>
            <a:chExt cx="2321366" cy="1306570"/>
          </a:xfrm>
        </p:grpSpPr>
        <p:sp>
          <p:nvSpPr>
            <p:cNvPr id="42" name="TextBox 26"/>
            <p:cNvSpPr txBox="1">
              <a:spLocks noChangeArrowheads="1"/>
            </p:cNvSpPr>
            <p:nvPr/>
          </p:nvSpPr>
          <p:spPr bwMode="auto">
            <a:xfrm>
              <a:off x="5898108" y="4594790"/>
              <a:ext cx="1805284" cy="400110"/>
            </a:xfrm>
            <a:prstGeom prst="rect">
              <a:avLst/>
            </a:prstGeom>
            <a:noFill/>
            <a:ln w="9525">
              <a:noFill/>
              <a:miter lim="800000"/>
            </a:ln>
          </p:spPr>
          <p:txBody>
            <a:bodyPr wrap="square">
              <a:spAutoFit/>
            </a:bodyPr>
            <a:lstStyle/>
            <a:p>
              <a:pPr algn="ctr"/>
              <a:r>
                <a:rPr lang="zh-CN" altLang="en-US" sz="2000" b="1" dirty="0">
                  <a:solidFill>
                    <a:srgbClr val="E94E60"/>
                  </a:solidFill>
                  <a:ea typeface="微软雅黑" panose="020B0503020204020204" pitchFamily="34" charset="-122"/>
                </a:rPr>
                <a:t>加入标题</a:t>
              </a:r>
            </a:p>
          </p:txBody>
        </p:sp>
        <p:sp>
          <p:nvSpPr>
            <p:cNvPr id="43" name="矩形 42"/>
            <p:cNvSpPr/>
            <p:nvPr/>
          </p:nvSpPr>
          <p:spPr>
            <a:xfrm>
              <a:off x="5802065" y="4978030"/>
              <a:ext cx="2321366"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44" name="组合 43"/>
          <p:cNvGrpSpPr/>
          <p:nvPr/>
        </p:nvGrpSpPr>
        <p:grpSpPr>
          <a:xfrm>
            <a:off x="8388156" y="3957690"/>
            <a:ext cx="2320829" cy="1323134"/>
            <a:chOff x="8328248" y="3349019"/>
            <a:chExt cx="2321366" cy="1323440"/>
          </a:xfrm>
        </p:grpSpPr>
        <p:sp>
          <p:nvSpPr>
            <p:cNvPr id="45" name="TextBox 26"/>
            <p:cNvSpPr txBox="1">
              <a:spLocks noChangeArrowheads="1"/>
            </p:cNvSpPr>
            <p:nvPr/>
          </p:nvSpPr>
          <p:spPr bwMode="auto">
            <a:xfrm>
              <a:off x="8419618" y="3349019"/>
              <a:ext cx="1805284" cy="400110"/>
            </a:xfrm>
            <a:prstGeom prst="rect">
              <a:avLst/>
            </a:prstGeom>
            <a:noFill/>
            <a:ln w="9525">
              <a:noFill/>
              <a:miter lim="800000"/>
            </a:ln>
          </p:spPr>
          <p:txBody>
            <a:bodyPr wrap="square">
              <a:spAutoFit/>
            </a:bodyPr>
            <a:lstStyle/>
            <a:p>
              <a:pPr algn="ctr"/>
              <a:r>
                <a:rPr lang="zh-CN" altLang="en-US" sz="2000" b="1" dirty="0">
                  <a:solidFill>
                    <a:schemeClr val="tx1">
                      <a:lumMod val="50000"/>
                      <a:lumOff val="50000"/>
                    </a:schemeClr>
                  </a:solidFill>
                  <a:ea typeface="微软雅黑" panose="020B0503020204020204" pitchFamily="34" charset="-122"/>
                </a:rPr>
                <a:t>加入标题</a:t>
              </a:r>
            </a:p>
          </p:txBody>
        </p:sp>
        <p:sp>
          <p:nvSpPr>
            <p:cNvPr id="46" name="矩形 45"/>
            <p:cNvSpPr/>
            <p:nvPr/>
          </p:nvSpPr>
          <p:spPr>
            <a:xfrm>
              <a:off x="8328248" y="3749129"/>
              <a:ext cx="2321366"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sp>
        <p:nvSpPr>
          <p:cNvPr id="47"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fallOver"/>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
                                        <p:tgtEl>
                                          <p:spTgt spid="1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ppt_y</p:attrName>
                                        </p:attrNameLst>
                                      </p:cBhvr>
                                      <p:tavLst>
                                        <p:tav tm="0">
                                          <p:val>
                                            <p:strVal val="#ppt_y+#ppt_h*1.125000"/>
                                          </p:val>
                                        </p:tav>
                                        <p:tav tm="100000">
                                          <p:val>
                                            <p:strVal val="#ppt_y"/>
                                          </p:val>
                                        </p:tav>
                                      </p:tavLst>
                                    </p:anim>
                                    <p:animEffect transition="in" filter="wipe(up)">
                                      <p:cBhvr>
                                        <p:cTn id="18" dur="500"/>
                                        <p:tgtEl>
                                          <p:spTgt spid="3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200"/>
                                        <p:tgtEl>
                                          <p:spTgt spid="18"/>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400" fill="hold"/>
                                        <p:tgtEl>
                                          <p:spTgt spid="16"/>
                                        </p:tgtEl>
                                        <p:attrNameLst>
                                          <p:attrName>ppt_w</p:attrName>
                                        </p:attrNameLst>
                                      </p:cBhvr>
                                      <p:tavLst>
                                        <p:tav tm="0">
                                          <p:val>
                                            <p:fltVal val="0"/>
                                          </p:val>
                                        </p:tav>
                                        <p:tav tm="100000">
                                          <p:val>
                                            <p:strVal val="#ppt_w"/>
                                          </p:val>
                                        </p:tav>
                                      </p:tavLst>
                                    </p:anim>
                                    <p:anim calcmode="lin" valueType="num">
                                      <p:cBhvr>
                                        <p:cTn id="25" dur="400" fill="hold"/>
                                        <p:tgtEl>
                                          <p:spTgt spid="16"/>
                                        </p:tgtEl>
                                        <p:attrNameLst>
                                          <p:attrName>ppt_h</p:attrName>
                                        </p:attrNameLst>
                                      </p:cBhvr>
                                      <p:tavLst>
                                        <p:tav tm="0">
                                          <p:val>
                                            <p:fltVal val="0"/>
                                          </p:val>
                                        </p:tav>
                                        <p:tav tm="100000">
                                          <p:val>
                                            <p:strVal val="#ppt_h"/>
                                          </p:val>
                                        </p:tav>
                                      </p:tavLst>
                                    </p:anim>
                                    <p:animEffect transition="in" filter="fade">
                                      <p:cBhvr>
                                        <p:cTn id="26" dur="400"/>
                                        <p:tgtEl>
                                          <p:spTgt spid="16"/>
                                        </p:tgtEl>
                                      </p:cBhvr>
                                    </p:animEffect>
                                  </p:childTnLst>
                                </p:cTn>
                              </p:par>
                              <p:par>
                                <p:cTn id="27" presetID="22" presetClass="entr" presetSubtype="8" fill="hold" nodeType="withEffect">
                                  <p:stCondLst>
                                    <p:cond delay="50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200"/>
                                        <p:tgtEl>
                                          <p:spTgt spid="19"/>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000"/>
                            </p:stCondLst>
                            <p:childTnLst>
                              <p:par>
                                <p:cTn id="37" presetID="1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p:tgtEl>
                                          <p:spTgt spid="38"/>
                                        </p:tgtEl>
                                        <p:attrNameLst>
                                          <p:attrName>ppt_y</p:attrName>
                                        </p:attrNameLst>
                                      </p:cBhvr>
                                      <p:tavLst>
                                        <p:tav tm="0">
                                          <p:val>
                                            <p:strVal val="#ppt_y+#ppt_h*1.125000"/>
                                          </p:val>
                                        </p:tav>
                                        <p:tav tm="100000">
                                          <p:val>
                                            <p:strVal val="#ppt_y"/>
                                          </p:val>
                                        </p:tav>
                                      </p:tavLst>
                                    </p:anim>
                                    <p:animEffect transition="in" filter="wipe(up)">
                                      <p:cBhvr>
                                        <p:cTn id="40" dur="500"/>
                                        <p:tgtEl>
                                          <p:spTgt spid="38"/>
                                        </p:tgtEl>
                                      </p:cBhvr>
                                    </p:animEffect>
                                  </p:childTnLst>
                                </p:cTn>
                              </p:par>
                              <p:par>
                                <p:cTn id="41" presetID="22" presetClass="entr" presetSubtype="8"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200"/>
                                        <p:tgtEl>
                                          <p:spTgt spid="20"/>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3000"/>
                            </p:stCondLst>
                            <p:childTnLst>
                              <p:par>
                                <p:cTn id="51" presetID="12" presetClass="entr" presetSubtype="1"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p:tgtEl>
                                          <p:spTgt spid="41"/>
                                        </p:tgtEl>
                                        <p:attrNameLst>
                                          <p:attrName>ppt_y</p:attrName>
                                        </p:attrNameLst>
                                      </p:cBhvr>
                                      <p:tavLst>
                                        <p:tav tm="0">
                                          <p:val>
                                            <p:strVal val="#ppt_y-#ppt_h*1.125000"/>
                                          </p:val>
                                        </p:tav>
                                        <p:tav tm="100000">
                                          <p:val>
                                            <p:strVal val="#ppt_y"/>
                                          </p:val>
                                        </p:tav>
                                      </p:tavLst>
                                    </p:anim>
                                    <p:animEffect transition="in" filter="wipe(down)">
                                      <p:cBhvr>
                                        <p:cTn id="54" dur="500"/>
                                        <p:tgtEl>
                                          <p:spTgt spid="41"/>
                                        </p:tgtEl>
                                      </p:cBhvr>
                                    </p:animEffect>
                                  </p:childTnLst>
                                </p:cTn>
                              </p:par>
                              <p:par>
                                <p:cTn id="55" presetID="22" presetClass="entr" presetSubtype="8"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200"/>
                                        <p:tgtEl>
                                          <p:spTgt spid="22"/>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4000"/>
                            </p:stCondLst>
                            <p:childTnLst>
                              <p:par>
                                <p:cTn id="65" presetID="12" presetClass="entr" presetSubtype="1"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p:tgtEl>
                                          <p:spTgt spid="44"/>
                                        </p:tgtEl>
                                        <p:attrNameLst>
                                          <p:attrName>ppt_y</p:attrName>
                                        </p:attrNameLst>
                                      </p:cBhvr>
                                      <p:tavLst>
                                        <p:tav tm="0">
                                          <p:val>
                                            <p:strVal val="#ppt_y-#ppt_h*1.125000"/>
                                          </p:val>
                                        </p:tav>
                                        <p:tav tm="100000">
                                          <p:val>
                                            <p:strVal val="#ppt_y"/>
                                          </p:val>
                                        </p:tav>
                                      </p:tavLst>
                                    </p:anim>
                                    <p:animEffect transition="in" filter="wipe(down)">
                                      <p:cBhvr>
                                        <p:cTn id="68" dur="500"/>
                                        <p:tgtEl>
                                          <p:spTgt spid="44"/>
                                        </p:tgtEl>
                                      </p:cBhvr>
                                    </p:animEffect>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2">
            <a:lum/>
          </a:blip>
          <a:srcRect/>
          <a:stretch>
            <a:fillRect b="-4000"/>
          </a:stretch>
        </a:blipFill>
        <a:effectLst/>
      </p:bgPr>
    </p:bg>
    <p:spTree>
      <p:nvGrpSpPr>
        <p:cNvPr id="1" name=""/>
        <p:cNvGrpSpPr/>
        <p:nvPr/>
      </p:nvGrpSpPr>
      <p:grpSpPr>
        <a:xfrm>
          <a:off x="0" y="0"/>
          <a:ext cx="0" cy="0"/>
          <a:chOff x="0" y="0"/>
          <a:chExt cx="0" cy="0"/>
        </a:xfrm>
      </p:grpSpPr>
      <p:grpSp>
        <p:nvGrpSpPr>
          <p:cNvPr id="28" name="7 4"/>
          <p:cNvGrpSpPr/>
          <p:nvPr>
            <p:custDataLst>
              <p:tags r:id="rId1"/>
            </p:custDataLst>
          </p:nvPr>
        </p:nvGrpSpPr>
        <p:grpSpPr>
          <a:xfrm>
            <a:off x="4436654" y="2428783"/>
            <a:ext cx="3323456" cy="3321868"/>
            <a:chOff x="4320074" y="2124551"/>
            <a:chExt cx="3324225" cy="3322637"/>
          </a:xfrm>
        </p:grpSpPr>
        <p:sp>
          <p:nvSpPr>
            <p:cNvPr id="29" name="3"/>
            <p:cNvSpPr/>
            <p:nvPr/>
          </p:nvSpPr>
          <p:spPr bwMode="auto">
            <a:xfrm>
              <a:off x="4320074" y="2124551"/>
              <a:ext cx="1624012" cy="1624012"/>
            </a:xfrm>
            <a:custGeom>
              <a:avLst/>
              <a:gdLst>
                <a:gd name="T0" fmla="*/ 0 w 1624031"/>
                <a:gd name="T1" fmla="*/ 1623955 h 1624031"/>
                <a:gd name="T2" fmla="*/ 1623955 w 1624031"/>
                <a:gd name="T3" fmla="*/ 0 h 1624031"/>
                <a:gd name="T4" fmla="*/ 1623955 w 1624031"/>
                <a:gd name="T5" fmla="*/ 1623955 h 1624031"/>
                <a:gd name="T6" fmla="*/ 0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1624031"/>
                  </a:moveTo>
                  <a:cubicBezTo>
                    <a:pt x="0" y="727103"/>
                    <a:pt x="727103" y="0"/>
                    <a:pt x="1624031" y="0"/>
                  </a:cubicBezTo>
                  <a:lnTo>
                    <a:pt x="1624031" y="1624031"/>
                  </a:lnTo>
                  <a:lnTo>
                    <a:pt x="0" y="1624031"/>
                  </a:lnTo>
                  <a:close/>
                </a:path>
              </a:pathLst>
            </a:custGeom>
            <a:solidFill>
              <a:schemeClr val="accent4"/>
            </a:solidFill>
            <a:ln>
              <a:noFill/>
            </a:ln>
          </p:spPr>
          <p:txBody>
            <a:bodyPr lIns="546661" tIns="546661" rIns="71104" bIns="71104" anchor="ctr"/>
            <a:lstStyle/>
            <a:p>
              <a:endParaRPr lang="zh-CN" altLang="en-US">
                <a:ea typeface="微软雅黑" panose="020B0503020204020204" pitchFamily="34" charset="-122"/>
              </a:endParaRPr>
            </a:p>
          </p:txBody>
        </p:sp>
        <p:sp>
          <p:nvSpPr>
            <p:cNvPr id="30" name="7 4"/>
            <p:cNvSpPr/>
            <p:nvPr/>
          </p:nvSpPr>
          <p:spPr bwMode="auto">
            <a:xfrm>
              <a:off x="6020286" y="2124551"/>
              <a:ext cx="1624013" cy="1624012"/>
            </a:xfrm>
            <a:custGeom>
              <a:avLst/>
              <a:gdLst>
                <a:gd name="T0" fmla="*/ 0 w 1624031"/>
                <a:gd name="T1" fmla="*/ 0 h 1624031"/>
                <a:gd name="T2" fmla="*/ 1623959 w 1624031"/>
                <a:gd name="T3" fmla="*/ 1623955 h 1624031"/>
                <a:gd name="T4" fmla="*/ 0 w 1624031"/>
                <a:gd name="T5" fmla="*/ 1623955 h 1624031"/>
                <a:gd name="T6" fmla="*/ 0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0"/>
                  </a:moveTo>
                  <a:cubicBezTo>
                    <a:pt x="896928" y="0"/>
                    <a:pt x="1624031" y="727103"/>
                    <a:pt x="1624031" y="1624031"/>
                  </a:cubicBezTo>
                  <a:lnTo>
                    <a:pt x="0" y="1624031"/>
                  </a:lnTo>
                  <a:lnTo>
                    <a:pt x="0" y="0"/>
                  </a:lnTo>
                  <a:close/>
                </a:path>
              </a:pathLst>
            </a:custGeom>
            <a:solidFill>
              <a:schemeClr val="accent1"/>
            </a:solidFill>
            <a:ln>
              <a:noFill/>
            </a:ln>
          </p:spPr>
          <p:txBody>
            <a:bodyPr lIns="71104" tIns="546661" rIns="546661" bIns="71104" anchor="ctr"/>
            <a:lstStyle/>
            <a:p>
              <a:endParaRPr lang="zh-CN" altLang="en-US">
                <a:ea typeface="微软雅黑" panose="020B0503020204020204" pitchFamily="34" charset="-122"/>
              </a:endParaRPr>
            </a:p>
          </p:txBody>
        </p:sp>
        <p:sp>
          <p:nvSpPr>
            <p:cNvPr id="31" name="5"/>
            <p:cNvSpPr/>
            <p:nvPr/>
          </p:nvSpPr>
          <p:spPr bwMode="auto">
            <a:xfrm>
              <a:off x="6020286" y="3823176"/>
              <a:ext cx="1624013" cy="1624012"/>
            </a:xfrm>
            <a:custGeom>
              <a:avLst/>
              <a:gdLst>
                <a:gd name="T0" fmla="*/ 1623959 w 1624031"/>
                <a:gd name="T1" fmla="*/ 0 h 1624031"/>
                <a:gd name="T2" fmla="*/ 0 w 1624031"/>
                <a:gd name="T3" fmla="*/ 1623955 h 1624031"/>
                <a:gd name="T4" fmla="*/ 0 w 1624031"/>
                <a:gd name="T5" fmla="*/ 0 h 1624031"/>
                <a:gd name="T6" fmla="*/ 1623959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0"/>
                  </a:moveTo>
                  <a:cubicBezTo>
                    <a:pt x="1624031" y="896928"/>
                    <a:pt x="896928" y="1624031"/>
                    <a:pt x="0" y="1624031"/>
                  </a:cubicBezTo>
                  <a:lnTo>
                    <a:pt x="0" y="0"/>
                  </a:lnTo>
                  <a:lnTo>
                    <a:pt x="1624031" y="0"/>
                  </a:lnTo>
                  <a:close/>
                </a:path>
              </a:pathLst>
            </a:custGeom>
            <a:solidFill>
              <a:schemeClr val="accent2"/>
            </a:solidFill>
            <a:ln>
              <a:noFill/>
            </a:ln>
          </p:spPr>
          <p:txBody>
            <a:bodyPr lIns="71104" tIns="71105" rIns="546661" bIns="546661" anchor="ctr"/>
            <a:lstStyle/>
            <a:p>
              <a:endParaRPr lang="zh-CN" altLang="en-US">
                <a:ea typeface="微软雅黑" panose="020B0503020204020204" pitchFamily="34" charset="-122"/>
              </a:endParaRPr>
            </a:p>
          </p:txBody>
        </p:sp>
        <p:sp>
          <p:nvSpPr>
            <p:cNvPr id="32" name="6"/>
            <p:cNvSpPr/>
            <p:nvPr/>
          </p:nvSpPr>
          <p:spPr bwMode="auto">
            <a:xfrm>
              <a:off x="4320074" y="3823176"/>
              <a:ext cx="1624012" cy="1624012"/>
            </a:xfrm>
            <a:custGeom>
              <a:avLst/>
              <a:gdLst>
                <a:gd name="T0" fmla="*/ 1623955 w 1624031"/>
                <a:gd name="T1" fmla="*/ 1623955 h 1624031"/>
                <a:gd name="T2" fmla="*/ 0 w 1624031"/>
                <a:gd name="T3" fmla="*/ 0 h 1624031"/>
                <a:gd name="T4" fmla="*/ 1623955 w 1624031"/>
                <a:gd name="T5" fmla="*/ 0 h 1624031"/>
                <a:gd name="T6" fmla="*/ 1623955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1624031"/>
                  </a:moveTo>
                  <a:cubicBezTo>
                    <a:pt x="727103" y="1624031"/>
                    <a:pt x="0" y="896928"/>
                    <a:pt x="0" y="0"/>
                  </a:cubicBezTo>
                  <a:lnTo>
                    <a:pt x="1624031" y="0"/>
                  </a:lnTo>
                  <a:lnTo>
                    <a:pt x="1624031" y="1624031"/>
                  </a:lnTo>
                  <a:close/>
                </a:path>
              </a:pathLst>
            </a:custGeom>
            <a:solidFill>
              <a:schemeClr val="accent3"/>
            </a:solidFill>
            <a:ln>
              <a:noFill/>
            </a:ln>
          </p:spPr>
          <p:txBody>
            <a:bodyPr lIns="546661" tIns="71104" rIns="71104" bIns="546661" anchor="ctr"/>
            <a:lstStyle/>
            <a:p>
              <a:endParaRPr lang="zh-CN" altLang="en-US">
                <a:ea typeface="微软雅黑" panose="020B0503020204020204" pitchFamily="34" charset="-122"/>
              </a:endParaRPr>
            </a:p>
          </p:txBody>
        </p:sp>
        <p:sp>
          <p:nvSpPr>
            <p:cNvPr id="33" name="环形箭头 7"/>
            <p:cNvSpPr/>
            <p:nvPr/>
          </p:nvSpPr>
          <p:spPr bwMode="auto">
            <a:xfrm>
              <a:off x="5701199" y="3448526"/>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34" name="环形箭头 8"/>
            <p:cNvSpPr/>
            <p:nvPr/>
          </p:nvSpPr>
          <p:spPr bwMode="auto">
            <a:xfrm rot="10800000">
              <a:off x="5701199" y="3635851"/>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35" name="1"/>
            <p:cNvSpPr txBox="1"/>
            <p:nvPr/>
          </p:nvSpPr>
          <p:spPr>
            <a:xfrm>
              <a:off x="6339374" y="2787787"/>
              <a:ext cx="737419" cy="646331"/>
            </a:xfrm>
            <a:prstGeom prst="rect">
              <a:avLst/>
            </a:prstGeom>
            <a:noFill/>
          </p:spPr>
          <p:txBody>
            <a:bodyPr wrap="square" rtlCol="0">
              <a:spAutoFit/>
            </a:bodyPr>
            <a:lstStyle/>
            <a:p>
              <a:r>
                <a:rPr lang="en-US" altLang="zh-CN" sz="3600" dirty="0">
                  <a:solidFill>
                    <a:schemeClr val="bg1"/>
                  </a:solidFill>
                  <a:latin typeface="Impact" panose="020B0806030902050204" pitchFamily="34" charset="0"/>
                  <a:ea typeface="微软雅黑" panose="020B0503020204020204" pitchFamily="34" charset="-122"/>
                </a:rPr>
                <a:t>01</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36" name="51"/>
            <p:cNvSpPr txBox="1"/>
            <p:nvPr/>
          </p:nvSpPr>
          <p:spPr>
            <a:xfrm>
              <a:off x="6339374" y="4282037"/>
              <a:ext cx="737419" cy="646331"/>
            </a:xfrm>
            <a:prstGeom prst="rect">
              <a:avLst/>
            </a:prstGeom>
            <a:noFill/>
          </p:spPr>
          <p:txBody>
            <a:bodyPr wrap="square" rtlCol="0">
              <a:spAutoFit/>
            </a:bodyPr>
            <a:lstStyle/>
            <a:p>
              <a:r>
                <a:rPr lang="en-US" altLang="zh-CN" sz="3600" dirty="0">
                  <a:solidFill>
                    <a:schemeClr val="bg1"/>
                  </a:solidFill>
                  <a:latin typeface="Impact" panose="020B0806030902050204" pitchFamily="34" charset="0"/>
                  <a:ea typeface="微软雅黑" panose="020B0503020204020204" pitchFamily="34" charset="-122"/>
                </a:rPr>
                <a:t>02</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37" name="52"/>
            <p:cNvSpPr txBox="1"/>
            <p:nvPr/>
          </p:nvSpPr>
          <p:spPr>
            <a:xfrm>
              <a:off x="5003595" y="2816373"/>
              <a:ext cx="737419" cy="646331"/>
            </a:xfrm>
            <a:prstGeom prst="rect">
              <a:avLst/>
            </a:prstGeom>
            <a:noFill/>
          </p:spPr>
          <p:txBody>
            <a:bodyPr wrap="square" rtlCol="0">
              <a:spAutoFit/>
            </a:bodyPr>
            <a:lstStyle/>
            <a:p>
              <a:r>
                <a:rPr lang="en-US" altLang="zh-CN" sz="3600" dirty="0">
                  <a:solidFill>
                    <a:schemeClr val="bg1"/>
                  </a:solidFill>
                  <a:latin typeface="Impact" panose="020B0806030902050204" pitchFamily="34" charset="0"/>
                  <a:ea typeface="微软雅黑" panose="020B0503020204020204" pitchFamily="34" charset="-122"/>
                </a:rPr>
                <a:t>04</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38" name="53"/>
            <p:cNvSpPr txBox="1"/>
            <p:nvPr/>
          </p:nvSpPr>
          <p:spPr>
            <a:xfrm>
              <a:off x="5003595" y="4310623"/>
              <a:ext cx="737419" cy="646331"/>
            </a:xfrm>
            <a:prstGeom prst="rect">
              <a:avLst/>
            </a:prstGeom>
            <a:noFill/>
          </p:spPr>
          <p:txBody>
            <a:bodyPr wrap="square" rtlCol="0">
              <a:spAutoFit/>
            </a:bodyPr>
            <a:lstStyle/>
            <a:p>
              <a:r>
                <a:rPr lang="en-US" altLang="zh-CN" sz="3600" dirty="0">
                  <a:solidFill>
                    <a:schemeClr val="bg1"/>
                  </a:solidFill>
                  <a:latin typeface="Impact" panose="020B0806030902050204" pitchFamily="34" charset="0"/>
                  <a:ea typeface="微软雅黑" panose="020B0503020204020204" pitchFamily="34" charset="-122"/>
                </a:rPr>
                <a:t>03</a:t>
              </a:r>
              <a:endParaRPr lang="zh-CN" altLang="en-US" sz="3600" dirty="0">
                <a:solidFill>
                  <a:schemeClr val="bg1"/>
                </a:solidFill>
                <a:latin typeface="Impact" panose="020B0806030902050204" pitchFamily="34" charset="0"/>
                <a:ea typeface="微软雅黑" panose="020B0503020204020204" pitchFamily="34" charset="-122"/>
              </a:endParaRPr>
            </a:p>
          </p:txBody>
        </p:sp>
      </p:grpSp>
      <p:sp>
        <p:nvSpPr>
          <p:cNvPr id="39" name="54"/>
          <p:cNvSpPr/>
          <p:nvPr>
            <p:custDataLst>
              <p:tags r:id="rId2"/>
            </p:custDataLst>
          </p:nvPr>
        </p:nvSpPr>
        <p:spPr>
          <a:xfrm>
            <a:off x="7703068" y="3128141"/>
            <a:ext cx="3654355" cy="52309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55"/>
          <p:cNvSpPr/>
          <p:nvPr>
            <p:custDataLst>
              <p:tags r:id="rId3"/>
            </p:custDataLst>
          </p:nvPr>
        </p:nvSpPr>
        <p:spPr>
          <a:xfrm>
            <a:off x="7703067" y="2631968"/>
            <a:ext cx="2483111" cy="461558"/>
          </a:xfrm>
          <a:prstGeom prst="rect">
            <a:avLst/>
          </a:prstGeom>
        </p:spPr>
        <p:txBody>
          <a:bodyPr wrap="square">
            <a:spAutoFit/>
          </a:bodyPr>
          <a:lstStyle/>
          <a:p>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56"/>
          <p:cNvSpPr/>
          <p:nvPr>
            <p:custDataLst>
              <p:tags r:id="rId4"/>
            </p:custDataLst>
          </p:nvPr>
        </p:nvSpPr>
        <p:spPr>
          <a:xfrm>
            <a:off x="7703068" y="5172417"/>
            <a:ext cx="3654355" cy="52309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57"/>
          <p:cNvSpPr/>
          <p:nvPr>
            <p:custDataLst>
              <p:tags r:id="rId5"/>
            </p:custDataLst>
          </p:nvPr>
        </p:nvSpPr>
        <p:spPr>
          <a:xfrm>
            <a:off x="7703067" y="4719777"/>
            <a:ext cx="2483111" cy="461558"/>
          </a:xfrm>
          <a:prstGeom prst="rect">
            <a:avLst/>
          </a:prstGeom>
        </p:spPr>
        <p:txBody>
          <a:bodyPr wrap="square">
            <a:spAutoFit/>
          </a:bodyPr>
          <a:lstStyle/>
          <a:p>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58"/>
          <p:cNvSpPr/>
          <p:nvPr>
            <p:custDataLst>
              <p:tags r:id="rId6"/>
            </p:custDataLst>
          </p:nvPr>
        </p:nvSpPr>
        <p:spPr>
          <a:xfrm>
            <a:off x="666855" y="3099119"/>
            <a:ext cx="3654355" cy="523099"/>
          </a:xfrm>
          <a:prstGeom prst="rect">
            <a:avLst/>
          </a:prstGeom>
        </p:spPr>
        <p:txBody>
          <a:bodyPr wrap="squar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59"/>
          <p:cNvSpPr/>
          <p:nvPr>
            <p:custDataLst>
              <p:tags r:id="rId7"/>
            </p:custDataLst>
          </p:nvPr>
        </p:nvSpPr>
        <p:spPr>
          <a:xfrm>
            <a:off x="1838098" y="2631968"/>
            <a:ext cx="2483111" cy="461558"/>
          </a:xfrm>
          <a:prstGeom prst="rect">
            <a:avLst/>
          </a:prstGeom>
        </p:spPr>
        <p:txBody>
          <a:bodyPr wrap="square">
            <a:spAutoFit/>
          </a:bodyPr>
          <a:lstStyle/>
          <a:p>
            <a:pPr algn="r"/>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60"/>
          <p:cNvSpPr/>
          <p:nvPr>
            <p:custDataLst>
              <p:tags r:id="rId8"/>
            </p:custDataLst>
          </p:nvPr>
        </p:nvSpPr>
        <p:spPr>
          <a:xfrm>
            <a:off x="630900" y="5172417"/>
            <a:ext cx="3654355" cy="523099"/>
          </a:xfrm>
          <a:prstGeom prst="rect">
            <a:avLst/>
          </a:prstGeom>
        </p:spPr>
        <p:txBody>
          <a:bodyPr wrap="squar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61"/>
          <p:cNvSpPr/>
          <p:nvPr>
            <p:custDataLst>
              <p:tags r:id="rId9"/>
            </p:custDataLst>
          </p:nvPr>
        </p:nvSpPr>
        <p:spPr>
          <a:xfrm>
            <a:off x="1802143" y="4719777"/>
            <a:ext cx="2483111" cy="461558"/>
          </a:xfrm>
          <a:prstGeom prst="rect">
            <a:avLst/>
          </a:prstGeom>
        </p:spPr>
        <p:txBody>
          <a:bodyPr wrap="square">
            <a:spAutoFit/>
          </a:bodyPr>
          <a:lstStyle/>
          <a:p>
            <a:pPr algn="r"/>
            <a:r>
              <a:rPr lang="zh-CN" altLang="en-US"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i="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advTm="1000">
        <p14:flash/>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8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4000"/>
          </a:stretch>
        </a:blipFill>
        <a:effectLst/>
      </p:bgPr>
    </p:bg>
    <p:spTree>
      <p:nvGrpSpPr>
        <p:cNvPr id="1" name=""/>
        <p:cNvGrpSpPr/>
        <p:nvPr/>
      </p:nvGrpSpPr>
      <p:grpSpPr>
        <a:xfrm>
          <a:off x="0" y="0"/>
          <a:ext cx="0" cy="0"/>
          <a:chOff x="0" y="0"/>
          <a:chExt cx="0" cy="0"/>
        </a:xfrm>
      </p:grpSpPr>
      <p:sp>
        <p:nvSpPr>
          <p:cNvPr id="16" name="TextBox 15"/>
          <p:cNvSpPr txBox="1"/>
          <p:nvPr/>
        </p:nvSpPr>
        <p:spPr>
          <a:xfrm>
            <a:off x="1322209" y="4746860"/>
            <a:ext cx="1154667" cy="630404"/>
          </a:xfrm>
          <a:prstGeom prst="rect">
            <a:avLst/>
          </a:prstGeom>
          <a:noFill/>
        </p:spPr>
        <p:txBody>
          <a:bodyPr wrap="square" lIns="136739" tIns="68370" rIns="136739" bIns="68370"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lumMod val="50000"/>
                  </a:schemeClr>
                </a:solidFill>
              </a:rPr>
              <a:t>点击添加</a:t>
            </a:r>
            <a:endParaRPr lang="en-US" altLang="zh-CN" sz="1600" dirty="0">
              <a:solidFill>
                <a:schemeClr val="bg1">
                  <a:lumMod val="50000"/>
                </a:schemeClr>
              </a:solidFill>
            </a:endParaRPr>
          </a:p>
          <a:p>
            <a:r>
              <a:rPr lang="zh-CN" altLang="en-US" sz="1600" dirty="0">
                <a:solidFill>
                  <a:schemeClr val="bg1">
                    <a:lumMod val="50000"/>
                  </a:schemeClr>
                </a:solidFill>
              </a:rPr>
              <a:t>文字</a:t>
            </a:r>
          </a:p>
        </p:txBody>
      </p:sp>
      <p:sp>
        <p:nvSpPr>
          <p:cNvPr id="17" name="TextBox 16"/>
          <p:cNvSpPr txBox="1"/>
          <p:nvPr/>
        </p:nvSpPr>
        <p:spPr>
          <a:xfrm>
            <a:off x="2751171" y="3035978"/>
            <a:ext cx="1635774" cy="907339"/>
          </a:xfrm>
          <a:prstGeom prst="rect">
            <a:avLst/>
          </a:prstGeom>
          <a:noFill/>
        </p:spPr>
        <p:txBody>
          <a:bodyPr wrap="square" lIns="136739" tIns="68370" rIns="136739" bIns="68370" rtlCol="0" anchor="ctr">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文字点击添加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文字</a:t>
            </a:r>
          </a:p>
        </p:txBody>
      </p:sp>
      <p:sp>
        <p:nvSpPr>
          <p:cNvPr id="18" name="TextBox 17"/>
          <p:cNvSpPr txBox="1"/>
          <p:nvPr/>
        </p:nvSpPr>
        <p:spPr>
          <a:xfrm>
            <a:off x="4800765" y="4410621"/>
            <a:ext cx="1154667" cy="630404"/>
          </a:xfrm>
          <a:prstGeom prst="rect">
            <a:avLst/>
          </a:prstGeom>
          <a:noFill/>
        </p:spPr>
        <p:txBody>
          <a:bodyPr wrap="square" lIns="136739" tIns="68370" rIns="136739" bIns="68370"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点击添加</a:t>
            </a:r>
            <a:endParaRPr lang="en-US" altLang="zh-CN" dirty="0">
              <a:solidFill>
                <a:schemeClr val="bg1">
                  <a:lumMod val="50000"/>
                </a:schemeClr>
              </a:solidFill>
            </a:endParaRPr>
          </a:p>
          <a:p>
            <a:r>
              <a:rPr lang="zh-CN" altLang="en-US" dirty="0">
                <a:solidFill>
                  <a:schemeClr val="bg1">
                    <a:lumMod val="50000"/>
                  </a:schemeClr>
                </a:solidFill>
              </a:rPr>
              <a:t>文字</a:t>
            </a:r>
          </a:p>
        </p:txBody>
      </p:sp>
      <p:sp>
        <p:nvSpPr>
          <p:cNvPr id="19" name="TextBox 18"/>
          <p:cNvSpPr txBox="1"/>
          <p:nvPr/>
        </p:nvSpPr>
        <p:spPr>
          <a:xfrm>
            <a:off x="6320495" y="3101566"/>
            <a:ext cx="1635774" cy="630404"/>
          </a:xfrm>
          <a:prstGeom prst="rect">
            <a:avLst/>
          </a:prstGeom>
          <a:noFill/>
        </p:spPr>
        <p:txBody>
          <a:bodyPr wrap="square" lIns="136739" tIns="68370" rIns="136739" bIns="68370" rtlCol="0" anchor="ctr">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文字点击</a:t>
            </a:r>
          </a:p>
        </p:txBody>
      </p:sp>
      <p:sp>
        <p:nvSpPr>
          <p:cNvPr id="20" name="矩形 19"/>
          <p:cNvSpPr/>
          <p:nvPr/>
        </p:nvSpPr>
        <p:spPr>
          <a:xfrm>
            <a:off x="8764386" y="2069054"/>
            <a:ext cx="2663475" cy="4016060"/>
          </a:xfrm>
          <a:prstGeom prst="rect">
            <a:avLst/>
          </a:prstGeom>
        </p:spPr>
        <p:txBody>
          <a:bodyPr wrap="square" lIns="136739" tIns="68370" rIns="136739" bIns="68370">
            <a:spAutoFit/>
          </a:bodyPr>
          <a:lstStyle/>
          <a:p>
            <a:pPr>
              <a:lnSpc>
                <a:spcPct val="150000"/>
              </a:lnSpc>
            </a:pPr>
            <a:r>
              <a:rPr lang="zh-CN" altLang="en-US" sz="2400" b="1" dirty="0">
                <a:solidFill>
                  <a:srgbClr val="E94E60"/>
                </a:solidFill>
                <a:latin typeface="微软雅黑" panose="020B0503020204020204" pitchFamily="34" charset="-122"/>
                <a:ea typeface="微软雅黑" panose="020B0503020204020204" pitchFamily="34" charset="-122"/>
              </a:rPr>
              <a:t>点击添加小标题</a:t>
            </a:r>
            <a:endParaRPr lang="en-US" altLang="zh-CN" sz="2400" b="1" dirty="0">
              <a:solidFill>
                <a:srgbClr val="E94E60"/>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Freeform 4"/>
          <p:cNvSpPr/>
          <p:nvPr/>
        </p:nvSpPr>
        <p:spPr bwMode="auto">
          <a:xfrm>
            <a:off x="2357690" y="2331513"/>
            <a:ext cx="2394279" cy="237875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1">
              <a:lumMod val="50000"/>
              <a:lumOff val="50000"/>
            </a:schemeClr>
          </a:solidFill>
          <a:ln w="3175" cap="flat" cmpd="sng" algn="ctr">
            <a:noFill/>
            <a:prstDash val="solid"/>
          </a:ln>
          <a:effectLst/>
        </p:spPr>
        <p:txBody>
          <a:bodyPr lIns="0" tIns="68370" rIns="0" bIns="68370" anchor="ctr"/>
          <a:lstStyle/>
          <a:p>
            <a:pPr algn="ctr" defTabSz="1367155" fontAlgn="base">
              <a:lnSpc>
                <a:spcPct val="120000"/>
              </a:lnSpc>
              <a:spcBef>
                <a:spcPts val="900"/>
              </a:spcBef>
              <a:spcAft>
                <a:spcPts val="900"/>
              </a:spcAft>
              <a:defRPr/>
            </a:pPr>
            <a:endParaRPr lang="en-US" sz="42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Freeform 6"/>
          <p:cNvSpPr/>
          <p:nvPr/>
        </p:nvSpPr>
        <p:spPr bwMode="auto">
          <a:xfrm>
            <a:off x="4393829" y="3696666"/>
            <a:ext cx="1892478" cy="1880209"/>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E94E60"/>
          </a:solidFill>
          <a:ln w="3175" cap="flat" cmpd="sng" algn="ctr">
            <a:noFill/>
            <a:prstDash val="solid"/>
          </a:ln>
          <a:effectLst/>
        </p:spPr>
        <p:txBody>
          <a:bodyPr lIns="0" tIns="68370" rIns="0" bIns="68370" anchor="ctr"/>
          <a:lstStyle/>
          <a:p>
            <a:pPr algn="ctr" defTabSz="1367155" fontAlgn="base">
              <a:lnSpc>
                <a:spcPct val="120000"/>
              </a:lnSpc>
              <a:spcBef>
                <a:spcPts val="900"/>
              </a:spcBef>
              <a:spcAft>
                <a:spcPts val="900"/>
              </a:spcAft>
              <a:defRPr/>
            </a:pPr>
            <a:endParaRPr lang="en-US" sz="4200" kern="0" dirty="0">
              <a:solidFill>
                <a:srgbClr val="414455"/>
              </a:solidFill>
              <a:latin typeface="微软雅黑" panose="020B0503020204020204" pitchFamily="34" charset="-122"/>
              <a:ea typeface="微软雅黑" panose="020B0503020204020204" pitchFamily="34" charset="-122"/>
            </a:endParaRPr>
          </a:p>
        </p:txBody>
      </p:sp>
      <p:sp>
        <p:nvSpPr>
          <p:cNvPr id="23" name="Freeform 8"/>
          <p:cNvSpPr/>
          <p:nvPr/>
        </p:nvSpPr>
        <p:spPr bwMode="auto">
          <a:xfrm>
            <a:off x="822736" y="4019658"/>
            <a:ext cx="2088760" cy="2073986"/>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E94E60"/>
          </a:solidFill>
          <a:ln w="3175" cap="flat" cmpd="sng" algn="ctr">
            <a:noFill/>
            <a:prstDash val="solid"/>
          </a:ln>
          <a:effectLst/>
        </p:spPr>
        <p:txBody>
          <a:bodyPr lIns="0" tIns="68370" rIns="0" bIns="68370" anchor="ctr"/>
          <a:lstStyle/>
          <a:p>
            <a:pPr algn="ctr" defTabSz="1367155" fontAlgn="base">
              <a:lnSpc>
                <a:spcPct val="120000"/>
              </a:lnSpc>
              <a:spcBef>
                <a:spcPts val="900"/>
              </a:spcBef>
              <a:spcAft>
                <a:spcPts val="900"/>
              </a:spcAft>
              <a:defRPr/>
            </a:pPr>
            <a:endParaRPr lang="en-US" sz="4200" kern="0" dirty="0">
              <a:solidFill>
                <a:sysClr val="window" lastClr="FFFFFF"/>
              </a:solidFill>
              <a:latin typeface="微软雅黑" panose="020B0503020204020204" pitchFamily="34" charset="-122"/>
              <a:ea typeface="微软雅黑" panose="020B0503020204020204" pitchFamily="34" charset="-122"/>
            </a:endParaRPr>
          </a:p>
        </p:txBody>
      </p:sp>
      <p:sp>
        <p:nvSpPr>
          <p:cNvPr id="24" name="Freeform 6"/>
          <p:cNvSpPr/>
          <p:nvPr/>
        </p:nvSpPr>
        <p:spPr bwMode="auto">
          <a:xfrm>
            <a:off x="5975339" y="2331514"/>
            <a:ext cx="2286009" cy="2271189"/>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tx1">
              <a:lumMod val="50000"/>
              <a:lumOff val="50000"/>
            </a:schemeClr>
          </a:solidFill>
          <a:ln w="3175" cap="flat" cmpd="sng" algn="ctr">
            <a:noFill/>
            <a:prstDash val="solid"/>
          </a:ln>
          <a:effectLst/>
        </p:spPr>
        <p:txBody>
          <a:bodyPr lIns="0" tIns="68370" rIns="0" bIns="68370" anchor="ctr"/>
          <a:lstStyle/>
          <a:p>
            <a:pPr algn="ctr" defTabSz="1367155" fontAlgn="base">
              <a:lnSpc>
                <a:spcPct val="120000"/>
              </a:lnSpc>
              <a:spcBef>
                <a:spcPts val="900"/>
              </a:spcBef>
              <a:spcAft>
                <a:spcPts val="900"/>
              </a:spcAft>
            </a:pPr>
            <a:endParaRPr lang="en-US" sz="4200"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2497187" y="302940"/>
            <a:ext cx="7488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smtClean="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rPr>
              <a:t>单击此处添加标题</a:t>
            </a:r>
            <a:endParaRPr lang="zh-CN" altLang="en-US" sz="2800" dirty="0">
              <a:solidFill>
                <a:schemeClr val="tx1">
                  <a:lumMod val="75000"/>
                  <a:lumOff val="2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wind"/>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8" presetClass="emph" presetSubtype="0" repeatCount="indefinite" fill="hold" grpId="1" nodeType="withEffect">
                                  <p:stCondLst>
                                    <p:cond delay="0"/>
                                  </p:stCondLst>
                                  <p:childTnLst>
                                    <p:animRot by="-86400000">
                                      <p:cBhvr>
                                        <p:cTn id="9" dur="8000" fill="hold"/>
                                        <p:tgtEl>
                                          <p:spTgt spid="23"/>
                                        </p:tgtEl>
                                        <p:attrNameLst>
                                          <p:attrName>r</p:attrName>
                                        </p:attrNameLst>
                                      </p:cBhvr>
                                    </p:animRot>
                                  </p:childTnLst>
                                </p:cTn>
                              </p:par>
                              <p:par>
                                <p:cTn id="10" presetID="53" presetClass="entr" presetSubtype="16" fill="hold" grpId="0" nodeType="withEffect">
                                  <p:stCondLst>
                                    <p:cond delay="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8" presetClass="emph" presetSubtype="0" repeatCount="indefinite" fill="hold" grpId="1" nodeType="withEffect">
                                  <p:stCondLst>
                                    <p:cond delay="1500"/>
                                  </p:stCondLst>
                                  <p:childTnLst>
                                    <p:animRot by="64800000">
                                      <p:cBhvr>
                                        <p:cTn id="19" dur="7500" fill="hold"/>
                                        <p:tgtEl>
                                          <p:spTgt spid="21"/>
                                        </p:tgtEl>
                                        <p:attrNameLst>
                                          <p:attrName>r</p:attrName>
                                        </p:attrNameLst>
                                      </p:cBhvr>
                                    </p:animRot>
                                  </p:childTnLst>
                                </p:cTn>
                              </p:par>
                              <p:par>
                                <p:cTn id="20" presetID="53" presetClass="entr" presetSubtype="16" fill="hold" grpId="0" nodeType="withEffect">
                                  <p:stCondLst>
                                    <p:cond delay="20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8" presetClass="emph" presetSubtype="0" repeatCount="indefinite" fill="hold" grpId="1" nodeType="withEffect">
                                  <p:stCondLst>
                                    <p:cond delay="3000"/>
                                  </p:stCondLst>
                                  <p:childTnLst>
                                    <p:animRot by="-108000000">
                                      <p:cBhvr>
                                        <p:cTn id="29" dur="7500" fill="hold"/>
                                        <p:tgtEl>
                                          <p:spTgt spid="22"/>
                                        </p:tgtEl>
                                        <p:attrNameLst>
                                          <p:attrName>r</p:attrName>
                                        </p:attrNameLst>
                                      </p:cBhvr>
                                    </p:animRot>
                                  </p:childTnLst>
                                </p:cTn>
                              </p:par>
                              <p:par>
                                <p:cTn id="30" presetID="53" presetClass="entr" presetSubtype="16" fill="hold" grpId="0" nodeType="withEffect">
                                  <p:stCondLst>
                                    <p:cond delay="40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8" presetClass="emph" presetSubtype="0" repeatCount="indefinite" fill="hold" grpId="1" nodeType="withEffect">
                                  <p:stCondLst>
                                    <p:cond delay="4500"/>
                                  </p:stCondLst>
                                  <p:childTnLst>
                                    <p:animRot by="86400000">
                                      <p:cBhvr>
                                        <p:cTn id="39" dur="7000" fill="hold"/>
                                        <p:tgtEl>
                                          <p:spTgt spid="24"/>
                                        </p:tgtEl>
                                        <p:attrNameLst>
                                          <p:attrName>r</p:attrName>
                                        </p:attrNameLst>
                                      </p:cBhvr>
                                    </p:animRot>
                                  </p:childTnLst>
                                </p:cTn>
                              </p:par>
                              <p:par>
                                <p:cTn id="40" presetID="53" presetClass="entr" presetSubtype="16" fill="hold" grpId="0" nodeType="withEffect">
                                  <p:stCondLst>
                                    <p:cond delay="50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22" presetClass="entr" presetSubtype="8" fill="hold" grpId="0" nodeType="withEffect">
                                  <p:stCondLst>
                                    <p:cond delay="650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463">
      <a:dk1>
        <a:sysClr val="windowText" lastClr="000000"/>
      </a:dk1>
      <a:lt1>
        <a:sysClr val="window" lastClr="FFFFFF"/>
      </a:lt1>
      <a:dk2>
        <a:srgbClr val="39302A"/>
      </a:dk2>
      <a:lt2>
        <a:srgbClr val="7F7F7F"/>
      </a:lt2>
      <a:accent1>
        <a:srgbClr val="003CB4"/>
      </a:accent1>
      <a:accent2>
        <a:srgbClr val="FFC000"/>
      </a:accent2>
      <a:accent3>
        <a:srgbClr val="C00000"/>
      </a:accent3>
      <a:accent4>
        <a:srgbClr val="003CB4"/>
      </a:accent4>
      <a:accent5>
        <a:srgbClr val="FFC000"/>
      </a:accent5>
      <a:accent6>
        <a:srgbClr val="C00000"/>
      </a:accent6>
      <a:hlink>
        <a:srgbClr val="FFCA08"/>
      </a:hlink>
      <a:folHlink>
        <a:srgbClr val="7F723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5493</Words>
  <Application>Microsoft Office PowerPoint</Application>
  <PresentationFormat>自定义</PresentationFormat>
  <Paragraphs>324</Paragraphs>
  <Slides>33</Slides>
  <Notes>32</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33</vt:i4>
      </vt:variant>
    </vt:vector>
  </HeadingPairs>
  <TitlesOfParts>
    <vt:vector size="54" baseType="lpstr">
      <vt:lpstr>Arial Unicode MS</vt:lpstr>
      <vt:lpstr>BebasNeueBold</vt:lpstr>
      <vt:lpstr>FontAwesome</vt:lpstr>
      <vt:lpstr>Gill Sans</vt:lpstr>
      <vt:lpstr>Lato Regular</vt:lpstr>
      <vt:lpstr>League Gothic Regular</vt:lpstr>
      <vt:lpstr>Raleway Light</vt:lpstr>
      <vt:lpstr>Roboto Regular</vt:lpstr>
      <vt:lpstr>方正兰亭黑_GBK</vt:lpstr>
      <vt:lpstr>华文黑体</vt:lpstr>
      <vt:lpstr>华文隶书</vt:lpstr>
      <vt:lpstr>时尚中黑简体</vt:lpstr>
      <vt:lpstr>宋体</vt:lpstr>
      <vt:lpstr>微软雅黑</vt:lpstr>
      <vt:lpstr>微软雅黑 Light</vt:lpstr>
      <vt:lpstr>Arial</vt:lpstr>
      <vt:lpstr>Calibri</vt:lpstr>
      <vt:lpstr>Helvetica</vt:lpstr>
      <vt:lpstr>Impact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青年节</dc:title>
  <dc:creator>user</dc:creator>
  <cp:keywords>青年节</cp:keywords>
  <cp:lastModifiedBy>阳光 男孩</cp:lastModifiedBy>
  <cp:revision>105</cp:revision>
  <dcterms:created xsi:type="dcterms:W3CDTF">2015-09-13T11:28:00Z</dcterms:created>
  <dcterms:modified xsi:type="dcterms:W3CDTF">2019-04-15T12:46:36Z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