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6" r:id="rId11"/>
    <p:sldId id="267" r:id="rId12"/>
    <p:sldId id="268" r:id="rId13"/>
    <p:sldId id="269" r:id="rId14"/>
    <p:sldId id="270" r:id="rId15"/>
    <p:sldId id="271"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04430E0-CB32-48D0-B44C-86692AC560C1}">
          <p14:sldIdLst>
            <p14:sldId id="256"/>
            <p14:sldId id="257"/>
            <p14:sldId id="258"/>
            <p14:sldId id="259"/>
            <p14:sldId id="260"/>
            <p14:sldId id="261"/>
            <p14:sldId id="262"/>
            <p14:sldId id="263"/>
            <p14:sldId id="264"/>
            <p14:sldId id="266"/>
          </p14:sldIdLst>
        </p14:section>
        <p14:section name="设计规范" id="{F54E7421-DA9C-40C4-AF74-75D8772DD44B}">
          <p14:sldIdLst>
            <p14:sldId id="267"/>
            <p14:sldId id="268"/>
            <p14:sldId id="269"/>
            <p14:sldId id="270"/>
            <p14:sldId id="27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ECEC"/>
    <a:srgbClr val="ACFC4F"/>
    <a:srgbClr val="E0E1E2"/>
    <a:srgbClr val="D2D3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84" y="28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A028C5-71C7-4FF4-B2C4-472BDDA7703F}"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3B9BB6-B807-4CC2-8A43-11BC1BF78033}" type="slidenum">
              <a:rPr lang="zh-CN" altLang="en-US" smtClean="0"/>
              <a:t>‹#›</a:t>
            </a:fld>
            <a:endParaRPr lang="zh-CN" altLang="en-US"/>
          </a:p>
        </p:txBody>
      </p:sp>
    </p:spTree>
    <p:extLst>
      <p:ext uri="{BB962C8B-B14F-4D97-AF65-F5344CB8AC3E}">
        <p14:creationId xmlns:p14="http://schemas.microsoft.com/office/powerpoint/2010/main" val="4181052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B9BB6-B807-4CC2-8A43-11BC1BF78033}" type="slidenum">
              <a:rPr lang="zh-CN" altLang="en-US" smtClean="0"/>
              <a:t>2</a:t>
            </a:fld>
            <a:endParaRPr lang="zh-CN" altLang="en-US"/>
          </a:p>
        </p:txBody>
      </p:sp>
    </p:spTree>
    <p:extLst>
      <p:ext uri="{BB962C8B-B14F-4D97-AF65-F5344CB8AC3E}">
        <p14:creationId xmlns:p14="http://schemas.microsoft.com/office/powerpoint/2010/main" val="6523934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12813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C80ECD9F-61D9-4F6A-BEB4-CF1DDADDF32C}"/>
              </a:ext>
            </a:extLst>
          </p:cNvPr>
          <p:cNvGrpSpPr/>
          <p:nvPr userDrawn="1"/>
        </p:nvGrpSpPr>
        <p:grpSpPr>
          <a:xfrm>
            <a:off x="0" y="1660525"/>
            <a:ext cx="12192000" cy="3536950"/>
            <a:chOff x="0" y="1660525"/>
            <a:chExt cx="12192000" cy="3536950"/>
          </a:xfrm>
        </p:grpSpPr>
        <p:pic>
          <p:nvPicPr>
            <p:cNvPr id="3" name="图片 2">
              <a:extLst>
                <a:ext uri="{FF2B5EF4-FFF2-40B4-BE49-F238E27FC236}">
                  <a16:creationId xmlns:a16="http://schemas.microsoft.com/office/drawing/2014/main" xmlns="" id="{9E7CE9F1-29D1-4033-9F34-D5064341FE8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660525"/>
              <a:ext cx="12192000" cy="3536950"/>
            </a:xfrm>
            <a:prstGeom prst="rect">
              <a:avLst/>
            </a:prstGeom>
          </p:spPr>
        </p:pic>
        <p:sp>
          <p:nvSpPr>
            <p:cNvPr id="4" name="文本框 3">
              <a:extLst>
                <a:ext uri="{FF2B5EF4-FFF2-40B4-BE49-F238E27FC236}">
                  <a16:creationId xmlns:a16="http://schemas.microsoft.com/office/drawing/2014/main" xmlns="" id="{0F7C29EF-9F2F-4C89-8954-A650E2DEE305}"/>
                </a:ext>
              </a:extLst>
            </p:cNvPr>
            <p:cNvSpPr txBox="1"/>
            <p:nvPr userDrawn="1"/>
          </p:nvSpPr>
          <p:spPr>
            <a:xfrm>
              <a:off x="901700" y="1660525"/>
              <a:ext cx="1752600" cy="46384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mn-ea"/>
                  <a:ea typeface="+mn-ea"/>
                  <a:cs typeface="+mn-cs"/>
                </a:rPr>
                <a:t>作者信息：</a:t>
              </a:r>
            </a:p>
          </p:txBody>
        </p:sp>
      </p:grpSp>
    </p:spTree>
    <p:extLst>
      <p:ext uri="{BB962C8B-B14F-4D97-AF65-F5344CB8AC3E}">
        <p14:creationId xmlns:p14="http://schemas.microsoft.com/office/powerpoint/2010/main" val="3002582149"/>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B5D6CA0-F769-472C-BE95-5FB304C40B9E}"/>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54F5A176-10A6-4D64-97AA-4B110DE9006F}"/>
              </a:ext>
            </a:extLst>
          </p:cNvPr>
          <p:cNvGrpSpPr/>
          <p:nvPr/>
        </p:nvGrpSpPr>
        <p:grpSpPr>
          <a:xfrm>
            <a:off x="2934885" y="1407160"/>
            <a:ext cx="1947645" cy="4043680"/>
            <a:chOff x="4794250" y="1407160"/>
            <a:chExt cx="1947645" cy="4043680"/>
          </a:xfrm>
        </p:grpSpPr>
        <p:sp>
          <p:nvSpPr>
            <p:cNvPr id="13" name="矩形 12">
              <a:extLst>
                <a:ext uri="{FF2B5EF4-FFF2-40B4-BE49-F238E27FC236}">
                  <a16:creationId xmlns:a16="http://schemas.microsoft.com/office/drawing/2014/main" xmlns="" id="{E55DB7B2-F97F-46D7-9C33-B79420B13AD5}"/>
                </a:ext>
              </a:extLst>
            </p:cNvPr>
            <p:cNvSpPr/>
            <p:nvPr/>
          </p:nvSpPr>
          <p:spPr>
            <a:xfrm>
              <a:off x="4794250" y="1790700"/>
              <a:ext cx="1760220" cy="3660140"/>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F6E2B8A8-F384-4423-BE7C-9EDED5647200}"/>
                </a:ext>
              </a:extLst>
            </p:cNvPr>
            <p:cNvSpPr txBox="1"/>
            <p:nvPr/>
          </p:nvSpPr>
          <p:spPr>
            <a:xfrm>
              <a:off x="4794250" y="1407160"/>
              <a:ext cx="1760220" cy="1862048"/>
            </a:xfrm>
            <a:prstGeom prst="rect">
              <a:avLst/>
            </a:prstGeom>
            <a:noFill/>
          </p:spPr>
          <p:txBody>
            <a:bodyPr wrap="square" rtlCol="0">
              <a:spAutoFit/>
            </a:bodyPr>
            <a:lstStyle/>
            <a:p>
              <a:pPr algn="dist"/>
              <a:r>
                <a:rPr lang="en-US" altLang="zh-CN" sz="11500">
                  <a:latin typeface="MD Tall 2" panose="02000508020000020004" pitchFamily="2" charset="0"/>
                </a:rPr>
                <a:t>POWER</a:t>
              </a:r>
              <a:endParaRPr lang="zh-CN" altLang="en-US" sz="11500">
                <a:latin typeface="MD Tall 2" panose="02000508020000020004" pitchFamily="2" charset="0"/>
              </a:endParaRPr>
            </a:p>
          </p:txBody>
        </p:sp>
        <p:sp>
          <p:nvSpPr>
            <p:cNvPr id="15" name="文本框 14">
              <a:extLst>
                <a:ext uri="{FF2B5EF4-FFF2-40B4-BE49-F238E27FC236}">
                  <a16:creationId xmlns:a16="http://schemas.microsoft.com/office/drawing/2014/main" xmlns="" id="{C195F91D-F59C-4BE2-BFD8-81EDC1F14567}"/>
                </a:ext>
              </a:extLst>
            </p:cNvPr>
            <p:cNvSpPr txBox="1"/>
            <p:nvPr/>
          </p:nvSpPr>
          <p:spPr>
            <a:xfrm rot="5400000">
              <a:off x="4578812" y="3535138"/>
              <a:ext cx="1455192" cy="923330"/>
            </a:xfrm>
            <a:prstGeom prst="rect">
              <a:avLst/>
            </a:prstGeom>
            <a:noFill/>
          </p:spPr>
          <p:txBody>
            <a:bodyPr wrap="square" rtlCol="0">
              <a:spAutoFit/>
            </a:bodyPr>
            <a:lstStyle/>
            <a:p>
              <a:pPr algn="dist"/>
              <a:r>
                <a:rPr lang="en-US" altLang="zh-CN" sz="5400">
                  <a:latin typeface="MD Tall 2" panose="02000508020000020004" pitchFamily="2" charset="0"/>
                </a:rPr>
                <a:t>POINT</a:t>
              </a:r>
              <a:endParaRPr lang="zh-CN" altLang="en-US" sz="5400">
                <a:latin typeface="MD Tall 2" panose="02000508020000020004" pitchFamily="2" charset="0"/>
              </a:endParaRPr>
            </a:p>
          </p:txBody>
        </p:sp>
        <p:sp>
          <p:nvSpPr>
            <p:cNvPr id="16" name="文本框 15">
              <a:extLst>
                <a:ext uri="{FF2B5EF4-FFF2-40B4-BE49-F238E27FC236}">
                  <a16:creationId xmlns:a16="http://schemas.microsoft.com/office/drawing/2014/main" xmlns="" id="{4CDCD8D3-EA5C-4958-953F-4F93D722E167}"/>
                </a:ext>
              </a:extLst>
            </p:cNvPr>
            <p:cNvSpPr txBox="1"/>
            <p:nvPr/>
          </p:nvSpPr>
          <p:spPr>
            <a:xfrm rot="5400000">
              <a:off x="5189414" y="3898358"/>
              <a:ext cx="2181632" cy="923330"/>
            </a:xfrm>
            <a:prstGeom prst="rect">
              <a:avLst/>
            </a:prstGeom>
            <a:noFill/>
          </p:spPr>
          <p:txBody>
            <a:bodyPr wrap="square" rtlCol="0">
              <a:spAutoFit/>
            </a:bodyPr>
            <a:lstStyle/>
            <a:p>
              <a:pPr algn="dist"/>
              <a:r>
                <a:rPr lang="en-US" altLang="zh-CN" sz="5400">
                  <a:latin typeface="MD Tall 2" panose="02000508020000020004" pitchFamily="2" charset="0"/>
                </a:rPr>
                <a:t>TEMPLET</a:t>
              </a:r>
              <a:endParaRPr lang="zh-CN" altLang="en-US" sz="5400">
                <a:latin typeface="MD Tall 2" panose="02000508020000020004" pitchFamily="2" charset="0"/>
              </a:endParaRPr>
            </a:p>
          </p:txBody>
        </p:sp>
        <p:sp>
          <p:nvSpPr>
            <p:cNvPr id="17" name="文本框 16">
              <a:extLst>
                <a:ext uri="{FF2B5EF4-FFF2-40B4-BE49-F238E27FC236}">
                  <a16:creationId xmlns:a16="http://schemas.microsoft.com/office/drawing/2014/main" xmlns="" id="{6B4DC240-F5A1-4000-AD93-81EA18CEA4DB}"/>
                </a:ext>
              </a:extLst>
            </p:cNvPr>
            <p:cNvSpPr txBox="1"/>
            <p:nvPr/>
          </p:nvSpPr>
          <p:spPr>
            <a:xfrm rot="5400000">
              <a:off x="4793289" y="4851635"/>
              <a:ext cx="829077" cy="369332"/>
            </a:xfrm>
            <a:prstGeom prst="rect">
              <a:avLst/>
            </a:prstGeom>
            <a:noFill/>
          </p:spPr>
          <p:txBody>
            <a:bodyPr wrap="square" rtlCol="0">
              <a:spAutoFit/>
            </a:bodyPr>
            <a:lstStyle/>
            <a:p>
              <a:pPr algn="ctr"/>
              <a:r>
                <a:rPr lang="en-US" altLang="zh-CN" sz="900" b="1">
                  <a:latin typeface="+mn-ea"/>
                </a:rPr>
                <a:t>DESIGNED BY XIAO</a:t>
              </a:r>
              <a:endParaRPr lang="zh-CN" altLang="en-US" sz="900" b="1">
                <a:latin typeface="+mn-ea"/>
              </a:endParaRPr>
            </a:p>
          </p:txBody>
        </p:sp>
      </p:grpSp>
      <p:grpSp>
        <p:nvGrpSpPr>
          <p:cNvPr id="18" name="组合 17">
            <a:extLst>
              <a:ext uri="{FF2B5EF4-FFF2-40B4-BE49-F238E27FC236}">
                <a16:creationId xmlns:a16="http://schemas.microsoft.com/office/drawing/2014/main" xmlns="" id="{FA21CB22-8AF8-4456-BC77-7924EE0EB459}"/>
              </a:ext>
            </a:extLst>
          </p:cNvPr>
          <p:cNvGrpSpPr/>
          <p:nvPr/>
        </p:nvGrpSpPr>
        <p:grpSpPr>
          <a:xfrm>
            <a:off x="3480243" y="1407159"/>
            <a:ext cx="1947645" cy="4043680"/>
            <a:chOff x="4794250" y="1407160"/>
            <a:chExt cx="1947645" cy="4043680"/>
          </a:xfrm>
        </p:grpSpPr>
        <p:sp>
          <p:nvSpPr>
            <p:cNvPr id="19" name="矩形 18">
              <a:extLst>
                <a:ext uri="{FF2B5EF4-FFF2-40B4-BE49-F238E27FC236}">
                  <a16:creationId xmlns:a16="http://schemas.microsoft.com/office/drawing/2014/main" xmlns="" id="{444272F4-D10E-4DC7-8B79-F09362BDB94A}"/>
                </a:ext>
              </a:extLst>
            </p:cNvPr>
            <p:cNvSpPr/>
            <p:nvPr/>
          </p:nvSpPr>
          <p:spPr>
            <a:xfrm>
              <a:off x="4794250" y="1790700"/>
              <a:ext cx="1760220" cy="3660140"/>
            </a:xfrm>
            <a:prstGeom prst="rect">
              <a:avLst/>
            </a:prstGeom>
            <a:solidFill>
              <a:srgbClr val="EBECEC"/>
            </a:solidFill>
            <a:ln>
              <a:noFill/>
            </a:ln>
            <a:effectLst>
              <a:outerShdw blurRad="25400" dist="127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3618BED4-4FD3-4E87-A188-62812B2A6CAD}"/>
                </a:ext>
              </a:extLst>
            </p:cNvPr>
            <p:cNvSpPr txBox="1"/>
            <p:nvPr/>
          </p:nvSpPr>
          <p:spPr>
            <a:xfrm>
              <a:off x="4794250" y="1407160"/>
              <a:ext cx="1760220" cy="1862048"/>
            </a:xfrm>
            <a:prstGeom prst="rect">
              <a:avLst/>
            </a:prstGeom>
            <a:noFill/>
          </p:spPr>
          <p:txBody>
            <a:bodyPr wrap="square" rtlCol="0">
              <a:spAutoFit/>
            </a:bodyPr>
            <a:lstStyle/>
            <a:p>
              <a:pPr algn="dist"/>
              <a:r>
                <a:rPr lang="en-US" altLang="zh-CN" sz="11500">
                  <a:latin typeface="MD Tall 2" panose="02000508020000020004" pitchFamily="2" charset="0"/>
                </a:rPr>
                <a:t>POWER</a:t>
              </a:r>
              <a:endParaRPr lang="zh-CN" altLang="en-US" sz="11500">
                <a:latin typeface="MD Tall 2" panose="02000508020000020004" pitchFamily="2" charset="0"/>
              </a:endParaRPr>
            </a:p>
          </p:txBody>
        </p:sp>
        <p:sp>
          <p:nvSpPr>
            <p:cNvPr id="21" name="文本框 20">
              <a:extLst>
                <a:ext uri="{FF2B5EF4-FFF2-40B4-BE49-F238E27FC236}">
                  <a16:creationId xmlns:a16="http://schemas.microsoft.com/office/drawing/2014/main" xmlns="" id="{4E2E6C07-94F6-4468-B8B5-BCF8F3FA3FCC}"/>
                </a:ext>
              </a:extLst>
            </p:cNvPr>
            <p:cNvSpPr txBox="1"/>
            <p:nvPr/>
          </p:nvSpPr>
          <p:spPr>
            <a:xfrm rot="5400000">
              <a:off x="4578812" y="3535138"/>
              <a:ext cx="1455192" cy="923330"/>
            </a:xfrm>
            <a:prstGeom prst="rect">
              <a:avLst/>
            </a:prstGeom>
            <a:noFill/>
          </p:spPr>
          <p:txBody>
            <a:bodyPr wrap="square" rtlCol="0">
              <a:spAutoFit/>
            </a:bodyPr>
            <a:lstStyle/>
            <a:p>
              <a:pPr algn="dist"/>
              <a:r>
                <a:rPr lang="en-US" altLang="zh-CN" sz="5400">
                  <a:latin typeface="MD Tall 2" panose="02000508020000020004" pitchFamily="2" charset="0"/>
                </a:rPr>
                <a:t>POINT</a:t>
              </a:r>
              <a:endParaRPr lang="zh-CN" altLang="en-US" sz="5400">
                <a:latin typeface="MD Tall 2" panose="02000508020000020004" pitchFamily="2" charset="0"/>
              </a:endParaRPr>
            </a:p>
          </p:txBody>
        </p:sp>
        <p:sp>
          <p:nvSpPr>
            <p:cNvPr id="22" name="文本框 21">
              <a:extLst>
                <a:ext uri="{FF2B5EF4-FFF2-40B4-BE49-F238E27FC236}">
                  <a16:creationId xmlns:a16="http://schemas.microsoft.com/office/drawing/2014/main" xmlns="" id="{C3B8CA9D-3B15-4B78-BBD7-68AC1C4086B5}"/>
                </a:ext>
              </a:extLst>
            </p:cNvPr>
            <p:cNvSpPr txBox="1"/>
            <p:nvPr/>
          </p:nvSpPr>
          <p:spPr>
            <a:xfrm rot="5400000">
              <a:off x="5189414" y="3898358"/>
              <a:ext cx="2181632" cy="923330"/>
            </a:xfrm>
            <a:prstGeom prst="rect">
              <a:avLst/>
            </a:prstGeom>
            <a:noFill/>
          </p:spPr>
          <p:txBody>
            <a:bodyPr wrap="square" rtlCol="0">
              <a:spAutoFit/>
            </a:bodyPr>
            <a:lstStyle/>
            <a:p>
              <a:pPr algn="dist"/>
              <a:r>
                <a:rPr lang="en-US" altLang="zh-CN" sz="5400">
                  <a:latin typeface="MD Tall 2" panose="02000508020000020004" pitchFamily="2" charset="0"/>
                </a:rPr>
                <a:t>TEMPLET</a:t>
              </a:r>
              <a:endParaRPr lang="zh-CN" altLang="en-US" sz="5400">
                <a:latin typeface="MD Tall 2" panose="02000508020000020004" pitchFamily="2" charset="0"/>
              </a:endParaRPr>
            </a:p>
          </p:txBody>
        </p:sp>
        <p:sp>
          <p:nvSpPr>
            <p:cNvPr id="23" name="文本框 22">
              <a:extLst>
                <a:ext uri="{FF2B5EF4-FFF2-40B4-BE49-F238E27FC236}">
                  <a16:creationId xmlns:a16="http://schemas.microsoft.com/office/drawing/2014/main" xmlns="" id="{83C0BAC4-1221-47BA-A329-2D1F149BC5A0}"/>
                </a:ext>
              </a:extLst>
            </p:cNvPr>
            <p:cNvSpPr txBox="1"/>
            <p:nvPr/>
          </p:nvSpPr>
          <p:spPr>
            <a:xfrm rot="5400000">
              <a:off x="4793289" y="4851635"/>
              <a:ext cx="829077" cy="369332"/>
            </a:xfrm>
            <a:prstGeom prst="rect">
              <a:avLst/>
            </a:prstGeom>
            <a:noFill/>
          </p:spPr>
          <p:txBody>
            <a:bodyPr wrap="square" rtlCol="0">
              <a:spAutoFit/>
            </a:bodyPr>
            <a:lstStyle/>
            <a:p>
              <a:pPr algn="ctr"/>
              <a:r>
                <a:rPr lang="en-US" altLang="zh-CN" sz="900" b="1">
                  <a:latin typeface="+mn-ea"/>
                </a:rPr>
                <a:t>DESIGNED BY XIAO</a:t>
              </a:r>
              <a:endParaRPr lang="zh-CN" altLang="en-US" sz="900" b="1">
                <a:latin typeface="+mn-ea"/>
              </a:endParaRPr>
            </a:p>
          </p:txBody>
        </p:sp>
      </p:grpSp>
      <p:grpSp>
        <p:nvGrpSpPr>
          <p:cNvPr id="11" name="组合 10">
            <a:extLst>
              <a:ext uri="{FF2B5EF4-FFF2-40B4-BE49-F238E27FC236}">
                <a16:creationId xmlns:a16="http://schemas.microsoft.com/office/drawing/2014/main" xmlns="" id="{3B37E698-D5A9-4E84-9267-9EEBC390052F}"/>
              </a:ext>
            </a:extLst>
          </p:cNvPr>
          <p:cNvGrpSpPr/>
          <p:nvPr/>
        </p:nvGrpSpPr>
        <p:grpSpPr>
          <a:xfrm>
            <a:off x="4535085" y="1407160"/>
            <a:ext cx="1947645" cy="4043680"/>
            <a:chOff x="4794250" y="1407160"/>
            <a:chExt cx="1947645" cy="4043680"/>
          </a:xfrm>
        </p:grpSpPr>
        <p:sp>
          <p:nvSpPr>
            <p:cNvPr id="5" name="矩形 4">
              <a:extLst>
                <a:ext uri="{FF2B5EF4-FFF2-40B4-BE49-F238E27FC236}">
                  <a16:creationId xmlns:a16="http://schemas.microsoft.com/office/drawing/2014/main" xmlns="" id="{15843C2A-9B7A-4649-9B19-BF3776DAD331}"/>
                </a:ext>
              </a:extLst>
            </p:cNvPr>
            <p:cNvSpPr/>
            <p:nvPr/>
          </p:nvSpPr>
          <p:spPr>
            <a:xfrm>
              <a:off x="4794250" y="1790700"/>
              <a:ext cx="1760220" cy="3660140"/>
            </a:xfrm>
            <a:prstGeom prst="rect">
              <a:avLst/>
            </a:prstGeom>
            <a:solidFill>
              <a:srgbClr val="EBECEC"/>
            </a:solidFill>
            <a:ln>
              <a:noFill/>
            </a:ln>
            <a:effectLst>
              <a:outerShdw blurRad="25400" dist="127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4E9DCDFC-01A5-4EF1-ABFD-530F8A1F5FF8}"/>
                </a:ext>
              </a:extLst>
            </p:cNvPr>
            <p:cNvSpPr txBox="1"/>
            <p:nvPr/>
          </p:nvSpPr>
          <p:spPr>
            <a:xfrm>
              <a:off x="4794250" y="1407160"/>
              <a:ext cx="1760220" cy="1862048"/>
            </a:xfrm>
            <a:prstGeom prst="rect">
              <a:avLst/>
            </a:prstGeom>
            <a:noFill/>
          </p:spPr>
          <p:txBody>
            <a:bodyPr wrap="square" rtlCol="0">
              <a:spAutoFit/>
            </a:bodyPr>
            <a:lstStyle/>
            <a:p>
              <a:pPr algn="dist"/>
              <a:r>
                <a:rPr lang="en-US" altLang="zh-CN" sz="11500">
                  <a:latin typeface="MD Tall 2" panose="02000508020000020004" pitchFamily="2" charset="0"/>
                </a:rPr>
                <a:t>POWER</a:t>
              </a:r>
              <a:endParaRPr lang="zh-CN" altLang="en-US" sz="11500">
                <a:latin typeface="MD Tall 2" panose="02000508020000020004" pitchFamily="2" charset="0"/>
              </a:endParaRPr>
            </a:p>
          </p:txBody>
        </p:sp>
        <p:sp>
          <p:nvSpPr>
            <p:cNvPr id="7" name="文本框 6">
              <a:extLst>
                <a:ext uri="{FF2B5EF4-FFF2-40B4-BE49-F238E27FC236}">
                  <a16:creationId xmlns:a16="http://schemas.microsoft.com/office/drawing/2014/main" xmlns="" id="{BF56FEE3-26DF-47C8-AA4C-27472DEE09AA}"/>
                </a:ext>
              </a:extLst>
            </p:cNvPr>
            <p:cNvSpPr txBox="1"/>
            <p:nvPr/>
          </p:nvSpPr>
          <p:spPr>
            <a:xfrm rot="5400000">
              <a:off x="4578812" y="3535138"/>
              <a:ext cx="1455192" cy="923330"/>
            </a:xfrm>
            <a:prstGeom prst="rect">
              <a:avLst/>
            </a:prstGeom>
            <a:noFill/>
          </p:spPr>
          <p:txBody>
            <a:bodyPr wrap="square" rtlCol="0">
              <a:spAutoFit/>
            </a:bodyPr>
            <a:lstStyle/>
            <a:p>
              <a:pPr algn="dist"/>
              <a:r>
                <a:rPr lang="en-US" altLang="zh-CN" sz="5400">
                  <a:latin typeface="MD Tall 2" panose="02000508020000020004" pitchFamily="2" charset="0"/>
                </a:rPr>
                <a:t>POINT</a:t>
              </a:r>
              <a:endParaRPr lang="zh-CN" altLang="en-US" sz="5400">
                <a:latin typeface="MD Tall 2" panose="02000508020000020004" pitchFamily="2" charset="0"/>
              </a:endParaRPr>
            </a:p>
          </p:txBody>
        </p:sp>
        <p:sp>
          <p:nvSpPr>
            <p:cNvPr id="8" name="文本框 7">
              <a:extLst>
                <a:ext uri="{FF2B5EF4-FFF2-40B4-BE49-F238E27FC236}">
                  <a16:creationId xmlns:a16="http://schemas.microsoft.com/office/drawing/2014/main" xmlns="" id="{3BBFE953-0167-41F0-B233-6B2E26464484}"/>
                </a:ext>
              </a:extLst>
            </p:cNvPr>
            <p:cNvSpPr txBox="1"/>
            <p:nvPr/>
          </p:nvSpPr>
          <p:spPr>
            <a:xfrm rot="5400000">
              <a:off x="5189414" y="3898358"/>
              <a:ext cx="2181632" cy="923330"/>
            </a:xfrm>
            <a:prstGeom prst="rect">
              <a:avLst/>
            </a:prstGeom>
            <a:noFill/>
          </p:spPr>
          <p:txBody>
            <a:bodyPr wrap="square" rtlCol="0">
              <a:spAutoFit/>
            </a:bodyPr>
            <a:lstStyle/>
            <a:p>
              <a:pPr algn="dist"/>
              <a:r>
                <a:rPr lang="en-US" altLang="zh-CN" sz="5400">
                  <a:latin typeface="MD Tall 2" panose="02000508020000020004" pitchFamily="2" charset="0"/>
                </a:rPr>
                <a:t>TEMPLET</a:t>
              </a:r>
              <a:endParaRPr lang="zh-CN" altLang="en-US" sz="5400">
                <a:latin typeface="MD Tall 2" panose="02000508020000020004" pitchFamily="2" charset="0"/>
              </a:endParaRPr>
            </a:p>
          </p:txBody>
        </p:sp>
        <p:sp>
          <p:nvSpPr>
            <p:cNvPr id="10" name="文本框 9">
              <a:extLst>
                <a:ext uri="{FF2B5EF4-FFF2-40B4-BE49-F238E27FC236}">
                  <a16:creationId xmlns:a16="http://schemas.microsoft.com/office/drawing/2014/main" xmlns="" id="{547A37E1-AF42-40F4-B22F-B5E5E79614C5}"/>
                </a:ext>
              </a:extLst>
            </p:cNvPr>
            <p:cNvSpPr txBox="1"/>
            <p:nvPr/>
          </p:nvSpPr>
          <p:spPr>
            <a:xfrm rot="5400000">
              <a:off x="4793289" y="4851635"/>
              <a:ext cx="829077" cy="369332"/>
            </a:xfrm>
            <a:prstGeom prst="rect">
              <a:avLst/>
            </a:prstGeom>
            <a:noFill/>
          </p:spPr>
          <p:txBody>
            <a:bodyPr wrap="square" rtlCol="0">
              <a:spAutoFit/>
            </a:bodyPr>
            <a:lstStyle/>
            <a:p>
              <a:pPr algn="ctr"/>
              <a:r>
                <a:rPr lang="en-US" altLang="zh-CN" sz="900" b="1">
                  <a:latin typeface="+mn-ea"/>
                </a:rPr>
                <a:t>DESIGNED BY XIAO</a:t>
              </a:r>
              <a:endParaRPr lang="zh-CN" altLang="en-US" sz="900" b="1">
                <a:latin typeface="+mn-ea"/>
              </a:endParaRPr>
            </a:p>
          </p:txBody>
        </p:sp>
      </p:grpSp>
      <p:sp>
        <p:nvSpPr>
          <p:cNvPr id="24" name="矩形 23">
            <a:extLst>
              <a:ext uri="{FF2B5EF4-FFF2-40B4-BE49-F238E27FC236}">
                <a16:creationId xmlns:a16="http://schemas.microsoft.com/office/drawing/2014/main" xmlns="" id="{2DFB4C36-5CE9-4FEC-A395-B92F3023B9AE}"/>
              </a:ext>
            </a:extLst>
          </p:cNvPr>
          <p:cNvSpPr/>
          <p:nvPr/>
        </p:nvSpPr>
        <p:spPr>
          <a:xfrm>
            <a:off x="9417614" y="0"/>
            <a:ext cx="369334" cy="6858000"/>
          </a:xfrm>
          <a:prstGeom prst="rect">
            <a:avLst/>
          </a:prstGeom>
          <a:solidFill>
            <a:srgbClr val="ACF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1DC0D352-0374-4DA4-B6A0-BBA84D9A2086}"/>
              </a:ext>
            </a:extLst>
          </p:cNvPr>
          <p:cNvSpPr txBox="1"/>
          <p:nvPr/>
        </p:nvSpPr>
        <p:spPr>
          <a:xfrm rot="5400000">
            <a:off x="6204811" y="3244334"/>
            <a:ext cx="6858000" cy="369332"/>
          </a:xfrm>
          <a:prstGeom prst="rect">
            <a:avLst/>
          </a:prstGeom>
          <a:noFill/>
        </p:spPr>
        <p:txBody>
          <a:bodyPr wrap="square" rtlCol="0">
            <a:spAutoFit/>
          </a:bodyPr>
          <a:lstStyle/>
          <a:p>
            <a:pPr algn="dist"/>
            <a:r>
              <a:rPr lang="en-US" altLang="zh-CN">
                <a:latin typeface="MD Tall 2" panose="02000508020000020004" pitchFamily="2" charset="0"/>
              </a:rPr>
              <a:t>lorem ipsum dolor sit amet consectetuer adipiscing elit maecenas</a:t>
            </a:r>
            <a:endParaRPr lang="zh-CN" altLang="en-US">
              <a:latin typeface="MD Tall 2" panose="02000508020000020004" pitchFamily="2" charset="0"/>
            </a:endParaRPr>
          </a:p>
        </p:txBody>
      </p:sp>
    </p:spTree>
    <p:extLst>
      <p:ext uri="{BB962C8B-B14F-4D97-AF65-F5344CB8AC3E}">
        <p14:creationId xmlns:p14="http://schemas.microsoft.com/office/powerpoint/2010/main" val="416535152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E5BAF7E3-E16E-4EC5-ADD8-F7157F4C712A}"/>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B3611D93-E4A3-4F96-9EDC-BF8A0BA9BE60}"/>
              </a:ext>
            </a:extLst>
          </p:cNvPr>
          <p:cNvSpPr/>
          <p:nvPr/>
        </p:nvSpPr>
        <p:spPr>
          <a:xfrm>
            <a:off x="2405052" y="0"/>
            <a:ext cx="369334" cy="6858000"/>
          </a:xfrm>
          <a:prstGeom prst="rect">
            <a:avLst/>
          </a:prstGeom>
          <a:solidFill>
            <a:srgbClr val="ACF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7002B0F3-600D-4D28-B621-05F91052A5F1}"/>
              </a:ext>
            </a:extLst>
          </p:cNvPr>
          <p:cNvSpPr txBox="1"/>
          <p:nvPr/>
        </p:nvSpPr>
        <p:spPr>
          <a:xfrm rot="5400000">
            <a:off x="-807751" y="3244334"/>
            <a:ext cx="6858000" cy="369332"/>
          </a:xfrm>
          <a:prstGeom prst="rect">
            <a:avLst/>
          </a:prstGeom>
          <a:noFill/>
        </p:spPr>
        <p:txBody>
          <a:bodyPr wrap="square" rtlCol="0">
            <a:spAutoFit/>
          </a:bodyPr>
          <a:lstStyle/>
          <a:p>
            <a:pPr algn="dist"/>
            <a:r>
              <a:rPr lang="en-US" altLang="zh-CN">
                <a:latin typeface="MD Tall 2" panose="02000508020000020004" pitchFamily="2" charset="0"/>
              </a:rPr>
              <a:t>lorem ipsum dolor sit amet consectetuer adipiscing elit maecenas</a:t>
            </a:r>
            <a:endParaRPr lang="zh-CN" altLang="en-US">
              <a:latin typeface="MD Tall 2" panose="02000508020000020004" pitchFamily="2" charset="0"/>
            </a:endParaRPr>
          </a:p>
        </p:txBody>
      </p:sp>
      <p:grpSp>
        <p:nvGrpSpPr>
          <p:cNvPr id="10" name="组合 9">
            <a:extLst>
              <a:ext uri="{FF2B5EF4-FFF2-40B4-BE49-F238E27FC236}">
                <a16:creationId xmlns:a16="http://schemas.microsoft.com/office/drawing/2014/main" xmlns="" id="{84CD0547-8619-4673-8D4A-05D8A2851418}"/>
              </a:ext>
            </a:extLst>
          </p:cNvPr>
          <p:cNvGrpSpPr/>
          <p:nvPr/>
        </p:nvGrpSpPr>
        <p:grpSpPr>
          <a:xfrm>
            <a:off x="5725035" y="1407160"/>
            <a:ext cx="1947645" cy="4043680"/>
            <a:chOff x="4794250" y="1407160"/>
            <a:chExt cx="1947645" cy="4043680"/>
          </a:xfrm>
        </p:grpSpPr>
        <p:sp>
          <p:nvSpPr>
            <p:cNvPr id="23" name="矩形 22">
              <a:extLst>
                <a:ext uri="{FF2B5EF4-FFF2-40B4-BE49-F238E27FC236}">
                  <a16:creationId xmlns:a16="http://schemas.microsoft.com/office/drawing/2014/main" xmlns="" id="{5049E88A-7F7F-466C-A829-0D227DEF579B}"/>
                </a:ext>
              </a:extLst>
            </p:cNvPr>
            <p:cNvSpPr/>
            <p:nvPr/>
          </p:nvSpPr>
          <p:spPr>
            <a:xfrm>
              <a:off x="4794250" y="1790700"/>
              <a:ext cx="1760220" cy="3660140"/>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xmlns="" id="{3654CF27-CEDF-4C3D-BA4F-BF3E9FFE61BD}"/>
                </a:ext>
              </a:extLst>
            </p:cNvPr>
            <p:cNvSpPr txBox="1"/>
            <p:nvPr/>
          </p:nvSpPr>
          <p:spPr>
            <a:xfrm>
              <a:off x="4794250" y="1407160"/>
              <a:ext cx="1760220" cy="1862048"/>
            </a:xfrm>
            <a:prstGeom prst="rect">
              <a:avLst/>
            </a:prstGeom>
            <a:noFill/>
          </p:spPr>
          <p:txBody>
            <a:bodyPr wrap="square" rtlCol="0">
              <a:spAutoFit/>
            </a:bodyPr>
            <a:lstStyle/>
            <a:p>
              <a:pPr algn="dist"/>
              <a:r>
                <a:rPr lang="en-US" altLang="zh-CN" sz="11500">
                  <a:latin typeface="MD Tall 2" panose="02000508020000020004" pitchFamily="2" charset="0"/>
                </a:rPr>
                <a:t>POWER</a:t>
              </a:r>
              <a:endParaRPr lang="zh-CN" altLang="en-US" sz="11500">
                <a:latin typeface="MD Tall 2" panose="02000508020000020004" pitchFamily="2" charset="0"/>
              </a:endParaRPr>
            </a:p>
          </p:txBody>
        </p:sp>
        <p:sp>
          <p:nvSpPr>
            <p:cNvPr id="25" name="文本框 24">
              <a:extLst>
                <a:ext uri="{FF2B5EF4-FFF2-40B4-BE49-F238E27FC236}">
                  <a16:creationId xmlns:a16="http://schemas.microsoft.com/office/drawing/2014/main" xmlns="" id="{7FC6822B-1029-4E58-8F40-1D6776AD01C7}"/>
                </a:ext>
              </a:extLst>
            </p:cNvPr>
            <p:cNvSpPr txBox="1"/>
            <p:nvPr/>
          </p:nvSpPr>
          <p:spPr>
            <a:xfrm rot="5400000">
              <a:off x="4578812" y="3535138"/>
              <a:ext cx="1455192" cy="923330"/>
            </a:xfrm>
            <a:prstGeom prst="rect">
              <a:avLst/>
            </a:prstGeom>
            <a:noFill/>
          </p:spPr>
          <p:txBody>
            <a:bodyPr wrap="square" rtlCol="0">
              <a:spAutoFit/>
            </a:bodyPr>
            <a:lstStyle/>
            <a:p>
              <a:pPr algn="dist"/>
              <a:r>
                <a:rPr lang="en-US" altLang="zh-CN" sz="5400">
                  <a:latin typeface="MD Tall 2" panose="02000508020000020004" pitchFamily="2" charset="0"/>
                </a:rPr>
                <a:t>POINT</a:t>
              </a:r>
              <a:endParaRPr lang="zh-CN" altLang="en-US" sz="5400">
                <a:latin typeface="MD Tall 2" panose="02000508020000020004" pitchFamily="2" charset="0"/>
              </a:endParaRPr>
            </a:p>
          </p:txBody>
        </p:sp>
        <p:sp>
          <p:nvSpPr>
            <p:cNvPr id="26" name="文本框 25">
              <a:extLst>
                <a:ext uri="{FF2B5EF4-FFF2-40B4-BE49-F238E27FC236}">
                  <a16:creationId xmlns:a16="http://schemas.microsoft.com/office/drawing/2014/main" xmlns="" id="{1A172CD9-C778-4D65-9D3F-28C53549E46E}"/>
                </a:ext>
              </a:extLst>
            </p:cNvPr>
            <p:cNvSpPr txBox="1"/>
            <p:nvPr/>
          </p:nvSpPr>
          <p:spPr>
            <a:xfrm rot="5400000">
              <a:off x="5189414" y="3898358"/>
              <a:ext cx="2181632" cy="923330"/>
            </a:xfrm>
            <a:prstGeom prst="rect">
              <a:avLst/>
            </a:prstGeom>
            <a:noFill/>
          </p:spPr>
          <p:txBody>
            <a:bodyPr wrap="square" rtlCol="0">
              <a:spAutoFit/>
            </a:bodyPr>
            <a:lstStyle/>
            <a:p>
              <a:pPr algn="dist"/>
              <a:r>
                <a:rPr lang="en-US" altLang="zh-CN" sz="5400">
                  <a:latin typeface="MD Tall 2" panose="02000508020000020004" pitchFamily="2" charset="0"/>
                </a:rPr>
                <a:t>TEMPLET</a:t>
              </a:r>
              <a:endParaRPr lang="zh-CN" altLang="en-US" sz="5400">
                <a:latin typeface="MD Tall 2" panose="02000508020000020004" pitchFamily="2" charset="0"/>
              </a:endParaRPr>
            </a:p>
          </p:txBody>
        </p:sp>
        <p:sp>
          <p:nvSpPr>
            <p:cNvPr id="27" name="文本框 26">
              <a:extLst>
                <a:ext uri="{FF2B5EF4-FFF2-40B4-BE49-F238E27FC236}">
                  <a16:creationId xmlns:a16="http://schemas.microsoft.com/office/drawing/2014/main" xmlns="" id="{77495594-2A56-4BF6-8A3B-EEFC8E62FAE7}"/>
                </a:ext>
              </a:extLst>
            </p:cNvPr>
            <p:cNvSpPr txBox="1"/>
            <p:nvPr/>
          </p:nvSpPr>
          <p:spPr>
            <a:xfrm rot="5400000">
              <a:off x="4793289" y="4851635"/>
              <a:ext cx="829077" cy="369332"/>
            </a:xfrm>
            <a:prstGeom prst="rect">
              <a:avLst/>
            </a:prstGeom>
            <a:noFill/>
          </p:spPr>
          <p:txBody>
            <a:bodyPr wrap="square" rtlCol="0">
              <a:spAutoFit/>
            </a:bodyPr>
            <a:lstStyle/>
            <a:p>
              <a:pPr algn="ctr"/>
              <a:r>
                <a:rPr lang="en-US" altLang="zh-CN" sz="900" b="1">
                  <a:latin typeface="+mn-ea"/>
                </a:rPr>
                <a:t>DESIGNED BY XIAO</a:t>
              </a:r>
              <a:endParaRPr lang="zh-CN" altLang="en-US" sz="900" b="1">
                <a:latin typeface="+mn-ea"/>
              </a:endParaRPr>
            </a:p>
          </p:txBody>
        </p:sp>
      </p:grpSp>
      <p:grpSp>
        <p:nvGrpSpPr>
          <p:cNvPr id="11" name="组合 10">
            <a:extLst>
              <a:ext uri="{FF2B5EF4-FFF2-40B4-BE49-F238E27FC236}">
                <a16:creationId xmlns:a16="http://schemas.microsoft.com/office/drawing/2014/main" xmlns="" id="{DBF6300D-482B-4AD5-88CB-994C9309F44B}"/>
              </a:ext>
            </a:extLst>
          </p:cNvPr>
          <p:cNvGrpSpPr/>
          <p:nvPr/>
        </p:nvGrpSpPr>
        <p:grpSpPr>
          <a:xfrm>
            <a:off x="6270393" y="1407159"/>
            <a:ext cx="1947645" cy="4043680"/>
            <a:chOff x="4794250" y="1407160"/>
            <a:chExt cx="1947645" cy="4043680"/>
          </a:xfrm>
        </p:grpSpPr>
        <p:sp>
          <p:nvSpPr>
            <p:cNvPr id="18" name="矩形 17">
              <a:extLst>
                <a:ext uri="{FF2B5EF4-FFF2-40B4-BE49-F238E27FC236}">
                  <a16:creationId xmlns:a16="http://schemas.microsoft.com/office/drawing/2014/main" xmlns="" id="{C3D8C722-F175-45AD-B01B-D65D9028A4BE}"/>
                </a:ext>
              </a:extLst>
            </p:cNvPr>
            <p:cNvSpPr/>
            <p:nvPr/>
          </p:nvSpPr>
          <p:spPr>
            <a:xfrm>
              <a:off x="4794250" y="1790700"/>
              <a:ext cx="1760220" cy="3660140"/>
            </a:xfrm>
            <a:prstGeom prst="rect">
              <a:avLst/>
            </a:prstGeom>
            <a:solidFill>
              <a:srgbClr val="EBECEC"/>
            </a:solidFill>
            <a:ln>
              <a:noFill/>
            </a:ln>
            <a:effectLst>
              <a:outerShdw blurRad="25400" dist="127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5698BBED-4BFE-4F57-957A-E1B92F43C209}"/>
                </a:ext>
              </a:extLst>
            </p:cNvPr>
            <p:cNvSpPr txBox="1"/>
            <p:nvPr/>
          </p:nvSpPr>
          <p:spPr>
            <a:xfrm>
              <a:off x="4794250" y="1407160"/>
              <a:ext cx="1760220" cy="1862048"/>
            </a:xfrm>
            <a:prstGeom prst="rect">
              <a:avLst/>
            </a:prstGeom>
            <a:noFill/>
          </p:spPr>
          <p:txBody>
            <a:bodyPr wrap="square" rtlCol="0">
              <a:spAutoFit/>
            </a:bodyPr>
            <a:lstStyle/>
            <a:p>
              <a:pPr algn="dist"/>
              <a:r>
                <a:rPr lang="en-US" altLang="zh-CN" sz="11500">
                  <a:latin typeface="MD Tall 2" panose="02000508020000020004" pitchFamily="2" charset="0"/>
                </a:rPr>
                <a:t>POWER</a:t>
              </a:r>
              <a:endParaRPr lang="zh-CN" altLang="en-US" sz="11500">
                <a:latin typeface="MD Tall 2" panose="02000508020000020004" pitchFamily="2" charset="0"/>
              </a:endParaRPr>
            </a:p>
          </p:txBody>
        </p:sp>
        <p:sp>
          <p:nvSpPr>
            <p:cNvPr id="20" name="文本框 19">
              <a:extLst>
                <a:ext uri="{FF2B5EF4-FFF2-40B4-BE49-F238E27FC236}">
                  <a16:creationId xmlns:a16="http://schemas.microsoft.com/office/drawing/2014/main" xmlns="" id="{18782824-8F50-4E18-8130-A310DB0EFBCA}"/>
                </a:ext>
              </a:extLst>
            </p:cNvPr>
            <p:cNvSpPr txBox="1"/>
            <p:nvPr/>
          </p:nvSpPr>
          <p:spPr>
            <a:xfrm rot="5400000">
              <a:off x="4578812" y="3535138"/>
              <a:ext cx="1455192" cy="923330"/>
            </a:xfrm>
            <a:prstGeom prst="rect">
              <a:avLst/>
            </a:prstGeom>
            <a:noFill/>
          </p:spPr>
          <p:txBody>
            <a:bodyPr wrap="square" rtlCol="0">
              <a:spAutoFit/>
            </a:bodyPr>
            <a:lstStyle/>
            <a:p>
              <a:pPr algn="dist"/>
              <a:r>
                <a:rPr lang="en-US" altLang="zh-CN" sz="5400">
                  <a:latin typeface="MD Tall 2" panose="02000508020000020004" pitchFamily="2" charset="0"/>
                </a:rPr>
                <a:t>POINT</a:t>
              </a:r>
              <a:endParaRPr lang="zh-CN" altLang="en-US" sz="5400">
                <a:latin typeface="MD Tall 2" panose="02000508020000020004" pitchFamily="2" charset="0"/>
              </a:endParaRPr>
            </a:p>
          </p:txBody>
        </p:sp>
        <p:sp>
          <p:nvSpPr>
            <p:cNvPr id="21" name="文本框 20">
              <a:extLst>
                <a:ext uri="{FF2B5EF4-FFF2-40B4-BE49-F238E27FC236}">
                  <a16:creationId xmlns:a16="http://schemas.microsoft.com/office/drawing/2014/main" xmlns="" id="{44F1E9E3-9878-4C03-A98B-84C5C330E663}"/>
                </a:ext>
              </a:extLst>
            </p:cNvPr>
            <p:cNvSpPr txBox="1"/>
            <p:nvPr/>
          </p:nvSpPr>
          <p:spPr>
            <a:xfrm rot="5400000">
              <a:off x="5189414" y="3898358"/>
              <a:ext cx="2181632" cy="923330"/>
            </a:xfrm>
            <a:prstGeom prst="rect">
              <a:avLst/>
            </a:prstGeom>
            <a:noFill/>
          </p:spPr>
          <p:txBody>
            <a:bodyPr wrap="square" rtlCol="0">
              <a:spAutoFit/>
            </a:bodyPr>
            <a:lstStyle/>
            <a:p>
              <a:pPr algn="dist"/>
              <a:r>
                <a:rPr lang="en-US" altLang="zh-CN" sz="5400">
                  <a:latin typeface="MD Tall 2" panose="02000508020000020004" pitchFamily="2" charset="0"/>
                </a:rPr>
                <a:t>TEMPLET</a:t>
              </a:r>
              <a:endParaRPr lang="zh-CN" altLang="en-US" sz="5400">
                <a:latin typeface="MD Tall 2" panose="02000508020000020004" pitchFamily="2" charset="0"/>
              </a:endParaRPr>
            </a:p>
          </p:txBody>
        </p:sp>
        <p:sp>
          <p:nvSpPr>
            <p:cNvPr id="22" name="文本框 21">
              <a:extLst>
                <a:ext uri="{FF2B5EF4-FFF2-40B4-BE49-F238E27FC236}">
                  <a16:creationId xmlns:a16="http://schemas.microsoft.com/office/drawing/2014/main" xmlns="" id="{B5541572-A24A-45B0-982D-5FDBD1F7497C}"/>
                </a:ext>
              </a:extLst>
            </p:cNvPr>
            <p:cNvSpPr txBox="1"/>
            <p:nvPr/>
          </p:nvSpPr>
          <p:spPr>
            <a:xfrm rot="5400000">
              <a:off x="4793289" y="4851635"/>
              <a:ext cx="829077" cy="369332"/>
            </a:xfrm>
            <a:prstGeom prst="rect">
              <a:avLst/>
            </a:prstGeom>
            <a:noFill/>
          </p:spPr>
          <p:txBody>
            <a:bodyPr wrap="square" rtlCol="0">
              <a:spAutoFit/>
            </a:bodyPr>
            <a:lstStyle/>
            <a:p>
              <a:pPr algn="ctr"/>
              <a:r>
                <a:rPr lang="en-US" altLang="zh-CN" sz="900" b="1">
                  <a:latin typeface="+mn-ea"/>
                </a:rPr>
                <a:t>DESIGNED BY XIAO</a:t>
              </a:r>
              <a:endParaRPr lang="zh-CN" altLang="en-US" sz="900" b="1">
                <a:latin typeface="+mn-ea"/>
              </a:endParaRPr>
            </a:p>
          </p:txBody>
        </p:sp>
      </p:grpSp>
      <p:grpSp>
        <p:nvGrpSpPr>
          <p:cNvPr id="12" name="组合 11">
            <a:extLst>
              <a:ext uri="{FF2B5EF4-FFF2-40B4-BE49-F238E27FC236}">
                <a16:creationId xmlns:a16="http://schemas.microsoft.com/office/drawing/2014/main" xmlns="" id="{0B5A885A-99BD-4600-9115-6D7B0BBF32FD}"/>
              </a:ext>
            </a:extLst>
          </p:cNvPr>
          <p:cNvGrpSpPr/>
          <p:nvPr/>
        </p:nvGrpSpPr>
        <p:grpSpPr>
          <a:xfrm>
            <a:off x="7325235" y="1407160"/>
            <a:ext cx="1947645" cy="4043680"/>
            <a:chOff x="4794250" y="1407160"/>
            <a:chExt cx="1947645" cy="4043680"/>
          </a:xfrm>
        </p:grpSpPr>
        <p:sp>
          <p:nvSpPr>
            <p:cNvPr id="13" name="矩形 12">
              <a:extLst>
                <a:ext uri="{FF2B5EF4-FFF2-40B4-BE49-F238E27FC236}">
                  <a16:creationId xmlns:a16="http://schemas.microsoft.com/office/drawing/2014/main" xmlns="" id="{78E56BD0-A89B-40BD-822D-E3A5FDDFE04C}"/>
                </a:ext>
              </a:extLst>
            </p:cNvPr>
            <p:cNvSpPr/>
            <p:nvPr/>
          </p:nvSpPr>
          <p:spPr>
            <a:xfrm>
              <a:off x="4794250" y="1790700"/>
              <a:ext cx="1760220" cy="3660140"/>
            </a:xfrm>
            <a:prstGeom prst="rect">
              <a:avLst/>
            </a:prstGeom>
            <a:solidFill>
              <a:srgbClr val="EBECEC"/>
            </a:solidFill>
            <a:ln>
              <a:noFill/>
            </a:ln>
            <a:effectLst>
              <a:outerShdw blurRad="25400" dist="127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B45F19D8-147B-419E-AE14-640DA0E7ADD5}"/>
                </a:ext>
              </a:extLst>
            </p:cNvPr>
            <p:cNvSpPr txBox="1"/>
            <p:nvPr/>
          </p:nvSpPr>
          <p:spPr>
            <a:xfrm>
              <a:off x="4794250" y="1407160"/>
              <a:ext cx="1760220" cy="1862048"/>
            </a:xfrm>
            <a:prstGeom prst="rect">
              <a:avLst/>
            </a:prstGeom>
            <a:noFill/>
          </p:spPr>
          <p:txBody>
            <a:bodyPr wrap="square" rtlCol="0">
              <a:spAutoFit/>
            </a:bodyPr>
            <a:lstStyle/>
            <a:p>
              <a:pPr algn="dist"/>
              <a:r>
                <a:rPr lang="en-US" altLang="zh-CN" sz="11500">
                  <a:latin typeface="MD Tall 2" panose="02000508020000020004" pitchFamily="2" charset="0"/>
                </a:rPr>
                <a:t>POWER</a:t>
              </a:r>
              <a:endParaRPr lang="zh-CN" altLang="en-US" sz="11500">
                <a:latin typeface="MD Tall 2" panose="02000508020000020004" pitchFamily="2" charset="0"/>
              </a:endParaRPr>
            </a:p>
          </p:txBody>
        </p:sp>
        <p:sp>
          <p:nvSpPr>
            <p:cNvPr id="15" name="文本框 14">
              <a:extLst>
                <a:ext uri="{FF2B5EF4-FFF2-40B4-BE49-F238E27FC236}">
                  <a16:creationId xmlns:a16="http://schemas.microsoft.com/office/drawing/2014/main" xmlns="" id="{BE3DDD61-6E6B-4D51-859C-042E3DC21D0E}"/>
                </a:ext>
              </a:extLst>
            </p:cNvPr>
            <p:cNvSpPr txBox="1"/>
            <p:nvPr/>
          </p:nvSpPr>
          <p:spPr>
            <a:xfrm rot="5400000">
              <a:off x="4578812" y="3535138"/>
              <a:ext cx="1455192" cy="923330"/>
            </a:xfrm>
            <a:prstGeom prst="rect">
              <a:avLst/>
            </a:prstGeom>
            <a:noFill/>
          </p:spPr>
          <p:txBody>
            <a:bodyPr wrap="square" rtlCol="0">
              <a:spAutoFit/>
            </a:bodyPr>
            <a:lstStyle/>
            <a:p>
              <a:pPr algn="dist"/>
              <a:r>
                <a:rPr lang="en-US" altLang="zh-CN" sz="5400">
                  <a:latin typeface="MD Tall 2" panose="02000508020000020004" pitchFamily="2" charset="0"/>
                </a:rPr>
                <a:t>POINT</a:t>
              </a:r>
              <a:endParaRPr lang="zh-CN" altLang="en-US" sz="5400">
                <a:latin typeface="MD Tall 2" panose="02000508020000020004" pitchFamily="2" charset="0"/>
              </a:endParaRPr>
            </a:p>
          </p:txBody>
        </p:sp>
        <p:sp>
          <p:nvSpPr>
            <p:cNvPr id="16" name="文本框 15">
              <a:extLst>
                <a:ext uri="{FF2B5EF4-FFF2-40B4-BE49-F238E27FC236}">
                  <a16:creationId xmlns:a16="http://schemas.microsoft.com/office/drawing/2014/main" xmlns="" id="{2D2B5272-C82F-4F3D-AB3B-CCDB33726875}"/>
                </a:ext>
              </a:extLst>
            </p:cNvPr>
            <p:cNvSpPr txBox="1"/>
            <p:nvPr/>
          </p:nvSpPr>
          <p:spPr>
            <a:xfrm rot="5400000">
              <a:off x="5189414" y="3898358"/>
              <a:ext cx="2181632" cy="923330"/>
            </a:xfrm>
            <a:prstGeom prst="rect">
              <a:avLst/>
            </a:prstGeom>
            <a:noFill/>
          </p:spPr>
          <p:txBody>
            <a:bodyPr wrap="square" rtlCol="0">
              <a:spAutoFit/>
            </a:bodyPr>
            <a:lstStyle/>
            <a:p>
              <a:pPr algn="dist"/>
              <a:r>
                <a:rPr lang="en-US" altLang="zh-CN" sz="5400">
                  <a:latin typeface="MD Tall 2" panose="02000508020000020004" pitchFamily="2" charset="0"/>
                </a:rPr>
                <a:t>TEMPLET</a:t>
              </a:r>
              <a:endParaRPr lang="zh-CN" altLang="en-US" sz="5400">
                <a:latin typeface="MD Tall 2" panose="02000508020000020004" pitchFamily="2" charset="0"/>
              </a:endParaRPr>
            </a:p>
          </p:txBody>
        </p:sp>
        <p:sp>
          <p:nvSpPr>
            <p:cNvPr id="17" name="文本框 16">
              <a:extLst>
                <a:ext uri="{FF2B5EF4-FFF2-40B4-BE49-F238E27FC236}">
                  <a16:creationId xmlns:a16="http://schemas.microsoft.com/office/drawing/2014/main" xmlns="" id="{05EBF1CE-29C0-40D2-B2C5-561E9461DF0A}"/>
                </a:ext>
              </a:extLst>
            </p:cNvPr>
            <p:cNvSpPr txBox="1"/>
            <p:nvPr/>
          </p:nvSpPr>
          <p:spPr>
            <a:xfrm rot="5400000">
              <a:off x="4793289" y="4851635"/>
              <a:ext cx="829077" cy="369332"/>
            </a:xfrm>
            <a:prstGeom prst="rect">
              <a:avLst/>
            </a:prstGeom>
            <a:noFill/>
          </p:spPr>
          <p:txBody>
            <a:bodyPr wrap="square" rtlCol="0">
              <a:spAutoFit/>
            </a:bodyPr>
            <a:lstStyle/>
            <a:p>
              <a:pPr algn="ctr"/>
              <a:r>
                <a:rPr lang="en-US" altLang="zh-CN" sz="900" b="1">
                  <a:latin typeface="+mn-ea"/>
                </a:rPr>
                <a:t>DESIGNED BY XIAO</a:t>
              </a:r>
              <a:endParaRPr lang="zh-CN" altLang="en-US" sz="900" b="1">
                <a:latin typeface="+mn-ea"/>
              </a:endParaRPr>
            </a:p>
          </p:txBody>
        </p:sp>
      </p:grpSp>
    </p:spTree>
    <p:extLst>
      <p:ext uri="{BB962C8B-B14F-4D97-AF65-F5344CB8AC3E}">
        <p14:creationId xmlns:p14="http://schemas.microsoft.com/office/powerpoint/2010/main" val="261460051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03A4AE5B-80C2-4637-8FC1-B69715CF6A85}"/>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422A79E1-C7D9-4BE5-8302-2217440758A8}"/>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8669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字体</a:t>
            </a:r>
          </a:p>
        </p:txBody>
      </p:sp>
      <p:sp>
        <p:nvSpPr>
          <p:cNvPr id="6" name="文本框 5"/>
          <p:cNvSpPr txBox="1"/>
          <p:nvPr/>
        </p:nvSpPr>
        <p:spPr>
          <a:xfrm>
            <a:off x="3880205" y="3107983"/>
            <a:ext cx="4431590" cy="645113"/>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MD Tall 2</a:t>
            </a:r>
            <a:endParaRPr kumimoji="0" lang="zh-CN" altLang="en-US" sz="3200" b="0" i="0" u="none" strike="noStrike" kern="1200" cap="none" spc="60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rPr>
              <a:t>Fonts</a:t>
            </a:r>
            <a:endParaRPr kumimoji="0" lang="zh-CN" altLang="en-US"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endParaRPr>
          </a:p>
        </p:txBody>
      </p:sp>
    </p:spTree>
    <p:extLst>
      <p:ext uri="{BB962C8B-B14F-4D97-AF65-F5344CB8AC3E}">
        <p14:creationId xmlns:p14="http://schemas.microsoft.com/office/powerpoint/2010/main" val="33253238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E6278F3B-902A-477C-8B5C-A1D9263A7EF8}"/>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Colours</a:t>
            </a:r>
            <a:endParaRPr kumimoji="0" lang="zh-CN" altLang="en-US"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3" name="组合 2">
            <a:extLst>
              <a:ext uri="{FF2B5EF4-FFF2-40B4-BE49-F238E27FC236}">
                <a16:creationId xmlns:a16="http://schemas.microsoft.com/office/drawing/2014/main" xmlns="" id="{4CA4C7F0-77F5-48A0-8B17-AE4E9966C808}"/>
              </a:ext>
            </a:extLst>
          </p:cNvPr>
          <p:cNvGrpSpPr/>
          <p:nvPr/>
        </p:nvGrpSpPr>
        <p:grpSpPr>
          <a:xfrm>
            <a:off x="3016356" y="3295650"/>
            <a:ext cx="6159288" cy="1042458"/>
            <a:chOff x="443442" y="3295650"/>
            <a:chExt cx="6159288" cy="1042458"/>
          </a:xfrm>
          <a:effectLst>
            <a:outerShdw blurRad="63500" sx="102000" sy="102000" algn="ctr" rotWithShape="0">
              <a:prstClr val="black">
                <a:alpha val="40000"/>
              </a:prstClr>
            </a:outerShdw>
          </a:effectLst>
        </p:grpSpPr>
        <p:sp>
          <p:nvSpPr>
            <p:cNvPr id="2" name="椭圆 1"/>
            <p:cNvSpPr/>
            <p:nvPr/>
          </p:nvSpPr>
          <p:spPr>
            <a:xfrm>
              <a:off x="443442" y="3295650"/>
              <a:ext cx="1042458" cy="1042458"/>
            </a:xfrm>
            <a:prstGeom prst="ellipse">
              <a:avLst/>
            </a:prstGeom>
            <a:solidFill>
              <a:srgbClr val="ACF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3" name="直接连接符 12">
            <a:extLst>
              <a:ext uri="{FF2B5EF4-FFF2-40B4-BE49-F238E27FC236}">
                <a16:creationId xmlns:a16="http://schemas.microsoft.com/office/drawing/2014/main" xmlns=""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310063" y="1876926"/>
            <a:ext cx="5160387" cy="1477328"/>
          </a:xfrm>
          <a:prstGeom prst="rect">
            <a:avLst/>
          </a:prstGeom>
          <a:noFill/>
        </p:spPr>
        <p:txBody>
          <a:bodyPr wrap="none" rtlCol="0">
            <a:spAutoFit/>
          </a:bodyPr>
          <a:lstStyle/>
          <a:p>
            <a:r>
              <a:rPr lang="zh-CN" altLang="en-US" dirty="0"/>
              <a:t>忘吃药的晓公</a:t>
            </a:r>
            <a:r>
              <a:rPr lang="zh-CN" altLang="en-US" dirty="0" smtClean="0"/>
              <a:t>子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3547015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DB5F3F8-09E0-49FD-A17D-9F39DB515A10}"/>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34FF9DEE-B073-4560-B1D3-A83122B1860B}"/>
              </a:ext>
            </a:extLst>
          </p:cNvPr>
          <p:cNvSpPr/>
          <p:nvPr/>
        </p:nvSpPr>
        <p:spPr>
          <a:xfrm>
            <a:off x="3939540" y="1236346"/>
            <a:ext cx="4869180" cy="624840"/>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4CCD8614-54DC-4D99-BB16-F5D6A5BAE551}"/>
              </a:ext>
            </a:extLst>
          </p:cNvPr>
          <p:cNvSpPr/>
          <p:nvPr/>
        </p:nvSpPr>
        <p:spPr>
          <a:xfrm>
            <a:off x="3939540" y="1988440"/>
            <a:ext cx="3344129" cy="624840"/>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249B0D27-F60C-4585-9B62-5738035D448C}"/>
              </a:ext>
            </a:extLst>
          </p:cNvPr>
          <p:cNvSpPr/>
          <p:nvPr/>
        </p:nvSpPr>
        <p:spPr>
          <a:xfrm>
            <a:off x="3939540" y="2740534"/>
            <a:ext cx="4321591" cy="624840"/>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EFC5957E-E3B5-4183-A13A-21DF5E95DE75}"/>
              </a:ext>
            </a:extLst>
          </p:cNvPr>
          <p:cNvSpPr/>
          <p:nvPr/>
        </p:nvSpPr>
        <p:spPr>
          <a:xfrm>
            <a:off x="3939540" y="3492628"/>
            <a:ext cx="3869646" cy="624840"/>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EA2C4C55-514E-40D0-AB2A-C5902CB35D08}"/>
              </a:ext>
            </a:extLst>
          </p:cNvPr>
          <p:cNvSpPr/>
          <p:nvPr/>
        </p:nvSpPr>
        <p:spPr>
          <a:xfrm>
            <a:off x="3939541" y="4244722"/>
            <a:ext cx="3175962" cy="624840"/>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97F3FE30-0616-42C9-AB26-0AB737CFA859}"/>
              </a:ext>
            </a:extLst>
          </p:cNvPr>
          <p:cNvSpPr/>
          <p:nvPr/>
        </p:nvSpPr>
        <p:spPr>
          <a:xfrm>
            <a:off x="3939540" y="4996816"/>
            <a:ext cx="1925232" cy="624840"/>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6BDE85E1-2DA2-462B-B7D3-393548480051}"/>
              </a:ext>
            </a:extLst>
          </p:cNvPr>
          <p:cNvSpPr txBox="1"/>
          <p:nvPr/>
        </p:nvSpPr>
        <p:spPr>
          <a:xfrm>
            <a:off x="3943634" y="1133267"/>
            <a:ext cx="3340036" cy="830997"/>
          </a:xfrm>
          <a:prstGeom prst="rect">
            <a:avLst/>
          </a:prstGeom>
          <a:noFill/>
        </p:spPr>
        <p:txBody>
          <a:bodyPr wrap="square" rtlCol="0">
            <a:spAutoFit/>
          </a:bodyPr>
          <a:lstStyle/>
          <a:p>
            <a:r>
              <a:rPr lang="en-US" altLang="zh-CN" sz="4800" b="1">
                <a:latin typeface="+mn-ea"/>
              </a:rPr>
              <a:t>TITLE ONE</a:t>
            </a:r>
            <a:endParaRPr lang="zh-CN" altLang="en-US" sz="4800" b="1">
              <a:latin typeface="+mn-ea"/>
            </a:endParaRPr>
          </a:p>
        </p:txBody>
      </p:sp>
      <p:sp>
        <p:nvSpPr>
          <p:cNvPr id="12" name="文本框 11">
            <a:extLst>
              <a:ext uri="{FF2B5EF4-FFF2-40B4-BE49-F238E27FC236}">
                <a16:creationId xmlns:a16="http://schemas.microsoft.com/office/drawing/2014/main" xmlns="" id="{2CA2AEF4-1CA0-47CA-97B9-7EFA7A1D765B}"/>
              </a:ext>
            </a:extLst>
          </p:cNvPr>
          <p:cNvSpPr txBox="1"/>
          <p:nvPr/>
        </p:nvSpPr>
        <p:spPr>
          <a:xfrm>
            <a:off x="3943633" y="1885361"/>
            <a:ext cx="1731953" cy="830997"/>
          </a:xfrm>
          <a:prstGeom prst="rect">
            <a:avLst/>
          </a:prstGeom>
          <a:noFill/>
        </p:spPr>
        <p:txBody>
          <a:bodyPr wrap="square" rtlCol="0">
            <a:spAutoFit/>
          </a:bodyPr>
          <a:lstStyle/>
          <a:p>
            <a:r>
              <a:rPr lang="en-US" altLang="zh-CN" sz="4800" b="1">
                <a:latin typeface="+mn-ea"/>
              </a:rPr>
              <a:t>HERE</a:t>
            </a:r>
            <a:endParaRPr lang="zh-CN" altLang="en-US" sz="4800" b="1">
              <a:latin typeface="+mn-ea"/>
            </a:endParaRPr>
          </a:p>
        </p:txBody>
      </p:sp>
      <p:sp>
        <p:nvSpPr>
          <p:cNvPr id="13" name="文本框 12">
            <a:extLst>
              <a:ext uri="{FF2B5EF4-FFF2-40B4-BE49-F238E27FC236}">
                <a16:creationId xmlns:a16="http://schemas.microsoft.com/office/drawing/2014/main" xmlns="" id="{AD183F46-B1CD-44A5-9151-4AB4428ABB38}"/>
              </a:ext>
            </a:extLst>
          </p:cNvPr>
          <p:cNvSpPr txBox="1"/>
          <p:nvPr/>
        </p:nvSpPr>
        <p:spPr>
          <a:xfrm>
            <a:off x="3943634" y="2637455"/>
            <a:ext cx="3340036" cy="830997"/>
          </a:xfrm>
          <a:prstGeom prst="rect">
            <a:avLst/>
          </a:prstGeom>
          <a:noFill/>
        </p:spPr>
        <p:txBody>
          <a:bodyPr wrap="square" rtlCol="0">
            <a:spAutoFit/>
          </a:bodyPr>
          <a:lstStyle/>
          <a:p>
            <a:r>
              <a:rPr lang="en-US" altLang="zh-CN" sz="4800" b="1">
                <a:latin typeface="+mn-ea"/>
              </a:rPr>
              <a:t>CONTINUE</a:t>
            </a:r>
            <a:endParaRPr lang="zh-CN" altLang="en-US" sz="4800" b="1">
              <a:latin typeface="+mn-ea"/>
            </a:endParaRPr>
          </a:p>
        </p:txBody>
      </p:sp>
      <p:sp>
        <p:nvSpPr>
          <p:cNvPr id="14" name="文本框 13">
            <a:extLst>
              <a:ext uri="{FF2B5EF4-FFF2-40B4-BE49-F238E27FC236}">
                <a16:creationId xmlns:a16="http://schemas.microsoft.com/office/drawing/2014/main" xmlns="" id="{753015BD-189E-433C-A826-822C5F99583B}"/>
              </a:ext>
            </a:extLst>
          </p:cNvPr>
          <p:cNvSpPr txBox="1"/>
          <p:nvPr/>
        </p:nvSpPr>
        <p:spPr>
          <a:xfrm>
            <a:off x="3943633" y="3389549"/>
            <a:ext cx="3869345" cy="830997"/>
          </a:xfrm>
          <a:prstGeom prst="rect">
            <a:avLst/>
          </a:prstGeom>
          <a:noFill/>
        </p:spPr>
        <p:txBody>
          <a:bodyPr wrap="square" rtlCol="0">
            <a:spAutoFit/>
          </a:bodyPr>
          <a:lstStyle/>
          <a:p>
            <a:r>
              <a:rPr lang="en-US" altLang="zh-CN" sz="4800" b="1">
                <a:latin typeface="+mn-ea"/>
              </a:rPr>
              <a:t>SUPPORTERS</a:t>
            </a:r>
            <a:endParaRPr lang="zh-CN" altLang="en-US" sz="4800" b="1">
              <a:latin typeface="+mn-ea"/>
            </a:endParaRPr>
          </a:p>
        </p:txBody>
      </p:sp>
      <p:sp>
        <p:nvSpPr>
          <p:cNvPr id="15" name="文本框 14">
            <a:extLst>
              <a:ext uri="{FF2B5EF4-FFF2-40B4-BE49-F238E27FC236}">
                <a16:creationId xmlns:a16="http://schemas.microsoft.com/office/drawing/2014/main" xmlns="" id="{0163460E-9AA6-4D81-A9E0-3534346692AC}"/>
              </a:ext>
            </a:extLst>
          </p:cNvPr>
          <p:cNvSpPr txBox="1"/>
          <p:nvPr/>
        </p:nvSpPr>
        <p:spPr>
          <a:xfrm>
            <a:off x="3943633" y="4141643"/>
            <a:ext cx="1847567" cy="830997"/>
          </a:xfrm>
          <a:prstGeom prst="rect">
            <a:avLst/>
          </a:prstGeom>
          <a:noFill/>
        </p:spPr>
        <p:txBody>
          <a:bodyPr wrap="square" rtlCol="0">
            <a:spAutoFit/>
          </a:bodyPr>
          <a:lstStyle/>
          <a:p>
            <a:r>
              <a:rPr lang="en-US" altLang="zh-CN" sz="4800" b="1">
                <a:latin typeface="+mn-ea"/>
              </a:rPr>
              <a:t>TITLE</a:t>
            </a:r>
            <a:endParaRPr lang="zh-CN" altLang="en-US" sz="4800" b="1">
              <a:latin typeface="+mn-ea"/>
            </a:endParaRPr>
          </a:p>
        </p:txBody>
      </p:sp>
      <p:sp>
        <p:nvSpPr>
          <p:cNvPr id="16" name="文本框 15">
            <a:extLst>
              <a:ext uri="{FF2B5EF4-FFF2-40B4-BE49-F238E27FC236}">
                <a16:creationId xmlns:a16="http://schemas.microsoft.com/office/drawing/2014/main" xmlns="" id="{D3D05F60-179D-4DE6-B28B-5F6A71DAD40A}"/>
              </a:ext>
            </a:extLst>
          </p:cNvPr>
          <p:cNvSpPr txBox="1"/>
          <p:nvPr/>
        </p:nvSpPr>
        <p:spPr>
          <a:xfrm>
            <a:off x="3943633" y="4893737"/>
            <a:ext cx="1731953" cy="830997"/>
          </a:xfrm>
          <a:prstGeom prst="rect">
            <a:avLst/>
          </a:prstGeom>
          <a:noFill/>
        </p:spPr>
        <p:txBody>
          <a:bodyPr wrap="square" rtlCol="0">
            <a:spAutoFit/>
          </a:bodyPr>
          <a:lstStyle/>
          <a:p>
            <a:r>
              <a:rPr lang="en-US" altLang="zh-CN" sz="4800" b="1">
                <a:latin typeface="+mn-ea"/>
              </a:rPr>
              <a:t>TWO</a:t>
            </a:r>
            <a:endParaRPr lang="zh-CN" altLang="en-US" sz="4800" b="1">
              <a:latin typeface="+mn-ea"/>
            </a:endParaRPr>
          </a:p>
        </p:txBody>
      </p:sp>
      <p:cxnSp>
        <p:nvCxnSpPr>
          <p:cNvPr id="18" name="直接连接符 17">
            <a:extLst>
              <a:ext uri="{FF2B5EF4-FFF2-40B4-BE49-F238E27FC236}">
                <a16:creationId xmlns:a16="http://schemas.microsoft.com/office/drawing/2014/main" xmlns="" id="{117B2F53-1F47-49B6-8871-C1D90CC6EA42}"/>
              </a:ext>
            </a:extLst>
          </p:cNvPr>
          <p:cNvCxnSpPr>
            <a:cxnSpLocks/>
          </p:cNvCxnSpPr>
          <p:nvPr/>
        </p:nvCxnSpPr>
        <p:spPr>
          <a:xfrm flipH="1" flipV="1">
            <a:off x="7283670" y="1536679"/>
            <a:ext cx="1355833" cy="12087"/>
          </a:xfrm>
          <a:prstGeom prst="line">
            <a:avLst/>
          </a:prstGeom>
          <a:ln w="25400">
            <a:solidFill>
              <a:srgbClr val="ACFC4F"/>
            </a:solidFill>
            <a:tailEnd type="arrow"/>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xmlns="" id="{675629BA-620B-4A04-A15F-09B3F135A83F}"/>
              </a:ext>
            </a:extLst>
          </p:cNvPr>
          <p:cNvSpPr/>
          <p:nvPr/>
        </p:nvSpPr>
        <p:spPr>
          <a:xfrm>
            <a:off x="6951049" y="2917230"/>
            <a:ext cx="262231" cy="262231"/>
          </a:xfrm>
          <a:prstGeom prst="ellipse">
            <a:avLst/>
          </a:prstGeom>
          <a:noFill/>
          <a:ln w="25400">
            <a:solidFill>
              <a:srgbClr val="ACFC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xmlns="" id="{845A381E-A666-41D2-8880-DB2965081AB8}"/>
              </a:ext>
            </a:extLst>
          </p:cNvPr>
          <p:cNvCxnSpPr>
            <a:cxnSpLocks/>
          </p:cNvCxnSpPr>
          <p:nvPr/>
        </p:nvCxnSpPr>
        <p:spPr>
          <a:xfrm flipV="1">
            <a:off x="7472609" y="2864383"/>
            <a:ext cx="599582" cy="376412"/>
          </a:xfrm>
          <a:prstGeom prst="line">
            <a:avLst/>
          </a:prstGeom>
          <a:ln w="25400">
            <a:solidFill>
              <a:srgbClr val="ACFC4F"/>
            </a:solidFill>
            <a:tailEnd type="arrow"/>
          </a:ln>
        </p:spPr>
        <p:style>
          <a:lnRef idx="1">
            <a:schemeClr val="accent1"/>
          </a:lnRef>
          <a:fillRef idx="0">
            <a:schemeClr val="accent1"/>
          </a:fillRef>
          <a:effectRef idx="0">
            <a:schemeClr val="accent1"/>
          </a:effectRef>
          <a:fontRef idx="minor">
            <a:schemeClr val="tx1"/>
          </a:fontRef>
        </p:style>
      </p:cxnSp>
      <p:sp>
        <p:nvSpPr>
          <p:cNvPr id="23" name="乘号 22">
            <a:extLst>
              <a:ext uri="{FF2B5EF4-FFF2-40B4-BE49-F238E27FC236}">
                <a16:creationId xmlns:a16="http://schemas.microsoft.com/office/drawing/2014/main" xmlns="" id="{A36EE63F-1307-4325-B125-F9B1238C3EE4}"/>
              </a:ext>
            </a:extLst>
          </p:cNvPr>
          <p:cNvSpPr/>
          <p:nvPr/>
        </p:nvSpPr>
        <p:spPr>
          <a:xfrm>
            <a:off x="5823694" y="2025641"/>
            <a:ext cx="550436" cy="550436"/>
          </a:xfrm>
          <a:prstGeom prst="mathMultiply">
            <a:avLst>
              <a:gd name="adj1" fmla="val 5351"/>
            </a:avLst>
          </a:prstGeom>
          <a:solidFill>
            <a:srgbClr val="ACF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乘号 26">
            <a:extLst>
              <a:ext uri="{FF2B5EF4-FFF2-40B4-BE49-F238E27FC236}">
                <a16:creationId xmlns:a16="http://schemas.microsoft.com/office/drawing/2014/main" xmlns="" id="{F24EA5E9-A734-4015-982D-9C53363685C6}"/>
              </a:ext>
            </a:extLst>
          </p:cNvPr>
          <p:cNvSpPr/>
          <p:nvPr/>
        </p:nvSpPr>
        <p:spPr>
          <a:xfrm rot="2700000">
            <a:off x="5252304" y="5034017"/>
            <a:ext cx="550436" cy="550436"/>
          </a:xfrm>
          <a:prstGeom prst="mathMultiply">
            <a:avLst>
              <a:gd name="adj1" fmla="val 5351"/>
            </a:avLst>
          </a:prstGeom>
          <a:solidFill>
            <a:srgbClr val="ACF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弧形 34">
            <a:extLst>
              <a:ext uri="{FF2B5EF4-FFF2-40B4-BE49-F238E27FC236}">
                <a16:creationId xmlns:a16="http://schemas.microsoft.com/office/drawing/2014/main" xmlns="" id="{14E2146A-2BBE-412C-A2E1-F6AB379CE5D7}"/>
              </a:ext>
            </a:extLst>
          </p:cNvPr>
          <p:cNvSpPr/>
          <p:nvPr/>
        </p:nvSpPr>
        <p:spPr>
          <a:xfrm flipH="1">
            <a:off x="5945697" y="4378167"/>
            <a:ext cx="659130" cy="659130"/>
          </a:xfrm>
          <a:prstGeom prst="arc">
            <a:avLst>
              <a:gd name="adj1" fmla="val 10659086"/>
              <a:gd name="adj2" fmla="val 21574983"/>
            </a:avLst>
          </a:prstGeom>
          <a:ln w="25400">
            <a:solidFill>
              <a:srgbClr val="ACFC4F"/>
            </a:solidFill>
            <a:head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98996378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EBE972F-2A0C-4EC5-835F-AE4F212E4922}"/>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A610B25D-B328-414F-9F77-D26991E45813}"/>
              </a:ext>
            </a:extLst>
          </p:cNvPr>
          <p:cNvSpPr/>
          <p:nvPr/>
        </p:nvSpPr>
        <p:spPr>
          <a:xfrm>
            <a:off x="6134100" y="1177158"/>
            <a:ext cx="3406140" cy="4823591"/>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84D712C9-D080-4EF1-987E-64CA94CEA7A3}"/>
              </a:ext>
            </a:extLst>
          </p:cNvPr>
          <p:cNvSpPr/>
          <p:nvPr/>
        </p:nvSpPr>
        <p:spPr>
          <a:xfrm>
            <a:off x="9170905" y="1177158"/>
            <a:ext cx="369334" cy="4810814"/>
          </a:xfrm>
          <a:prstGeom prst="rect">
            <a:avLst/>
          </a:prstGeom>
          <a:solidFill>
            <a:srgbClr val="ACF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1E8AFF06-6F60-4E81-B381-33A7D449D3A9}"/>
              </a:ext>
            </a:extLst>
          </p:cNvPr>
          <p:cNvSpPr/>
          <p:nvPr/>
        </p:nvSpPr>
        <p:spPr>
          <a:xfrm>
            <a:off x="2651761" y="1177158"/>
            <a:ext cx="3406140" cy="4823591"/>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FA7CFDB9-113F-4316-B508-30F4C3B0558E}"/>
              </a:ext>
            </a:extLst>
          </p:cNvPr>
          <p:cNvSpPr txBox="1"/>
          <p:nvPr/>
        </p:nvSpPr>
        <p:spPr>
          <a:xfrm>
            <a:off x="2667000" y="1164381"/>
            <a:ext cx="3038475" cy="492443"/>
          </a:xfrm>
          <a:prstGeom prst="rect">
            <a:avLst/>
          </a:prstGeom>
          <a:noFill/>
        </p:spPr>
        <p:txBody>
          <a:bodyPr wrap="square" rtlCol="0">
            <a:spAutoFit/>
          </a:bodyPr>
          <a:lstStyle/>
          <a:p>
            <a:r>
              <a:rPr lang="en-US" altLang="zh-CN" sz="2600">
                <a:latin typeface="+mn-ea"/>
              </a:rPr>
              <a:t>SUPPORTERS SAY</a:t>
            </a:r>
            <a:endParaRPr lang="zh-CN" altLang="en-US" sz="2600">
              <a:latin typeface="+mn-ea"/>
            </a:endParaRPr>
          </a:p>
        </p:txBody>
      </p:sp>
      <p:sp>
        <p:nvSpPr>
          <p:cNvPr id="7" name="文本框 6">
            <a:extLst>
              <a:ext uri="{FF2B5EF4-FFF2-40B4-BE49-F238E27FC236}">
                <a16:creationId xmlns:a16="http://schemas.microsoft.com/office/drawing/2014/main" xmlns="" id="{053D8B82-202B-4994-B563-CC7F5A262EAD}"/>
              </a:ext>
            </a:extLst>
          </p:cNvPr>
          <p:cNvSpPr txBox="1"/>
          <p:nvPr/>
        </p:nvSpPr>
        <p:spPr>
          <a:xfrm>
            <a:off x="2667000" y="1587065"/>
            <a:ext cx="3038475" cy="369332"/>
          </a:xfrm>
          <a:prstGeom prst="rect">
            <a:avLst/>
          </a:prstGeom>
          <a:noFill/>
        </p:spPr>
        <p:txBody>
          <a:bodyPr wrap="square" rtlCol="0">
            <a:spAutoFit/>
          </a:bodyPr>
          <a:lstStyle/>
          <a:p>
            <a:r>
              <a:rPr lang="en-US" altLang="zh-CN" b="1">
                <a:latin typeface="+mn-ea"/>
              </a:rPr>
              <a:t>SUPPORTERS SAY</a:t>
            </a:r>
            <a:endParaRPr lang="zh-CN" altLang="en-US" b="1">
              <a:latin typeface="+mn-ea"/>
            </a:endParaRPr>
          </a:p>
        </p:txBody>
      </p:sp>
      <p:cxnSp>
        <p:nvCxnSpPr>
          <p:cNvPr id="9" name="直接连接符 8">
            <a:extLst>
              <a:ext uri="{FF2B5EF4-FFF2-40B4-BE49-F238E27FC236}">
                <a16:creationId xmlns:a16="http://schemas.microsoft.com/office/drawing/2014/main" xmlns="" id="{A17CFB57-C77A-45B9-A65D-3AAA16CE70B7}"/>
              </a:ext>
            </a:extLst>
          </p:cNvPr>
          <p:cNvCxnSpPr/>
          <p:nvPr/>
        </p:nvCxnSpPr>
        <p:spPr>
          <a:xfrm>
            <a:off x="3177540" y="1965960"/>
            <a:ext cx="0" cy="16916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乘号 9">
            <a:extLst>
              <a:ext uri="{FF2B5EF4-FFF2-40B4-BE49-F238E27FC236}">
                <a16:creationId xmlns:a16="http://schemas.microsoft.com/office/drawing/2014/main" xmlns="" id="{C9C4A1B0-4842-4F53-A8C9-688E4ECA3A23}"/>
              </a:ext>
            </a:extLst>
          </p:cNvPr>
          <p:cNvSpPr/>
          <p:nvPr/>
        </p:nvSpPr>
        <p:spPr>
          <a:xfrm rot="2700000">
            <a:off x="3016245" y="3733973"/>
            <a:ext cx="322589" cy="322589"/>
          </a:xfrm>
          <a:prstGeom prst="mathMultiply">
            <a:avLst>
              <a:gd name="adj1" fmla="val 3565"/>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7194CC4B-129D-40DF-A565-102F0F547B57}"/>
              </a:ext>
            </a:extLst>
          </p:cNvPr>
          <p:cNvSpPr txBox="1"/>
          <p:nvPr/>
        </p:nvSpPr>
        <p:spPr>
          <a:xfrm>
            <a:off x="2667000" y="5631417"/>
            <a:ext cx="3535680" cy="369332"/>
          </a:xfrm>
          <a:prstGeom prst="rect">
            <a:avLst/>
          </a:prstGeom>
          <a:noFill/>
        </p:spPr>
        <p:txBody>
          <a:bodyPr wrap="square" rtlCol="0">
            <a:spAutoFit/>
          </a:bodyPr>
          <a:lstStyle/>
          <a:p>
            <a:r>
              <a:rPr lang="en-US" altLang="zh-CN" sz="900">
                <a:latin typeface="+mn-ea"/>
              </a:rPr>
              <a:t>lorem ipsum dolor sit amet, consectetuer adipiscing elit. maecenas porttitor congue massa. fusce posuere, magna sed pulvinar ultricie</a:t>
            </a:r>
            <a:endParaRPr lang="zh-CN" altLang="en-US" sz="900">
              <a:latin typeface="+mn-ea"/>
            </a:endParaRPr>
          </a:p>
        </p:txBody>
      </p:sp>
      <p:sp>
        <p:nvSpPr>
          <p:cNvPr id="12" name="文本框 11">
            <a:extLst>
              <a:ext uri="{FF2B5EF4-FFF2-40B4-BE49-F238E27FC236}">
                <a16:creationId xmlns:a16="http://schemas.microsoft.com/office/drawing/2014/main" xmlns="" id="{DB055C7F-FC86-4F36-8C21-25C770290DA1}"/>
              </a:ext>
            </a:extLst>
          </p:cNvPr>
          <p:cNvSpPr txBox="1"/>
          <p:nvPr/>
        </p:nvSpPr>
        <p:spPr>
          <a:xfrm rot="16200000">
            <a:off x="3114807" y="3989818"/>
            <a:ext cx="734073" cy="369332"/>
          </a:xfrm>
          <a:prstGeom prst="rect">
            <a:avLst/>
          </a:prstGeom>
          <a:noFill/>
        </p:spPr>
        <p:txBody>
          <a:bodyPr wrap="square" rtlCol="0">
            <a:spAutoFit/>
          </a:bodyPr>
          <a:lstStyle/>
          <a:p>
            <a:pPr algn="dist"/>
            <a:r>
              <a:rPr lang="en-US" altLang="zh-CN">
                <a:latin typeface="+mn-ea"/>
              </a:rPr>
              <a:t>2019</a:t>
            </a:r>
            <a:endParaRPr lang="zh-CN" altLang="en-US">
              <a:latin typeface="+mn-ea"/>
            </a:endParaRPr>
          </a:p>
        </p:txBody>
      </p:sp>
      <p:sp>
        <p:nvSpPr>
          <p:cNvPr id="13" name="弧形 12">
            <a:extLst>
              <a:ext uri="{FF2B5EF4-FFF2-40B4-BE49-F238E27FC236}">
                <a16:creationId xmlns:a16="http://schemas.microsoft.com/office/drawing/2014/main" xmlns="" id="{7BE6D61E-DBE7-4CBF-BA38-08F1C66DC19D}"/>
              </a:ext>
            </a:extLst>
          </p:cNvPr>
          <p:cNvSpPr/>
          <p:nvPr/>
        </p:nvSpPr>
        <p:spPr>
          <a:xfrm rot="16200000" flipH="1">
            <a:off x="5730183" y="4444601"/>
            <a:ext cx="659130" cy="659130"/>
          </a:xfrm>
          <a:prstGeom prst="arc">
            <a:avLst>
              <a:gd name="adj1" fmla="val 10659086"/>
              <a:gd name="adj2" fmla="val 49504"/>
            </a:avLst>
          </a:prstGeom>
          <a:ln w="12700">
            <a:solidFill>
              <a:schemeClr val="tx1"/>
            </a:solidFill>
            <a:head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4" name="直接连接符 13">
            <a:extLst>
              <a:ext uri="{FF2B5EF4-FFF2-40B4-BE49-F238E27FC236}">
                <a16:creationId xmlns:a16="http://schemas.microsoft.com/office/drawing/2014/main" xmlns="" id="{F80F2EEF-8B15-43C9-8858-469C21AB1360}"/>
              </a:ext>
            </a:extLst>
          </p:cNvPr>
          <p:cNvCxnSpPr>
            <a:cxnSpLocks/>
          </p:cNvCxnSpPr>
          <p:nvPr/>
        </p:nvCxnSpPr>
        <p:spPr>
          <a:xfrm>
            <a:off x="6682740" y="1457960"/>
            <a:ext cx="0" cy="454278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B0C3D816-79EA-482F-903C-EC866437C25B}"/>
              </a:ext>
            </a:extLst>
          </p:cNvPr>
          <p:cNvSpPr txBox="1"/>
          <p:nvPr/>
        </p:nvSpPr>
        <p:spPr>
          <a:xfrm>
            <a:off x="6172201" y="1886578"/>
            <a:ext cx="472438" cy="4108817"/>
          </a:xfrm>
          <a:prstGeom prst="rect">
            <a:avLst/>
          </a:prstGeom>
          <a:noFill/>
        </p:spPr>
        <p:txBody>
          <a:bodyPr wrap="square" rtlCol="0">
            <a:spAutoFit/>
          </a:bodyPr>
          <a:lstStyle/>
          <a:p>
            <a:r>
              <a:rPr lang="en-US" altLang="zh-CN" sz="900">
                <a:latin typeface="+mn-ea"/>
              </a:rPr>
              <a:t>lorem ipsum dolor sit amet, consectetuer adipiscing elit. maecenas porttitor congue massa. fusce posuere, magna sed pulvinar ultricie</a:t>
            </a:r>
            <a:endParaRPr lang="zh-CN" altLang="en-US" sz="900">
              <a:latin typeface="+mn-ea"/>
            </a:endParaRPr>
          </a:p>
        </p:txBody>
      </p:sp>
      <p:sp>
        <p:nvSpPr>
          <p:cNvPr id="17" name="文本框 16">
            <a:extLst>
              <a:ext uri="{FF2B5EF4-FFF2-40B4-BE49-F238E27FC236}">
                <a16:creationId xmlns:a16="http://schemas.microsoft.com/office/drawing/2014/main" xmlns="" id="{78596419-D24C-4918-B29D-081C252EC0A0}"/>
              </a:ext>
            </a:extLst>
          </p:cNvPr>
          <p:cNvSpPr txBox="1"/>
          <p:nvPr/>
        </p:nvSpPr>
        <p:spPr>
          <a:xfrm>
            <a:off x="7997961" y="1177158"/>
            <a:ext cx="1650228" cy="507831"/>
          </a:xfrm>
          <a:prstGeom prst="rect">
            <a:avLst/>
          </a:prstGeom>
          <a:noFill/>
        </p:spPr>
        <p:txBody>
          <a:bodyPr wrap="square" rtlCol="0">
            <a:spAutoFit/>
          </a:bodyPr>
          <a:lstStyle/>
          <a:p>
            <a:r>
              <a:rPr lang="en-US" altLang="zh-CN" sz="900">
                <a:latin typeface="+mn-ea"/>
              </a:rPr>
              <a:t>maecenas porttitor congue massa. fusce posuere, magna sed pulvinar ultricie</a:t>
            </a:r>
            <a:endParaRPr lang="zh-CN" altLang="en-US" sz="900">
              <a:latin typeface="+mn-ea"/>
            </a:endParaRPr>
          </a:p>
        </p:txBody>
      </p:sp>
      <p:sp>
        <p:nvSpPr>
          <p:cNvPr id="18" name="文本框 17">
            <a:extLst>
              <a:ext uri="{FF2B5EF4-FFF2-40B4-BE49-F238E27FC236}">
                <a16:creationId xmlns:a16="http://schemas.microsoft.com/office/drawing/2014/main" xmlns="" id="{FFD80FF9-E0D3-44B9-BAC9-646B72FD6CFE}"/>
              </a:ext>
            </a:extLst>
          </p:cNvPr>
          <p:cNvSpPr txBox="1"/>
          <p:nvPr/>
        </p:nvSpPr>
        <p:spPr>
          <a:xfrm>
            <a:off x="6682740" y="1701912"/>
            <a:ext cx="2026922" cy="369332"/>
          </a:xfrm>
          <a:prstGeom prst="rect">
            <a:avLst/>
          </a:prstGeom>
          <a:noFill/>
        </p:spPr>
        <p:txBody>
          <a:bodyPr wrap="square" rtlCol="0">
            <a:spAutoFit/>
          </a:bodyPr>
          <a:lstStyle/>
          <a:p>
            <a:r>
              <a:rPr lang="en-US" altLang="zh-CN" b="1">
                <a:latin typeface="+mn-ea"/>
              </a:rPr>
              <a:t>TITLE GOES HERE</a:t>
            </a:r>
            <a:endParaRPr lang="zh-CN" altLang="en-US" b="1">
              <a:latin typeface="+mn-ea"/>
            </a:endParaRPr>
          </a:p>
        </p:txBody>
      </p:sp>
      <p:sp>
        <p:nvSpPr>
          <p:cNvPr id="19" name="乘号 18">
            <a:extLst>
              <a:ext uri="{FF2B5EF4-FFF2-40B4-BE49-F238E27FC236}">
                <a16:creationId xmlns:a16="http://schemas.microsoft.com/office/drawing/2014/main" xmlns="" id="{69C42C87-D42E-4584-BA9E-CC3B0084062C}"/>
              </a:ext>
            </a:extLst>
          </p:cNvPr>
          <p:cNvSpPr/>
          <p:nvPr/>
        </p:nvSpPr>
        <p:spPr>
          <a:xfrm rot="2700000">
            <a:off x="7675875" y="1278240"/>
            <a:ext cx="322589" cy="322589"/>
          </a:xfrm>
          <a:prstGeom prst="mathMultiply">
            <a:avLst>
              <a:gd name="adj1" fmla="val 3565"/>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79550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56BEEB78-6BB5-464A-90CA-CDA712E43B4F}"/>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6A904F77-7AA5-4B16-816E-1E2CB9A37EC5}"/>
              </a:ext>
            </a:extLst>
          </p:cNvPr>
          <p:cNvSpPr txBox="1"/>
          <p:nvPr/>
        </p:nvSpPr>
        <p:spPr>
          <a:xfrm>
            <a:off x="229786" y="2602170"/>
            <a:ext cx="1560915" cy="3770263"/>
          </a:xfrm>
          <a:prstGeom prst="rect">
            <a:avLst/>
          </a:prstGeom>
          <a:noFill/>
        </p:spPr>
        <p:txBody>
          <a:bodyPr wrap="square" rtlCol="0">
            <a:spAutoFit/>
          </a:bodyPr>
          <a:lstStyle/>
          <a:p>
            <a:pPr algn="dist"/>
            <a:r>
              <a:rPr lang="en-US" altLang="zh-CN" sz="23900" b="1">
                <a:solidFill>
                  <a:srgbClr val="ACFC4F"/>
                </a:solidFill>
                <a:latin typeface="MD Tall 2" panose="02000508020000020004" pitchFamily="2" charset="0"/>
              </a:rPr>
              <a:t>01</a:t>
            </a:r>
            <a:endParaRPr lang="zh-CN" altLang="en-US" sz="23900" b="1">
              <a:solidFill>
                <a:srgbClr val="ACFC4F"/>
              </a:solidFill>
              <a:latin typeface="MD Tall 2" panose="02000508020000020004" pitchFamily="2" charset="0"/>
            </a:endParaRPr>
          </a:p>
        </p:txBody>
      </p:sp>
      <p:sp>
        <p:nvSpPr>
          <p:cNvPr id="7" name="文本框 6">
            <a:extLst>
              <a:ext uri="{FF2B5EF4-FFF2-40B4-BE49-F238E27FC236}">
                <a16:creationId xmlns:a16="http://schemas.microsoft.com/office/drawing/2014/main" xmlns="" id="{A98CBB24-CFD7-486C-AC6A-3C850F1E1519}"/>
              </a:ext>
            </a:extLst>
          </p:cNvPr>
          <p:cNvSpPr txBox="1"/>
          <p:nvPr/>
        </p:nvSpPr>
        <p:spPr>
          <a:xfrm>
            <a:off x="229786" y="485567"/>
            <a:ext cx="11962213" cy="1261884"/>
          </a:xfrm>
          <a:prstGeom prst="rect">
            <a:avLst/>
          </a:prstGeom>
          <a:noFill/>
        </p:spPr>
        <p:txBody>
          <a:bodyPr wrap="square" rtlCol="0">
            <a:spAutoFit/>
          </a:bodyPr>
          <a:lstStyle/>
          <a:p>
            <a:r>
              <a:rPr lang="en-US" altLang="zh-CN" sz="3800" b="1" spc="600">
                <a:solidFill>
                  <a:schemeClr val="bg1"/>
                </a:solidFill>
                <a:latin typeface="+mn-ea"/>
              </a:rPr>
              <a:t>Maecenas porttitor congue massa Fusce posuere magna sed pulvinar ultricies</a:t>
            </a:r>
            <a:endParaRPr lang="zh-CN" altLang="en-US" sz="3800" b="1" spc="600">
              <a:solidFill>
                <a:schemeClr val="bg1"/>
              </a:solidFill>
              <a:latin typeface="+mn-ea"/>
            </a:endParaRPr>
          </a:p>
        </p:txBody>
      </p:sp>
      <p:sp>
        <p:nvSpPr>
          <p:cNvPr id="8" name="文本框 7">
            <a:extLst>
              <a:ext uri="{FF2B5EF4-FFF2-40B4-BE49-F238E27FC236}">
                <a16:creationId xmlns:a16="http://schemas.microsoft.com/office/drawing/2014/main" xmlns="" id="{F9A25C68-4428-49AC-8F72-A15E3567D0EC}"/>
              </a:ext>
            </a:extLst>
          </p:cNvPr>
          <p:cNvSpPr txBox="1"/>
          <p:nvPr/>
        </p:nvSpPr>
        <p:spPr>
          <a:xfrm>
            <a:off x="916940" y="3105746"/>
            <a:ext cx="2026922" cy="369332"/>
          </a:xfrm>
          <a:prstGeom prst="rect">
            <a:avLst/>
          </a:prstGeom>
          <a:noFill/>
        </p:spPr>
        <p:txBody>
          <a:bodyPr wrap="square" rtlCol="0">
            <a:spAutoFit/>
          </a:bodyPr>
          <a:lstStyle/>
          <a:p>
            <a:r>
              <a:rPr lang="en-US" altLang="zh-CN" b="1">
                <a:solidFill>
                  <a:schemeClr val="bg1"/>
                </a:solidFill>
                <a:latin typeface="+mn-ea"/>
              </a:rPr>
              <a:t>TITLE GOES HERE</a:t>
            </a:r>
            <a:endParaRPr lang="zh-CN" altLang="en-US" b="1">
              <a:solidFill>
                <a:schemeClr val="bg1"/>
              </a:solidFill>
              <a:latin typeface="+mn-ea"/>
            </a:endParaRPr>
          </a:p>
        </p:txBody>
      </p:sp>
      <p:sp>
        <p:nvSpPr>
          <p:cNvPr id="9" name="文本框 8">
            <a:extLst>
              <a:ext uri="{FF2B5EF4-FFF2-40B4-BE49-F238E27FC236}">
                <a16:creationId xmlns:a16="http://schemas.microsoft.com/office/drawing/2014/main" xmlns="" id="{61A2ACED-EEDB-4C16-80AB-E7D28A6643B9}"/>
              </a:ext>
            </a:extLst>
          </p:cNvPr>
          <p:cNvSpPr txBox="1"/>
          <p:nvPr/>
        </p:nvSpPr>
        <p:spPr>
          <a:xfrm>
            <a:off x="3759202" y="2921080"/>
            <a:ext cx="6972298" cy="738664"/>
          </a:xfrm>
          <a:prstGeom prst="rect">
            <a:avLst/>
          </a:prstGeom>
          <a:noFill/>
        </p:spPr>
        <p:txBody>
          <a:bodyPr wrap="square" rtlCol="0">
            <a:spAutoFit/>
          </a:bodyPr>
          <a:lstStyle/>
          <a:p>
            <a:r>
              <a:rPr lang="en-US" altLang="zh-CN" sz="1400">
                <a:solidFill>
                  <a:schemeClr val="bg1"/>
                </a:solidFill>
                <a:latin typeface="+mn-ea"/>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solidFill>
                <a:schemeClr val="bg1"/>
              </a:solidFill>
              <a:latin typeface="+mn-ea"/>
            </a:endParaRPr>
          </a:p>
        </p:txBody>
      </p:sp>
      <p:sp>
        <p:nvSpPr>
          <p:cNvPr id="10" name="文本框 9">
            <a:extLst>
              <a:ext uri="{FF2B5EF4-FFF2-40B4-BE49-F238E27FC236}">
                <a16:creationId xmlns:a16="http://schemas.microsoft.com/office/drawing/2014/main" xmlns="" id="{5B4C36DF-2FCB-414E-9F65-692500B1AAAE}"/>
              </a:ext>
            </a:extLst>
          </p:cNvPr>
          <p:cNvSpPr txBox="1"/>
          <p:nvPr/>
        </p:nvSpPr>
        <p:spPr>
          <a:xfrm>
            <a:off x="916940" y="4041026"/>
            <a:ext cx="2026922" cy="369332"/>
          </a:xfrm>
          <a:prstGeom prst="rect">
            <a:avLst/>
          </a:prstGeom>
          <a:noFill/>
        </p:spPr>
        <p:txBody>
          <a:bodyPr wrap="square" rtlCol="0">
            <a:spAutoFit/>
          </a:bodyPr>
          <a:lstStyle/>
          <a:p>
            <a:r>
              <a:rPr lang="en-US" altLang="zh-CN" b="1">
                <a:solidFill>
                  <a:schemeClr val="bg1"/>
                </a:solidFill>
                <a:latin typeface="+mn-ea"/>
              </a:rPr>
              <a:t>TITLE GOES HERE</a:t>
            </a:r>
            <a:endParaRPr lang="zh-CN" altLang="en-US" b="1">
              <a:solidFill>
                <a:schemeClr val="bg1"/>
              </a:solidFill>
              <a:latin typeface="+mn-ea"/>
            </a:endParaRPr>
          </a:p>
        </p:txBody>
      </p:sp>
      <p:sp>
        <p:nvSpPr>
          <p:cNvPr id="11" name="文本框 10">
            <a:extLst>
              <a:ext uri="{FF2B5EF4-FFF2-40B4-BE49-F238E27FC236}">
                <a16:creationId xmlns:a16="http://schemas.microsoft.com/office/drawing/2014/main" xmlns="" id="{F06074BA-80EE-473B-B00C-48A52261D888}"/>
              </a:ext>
            </a:extLst>
          </p:cNvPr>
          <p:cNvSpPr txBox="1"/>
          <p:nvPr/>
        </p:nvSpPr>
        <p:spPr>
          <a:xfrm>
            <a:off x="3759202" y="3964082"/>
            <a:ext cx="6972298" cy="523220"/>
          </a:xfrm>
          <a:prstGeom prst="rect">
            <a:avLst/>
          </a:prstGeom>
          <a:noFill/>
        </p:spPr>
        <p:txBody>
          <a:bodyPr wrap="square" rtlCol="0">
            <a:spAutoFit/>
          </a:bodyPr>
          <a:lstStyle/>
          <a:p>
            <a:r>
              <a:rPr lang="en-US" altLang="zh-CN" sz="1400">
                <a:solidFill>
                  <a:schemeClr val="bg1"/>
                </a:solidFill>
                <a:latin typeface="+mn-ea"/>
              </a:rPr>
              <a:t>Lorem ipsum dolor sit amet, consectetuer adipiscing elit. Maecenas porttitor congue massa. Fusce posuere, magna sed pulvinar ultricies</a:t>
            </a:r>
            <a:endParaRPr lang="zh-CN" altLang="en-US" sz="1400">
              <a:solidFill>
                <a:schemeClr val="bg1"/>
              </a:solidFill>
              <a:latin typeface="+mn-ea"/>
            </a:endParaRPr>
          </a:p>
        </p:txBody>
      </p:sp>
      <p:sp>
        <p:nvSpPr>
          <p:cNvPr id="14" name="L 形 13">
            <a:extLst>
              <a:ext uri="{FF2B5EF4-FFF2-40B4-BE49-F238E27FC236}">
                <a16:creationId xmlns:a16="http://schemas.microsoft.com/office/drawing/2014/main" xmlns="" id="{10017326-4970-4935-AB20-AD51EE0970FF}"/>
              </a:ext>
            </a:extLst>
          </p:cNvPr>
          <p:cNvSpPr>
            <a:spLocks noChangeAspect="1"/>
          </p:cNvSpPr>
          <p:nvPr/>
        </p:nvSpPr>
        <p:spPr>
          <a:xfrm flipH="1">
            <a:off x="11112000" y="5778000"/>
            <a:ext cx="1080000" cy="1080000"/>
          </a:xfrm>
          <a:prstGeom prst="corner">
            <a:avLst>
              <a:gd name="adj1" fmla="val 4962"/>
              <a:gd name="adj2" fmla="val 4962"/>
            </a:avLst>
          </a:prstGeom>
          <a:solidFill>
            <a:srgbClr val="ACF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72D66E87-AF56-46ED-BD3E-B61F73EA4FB7}"/>
              </a:ext>
            </a:extLst>
          </p:cNvPr>
          <p:cNvSpPr txBox="1"/>
          <p:nvPr/>
        </p:nvSpPr>
        <p:spPr>
          <a:xfrm>
            <a:off x="5381625" y="6571218"/>
            <a:ext cx="6788150" cy="230832"/>
          </a:xfrm>
          <a:prstGeom prst="rect">
            <a:avLst/>
          </a:prstGeom>
          <a:noFill/>
        </p:spPr>
        <p:txBody>
          <a:bodyPr wrap="square" rtlCol="0">
            <a:spAutoFit/>
          </a:bodyPr>
          <a:lstStyle/>
          <a:p>
            <a:pPr algn="r"/>
            <a:r>
              <a:rPr lang="en-US" altLang="zh-CN" sz="900">
                <a:solidFill>
                  <a:schemeClr val="bg1"/>
                </a:solidFill>
                <a:latin typeface="+mn-ea"/>
              </a:rPr>
              <a:t>lorem ipsum dolor sit amet, consectetuer adipiscing elit. maecenas porttitor congue massa. fusce posuere, magna sed pulvinar ultricie</a:t>
            </a:r>
            <a:endParaRPr lang="zh-CN" altLang="en-US" sz="900">
              <a:solidFill>
                <a:schemeClr val="bg1"/>
              </a:solidFill>
              <a:latin typeface="+mn-ea"/>
            </a:endParaRPr>
          </a:p>
        </p:txBody>
      </p:sp>
    </p:spTree>
    <p:extLst>
      <p:ext uri="{BB962C8B-B14F-4D97-AF65-F5344CB8AC3E}">
        <p14:creationId xmlns:p14="http://schemas.microsoft.com/office/powerpoint/2010/main" val="112713283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BA5D389-2E06-457B-83A8-7632635B27DE}"/>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E9D03326-2E21-4344-9F15-5F1053DD545D}"/>
              </a:ext>
            </a:extLst>
          </p:cNvPr>
          <p:cNvSpPr/>
          <p:nvPr/>
        </p:nvSpPr>
        <p:spPr>
          <a:xfrm>
            <a:off x="3212351" y="3489323"/>
            <a:ext cx="1079500" cy="2592389"/>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8623BAD5-55D3-4167-B03F-DC51712CF170}"/>
              </a:ext>
            </a:extLst>
          </p:cNvPr>
          <p:cNvSpPr txBox="1"/>
          <p:nvPr/>
        </p:nvSpPr>
        <p:spPr>
          <a:xfrm>
            <a:off x="3063268" y="1920667"/>
            <a:ext cx="1377666" cy="1323439"/>
          </a:xfrm>
          <a:prstGeom prst="rect">
            <a:avLst/>
          </a:prstGeom>
          <a:noFill/>
        </p:spPr>
        <p:txBody>
          <a:bodyPr wrap="square" rtlCol="0">
            <a:spAutoFit/>
          </a:bodyPr>
          <a:lstStyle/>
          <a:p>
            <a:pPr algn="ctr"/>
            <a:r>
              <a:rPr lang="en-US" altLang="zh-CN" sz="8000">
                <a:solidFill>
                  <a:schemeClr val="bg1"/>
                </a:solidFill>
                <a:latin typeface="+mn-ea"/>
              </a:rPr>
              <a:t>A</a:t>
            </a:r>
            <a:endParaRPr lang="zh-CN" altLang="en-US" sz="8000">
              <a:solidFill>
                <a:schemeClr val="bg1"/>
              </a:solidFill>
              <a:latin typeface="+mn-ea"/>
            </a:endParaRPr>
          </a:p>
        </p:txBody>
      </p:sp>
      <p:sp>
        <p:nvSpPr>
          <p:cNvPr id="8" name="矩形 7">
            <a:extLst>
              <a:ext uri="{FF2B5EF4-FFF2-40B4-BE49-F238E27FC236}">
                <a16:creationId xmlns:a16="http://schemas.microsoft.com/office/drawing/2014/main" xmlns="" id="{DE85B60C-488F-4D98-ADBB-D759797A31C4}"/>
              </a:ext>
            </a:extLst>
          </p:cNvPr>
          <p:cNvSpPr/>
          <p:nvPr/>
        </p:nvSpPr>
        <p:spPr>
          <a:xfrm>
            <a:off x="7900149" y="3489323"/>
            <a:ext cx="1079500" cy="2592389"/>
          </a:xfrm>
          <a:prstGeom prst="rect">
            <a:avLst/>
          </a:prstGeom>
          <a:solidFill>
            <a:srgbClr val="ACF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3140AA98-3F3F-47E4-AE53-24BA27A221C7}"/>
              </a:ext>
            </a:extLst>
          </p:cNvPr>
          <p:cNvSpPr txBox="1"/>
          <p:nvPr/>
        </p:nvSpPr>
        <p:spPr>
          <a:xfrm>
            <a:off x="7751066" y="1920667"/>
            <a:ext cx="1377666" cy="1323439"/>
          </a:xfrm>
          <a:prstGeom prst="rect">
            <a:avLst/>
          </a:prstGeom>
          <a:noFill/>
        </p:spPr>
        <p:txBody>
          <a:bodyPr wrap="square" rtlCol="0">
            <a:spAutoFit/>
          </a:bodyPr>
          <a:lstStyle/>
          <a:p>
            <a:pPr algn="ctr"/>
            <a:r>
              <a:rPr lang="en-US" altLang="zh-CN" sz="8000">
                <a:solidFill>
                  <a:schemeClr val="bg1"/>
                </a:solidFill>
                <a:latin typeface="+mn-ea"/>
              </a:rPr>
              <a:t>D</a:t>
            </a:r>
            <a:endParaRPr lang="zh-CN" altLang="en-US" sz="8000">
              <a:solidFill>
                <a:schemeClr val="bg1"/>
              </a:solidFill>
              <a:latin typeface="+mn-ea"/>
            </a:endParaRPr>
          </a:p>
        </p:txBody>
      </p:sp>
      <p:sp>
        <p:nvSpPr>
          <p:cNvPr id="6" name="矩形 5">
            <a:extLst>
              <a:ext uri="{FF2B5EF4-FFF2-40B4-BE49-F238E27FC236}">
                <a16:creationId xmlns:a16="http://schemas.microsoft.com/office/drawing/2014/main" xmlns="" id="{E45C1693-9C32-4563-B30D-94D2F4475C9A}"/>
              </a:ext>
            </a:extLst>
          </p:cNvPr>
          <p:cNvSpPr/>
          <p:nvPr/>
        </p:nvSpPr>
        <p:spPr>
          <a:xfrm>
            <a:off x="4774950" y="3489323"/>
            <a:ext cx="1079500" cy="2592389"/>
          </a:xfrm>
          <a:prstGeom prst="rect">
            <a:avLst/>
          </a:prstGeom>
          <a:solidFill>
            <a:srgbClr val="ACF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307B1089-6911-43D3-9C36-B894AF0B8406}"/>
              </a:ext>
            </a:extLst>
          </p:cNvPr>
          <p:cNvSpPr txBox="1"/>
          <p:nvPr/>
        </p:nvSpPr>
        <p:spPr>
          <a:xfrm>
            <a:off x="4625867" y="1920667"/>
            <a:ext cx="1377666" cy="1323439"/>
          </a:xfrm>
          <a:prstGeom prst="rect">
            <a:avLst/>
          </a:prstGeom>
          <a:noFill/>
        </p:spPr>
        <p:txBody>
          <a:bodyPr wrap="square" rtlCol="0">
            <a:spAutoFit/>
          </a:bodyPr>
          <a:lstStyle/>
          <a:p>
            <a:pPr algn="ctr"/>
            <a:r>
              <a:rPr lang="en-US" altLang="zh-CN" sz="8000">
                <a:solidFill>
                  <a:schemeClr val="bg1"/>
                </a:solidFill>
                <a:latin typeface="+mn-ea"/>
              </a:rPr>
              <a:t>B</a:t>
            </a:r>
            <a:endParaRPr lang="zh-CN" altLang="en-US" sz="8000">
              <a:solidFill>
                <a:schemeClr val="bg1"/>
              </a:solidFill>
              <a:latin typeface="+mn-ea"/>
            </a:endParaRPr>
          </a:p>
        </p:txBody>
      </p:sp>
      <p:sp>
        <p:nvSpPr>
          <p:cNvPr id="7" name="矩形 6">
            <a:extLst>
              <a:ext uri="{FF2B5EF4-FFF2-40B4-BE49-F238E27FC236}">
                <a16:creationId xmlns:a16="http://schemas.microsoft.com/office/drawing/2014/main" xmlns="" id="{F93431B9-C74B-4DD2-9C89-F138076CE9EB}"/>
              </a:ext>
            </a:extLst>
          </p:cNvPr>
          <p:cNvSpPr/>
          <p:nvPr/>
        </p:nvSpPr>
        <p:spPr>
          <a:xfrm>
            <a:off x="6337549" y="3489323"/>
            <a:ext cx="1079500" cy="2592389"/>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E3E1D2FC-1640-43F9-A5F5-89CF14437801}"/>
              </a:ext>
            </a:extLst>
          </p:cNvPr>
          <p:cNvSpPr txBox="1"/>
          <p:nvPr/>
        </p:nvSpPr>
        <p:spPr>
          <a:xfrm>
            <a:off x="6188466" y="1920667"/>
            <a:ext cx="1377666" cy="1323439"/>
          </a:xfrm>
          <a:prstGeom prst="rect">
            <a:avLst/>
          </a:prstGeom>
          <a:noFill/>
        </p:spPr>
        <p:txBody>
          <a:bodyPr wrap="square" rtlCol="0">
            <a:spAutoFit/>
          </a:bodyPr>
          <a:lstStyle/>
          <a:p>
            <a:pPr algn="ctr"/>
            <a:r>
              <a:rPr lang="en-US" altLang="zh-CN" sz="8000">
                <a:solidFill>
                  <a:schemeClr val="bg1"/>
                </a:solidFill>
                <a:latin typeface="+mn-ea"/>
              </a:rPr>
              <a:t>C</a:t>
            </a:r>
            <a:endParaRPr lang="zh-CN" altLang="en-US" sz="8000">
              <a:solidFill>
                <a:schemeClr val="bg1"/>
              </a:solidFill>
              <a:latin typeface="+mn-ea"/>
            </a:endParaRPr>
          </a:p>
        </p:txBody>
      </p:sp>
      <p:sp>
        <p:nvSpPr>
          <p:cNvPr id="20" name="文本框 19">
            <a:extLst>
              <a:ext uri="{FF2B5EF4-FFF2-40B4-BE49-F238E27FC236}">
                <a16:creationId xmlns:a16="http://schemas.microsoft.com/office/drawing/2014/main" xmlns="" id="{0FFA58CF-EB04-4EBB-B8B8-DF7F8A58CC8D}"/>
              </a:ext>
            </a:extLst>
          </p:cNvPr>
          <p:cNvSpPr txBox="1"/>
          <p:nvPr/>
        </p:nvSpPr>
        <p:spPr>
          <a:xfrm rot="5400000">
            <a:off x="2455905" y="4308465"/>
            <a:ext cx="2592390" cy="954107"/>
          </a:xfrm>
          <a:prstGeom prst="rect">
            <a:avLst/>
          </a:prstGeom>
          <a:noFill/>
        </p:spPr>
        <p:txBody>
          <a:bodyPr wrap="square" rtlCol="0">
            <a:spAutoFit/>
          </a:bodyPr>
          <a:lstStyle/>
          <a:p>
            <a:r>
              <a:rPr lang="en-US" altLang="zh-CN" sz="1400">
                <a:latin typeface="+mn-ea"/>
              </a:rPr>
              <a:t>Lorem ipsum dolor sit amet, consectetuer adipiscing elit. Maecenas porttitor congue massa. Fusce posuere, magna</a:t>
            </a:r>
            <a:endParaRPr lang="zh-CN" altLang="en-US" sz="1400">
              <a:latin typeface="+mn-ea"/>
            </a:endParaRPr>
          </a:p>
        </p:txBody>
      </p:sp>
      <p:sp>
        <p:nvSpPr>
          <p:cNvPr id="21" name="文本框 20">
            <a:extLst>
              <a:ext uri="{FF2B5EF4-FFF2-40B4-BE49-F238E27FC236}">
                <a16:creationId xmlns:a16="http://schemas.microsoft.com/office/drawing/2014/main" xmlns="" id="{49C89336-3947-4877-8C48-4F1F36AD8AC1}"/>
              </a:ext>
            </a:extLst>
          </p:cNvPr>
          <p:cNvSpPr txBox="1"/>
          <p:nvPr/>
        </p:nvSpPr>
        <p:spPr>
          <a:xfrm rot="5400000">
            <a:off x="5581103" y="4308465"/>
            <a:ext cx="2592390" cy="954107"/>
          </a:xfrm>
          <a:prstGeom prst="rect">
            <a:avLst/>
          </a:prstGeom>
          <a:noFill/>
        </p:spPr>
        <p:txBody>
          <a:bodyPr wrap="square" rtlCol="0">
            <a:spAutoFit/>
          </a:bodyPr>
          <a:lstStyle/>
          <a:p>
            <a:r>
              <a:rPr lang="en-US" altLang="zh-CN" sz="1400">
                <a:latin typeface="+mn-ea"/>
              </a:rPr>
              <a:t>Lorem ipsum dolor sit amet, consectetuer adipiscing elit. Maecenas porttitor congue massa. Fusce posuere, magna</a:t>
            </a:r>
            <a:endParaRPr lang="zh-CN" altLang="en-US" sz="1400">
              <a:latin typeface="+mn-ea"/>
            </a:endParaRPr>
          </a:p>
        </p:txBody>
      </p:sp>
      <p:sp>
        <p:nvSpPr>
          <p:cNvPr id="22" name="文本框 21">
            <a:extLst>
              <a:ext uri="{FF2B5EF4-FFF2-40B4-BE49-F238E27FC236}">
                <a16:creationId xmlns:a16="http://schemas.microsoft.com/office/drawing/2014/main" xmlns="" id="{D2FC5422-257A-4BCB-BE55-AB3EE5E0CB86}"/>
              </a:ext>
            </a:extLst>
          </p:cNvPr>
          <p:cNvSpPr txBox="1"/>
          <p:nvPr/>
        </p:nvSpPr>
        <p:spPr>
          <a:xfrm rot="5400000">
            <a:off x="4039524" y="4416186"/>
            <a:ext cx="2592390" cy="738664"/>
          </a:xfrm>
          <a:prstGeom prst="rect">
            <a:avLst/>
          </a:prstGeom>
          <a:noFill/>
        </p:spPr>
        <p:txBody>
          <a:bodyPr wrap="square" rtlCol="0">
            <a:spAutoFit/>
          </a:bodyPr>
          <a:lstStyle/>
          <a:p>
            <a:r>
              <a:rPr lang="en-US" altLang="zh-CN" sz="1400">
                <a:latin typeface="+mn-ea"/>
              </a:rPr>
              <a:t>consectetuer adipiscing elit. Maecenas porttitor congue massa. Fusce posuere, magna</a:t>
            </a:r>
            <a:endParaRPr lang="zh-CN" altLang="en-US" sz="1400">
              <a:latin typeface="+mn-ea"/>
            </a:endParaRPr>
          </a:p>
        </p:txBody>
      </p:sp>
      <p:sp>
        <p:nvSpPr>
          <p:cNvPr id="23" name="文本框 22">
            <a:extLst>
              <a:ext uri="{FF2B5EF4-FFF2-40B4-BE49-F238E27FC236}">
                <a16:creationId xmlns:a16="http://schemas.microsoft.com/office/drawing/2014/main" xmlns="" id="{84A58A92-87CE-4F50-A924-DFAF3BD4C6B2}"/>
              </a:ext>
            </a:extLst>
          </p:cNvPr>
          <p:cNvSpPr txBox="1"/>
          <p:nvPr/>
        </p:nvSpPr>
        <p:spPr>
          <a:xfrm rot="5400000">
            <a:off x="7164724" y="4416186"/>
            <a:ext cx="2592390" cy="738664"/>
          </a:xfrm>
          <a:prstGeom prst="rect">
            <a:avLst/>
          </a:prstGeom>
          <a:noFill/>
        </p:spPr>
        <p:txBody>
          <a:bodyPr wrap="square" rtlCol="0">
            <a:spAutoFit/>
          </a:bodyPr>
          <a:lstStyle/>
          <a:p>
            <a:r>
              <a:rPr lang="en-US" altLang="zh-CN" sz="1400">
                <a:latin typeface="+mn-ea"/>
              </a:rPr>
              <a:t>consectetuer adipiscing elit. Maecenas porttitor congue massa. Fusce posuere, magna</a:t>
            </a:r>
            <a:endParaRPr lang="zh-CN" altLang="en-US" sz="1400">
              <a:latin typeface="+mn-ea"/>
            </a:endParaRPr>
          </a:p>
        </p:txBody>
      </p:sp>
      <p:sp>
        <p:nvSpPr>
          <p:cNvPr id="25" name="文本框 24">
            <a:extLst>
              <a:ext uri="{FF2B5EF4-FFF2-40B4-BE49-F238E27FC236}">
                <a16:creationId xmlns:a16="http://schemas.microsoft.com/office/drawing/2014/main" xmlns="" id="{7D9AF2DE-41B7-4EFC-BB42-262B2232F9A7}"/>
              </a:ext>
            </a:extLst>
          </p:cNvPr>
          <p:cNvSpPr txBox="1"/>
          <p:nvPr/>
        </p:nvSpPr>
        <p:spPr>
          <a:xfrm>
            <a:off x="1663700" y="463407"/>
            <a:ext cx="8864600" cy="1368323"/>
          </a:xfrm>
          <a:prstGeom prst="rect">
            <a:avLst/>
          </a:prstGeom>
          <a:noFill/>
        </p:spPr>
        <p:txBody>
          <a:bodyPr wrap="square" rtlCol="0">
            <a:spAutoFit/>
          </a:bodyPr>
          <a:lstStyle/>
          <a:p>
            <a:pPr algn="ctr">
              <a:lnSpc>
                <a:spcPct val="120000"/>
              </a:lnSpc>
            </a:pPr>
            <a:r>
              <a:rPr lang="en-US" altLang="zh-CN" sz="1400">
                <a:solidFill>
                  <a:schemeClr val="bg1"/>
                </a:solidFill>
                <a:latin typeface="+mn-ea"/>
              </a:rPr>
              <a:t>Lorem ipsum dolor sit amet, consectetuer adipiscing elit. Maecenas porttitor congue massa. Fusce posuere, magna sed pulvinar ultricies, purus lectus malesuada libero, sit amet commodo magna eros quis urna. Nunc viverra imperdiet enim.</a:t>
            </a:r>
          </a:p>
          <a:p>
            <a:pPr algn="ctr">
              <a:lnSpc>
                <a:spcPct val="120000"/>
              </a:lnSpc>
            </a:pPr>
            <a:r>
              <a:rPr lang="en-US" altLang="zh-CN" sz="1400">
                <a:solidFill>
                  <a:schemeClr val="bg1"/>
                </a:solidFill>
                <a:latin typeface="+mn-ea"/>
              </a:rPr>
              <a:t>Fusce est. Vivamus a tellus. Pellentesque habitant morbi tristique senectus et netus et malesuada fames ac turpis egestas. Proin pharetra nonummy pede.</a:t>
            </a:r>
          </a:p>
        </p:txBody>
      </p:sp>
      <p:sp>
        <p:nvSpPr>
          <p:cNvPr id="26" name="乘号 25">
            <a:extLst>
              <a:ext uri="{FF2B5EF4-FFF2-40B4-BE49-F238E27FC236}">
                <a16:creationId xmlns:a16="http://schemas.microsoft.com/office/drawing/2014/main" xmlns="" id="{9E073802-5942-4DE0-958B-F958D44677DE}"/>
              </a:ext>
            </a:extLst>
          </p:cNvPr>
          <p:cNvSpPr/>
          <p:nvPr/>
        </p:nvSpPr>
        <p:spPr>
          <a:xfrm rot="2700000">
            <a:off x="2678060" y="5652429"/>
            <a:ext cx="677178" cy="677178"/>
          </a:xfrm>
          <a:prstGeom prst="mathMultiply">
            <a:avLst>
              <a:gd name="adj1" fmla="val 4605"/>
            </a:avLst>
          </a:prstGeom>
          <a:solidFill>
            <a:srgbClr val="ACF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弧形 26">
            <a:extLst>
              <a:ext uri="{FF2B5EF4-FFF2-40B4-BE49-F238E27FC236}">
                <a16:creationId xmlns:a16="http://schemas.microsoft.com/office/drawing/2014/main" xmlns="" id="{82F8B96C-4C62-4852-8DD7-CD449D095852}"/>
              </a:ext>
            </a:extLst>
          </p:cNvPr>
          <p:cNvSpPr/>
          <p:nvPr/>
        </p:nvSpPr>
        <p:spPr>
          <a:xfrm flipH="1">
            <a:off x="7224863" y="5581059"/>
            <a:ext cx="813534" cy="813534"/>
          </a:xfrm>
          <a:prstGeom prst="arc">
            <a:avLst>
              <a:gd name="adj1" fmla="val 15457237"/>
              <a:gd name="adj2" fmla="val 11333236"/>
            </a:avLst>
          </a:prstGeom>
          <a:ln w="25400">
            <a:solidFill>
              <a:srgbClr val="ACFC4F"/>
            </a:solidFill>
            <a:head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33565376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E6A7D045-3C80-4F69-A141-29839772A9C6}"/>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xmlns="" id="{B04757E6-DEF9-4746-B417-26C795563625}"/>
              </a:ext>
            </a:extLst>
          </p:cNvPr>
          <p:cNvGrpSpPr/>
          <p:nvPr/>
        </p:nvGrpSpPr>
        <p:grpSpPr>
          <a:xfrm>
            <a:off x="7322250" y="1017204"/>
            <a:ext cx="3407639" cy="4823592"/>
            <a:chOff x="7784224" y="1545020"/>
            <a:chExt cx="3407639" cy="4823592"/>
          </a:xfrm>
        </p:grpSpPr>
        <p:sp>
          <p:nvSpPr>
            <p:cNvPr id="5" name="矩形 4">
              <a:extLst>
                <a:ext uri="{FF2B5EF4-FFF2-40B4-BE49-F238E27FC236}">
                  <a16:creationId xmlns:a16="http://schemas.microsoft.com/office/drawing/2014/main" xmlns="" id="{9AB10DE2-0845-41D6-A4DA-BBAE87D527E1}"/>
                </a:ext>
              </a:extLst>
            </p:cNvPr>
            <p:cNvSpPr/>
            <p:nvPr/>
          </p:nvSpPr>
          <p:spPr>
            <a:xfrm>
              <a:off x="7784224" y="1545020"/>
              <a:ext cx="3406140" cy="4823591"/>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251CB916-FEBB-49C5-8BDF-6770A6F85C7D}"/>
                </a:ext>
              </a:extLst>
            </p:cNvPr>
            <p:cNvSpPr/>
            <p:nvPr/>
          </p:nvSpPr>
          <p:spPr>
            <a:xfrm>
              <a:off x="7784224" y="2867026"/>
              <a:ext cx="3406140" cy="2855530"/>
            </a:xfrm>
            <a:prstGeom prst="rect">
              <a:avLst/>
            </a:prstGeom>
            <a:solidFill>
              <a:srgbClr val="E0E1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xmlns="" id="{CA1702D1-6BB1-4572-AF88-208CB84D97A5}"/>
                </a:ext>
              </a:extLst>
            </p:cNvPr>
            <p:cNvCxnSpPr/>
            <p:nvPr/>
          </p:nvCxnSpPr>
          <p:spPr>
            <a:xfrm>
              <a:off x="7901382" y="2333297"/>
              <a:ext cx="31718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4B07D437-5B7A-418D-A72A-35ACFDECE0D5}"/>
                </a:ext>
              </a:extLst>
            </p:cNvPr>
            <p:cNvCxnSpPr/>
            <p:nvPr/>
          </p:nvCxnSpPr>
          <p:spPr>
            <a:xfrm>
              <a:off x="7901382" y="2857501"/>
              <a:ext cx="3171825"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0121DA40-36F3-4DEC-B18F-693A980D9DE5}"/>
                </a:ext>
              </a:extLst>
            </p:cNvPr>
            <p:cNvCxnSpPr/>
            <p:nvPr/>
          </p:nvCxnSpPr>
          <p:spPr>
            <a:xfrm>
              <a:off x="7901382" y="3430512"/>
              <a:ext cx="3171825"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EE75D07D-8068-496B-AB3E-6F9A66EB7DDC}"/>
                </a:ext>
              </a:extLst>
            </p:cNvPr>
            <p:cNvCxnSpPr/>
            <p:nvPr/>
          </p:nvCxnSpPr>
          <p:spPr>
            <a:xfrm>
              <a:off x="7901382" y="4003523"/>
              <a:ext cx="3171825"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F5CF5BA7-998C-494C-BBE1-E4F99AB54DAE}"/>
                </a:ext>
              </a:extLst>
            </p:cNvPr>
            <p:cNvCxnSpPr/>
            <p:nvPr/>
          </p:nvCxnSpPr>
          <p:spPr>
            <a:xfrm>
              <a:off x="7901382" y="4576534"/>
              <a:ext cx="3171825"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AFC6C983-A080-4C49-ABA7-E61D82BB0BD0}"/>
                </a:ext>
              </a:extLst>
            </p:cNvPr>
            <p:cNvCxnSpPr/>
            <p:nvPr/>
          </p:nvCxnSpPr>
          <p:spPr>
            <a:xfrm>
              <a:off x="7901382" y="5149545"/>
              <a:ext cx="3171825"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FF474408-3245-45CD-B6F9-01C0B542CDE6}"/>
                </a:ext>
              </a:extLst>
            </p:cNvPr>
            <p:cNvCxnSpPr/>
            <p:nvPr/>
          </p:nvCxnSpPr>
          <p:spPr>
            <a:xfrm>
              <a:off x="7901382" y="5722556"/>
              <a:ext cx="3171825"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xmlns="" id="{72D32BAB-A22D-492C-ADF3-B7ECE862B273}"/>
                </a:ext>
              </a:extLst>
            </p:cNvPr>
            <p:cNvSpPr txBox="1"/>
            <p:nvPr/>
          </p:nvSpPr>
          <p:spPr>
            <a:xfrm>
              <a:off x="7784224" y="2030283"/>
              <a:ext cx="1896229" cy="307777"/>
            </a:xfrm>
            <a:prstGeom prst="rect">
              <a:avLst/>
            </a:prstGeom>
            <a:noFill/>
          </p:spPr>
          <p:txBody>
            <a:bodyPr wrap="square" rtlCol="0">
              <a:spAutoFit/>
            </a:bodyPr>
            <a:lstStyle/>
            <a:p>
              <a:r>
                <a:rPr lang="en-US" altLang="zh-CN" sz="1400" b="1">
                  <a:latin typeface="+mn-ea"/>
                </a:rPr>
                <a:t>POWER YOUR POINT</a:t>
              </a:r>
              <a:endParaRPr lang="zh-CN" altLang="en-US" sz="1400" b="1">
                <a:latin typeface="+mn-ea"/>
              </a:endParaRPr>
            </a:p>
          </p:txBody>
        </p:sp>
        <p:sp>
          <p:nvSpPr>
            <p:cNvPr id="18" name="文本框 17">
              <a:extLst>
                <a:ext uri="{FF2B5EF4-FFF2-40B4-BE49-F238E27FC236}">
                  <a16:creationId xmlns:a16="http://schemas.microsoft.com/office/drawing/2014/main" xmlns="" id="{0C8C38F2-7F6B-44D8-859B-D414C5943486}"/>
                </a:ext>
              </a:extLst>
            </p:cNvPr>
            <p:cNvSpPr txBox="1"/>
            <p:nvPr/>
          </p:nvSpPr>
          <p:spPr>
            <a:xfrm>
              <a:off x="7818427" y="2827338"/>
              <a:ext cx="1896229" cy="276999"/>
            </a:xfrm>
            <a:prstGeom prst="rect">
              <a:avLst/>
            </a:prstGeom>
            <a:noFill/>
          </p:spPr>
          <p:txBody>
            <a:bodyPr wrap="square" rtlCol="0">
              <a:spAutoFit/>
            </a:bodyPr>
            <a:lstStyle/>
            <a:p>
              <a:r>
                <a:rPr lang="en-US" altLang="zh-CN" sz="1200">
                  <a:latin typeface="+mn-ea"/>
                </a:rPr>
                <a:t>POWER YOUR POINT</a:t>
              </a:r>
              <a:endParaRPr lang="zh-CN" altLang="en-US" sz="1200">
                <a:latin typeface="+mn-ea"/>
              </a:endParaRPr>
            </a:p>
          </p:txBody>
        </p:sp>
        <p:sp>
          <p:nvSpPr>
            <p:cNvPr id="19" name="文本框 18">
              <a:extLst>
                <a:ext uri="{FF2B5EF4-FFF2-40B4-BE49-F238E27FC236}">
                  <a16:creationId xmlns:a16="http://schemas.microsoft.com/office/drawing/2014/main" xmlns="" id="{3F820B36-C2FD-4160-B5BA-DFE26D76EE21}"/>
                </a:ext>
              </a:extLst>
            </p:cNvPr>
            <p:cNvSpPr txBox="1"/>
            <p:nvPr/>
          </p:nvSpPr>
          <p:spPr>
            <a:xfrm>
              <a:off x="7818427" y="3396777"/>
              <a:ext cx="1896229" cy="276999"/>
            </a:xfrm>
            <a:prstGeom prst="rect">
              <a:avLst/>
            </a:prstGeom>
            <a:noFill/>
          </p:spPr>
          <p:txBody>
            <a:bodyPr wrap="square" rtlCol="0">
              <a:spAutoFit/>
            </a:bodyPr>
            <a:lstStyle/>
            <a:p>
              <a:r>
                <a:rPr lang="en-US" altLang="zh-CN" sz="1200">
                  <a:latin typeface="+mn-ea"/>
                </a:rPr>
                <a:t>POWER YOUR POINT</a:t>
              </a:r>
              <a:endParaRPr lang="zh-CN" altLang="en-US" sz="1200">
                <a:latin typeface="+mn-ea"/>
              </a:endParaRPr>
            </a:p>
          </p:txBody>
        </p:sp>
        <p:sp>
          <p:nvSpPr>
            <p:cNvPr id="20" name="文本框 19">
              <a:extLst>
                <a:ext uri="{FF2B5EF4-FFF2-40B4-BE49-F238E27FC236}">
                  <a16:creationId xmlns:a16="http://schemas.microsoft.com/office/drawing/2014/main" xmlns="" id="{9F81617F-B871-4299-A28A-31BFD764FADD}"/>
                </a:ext>
              </a:extLst>
            </p:cNvPr>
            <p:cNvSpPr txBox="1"/>
            <p:nvPr/>
          </p:nvSpPr>
          <p:spPr>
            <a:xfrm>
              <a:off x="7818427" y="3966216"/>
              <a:ext cx="1896229" cy="276999"/>
            </a:xfrm>
            <a:prstGeom prst="rect">
              <a:avLst/>
            </a:prstGeom>
            <a:noFill/>
          </p:spPr>
          <p:txBody>
            <a:bodyPr wrap="square" rtlCol="0">
              <a:spAutoFit/>
            </a:bodyPr>
            <a:lstStyle/>
            <a:p>
              <a:r>
                <a:rPr lang="en-US" altLang="zh-CN" sz="1200">
                  <a:latin typeface="+mn-ea"/>
                </a:rPr>
                <a:t>POWER YOUR POINT</a:t>
              </a:r>
              <a:endParaRPr lang="zh-CN" altLang="en-US" sz="1200">
                <a:latin typeface="+mn-ea"/>
              </a:endParaRPr>
            </a:p>
          </p:txBody>
        </p:sp>
        <p:sp>
          <p:nvSpPr>
            <p:cNvPr id="21" name="文本框 20">
              <a:extLst>
                <a:ext uri="{FF2B5EF4-FFF2-40B4-BE49-F238E27FC236}">
                  <a16:creationId xmlns:a16="http://schemas.microsoft.com/office/drawing/2014/main" xmlns="" id="{E1A4CCC5-5F6C-4F60-8BBA-B8B33BE2CE98}"/>
                </a:ext>
              </a:extLst>
            </p:cNvPr>
            <p:cNvSpPr txBox="1"/>
            <p:nvPr/>
          </p:nvSpPr>
          <p:spPr>
            <a:xfrm>
              <a:off x="7818427" y="4535655"/>
              <a:ext cx="1896229" cy="276999"/>
            </a:xfrm>
            <a:prstGeom prst="rect">
              <a:avLst/>
            </a:prstGeom>
            <a:noFill/>
          </p:spPr>
          <p:txBody>
            <a:bodyPr wrap="square" rtlCol="0">
              <a:spAutoFit/>
            </a:bodyPr>
            <a:lstStyle/>
            <a:p>
              <a:r>
                <a:rPr lang="en-US" altLang="zh-CN" sz="1200">
                  <a:latin typeface="+mn-ea"/>
                </a:rPr>
                <a:t>POWER YOUR POINT</a:t>
              </a:r>
              <a:endParaRPr lang="zh-CN" altLang="en-US" sz="1200">
                <a:latin typeface="+mn-ea"/>
              </a:endParaRPr>
            </a:p>
          </p:txBody>
        </p:sp>
        <p:sp>
          <p:nvSpPr>
            <p:cNvPr id="22" name="文本框 21">
              <a:extLst>
                <a:ext uri="{FF2B5EF4-FFF2-40B4-BE49-F238E27FC236}">
                  <a16:creationId xmlns:a16="http://schemas.microsoft.com/office/drawing/2014/main" xmlns="" id="{C53F7508-CF11-4C83-89C1-6151859F1706}"/>
                </a:ext>
              </a:extLst>
            </p:cNvPr>
            <p:cNvSpPr txBox="1"/>
            <p:nvPr/>
          </p:nvSpPr>
          <p:spPr>
            <a:xfrm>
              <a:off x="7818427" y="5105094"/>
              <a:ext cx="1896229" cy="276999"/>
            </a:xfrm>
            <a:prstGeom prst="rect">
              <a:avLst/>
            </a:prstGeom>
            <a:noFill/>
          </p:spPr>
          <p:txBody>
            <a:bodyPr wrap="square" rtlCol="0">
              <a:spAutoFit/>
            </a:bodyPr>
            <a:lstStyle/>
            <a:p>
              <a:r>
                <a:rPr lang="en-US" altLang="zh-CN" sz="1200">
                  <a:latin typeface="+mn-ea"/>
                </a:rPr>
                <a:t>POWER YOUR POINT</a:t>
              </a:r>
              <a:endParaRPr lang="zh-CN" altLang="en-US" sz="1200">
                <a:latin typeface="+mn-ea"/>
              </a:endParaRPr>
            </a:p>
          </p:txBody>
        </p:sp>
        <p:sp>
          <p:nvSpPr>
            <p:cNvPr id="23" name="文本框 22">
              <a:extLst>
                <a:ext uri="{FF2B5EF4-FFF2-40B4-BE49-F238E27FC236}">
                  <a16:creationId xmlns:a16="http://schemas.microsoft.com/office/drawing/2014/main" xmlns="" id="{174A19BE-117D-41A8-8B21-B46B07CB3BE4}"/>
                </a:ext>
              </a:extLst>
            </p:cNvPr>
            <p:cNvSpPr txBox="1"/>
            <p:nvPr/>
          </p:nvSpPr>
          <p:spPr>
            <a:xfrm>
              <a:off x="8237449" y="5999280"/>
              <a:ext cx="2954414" cy="369332"/>
            </a:xfrm>
            <a:prstGeom prst="rect">
              <a:avLst/>
            </a:prstGeom>
            <a:noFill/>
          </p:spPr>
          <p:txBody>
            <a:bodyPr wrap="square" rtlCol="0">
              <a:spAutoFit/>
            </a:bodyPr>
            <a:lstStyle/>
            <a:p>
              <a:pPr algn="r"/>
              <a:r>
                <a:rPr lang="en-US" altLang="zh-CN" sz="900">
                  <a:latin typeface="+mn-ea"/>
                </a:rPr>
                <a:t>consectetuer adipiscing elit. maecenas porttitor congue massa. fusce posuere, magna sed pulvinar ultricie</a:t>
              </a:r>
              <a:endParaRPr lang="zh-CN" altLang="en-US" sz="900">
                <a:latin typeface="+mn-ea"/>
              </a:endParaRPr>
            </a:p>
          </p:txBody>
        </p:sp>
        <p:sp>
          <p:nvSpPr>
            <p:cNvPr id="24" name="文本框 23">
              <a:extLst>
                <a:ext uri="{FF2B5EF4-FFF2-40B4-BE49-F238E27FC236}">
                  <a16:creationId xmlns:a16="http://schemas.microsoft.com/office/drawing/2014/main" xmlns="" id="{A2558A9A-0AD7-4F23-8CB7-E1C88B6A0611}"/>
                </a:ext>
              </a:extLst>
            </p:cNvPr>
            <p:cNvSpPr txBox="1"/>
            <p:nvPr/>
          </p:nvSpPr>
          <p:spPr>
            <a:xfrm>
              <a:off x="8237449" y="1546989"/>
              <a:ext cx="2954414" cy="230832"/>
            </a:xfrm>
            <a:prstGeom prst="rect">
              <a:avLst/>
            </a:prstGeom>
            <a:noFill/>
          </p:spPr>
          <p:txBody>
            <a:bodyPr wrap="square" rtlCol="0">
              <a:spAutoFit/>
            </a:bodyPr>
            <a:lstStyle/>
            <a:p>
              <a:pPr algn="r"/>
              <a:r>
                <a:rPr lang="en-US" altLang="zh-CN" sz="900" b="1">
                  <a:latin typeface="+mn-ea"/>
                </a:rPr>
                <a:t>magna sed pulvinar ultricie</a:t>
              </a:r>
              <a:endParaRPr lang="zh-CN" altLang="en-US" sz="900" b="1">
                <a:latin typeface="+mn-ea"/>
              </a:endParaRPr>
            </a:p>
          </p:txBody>
        </p:sp>
      </p:grpSp>
      <p:sp>
        <p:nvSpPr>
          <p:cNvPr id="26" name="文本框 25">
            <a:extLst>
              <a:ext uri="{FF2B5EF4-FFF2-40B4-BE49-F238E27FC236}">
                <a16:creationId xmlns:a16="http://schemas.microsoft.com/office/drawing/2014/main" xmlns="" id="{C0BA78C8-EEBB-4F7C-854E-48A67F1964F8}"/>
              </a:ext>
            </a:extLst>
          </p:cNvPr>
          <p:cNvSpPr txBox="1"/>
          <p:nvPr/>
        </p:nvSpPr>
        <p:spPr>
          <a:xfrm>
            <a:off x="679729" y="0"/>
            <a:ext cx="1613528" cy="3770263"/>
          </a:xfrm>
          <a:prstGeom prst="rect">
            <a:avLst/>
          </a:prstGeom>
          <a:noFill/>
        </p:spPr>
        <p:txBody>
          <a:bodyPr wrap="square" rtlCol="0">
            <a:spAutoFit/>
          </a:bodyPr>
          <a:lstStyle/>
          <a:p>
            <a:pPr algn="dist"/>
            <a:r>
              <a:rPr lang="en-US" altLang="zh-CN" sz="23900" b="1">
                <a:solidFill>
                  <a:srgbClr val="ACFC4F"/>
                </a:solidFill>
                <a:latin typeface="MD Tall 2" panose="02000508020000020004" pitchFamily="2" charset="0"/>
              </a:rPr>
              <a:t>02</a:t>
            </a:r>
            <a:endParaRPr lang="zh-CN" altLang="en-US" sz="23900" b="1">
              <a:solidFill>
                <a:srgbClr val="ACFC4F"/>
              </a:solidFill>
              <a:latin typeface="MD Tall 2" panose="02000508020000020004" pitchFamily="2" charset="0"/>
            </a:endParaRPr>
          </a:p>
        </p:txBody>
      </p:sp>
      <p:sp>
        <p:nvSpPr>
          <p:cNvPr id="27" name="文本框 26">
            <a:extLst>
              <a:ext uri="{FF2B5EF4-FFF2-40B4-BE49-F238E27FC236}">
                <a16:creationId xmlns:a16="http://schemas.microsoft.com/office/drawing/2014/main" xmlns="" id="{069E7E3F-CFF8-46A2-B750-A6E564F25D0B}"/>
              </a:ext>
            </a:extLst>
          </p:cNvPr>
          <p:cNvSpPr txBox="1"/>
          <p:nvPr/>
        </p:nvSpPr>
        <p:spPr>
          <a:xfrm>
            <a:off x="1462111" y="3773083"/>
            <a:ext cx="5329185" cy="1885388"/>
          </a:xfrm>
          <a:prstGeom prst="rect">
            <a:avLst/>
          </a:prstGeom>
          <a:noFill/>
        </p:spPr>
        <p:txBody>
          <a:bodyPr wrap="square" rtlCol="0">
            <a:spAutoFit/>
          </a:bodyPr>
          <a:lstStyle/>
          <a:p>
            <a:pPr>
              <a:lnSpc>
                <a:spcPct val="120000"/>
              </a:lnSpc>
            </a:pPr>
            <a:r>
              <a:rPr lang="en-US" altLang="zh-CN" sz="1400">
                <a:solidFill>
                  <a:schemeClr val="bg1"/>
                </a:solidFill>
                <a:latin typeface="+mn-ea"/>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r>
              <a:rPr lang="en-US" altLang="zh-CN" sz="1400">
                <a:solidFill>
                  <a:schemeClr val="bg1"/>
                </a:solidFill>
                <a:latin typeface="+mn-ea"/>
              </a:rPr>
              <a:t>Fusce est. Vivamus a tellus. Pellentesque habitant morbi tristique senectus et netus et malesuada fames ac turpis egestas. Proin pharetra nonummy pede.</a:t>
            </a:r>
          </a:p>
        </p:txBody>
      </p:sp>
      <p:sp>
        <p:nvSpPr>
          <p:cNvPr id="28" name="乘号 27">
            <a:extLst>
              <a:ext uri="{FF2B5EF4-FFF2-40B4-BE49-F238E27FC236}">
                <a16:creationId xmlns:a16="http://schemas.microsoft.com/office/drawing/2014/main" xmlns="" id="{F794E9F4-1882-4D77-AA0A-7B2F1A527D96}"/>
              </a:ext>
            </a:extLst>
          </p:cNvPr>
          <p:cNvSpPr/>
          <p:nvPr/>
        </p:nvSpPr>
        <p:spPr>
          <a:xfrm rot="2700000">
            <a:off x="2317343" y="796000"/>
            <a:ext cx="677178" cy="677178"/>
          </a:xfrm>
          <a:prstGeom prst="mathMultiply">
            <a:avLst>
              <a:gd name="adj1" fmla="val 4605"/>
            </a:avLst>
          </a:prstGeom>
          <a:solidFill>
            <a:srgbClr val="ACF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243027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46A3DBD-D2AD-4C85-BAC4-12F043B7EBEA}"/>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737967AA-27F2-4690-8685-9B195C630B14}"/>
              </a:ext>
            </a:extLst>
          </p:cNvPr>
          <p:cNvSpPr/>
          <p:nvPr/>
        </p:nvSpPr>
        <p:spPr>
          <a:xfrm>
            <a:off x="0" y="0"/>
            <a:ext cx="12192000" cy="1281422"/>
          </a:xfrm>
          <a:prstGeom prst="rect">
            <a:avLst/>
          </a:prstGeom>
          <a:solidFill>
            <a:srgbClr val="ACF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77FAAD6B-0143-4E33-9B93-0F260E9DED5C}"/>
              </a:ext>
            </a:extLst>
          </p:cNvPr>
          <p:cNvSpPr txBox="1"/>
          <p:nvPr/>
        </p:nvSpPr>
        <p:spPr>
          <a:xfrm>
            <a:off x="114894" y="-368300"/>
            <a:ext cx="11962213" cy="1631216"/>
          </a:xfrm>
          <a:prstGeom prst="rect">
            <a:avLst/>
          </a:prstGeom>
          <a:noFill/>
        </p:spPr>
        <p:txBody>
          <a:bodyPr wrap="square" rtlCol="0">
            <a:spAutoFit/>
          </a:bodyPr>
          <a:lstStyle/>
          <a:p>
            <a:pPr algn="dist"/>
            <a:r>
              <a:rPr lang="en-US" altLang="zh-CN" sz="10000" b="1">
                <a:latin typeface="MD Tall 2" panose="02000508020000020004" pitchFamily="2" charset="0"/>
              </a:rPr>
              <a:t>YOUR CORPORATE NAME GOES HERE</a:t>
            </a:r>
            <a:endParaRPr lang="zh-CN" altLang="en-US" sz="10000" b="1">
              <a:latin typeface="MD Tall 2" panose="02000508020000020004" pitchFamily="2" charset="0"/>
            </a:endParaRPr>
          </a:p>
        </p:txBody>
      </p:sp>
      <p:sp>
        <p:nvSpPr>
          <p:cNvPr id="7" name="矩形 6">
            <a:extLst>
              <a:ext uri="{FF2B5EF4-FFF2-40B4-BE49-F238E27FC236}">
                <a16:creationId xmlns:a16="http://schemas.microsoft.com/office/drawing/2014/main" xmlns="" id="{73FC14D8-F2E0-4F38-8690-D3F94A6D145A}"/>
              </a:ext>
            </a:extLst>
          </p:cNvPr>
          <p:cNvSpPr/>
          <p:nvPr/>
        </p:nvSpPr>
        <p:spPr>
          <a:xfrm>
            <a:off x="514637" y="1676400"/>
            <a:ext cx="2277268" cy="1498600"/>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5390DCDD-4EA5-496E-90A1-C644A7189B01}"/>
              </a:ext>
            </a:extLst>
          </p:cNvPr>
          <p:cNvSpPr txBox="1"/>
          <p:nvPr/>
        </p:nvSpPr>
        <p:spPr>
          <a:xfrm>
            <a:off x="486571" y="1887091"/>
            <a:ext cx="2333399" cy="1077218"/>
          </a:xfrm>
          <a:prstGeom prst="rect">
            <a:avLst/>
          </a:prstGeom>
          <a:noFill/>
        </p:spPr>
        <p:txBody>
          <a:bodyPr wrap="square" rtlCol="0">
            <a:spAutoFit/>
          </a:bodyPr>
          <a:lstStyle/>
          <a:p>
            <a:pPr algn="ctr"/>
            <a:r>
              <a:rPr lang="en-US" altLang="zh-CN" sz="3200" b="1">
                <a:latin typeface="+mn-ea"/>
              </a:rPr>
              <a:t>TITLE GOES HERE</a:t>
            </a:r>
            <a:endParaRPr lang="zh-CN" altLang="en-US" sz="3200" b="1">
              <a:latin typeface="+mn-ea"/>
            </a:endParaRPr>
          </a:p>
        </p:txBody>
      </p:sp>
      <p:sp>
        <p:nvSpPr>
          <p:cNvPr id="8" name="矩形 7">
            <a:extLst>
              <a:ext uri="{FF2B5EF4-FFF2-40B4-BE49-F238E27FC236}">
                <a16:creationId xmlns:a16="http://schemas.microsoft.com/office/drawing/2014/main" xmlns="" id="{854279AD-0F04-49D4-B1EE-2152807BDCD9}"/>
              </a:ext>
            </a:extLst>
          </p:cNvPr>
          <p:cNvSpPr/>
          <p:nvPr/>
        </p:nvSpPr>
        <p:spPr>
          <a:xfrm>
            <a:off x="2973209" y="1676400"/>
            <a:ext cx="2277268" cy="1498600"/>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BB73CC51-8840-4A7D-8681-8C94AED5A6F8}"/>
              </a:ext>
            </a:extLst>
          </p:cNvPr>
          <p:cNvSpPr txBox="1"/>
          <p:nvPr/>
        </p:nvSpPr>
        <p:spPr>
          <a:xfrm>
            <a:off x="2973209" y="1948646"/>
            <a:ext cx="2277268" cy="954107"/>
          </a:xfrm>
          <a:prstGeom prst="rect">
            <a:avLst/>
          </a:prstGeom>
          <a:noFill/>
        </p:spPr>
        <p:txBody>
          <a:bodyPr wrap="square" rtlCol="0">
            <a:spAutoFit/>
          </a:bodyPr>
          <a:lstStyle/>
          <a:p>
            <a:r>
              <a:rPr lang="en-US" altLang="zh-CN" sz="1400">
                <a:latin typeface="+mn-ea"/>
              </a:rPr>
              <a:t>Fusce est. Vivamus a tellus. Pellentesque habitant morbi tristique senectus et netus et malesuada fames</a:t>
            </a:r>
            <a:endParaRPr lang="zh-CN" altLang="en-US" sz="1400">
              <a:latin typeface="+mn-ea"/>
            </a:endParaRPr>
          </a:p>
        </p:txBody>
      </p:sp>
      <p:sp>
        <p:nvSpPr>
          <p:cNvPr id="28" name="矩形 27">
            <a:extLst>
              <a:ext uri="{FF2B5EF4-FFF2-40B4-BE49-F238E27FC236}">
                <a16:creationId xmlns:a16="http://schemas.microsoft.com/office/drawing/2014/main" xmlns="" id="{48D99665-0C1E-428F-86BA-C5A9D0CCFAA0}"/>
              </a:ext>
            </a:extLst>
          </p:cNvPr>
          <p:cNvSpPr/>
          <p:nvPr/>
        </p:nvSpPr>
        <p:spPr>
          <a:xfrm>
            <a:off x="6969590" y="5020386"/>
            <a:ext cx="2277268" cy="1498600"/>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xmlns="" id="{2A7195FC-B7B8-4439-BA09-DFAFE95612B2}"/>
              </a:ext>
            </a:extLst>
          </p:cNvPr>
          <p:cNvSpPr txBox="1"/>
          <p:nvPr/>
        </p:nvSpPr>
        <p:spPr>
          <a:xfrm>
            <a:off x="6941524" y="5231077"/>
            <a:ext cx="2333399" cy="1077218"/>
          </a:xfrm>
          <a:prstGeom prst="rect">
            <a:avLst/>
          </a:prstGeom>
          <a:noFill/>
        </p:spPr>
        <p:txBody>
          <a:bodyPr wrap="square" rtlCol="0">
            <a:spAutoFit/>
          </a:bodyPr>
          <a:lstStyle/>
          <a:p>
            <a:pPr algn="ctr"/>
            <a:r>
              <a:rPr lang="en-US" altLang="zh-CN" sz="3200" b="1">
                <a:latin typeface="+mn-ea"/>
              </a:rPr>
              <a:t>TITLE GOES HERE</a:t>
            </a:r>
            <a:endParaRPr lang="zh-CN" altLang="en-US" sz="3200" b="1">
              <a:latin typeface="+mn-ea"/>
            </a:endParaRPr>
          </a:p>
        </p:txBody>
      </p:sp>
      <p:sp>
        <p:nvSpPr>
          <p:cNvPr id="26" name="矩形 25">
            <a:extLst>
              <a:ext uri="{FF2B5EF4-FFF2-40B4-BE49-F238E27FC236}">
                <a16:creationId xmlns:a16="http://schemas.microsoft.com/office/drawing/2014/main" xmlns="" id="{F887174B-955E-4112-8B58-2E56243043FA}"/>
              </a:ext>
            </a:extLst>
          </p:cNvPr>
          <p:cNvSpPr/>
          <p:nvPr/>
        </p:nvSpPr>
        <p:spPr>
          <a:xfrm>
            <a:off x="9428162" y="5020386"/>
            <a:ext cx="2277268" cy="1498600"/>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5043F2E7-D278-4BED-B4D3-6AF7138F6975}"/>
              </a:ext>
            </a:extLst>
          </p:cNvPr>
          <p:cNvSpPr txBox="1"/>
          <p:nvPr/>
        </p:nvSpPr>
        <p:spPr>
          <a:xfrm>
            <a:off x="9428162" y="5292632"/>
            <a:ext cx="2277268" cy="954107"/>
          </a:xfrm>
          <a:prstGeom prst="rect">
            <a:avLst/>
          </a:prstGeom>
          <a:noFill/>
        </p:spPr>
        <p:txBody>
          <a:bodyPr wrap="square" rtlCol="0">
            <a:spAutoFit/>
          </a:bodyPr>
          <a:lstStyle/>
          <a:p>
            <a:r>
              <a:rPr lang="en-US" altLang="zh-CN" sz="1400">
                <a:latin typeface="+mn-ea"/>
              </a:rPr>
              <a:t>Fusce est. Vivamus a tellus. Pellentesque habitant morbi tristique senectus et netus et malesuada fames</a:t>
            </a:r>
            <a:endParaRPr lang="zh-CN" altLang="en-US" sz="1400">
              <a:latin typeface="+mn-ea"/>
            </a:endParaRPr>
          </a:p>
        </p:txBody>
      </p:sp>
      <p:sp>
        <p:nvSpPr>
          <p:cNvPr id="20" name="矩形 19">
            <a:extLst>
              <a:ext uri="{FF2B5EF4-FFF2-40B4-BE49-F238E27FC236}">
                <a16:creationId xmlns:a16="http://schemas.microsoft.com/office/drawing/2014/main" xmlns="" id="{8ACFAB74-F30D-40A7-BEDC-1058D49C766B}"/>
              </a:ext>
            </a:extLst>
          </p:cNvPr>
          <p:cNvSpPr/>
          <p:nvPr/>
        </p:nvSpPr>
        <p:spPr>
          <a:xfrm>
            <a:off x="1325810" y="3905724"/>
            <a:ext cx="2277268" cy="1498600"/>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36DD065A-AB0D-4FF5-BE46-534278416C71}"/>
              </a:ext>
            </a:extLst>
          </p:cNvPr>
          <p:cNvSpPr txBox="1"/>
          <p:nvPr/>
        </p:nvSpPr>
        <p:spPr>
          <a:xfrm>
            <a:off x="1297744" y="4116415"/>
            <a:ext cx="2333399" cy="1077218"/>
          </a:xfrm>
          <a:prstGeom prst="rect">
            <a:avLst/>
          </a:prstGeom>
          <a:noFill/>
        </p:spPr>
        <p:txBody>
          <a:bodyPr wrap="square" rtlCol="0">
            <a:spAutoFit/>
          </a:bodyPr>
          <a:lstStyle/>
          <a:p>
            <a:pPr algn="ctr"/>
            <a:r>
              <a:rPr lang="en-US" altLang="zh-CN" sz="3200" b="1">
                <a:latin typeface="+mn-ea"/>
              </a:rPr>
              <a:t>TITLE GOES HERE</a:t>
            </a:r>
            <a:endParaRPr lang="zh-CN" altLang="en-US" sz="3200" b="1">
              <a:latin typeface="+mn-ea"/>
            </a:endParaRPr>
          </a:p>
        </p:txBody>
      </p:sp>
      <p:sp>
        <p:nvSpPr>
          <p:cNvPr id="18" name="矩形 17">
            <a:extLst>
              <a:ext uri="{FF2B5EF4-FFF2-40B4-BE49-F238E27FC236}">
                <a16:creationId xmlns:a16="http://schemas.microsoft.com/office/drawing/2014/main" xmlns="" id="{9D179652-72BC-4D8A-9D82-5A1D1C7557F4}"/>
              </a:ext>
            </a:extLst>
          </p:cNvPr>
          <p:cNvSpPr/>
          <p:nvPr/>
        </p:nvSpPr>
        <p:spPr>
          <a:xfrm>
            <a:off x="3784382" y="3905724"/>
            <a:ext cx="2277268" cy="1498600"/>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A6028676-23F9-45A6-B4FF-62CE575E06B1}"/>
              </a:ext>
            </a:extLst>
          </p:cNvPr>
          <p:cNvSpPr txBox="1"/>
          <p:nvPr/>
        </p:nvSpPr>
        <p:spPr>
          <a:xfrm>
            <a:off x="3784382" y="4177970"/>
            <a:ext cx="2277268" cy="954107"/>
          </a:xfrm>
          <a:prstGeom prst="rect">
            <a:avLst/>
          </a:prstGeom>
          <a:noFill/>
        </p:spPr>
        <p:txBody>
          <a:bodyPr wrap="square" rtlCol="0">
            <a:spAutoFit/>
          </a:bodyPr>
          <a:lstStyle/>
          <a:p>
            <a:r>
              <a:rPr lang="en-US" altLang="zh-CN" sz="1400">
                <a:latin typeface="+mn-ea"/>
              </a:rPr>
              <a:t>Fusce est. Vivamus a tellus. Pellentesque habitant morbi tristique senectus et netus et malesuada fames</a:t>
            </a:r>
            <a:endParaRPr lang="zh-CN" altLang="en-US" sz="1400">
              <a:latin typeface="+mn-ea"/>
            </a:endParaRPr>
          </a:p>
        </p:txBody>
      </p:sp>
      <p:sp>
        <p:nvSpPr>
          <p:cNvPr id="36" name="矩形 35">
            <a:extLst>
              <a:ext uri="{FF2B5EF4-FFF2-40B4-BE49-F238E27FC236}">
                <a16:creationId xmlns:a16="http://schemas.microsoft.com/office/drawing/2014/main" xmlns="" id="{D6801871-203A-4241-AC4C-97241ACF1111}"/>
              </a:ext>
            </a:extLst>
          </p:cNvPr>
          <p:cNvSpPr/>
          <p:nvPr/>
        </p:nvSpPr>
        <p:spPr>
          <a:xfrm>
            <a:off x="6158416" y="2791062"/>
            <a:ext cx="2277268" cy="1498600"/>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xmlns="" id="{C4D05CE6-5131-46C2-952C-22FA09691709}"/>
              </a:ext>
            </a:extLst>
          </p:cNvPr>
          <p:cNvSpPr txBox="1"/>
          <p:nvPr/>
        </p:nvSpPr>
        <p:spPr>
          <a:xfrm>
            <a:off x="6130350" y="3001753"/>
            <a:ext cx="2333399" cy="1077218"/>
          </a:xfrm>
          <a:prstGeom prst="rect">
            <a:avLst/>
          </a:prstGeom>
          <a:noFill/>
        </p:spPr>
        <p:txBody>
          <a:bodyPr wrap="square" rtlCol="0">
            <a:spAutoFit/>
          </a:bodyPr>
          <a:lstStyle/>
          <a:p>
            <a:pPr algn="ctr"/>
            <a:r>
              <a:rPr lang="en-US" altLang="zh-CN" sz="3200" b="1">
                <a:latin typeface="+mn-ea"/>
              </a:rPr>
              <a:t>TITLE GOES HERE</a:t>
            </a:r>
            <a:endParaRPr lang="zh-CN" altLang="en-US" sz="3200" b="1">
              <a:latin typeface="+mn-ea"/>
            </a:endParaRPr>
          </a:p>
        </p:txBody>
      </p:sp>
      <p:sp>
        <p:nvSpPr>
          <p:cNvPr id="34" name="矩形 33">
            <a:extLst>
              <a:ext uri="{FF2B5EF4-FFF2-40B4-BE49-F238E27FC236}">
                <a16:creationId xmlns:a16="http://schemas.microsoft.com/office/drawing/2014/main" xmlns="" id="{C9A5D3BB-7493-49DB-8336-5260F49BE992}"/>
              </a:ext>
            </a:extLst>
          </p:cNvPr>
          <p:cNvSpPr/>
          <p:nvPr/>
        </p:nvSpPr>
        <p:spPr>
          <a:xfrm>
            <a:off x="8616988" y="2791062"/>
            <a:ext cx="2277268" cy="1498600"/>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AB0AE178-FC2D-4126-8C91-6612D4D52C22}"/>
              </a:ext>
            </a:extLst>
          </p:cNvPr>
          <p:cNvSpPr txBox="1"/>
          <p:nvPr/>
        </p:nvSpPr>
        <p:spPr>
          <a:xfrm>
            <a:off x="8616988" y="3063308"/>
            <a:ext cx="2277268" cy="954107"/>
          </a:xfrm>
          <a:prstGeom prst="rect">
            <a:avLst/>
          </a:prstGeom>
          <a:noFill/>
        </p:spPr>
        <p:txBody>
          <a:bodyPr wrap="square" rtlCol="0">
            <a:spAutoFit/>
          </a:bodyPr>
          <a:lstStyle/>
          <a:p>
            <a:r>
              <a:rPr lang="en-US" altLang="zh-CN" sz="1400">
                <a:latin typeface="+mn-ea"/>
              </a:rPr>
              <a:t>Fusce est. Vivamus a tellus. Pellentesque habitant morbi tristique senectus et netus et malesuada fames</a:t>
            </a:r>
            <a:endParaRPr lang="zh-CN" altLang="en-US" sz="1400">
              <a:latin typeface="+mn-ea"/>
            </a:endParaRPr>
          </a:p>
        </p:txBody>
      </p:sp>
    </p:spTree>
    <p:extLst>
      <p:ext uri="{BB962C8B-B14F-4D97-AF65-F5344CB8AC3E}">
        <p14:creationId xmlns:p14="http://schemas.microsoft.com/office/powerpoint/2010/main" val="146222643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1CACC5C-F76F-4FC9-AA9C-16B0D8D8E414}"/>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87972564-7A49-4835-9D7E-620F142CEC28}"/>
              </a:ext>
            </a:extLst>
          </p:cNvPr>
          <p:cNvSpPr/>
          <p:nvPr/>
        </p:nvSpPr>
        <p:spPr>
          <a:xfrm>
            <a:off x="266700" y="300037"/>
            <a:ext cx="5562600" cy="6257926"/>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F7E0A17F-42A2-4E68-B71C-9776B36D9926}"/>
              </a:ext>
            </a:extLst>
          </p:cNvPr>
          <p:cNvSpPr/>
          <p:nvPr/>
        </p:nvSpPr>
        <p:spPr>
          <a:xfrm>
            <a:off x="6362702" y="300037"/>
            <a:ext cx="5562600" cy="6257926"/>
          </a:xfrm>
          <a:prstGeom prst="rect">
            <a:avLst/>
          </a:prstGeom>
          <a:solidFill>
            <a:srgbClr val="EB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03FACCAE-AD5B-46D8-BFF9-71D415B74ACE}"/>
              </a:ext>
            </a:extLst>
          </p:cNvPr>
          <p:cNvSpPr/>
          <p:nvPr/>
        </p:nvSpPr>
        <p:spPr>
          <a:xfrm>
            <a:off x="266697" y="300037"/>
            <a:ext cx="426367" cy="6257926"/>
          </a:xfrm>
          <a:prstGeom prst="rect">
            <a:avLst/>
          </a:prstGeom>
          <a:solidFill>
            <a:srgbClr val="ACF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79BA7DA8-C3BD-4DBF-A5E5-8390C903CAED}"/>
              </a:ext>
            </a:extLst>
          </p:cNvPr>
          <p:cNvSpPr/>
          <p:nvPr/>
        </p:nvSpPr>
        <p:spPr>
          <a:xfrm>
            <a:off x="7647460" y="1408482"/>
            <a:ext cx="1946166" cy="2727990"/>
          </a:xfrm>
          <a:prstGeom prst="rect">
            <a:avLst/>
          </a:prstGeom>
          <a:solidFill>
            <a:schemeClr val="tx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AE723C46-5BEF-475D-AF98-295072705AF4}"/>
              </a:ext>
            </a:extLst>
          </p:cNvPr>
          <p:cNvSpPr txBox="1"/>
          <p:nvPr/>
        </p:nvSpPr>
        <p:spPr>
          <a:xfrm>
            <a:off x="7573626" y="1412422"/>
            <a:ext cx="2093835" cy="369332"/>
          </a:xfrm>
          <a:prstGeom prst="rect">
            <a:avLst/>
          </a:prstGeom>
          <a:noFill/>
        </p:spPr>
        <p:txBody>
          <a:bodyPr wrap="square" rtlCol="0">
            <a:spAutoFit/>
          </a:bodyPr>
          <a:lstStyle/>
          <a:p>
            <a:pPr algn="ctr"/>
            <a:r>
              <a:rPr lang="en-US" altLang="zh-CN" b="1">
                <a:solidFill>
                  <a:schemeClr val="bg1"/>
                </a:solidFill>
                <a:latin typeface="+mn-ea"/>
              </a:rPr>
              <a:t>SUPPORTERS SAY</a:t>
            </a:r>
            <a:endParaRPr lang="zh-CN" altLang="en-US" b="1">
              <a:solidFill>
                <a:schemeClr val="bg1"/>
              </a:solidFill>
              <a:latin typeface="+mn-ea"/>
            </a:endParaRPr>
          </a:p>
        </p:txBody>
      </p:sp>
      <p:cxnSp>
        <p:nvCxnSpPr>
          <p:cNvPr id="12" name="直接连接符 11">
            <a:extLst>
              <a:ext uri="{FF2B5EF4-FFF2-40B4-BE49-F238E27FC236}">
                <a16:creationId xmlns:a16="http://schemas.microsoft.com/office/drawing/2014/main" xmlns="" id="{EC8E5108-A9F5-47DA-B711-04993745FA86}"/>
              </a:ext>
            </a:extLst>
          </p:cNvPr>
          <p:cNvCxnSpPr>
            <a:cxnSpLocks/>
          </p:cNvCxnSpPr>
          <p:nvPr/>
        </p:nvCxnSpPr>
        <p:spPr>
          <a:xfrm>
            <a:off x="7926291" y="1926657"/>
            <a:ext cx="0" cy="1589742"/>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xmlns="" id="{7875A9D2-52CF-48A7-81D8-0E567E1063EA}"/>
              </a:ext>
            </a:extLst>
          </p:cNvPr>
          <p:cNvSpPr txBox="1"/>
          <p:nvPr/>
        </p:nvSpPr>
        <p:spPr>
          <a:xfrm>
            <a:off x="7573626" y="3767140"/>
            <a:ext cx="2093835" cy="369332"/>
          </a:xfrm>
          <a:prstGeom prst="rect">
            <a:avLst/>
          </a:prstGeom>
          <a:noFill/>
        </p:spPr>
        <p:txBody>
          <a:bodyPr wrap="square" rtlCol="0">
            <a:spAutoFit/>
          </a:bodyPr>
          <a:lstStyle/>
          <a:p>
            <a:pPr algn="ctr"/>
            <a:r>
              <a:rPr lang="en-US" altLang="zh-CN" sz="900">
                <a:solidFill>
                  <a:schemeClr val="bg1"/>
                </a:solidFill>
                <a:latin typeface="+mn-ea"/>
              </a:rPr>
              <a:t>consectetuer adipiscing elit. maecenas porttitor congue massa. fusce posuere</a:t>
            </a:r>
            <a:endParaRPr lang="zh-CN" altLang="en-US" sz="900">
              <a:solidFill>
                <a:schemeClr val="bg1"/>
              </a:solidFill>
              <a:latin typeface="+mn-ea"/>
            </a:endParaRPr>
          </a:p>
        </p:txBody>
      </p:sp>
      <p:sp>
        <p:nvSpPr>
          <p:cNvPr id="14" name="文本框 13">
            <a:extLst>
              <a:ext uri="{FF2B5EF4-FFF2-40B4-BE49-F238E27FC236}">
                <a16:creationId xmlns:a16="http://schemas.microsoft.com/office/drawing/2014/main" xmlns="" id="{EE11DD2A-6FF7-4B77-A9FA-2B799F5E22E5}"/>
              </a:ext>
            </a:extLst>
          </p:cNvPr>
          <p:cNvSpPr txBox="1"/>
          <p:nvPr/>
        </p:nvSpPr>
        <p:spPr>
          <a:xfrm rot="16200000">
            <a:off x="7720855" y="3215437"/>
            <a:ext cx="734073" cy="369332"/>
          </a:xfrm>
          <a:prstGeom prst="rect">
            <a:avLst/>
          </a:prstGeom>
          <a:noFill/>
        </p:spPr>
        <p:txBody>
          <a:bodyPr wrap="square" rtlCol="0">
            <a:spAutoFit/>
          </a:bodyPr>
          <a:lstStyle/>
          <a:p>
            <a:pPr algn="dist"/>
            <a:r>
              <a:rPr lang="en-US" altLang="zh-CN">
                <a:solidFill>
                  <a:schemeClr val="bg1"/>
                </a:solidFill>
                <a:latin typeface="+mn-ea"/>
              </a:rPr>
              <a:t>2019</a:t>
            </a:r>
            <a:endParaRPr lang="zh-CN" altLang="en-US">
              <a:solidFill>
                <a:schemeClr val="bg1"/>
              </a:solidFill>
              <a:latin typeface="+mn-ea"/>
            </a:endParaRPr>
          </a:p>
        </p:txBody>
      </p:sp>
      <p:cxnSp>
        <p:nvCxnSpPr>
          <p:cNvPr id="16" name="直接连接符 15">
            <a:extLst>
              <a:ext uri="{FF2B5EF4-FFF2-40B4-BE49-F238E27FC236}">
                <a16:creationId xmlns:a16="http://schemas.microsoft.com/office/drawing/2014/main" xmlns="" id="{784C0E70-39E7-4D0E-831D-9C584F55CAAB}"/>
              </a:ext>
            </a:extLst>
          </p:cNvPr>
          <p:cNvCxnSpPr>
            <a:cxnSpLocks/>
          </p:cNvCxnSpPr>
          <p:nvPr/>
        </p:nvCxnSpPr>
        <p:spPr>
          <a:xfrm rot="5400000">
            <a:off x="8620543" y="1234656"/>
            <a:ext cx="0" cy="1589742"/>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2DA6DC9D-F1AC-44C6-A10F-9A58CC18BC4B}"/>
              </a:ext>
            </a:extLst>
          </p:cNvPr>
          <p:cNvSpPr/>
          <p:nvPr/>
        </p:nvSpPr>
        <p:spPr>
          <a:xfrm>
            <a:off x="8694377" y="2721528"/>
            <a:ext cx="1946166" cy="2727990"/>
          </a:xfrm>
          <a:prstGeom prst="rect">
            <a:avLst/>
          </a:prstGeom>
          <a:solidFill>
            <a:schemeClr val="tx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DF1681AB-2D39-4AB3-8214-752DBB122E99}"/>
              </a:ext>
            </a:extLst>
          </p:cNvPr>
          <p:cNvSpPr txBox="1"/>
          <p:nvPr/>
        </p:nvSpPr>
        <p:spPr>
          <a:xfrm>
            <a:off x="8620543" y="2725468"/>
            <a:ext cx="2093835" cy="369332"/>
          </a:xfrm>
          <a:prstGeom prst="rect">
            <a:avLst/>
          </a:prstGeom>
          <a:noFill/>
        </p:spPr>
        <p:txBody>
          <a:bodyPr wrap="square" rtlCol="0">
            <a:spAutoFit/>
          </a:bodyPr>
          <a:lstStyle/>
          <a:p>
            <a:pPr algn="ctr"/>
            <a:r>
              <a:rPr lang="en-US" altLang="zh-CN" b="1">
                <a:solidFill>
                  <a:schemeClr val="bg1"/>
                </a:solidFill>
                <a:latin typeface="+mn-ea"/>
              </a:rPr>
              <a:t>SUPPORTERS SAY</a:t>
            </a:r>
            <a:endParaRPr lang="zh-CN" altLang="en-US" b="1">
              <a:solidFill>
                <a:schemeClr val="bg1"/>
              </a:solidFill>
              <a:latin typeface="+mn-ea"/>
            </a:endParaRPr>
          </a:p>
        </p:txBody>
      </p:sp>
      <p:sp>
        <p:nvSpPr>
          <p:cNvPr id="22" name="文本框 21">
            <a:extLst>
              <a:ext uri="{FF2B5EF4-FFF2-40B4-BE49-F238E27FC236}">
                <a16:creationId xmlns:a16="http://schemas.microsoft.com/office/drawing/2014/main" xmlns="" id="{C6CBB17E-3ADD-4CBC-B95D-512F45D33505}"/>
              </a:ext>
            </a:extLst>
          </p:cNvPr>
          <p:cNvSpPr txBox="1"/>
          <p:nvPr/>
        </p:nvSpPr>
        <p:spPr>
          <a:xfrm>
            <a:off x="8620543" y="5080186"/>
            <a:ext cx="2093835" cy="369332"/>
          </a:xfrm>
          <a:prstGeom prst="rect">
            <a:avLst/>
          </a:prstGeom>
          <a:noFill/>
        </p:spPr>
        <p:txBody>
          <a:bodyPr wrap="square" rtlCol="0">
            <a:spAutoFit/>
          </a:bodyPr>
          <a:lstStyle/>
          <a:p>
            <a:pPr algn="ctr"/>
            <a:r>
              <a:rPr lang="en-US" altLang="zh-CN" sz="900">
                <a:solidFill>
                  <a:schemeClr val="bg1"/>
                </a:solidFill>
                <a:latin typeface="+mn-ea"/>
              </a:rPr>
              <a:t>consectetuer adipiscing elit. maecenas porttitor congue massa. fusce posuere</a:t>
            </a:r>
            <a:endParaRPr lang="zh-CN" altLang="en-US" sz="900">
              <a:solidFill>
                <a:schemeClr val="bg1"/>
              </a:solidFill>
              <a:latin typeface="+mn-ea"/>
            </a:endParaRPr>
          </a:p>
        </p:txBody>
      </p:sp>
      <p:sp>
        <p:nvSpPr>
          <p:cNvPr id="23" name="文本框 22">
            <a:extLst>
              <a:ext uri="{FF2B5EF4-FFF2-40B4-BE49-F238E27FC236}">
                <a16:creationId xmlns:a16="http://schemas.microsoft.com/office/drawing/2014/main" xmlns="" id="{E570D609-2A85-431D-9505-4CFB7943CB96}"/>
              </a:ext>
            </a:extLst>
          </p:cNvPr>
          <p:cNvSpPr txBox="1"/>
          <p:nvPr/>
        </p:nvSpPr>
        <p:spPr>
          <a:xfrm>
            <a:off x="9941611" y="3025505"/>
            <a:ext cx="722024" cy="369332"/>
          </a:xfrm>
          <a:prstGeom prst="rect">
            <a:avLst/>
          </a:prstGeom>
          <a:noFill/>
        </p:spPr>
        <p:txBody>
          <a:bodyPr wrap="square" rtlCol="0">
            <a:spAutoFit/>
          </a:bodyPr>
          <a:lstStyle/>
          <a:p>
            <a:pPr algn="dist"/>
            <a:r>
              <a:rPr lang="en-US" altLang="zh-CN">
                <a:solidFill>
                  <a:schemeClr val="bg1"/>
                </a:solidFill>
                <a:latin typeface="+mn-ea"/>
              </a:rPr>
              <a:t>2019</a:t>
            </a:r>
            <a:endParaRPr lang="zh-CN" altLang="en-US">
              <a:solidFill>
                <a:schemeClr val="bg1"/>
              </a:solidFill>
              <a:latin typeface="+mn-ea"/>
            </a:endParaRPr>
          </a:p>
        </p:txBody>
      </p:sp>
      <p:cxnSp>
        <p:nvCxnSpPr>
          <p:cNvPr id="28" name="直接连接符 27">
            <a:extLst>
              <a:ext uri="{FF2B5EF4-FFF2-40B4-BE49-F238E27FC236}">
                <a16:creationId xmlns:a16="http://schemas.microsoft.com/office/drawing/2014/main" xmlns="" id="{EE627140-7FE9-42D4-9CBF-A6835B4ADEC0}"/>
              </a:ext>
            </a:extLst>
          </p:cNvPr>
          <p:cNvCxnSpPr>
            <a:cxnSpLocks/>
          </p:cNvCxnSpPr>
          <p:nvPr/>
        </p:nvCxnSpPr>
        <p:spPr>
          <a:xfrm>
            <a:off x="1447800" y="300037"/>
            <a:ext cx="0" cy="625792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xmlns="" id="{87924883-E91C-4DE8-993C-B103BCD351C9}"/>
              </a:ext>
            </a:extLst>
          </p:cNvPr>
          <p:cNvSpPr txBox="1"/>
          <p:nvPr/>
        </p:nvSpPr>
        <p:spPr>
          <a:xfrm>
            <a:off x="333229" y="359346"/>
            <a:ext cx="1046767" cy="6139309"/>
          </a:xfrm>
          <a:prstGeom prst="rect">
            <a:avLst/>
          </a:prstGeom>
          <a:noFill/>
        </p:spPr>
        <p:txBody>
          <a:bodyPr wrap="square" rtlCol="0">
            <a:spAutoFit/>
          </a:bodyPr>
          <a:lstStyle/>
          <a:p>
            <a:pPr>
              <a:lnSpc>
                <a:spcPct val="200000"/>
              </a:lnSpc>
            </a:pPr>
            <a:r>
              <a:rPr lang="en-US" altLang="zh-CN" sz="1100">
                <a:latin typeface="+mn-ea"/>
              </a:rPr>
              <a:t>Lorem ipsum dolor sit amet, consectetuer adipiscing elit. Maecenas porttitor congue massa. Fusce posuere, magna sed pulvinar ultricies, purus lectus malesuada libero, sit amet commodo magna eros quis urna. </a:t>
            </a:r>
          </a:p>
        </p:txBody>
      </p:sp>
      <p:sp>
        <p:nvSpPr>
          <p:cNvPr id="30" name="文本框 29">
            <a:extLst>
              <a:ext uri="{FF2B5EF4-FFF2-40B4-BE49-F238E27FC236}">
                <a16:creationId xmlns:a16="http://schemas.microsoft.com/office/drawing/2014/main" xmlns="" id="{4AE9B9D2-9CDA-461E-AFDB-B423DCB393EE}"/>
              </a:ext>
            </a:extLst>
          </p:cNvPr>
          <p:cNvSpPr txBox="1"/>
          <p:nvPr/>
        </p:nvSpPr>
        <p:spPr>
          <a:xfrm>
            <a:off x="3075069" y="4266568"/>
            <a:ext cx="2832098" cy="461665"/>
          </a:xfrm>
          <a:prstGeom prst="rect">
            <a:avLst/>
          </a:prstGeom>
          <a:noFill/>
        </p:spPr>
        <p:txBody>
          <a:bodyPr wrap="square" rtlCol="0">
            <a:spAutoFit/>
          </a:bodyPr>
          <a:lstStyle/>
          <a:p>
            <a:r>
              <a:rPr lang="en-US" altLang="zh-CN" sz="1200">
                <a:latin typeface="+mn-ea"/>
              </a:rPr>
              <a:t>maecenas porttitor congue massa. fusce posuere, magna sed pulvinar ultricie</a:t>
            </a:r>
            <a:endParaRPr lang="zh-CN" altLang="en-US" sz="1200">
              <a:latin typeface="+mn-ea"/>
            </a:endParaRPr>
          </a:p>
        </p:txBody>
      </p:sp>
      <p:sp>
        <p:nvSpPr>
          <p:cNvPr id="31" name="文本框 30">
            <a:extLst>
              <a:ext uri="{FF2B5EF4-FFF2-40B4-BE49-F238E27FC236}">
                <a16:creationId xmlns:a16="http://schemas.microsoft.com/office/drawing/2014/main" xmlns="" id="{36EA4263-C3CB-4735-A0F9-518019936F44}"/>
              </a:ext>
            </a:extLst>
          </p:cNvPr>
          <p:cNvSpPr txBox="1"/>
          <p:nvPr/>
        </p:nvSpPr>
        <p:spPr>
          <a:xfrm>
            <a:off x="1565300" y="496099"/>
            <a:ext cx="2328855" cy="1077218"/>
          </a:xfrm>
          <a:prstGeom prst="rect">
            <a:avLst/>
          </a:prstGeom>
          <a:noFill/>
        </p:spPr>
        <p:txBody>
          <a:bodyPr wrap="square" rtlCol="0">
            <a:spAutoFit/>
          </a:bodyPr>
          <a:lstStyle/>
          <a:p>
            <a:r>
              <a:rPr lang="en-US" altLang="zh-CN" sz="3200" b="1">
                <a:latin typeface="+mn-ea"/>
              </a:rPr>
              <a:t>TITLE GOES HERE</a:t>
            </a:r>
            <a:endParaRPr lang="zh-CN" altLang="en-US" sz="3200" b="1">
              <a:latin typeface="+mn-ea"/>
            </a:endParaRPr>
          </a:p>
        </p:txBody>
      </p:sp>
      <p:sp>
        <p:nvSpPr>
          <p:cNvPr id="32" name="乘号 31">
            <a:extLst>
              <a:ext uri="{FF2B5EF4-FFF2-40B4-BE49-F238E27FC236}">
                <a16:creationId xmlns:a16="http://schemas.microsoft.com/office/drawing/2014/main" xmlns="" id="{CDD5DEC1-F459-4382-932C-CF00DD0844D8}"/>
              </a:ext>
            </a:extLst>
          </p:cNvPr>
          <p:cNvSpPr/>
          <p:nvPr/>
        </p:nvSpPr>
        <p:spPr>
          <a:xfrm rot="2700000">
            <a:off x="2685669" y="1019083"/>
            <a:ext cx="322589" cy="322589"/>
          </a:xfrm>
          <a:prstGeom prst="mathMultiply">
            <a:avLst>
              <a:gd name="adj1" fmla="val 513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2442077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DF42057-1EE7-47A8-80C7-ABC0470745F5}"/>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016F2209-6680-461F-86EE-9817BF14B350}"/>
              </a:ext>
            </a:extLst>
          </p:cNvPr>
          <p:cNvGrpSpPr/>
          <p:nvPr/>
        </p:nvGrpSpPr>
        <p:grpSpPr>
          <a:xfrm>
            <a:off x="7474261" y="1709348"/>
            <a:ext cx="3950924" cy="3947739"/>
            <a:chOff x="5703657" y="1403075"/>
            <a:chExt cx="3950924" cy="3947739"/>
          </a:xfrm>
        </p:grpSpPr>
        <p:sp>
          <p:nvSpPr>
            <p:cNvPr id="5" name="矩形 4">
              <a:extLst>
                <a:ext uri="{FF2B5EF4-FFF2-40B4-BE49-F238E27FC236}">
                  <a16:creationId xmlns:a16="http://schemas.microsoft.com/office/drawing/2014/main" xmlns="" id="{58E1BEA5-7C01-4EE2-AAA3-741516CFD1B5}"/>
                </a:ext>
              </a:extLst>
            </p:cNvPr>
            <p:cNvSpPr/>
            <p:nvPr/>
          </p:nvSpPr>
          <p:spPr>
            <a:xfrm>
              <a:off x="5834773" y="1531007"/>
              <a:ext cx="3688693" cy="3688693"/>
            </a:xfrm>
            <a:prstGeom prst="rect">
              <a:avLst/>
            </a:prstGeom>
            <a:noFill/>
            <a:ln w="6350">
              <a:solidFill>
                <a:srgbClr val="ACFC4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927DF1F5-FBFF-47A5-96F8-823C27F1875F}"/>
                </a:ext>
              </a:extLst>
            </p:cNvPr>
            <p:cNvSpPr/>
            <p:nvPr/>
          </p:nvSpPr>
          <p:spPr>
            <a:xfrm>
              <a:off x="9392350" y="1403075"/>
              <a:ext cx="262231" cy="262231"/>
            </a:xfrm>
            <a:prstGeom prst="ellipse">
              <a:avLst/>
            </a:prstGeom>
            <a:noFill/>
            <a:ln w="6350">
              <a:solidFill>
                <a:srgbClr val="ACFC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E3D48D3C-D26F-4BE6-9766-7613A90B81B3}"/>
                </a:ext>
              </a:extLst>
            </p:cNvPr>
            <p:cNvSpPr/>
            <p:nvPr/>
          </p:nvSpPr>
          <p:spPr>
            <a:xfrm>
              <a:off x="5703657" y="5088583"/>
              <a:ext cx="262231" cy="262231"/>
            </a:xfrm>
            <a:prstGeom prst="ellipse">
              <a:avLst/>
            </a:prstGeom>
            <a:noFill/>
            <a:ln w="6350">
              <a:solidFill>
                <a:srgbClr val="ACFC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E875C42B-9183-4C77-BA8B-8A2402CADF23}"/>
                </a:ext>
              </a:extLst>
            </p:cNvPr>
            <p:cNvSpPr/>
            <p:nvPr/>
          </p:nvSpPr>
          <p:spPr>
            <a:xfrm>
              <a:off x="5703657" y="1406498"/>
              <a:ext cx="262231" cy="262231"/>
            </a:xfrm>
            <a:prstGeom prst="ellipse">
              <a:avLst/>
            </a:prstGeom>
            <a:noFill/>
            <a:ln w="6350">
              <a:solidFill>
                <a:srgbClr val="ACFC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77C45C62-6E6D-4B69-94D1-D649A56D1837}"/>
                </a:ext>
              </a:extLst>
            </p:cNvPr>
            <p:cNvSpPr/>
            <p:nvPr/>
          </p:nvSpPr>
          <p:spPr>
            <a:xfrm>
              <a:off x="9392349" y="5088583"/>
              <a:ext cx="262231" cy="262231"/>
            </a:xfrm>
            <a:prstGeom prst="ellipse">
              <a:avLst/>
            </a:prstGeom>
            <a:noFill/>
            <a:ln w="6350">
              <a:solidFill>
                <a:srgbClr val="ACFC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a:extLst>
              <a:ext uri="{FF2B5EF4-FFF2-40B4-BE49-F238E27FC236}">
                <a16:creationId xmlns:a16="http://schemas.microsoft.com/office/drawing/2014/main" xmlns="" id="{2D657DC3-D114-47CC-840C-0B6A6CF3D706}"/>
              </a:ext>
            </a:extLst>
          </p:cNvPr>
          <p:cNvSpPr txBox="1"/>
          <p:nvPr/>
        </p:nvSpPr>
        <p:spPr>
          <a:xfrm>
            <a:off x="7704044" y="1907852"/>
            <a:ext cx="2372360" cy="400110"/>
          </a:xfrm>
          <a:prstGeom prst="rect">
            <a:avLst/>
          </a:prstGeom>
          <a:noFill/>
        </p:spPr>
        <p:txBody>
          <a:bodyPr wrap="square" rtlCol="0">
            <a:spAutoFit/>
          </a:bodyPr>
          <a:lstStyle/>
          <a:p>
            <a:r>
              <a:rPr lang="en-US" altLang="zh-CN" sz="2000" b="1">
                <a:solidFill>
                  <a:schemeClr val="bg1"/>
                </a:solidFill>
                <a:latin typeface="+mn-ea"/>
              </a:rPr>
              <a:t>TITLE GOES HERE</a:t>
            </a:r>
            <a:endParaRPr lang="zh-CN" altLang="en-US" sz="2000" b="1">
              <a:solidFill>
                <a:schemeClr val="bg1"/>
              </a:solidFill>
              <a:latin typeface="+mn-ea"/>
            </a:endParaRPr>
          </a:p>
        </p:txBody>
      </p:sp>
      <p:sp>
        <p:nvSpPr>
          <p:cNvPr id="7" name="文本框 6">
            <a:extLst>
              <a:ext uri="{FF2B5EF4-FFF2-40B4-BE49-F238E27FC236}">
                <a16:creationId xmlns:a16="http://schemas.microsoft.com/office/drawing/2014/main" xmlns="" id="{C91D0405-D583-4752-BC20-1117600D8E89}"/>
              </a:ext>
            </a:extLst>
          </p:cNvPr>
          <p:cNvSpPr txBox="1"/>
          <p:nvPr/>
        </p:nvSpPr>
        <p:spPr>
          <a:xfrm>
            <a:off x="7654710" y="2868198"/>
            <a:ext cx="3590026" cy="1626856"/>
          </a:xfrm>
          <a:prstGeom prst="rect">
            <a:avLst/>
          </a:prstGeom>
          <a:noFill/>
        </p:spPr>
        <p:txBody>
          <a:bodyPr wrap="square" rtlCol="0">
            <a:spAutoFit/>
          </a:bodyPr>
          <a:lstStyle/>
          <a:p>
            <a:pPr>
              <a:lnSpc>
                <a:spcPct val="120000"/>
              </a:lnSpc>
            </a:pPr>
            <a:r>
              <a:rPr lang="en-US" altLang="zh-CN" sz="1400">
                <a:solidFill>
                  <a:schemeClr val="bg1"/>
                </a:solidFill>
                <a:latin typeface="+mn-ea"/>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solidFill>
                <a:schemeClr val="bg1"/>
              </a:solidFill>
              <a:latin typeface="+mn-ea"/>
            </a:endParaRPr>
          </a:p>
        </p:txBody>
      </p:sp>
      <p:sp>
        <p:nvSpPr>
          <p:cNvPr id="8" name="文本框 7">
            <a:extLst>
              <a:ext uri="{FF2B5EF4-FFF2-40B4-BE49-F238E27FC236}">
                <a16:creationId xmlns:a16="http://schemas.microsoft.com/office/drawing/2014/main" xmlns="" id="{D8F22B36-DBD5-4A36-A860-994C3AE21823}"/>
              </a:ext>
            </a:extLst>
          </p:cNvPr>
          <p:cNvSpPr txBox="1"/>
          <p:nvPr/>
        </p:nvSpPr>
        <p:spPr>
          <a:xfrm>
            <a:off x="9267148" y="5216248"/>
            <a:ext cx="2026922" cy="276999"/>
          </a:xfrm>
          <a:prstGeom prst="rect">
            <a:avLst/>
          </a:prstGeom>
          <a:noFill/>
        </p:spPr>
        <p:txBody>
          <a:bodyPr wrap="square" rtlCol="0">
            <a:spAutoFit/>
          </a:bodyPr>
          <a:lstStyle/>
          <a:p>
            <a:pPr algn="r"/>
            <a:r>
              <a:rPr lang="en-US" altLang="zh-CN" sz="1200" b="1">
                <a:solidFill>
                  <a:schemeClr val="bg1"/>
                </a:solidFill>
                <a:latin typeface="+mn-ea"/>
              </a:rPr>
              <a:t>TITLE GOES HERE</a:t>
            </a:r>
            <a:endParaRPr lang="zh-CN" altLang="en-US" sz="1200" b="1">
              <a:solidFill>
                <a:schemeClr val="bg1"/>
              </a:solidFill>
              <a:latin typeface="+mn-ea"/>
            </a:endParaRPr>
          </a:p>
        </p:txBody>
      </p:sp>
      <p:sp>
        <p:nvSpPr>
          <p:cNvPr id="15" name="文本框 14">
            <a:extLst>
              <a:ext uri="{FF2B5EF4-FFF2-40B4-BE49-F238E27FC236}">
                <a16:creationId xmlns:a16="http://schemas.microsoft.com/office/drawing/2014/main" xmlns="" id="{07E2D657-0531-4F6A-A67F-AE21C04FD8E4}"/>
              </a:ext>
            </a:extLst>
          </p:cNvPr>
          <p:cNvSpPr txBox="1"/>
          <p:nvPr/>
        </p:nvSpPr>
        <p:spPr>
          <a:xfrm>
            <a:off x="2716025" y="1853689"/>
            <a:ext cx="1613528" cy="3770263"/>
          </a:xfrm>
          <a:prstGeom prst="rect">
            <a:avLst/>
          </a:prstGeom>
          <a:noFill/>
        </p:spPr>
        <p:txBody>
          <a:bodyPr wrap="square" rtlCol="0">
            <a:spAutoFit/>
          </a:bodyPr>
          <a:lstStyle/>
          <a:p>
            <a:pPr algn="dist"/>
            <a:r>
              <a:rPr lang="en-US" altLang="zh-CN" sz="23900" b="1">
                <a:solidFill>
                  <a:srgbClr val="ACFC4F"/>
                </a:solidFill>
                <a:latin typeface="MD Tall 2" panose="02000508020000020004" pitchFamily="2" charset="0"/>
              </a:rPr>
              <a:t>03</a:t>
            </a:r>
            <a:endParaRPr lang="zh-CN" altLang="en-US" sz="23900" b="1">
              <a:solidFill>
                <a:srgbClr val="ACFC4F"/>
              </a:solidFill>
              <a:latin typeface="MD Tall 2" panose="02000508020000020004" pitchFamily="2" charset="0"/>
            </a:endParaRPr>
          </a:p>
        </p:txBody>
      </p:sp>
      <p:sp>
        <p:nvSpPr>
          <p:cNvPr id="17" name="文本框 16">
            <a:extLst>
              <a:ext uri="{FF2B5EF4-FFF2-40B4-BE49-F238E27FC236}">
                <a16:creationId xmlns:a16="http://schemas.microsoft.com/office/drawing/2014/main" xmlns="" id="{4E93D9D2-468C-4A79-BB00-7BDF126B8AAD}"/>
              </a:ext>
            </a:extLst>
          </p:cNvPr>
          <p:cNvSpPr txBox="1"/>
          <p:nvPr/>
        </p:nvSpPr>
        <p:spPr>
          <a:xfrm>
            <a:off x="766815" y="2188350"/>
            <a:ext cx="5329185" cy="851259"/>
          </a:xfrm>
          <a:prstGeom prst="rect">
            <a:avLst/>
          </a:prstGeom>
          <a:noFill/>
        </p:spPr>
        <p:txBody>
          <a:bodyPr wrap="square" rtlCol="0">
            <a:spAutoFit/>
          </a:bodyPr>
          <a:lstStyle/>
          <a:p>
            <a:pPr>
              <a:lnSpc>
                <a:spcPct val="120000"/>
              </a:lnSpc>
            </a:pPr>
            <a:r>
              <a:rPr lang="en-US" altLang="zh-CN" sz="1400">
                <a:solidFill>
                  <a:schemeClr val="bg1"/>
                </a:solidFill>
                <a:latin typeface="+mn-ea"/>
              </a:rPr>
              <a:t>Fusce est. Vivamus a tellus. Pellentesque habitant morbi tristique senectus et netus et malesuada fames ac turpis egestas. Proin pharetra nonummy pede.</a:t>
            </a:r>
          </a:p>
        </p:txBody>
      </p:sp>
      <p:sp>
        <p:nvSpPr>
          <p:cNvPr id="19" name="文本框 18">
            <a:extLst>
              <a:ext uri="{FF2B5EF4-FFF2-40B4-BE49-F238E27FC236}">
                <a16:creationId xmlns:a16="http://schemas.microsoft.com/office/drawing/2014/main" xmlns="" id="{2877536F-A101-4D73-935B-A8E573D46B9D}"/>
              </a:ext>
            </a:extLst>
          </p:cNvPr>
          <p:cNvSpPr txBox="1"/>
          <p:nvPr/>
        </p:nvSpPr>
        <p:spPr>
          <a:xfrm>
            <a:off x="3975100" y="0"/>
            <a:ext cx="8216900" cy="307777"/>
          </a:xfrm>
          <a:prstGeom prst="rect">
            <a:avLst/>
          </a:prstGeom>
          <a:noFill/>
        </p:spPr>
        <p:txBody>
          <a:bodyPr wrap="square" rtlCol="0">
            <a:spAutoFit/>
          </a:bodyPr>
          <a:lstStyle/>
          <a:p>
            <a:pPr algn="r"/>
            <a:r>
              <a:rPr lang="en-US" altLang="zh-CN" sz="1400" b="1">
                <a:solidFill>
                  <a:schemeClr val="bg1"/>
                </a:solidFill>
                <a:latin typeface="+mn-ea"/>
              </a:rPr>
              <a:t>MAECENAS PORTTITOR CONGUE MASSA FUSCE POSUERE MAGNA SED PULVINAR ULTRICIES</a:t>
            </a:r>
            <a:endParaRPr lang="zh-CN" altLang="en-US" sz="1400" b="1">
              <a:solidFill>
                <a:schemeClr val="bg1"/>
              </a:solidFill>
              <a:latin typeface="+mn-ea"/>
            </a:endParaRPr>
          </a:p>
        </p:txBody>
      </p:sp>
      <p:sp>
        <p:nvSpPr>
          <p:cNvPr id="21" name="乘号 20">
            <a:extLst>
              <a:ext uri="{FF2B5EF4-FFF2-40B4-BE49-F238E27FC236}">
                <a16:creationId xmlns:a16="http://schemas.microsoft.com/office/drawing/2014/main" xmlns="" id="{D7A5EB33-B569-42D7-B551-D64D3BC5163F}"/>
              </a:ext>
            </a:extLst>
          </p:cNvPr>
          <p:cNvSpPr/>
          <p:nvPr/>
        </p:nvSpPr>
        <p:spPr>
          <a:xfrm rot="2700000">
            <a:off x="2377436" y="5543118"/>
            <a:ext cx="677178" cy="677178"/>
          </a:xfrm>
          <a:prstGeom prst="mathMultiply">
            <a:avLst>
              <a:gd name="adj1" fmla="val 4605"/>
            </a:avLst>
          </a:prstGeom>
          <a:solidFill>
            <a:srgbClr val="ACF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751270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TotalTime>
  <Words>750</Words>
  <Application>Microsoft Office PowerPoint</Application>
  <PresentationFormat>宽屏</PresentationFormat>
  <Paragraphs>104</Paragraphs>
  <Slides>15</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15</vt:i4>
      </vt:variant>
    </vt:vector>
  </HeadingPairs>
  <TitlesOfParts>
    <vt:vector size="21" baseType="lpstr">
      <vt:lpstr>等线 Light</vt:lpstr>
      <vt:lpstr>等线</vt:lpstr>
      <vt:lpstr>庞门正道标题体</vt:lpstr>
      <vt:lpstr>Arial</vt:lpstr>
      <vt:lpstr>MD Tall 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www.51pptmoban.com</cp:keywords>
  <cp:lastModifiedBy>阳光 男孩</cp:lastModifiedBy>
  <cp:revision>36</cp:revision>
  <dcterms:created xsi:type="dcterms:W3CDTF">2019-04-10T12:18:23Z</dcterms:created>
  <dcterms:modified xsi:type="dcterms:W3CDTF">2019-04-16T15:45:21Z</dcterms:modified>
</cp:coreProperties>
</file>