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handoutMasterIdLst>
    <p:handoutMasterId r:id="rId46"/>
  </p:handout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67" r:id="rId42"/>
    <p:sldId id="298" r:id="rId43"/>
    <p:sldId id="299" r:id="rId44"/>
  </p:sldIdLst>
  <p:sldSz cx="9144000" cy="5143500" type="screen16x9"/>
  <p:notesSz cx="6858000" cy="9144000"/>
  <p:defaultTextStyle>
    <a:defPPr>
      <a:defRPr lang="en-US"/>
    </a:defPPr>
    <a:lvl1pPr marL="0" algn="l" defTabSz="457096" rtl="0" eaLnBrk="1" latinLnBrk="0" hangingPunct="1">
      <a:defRPr sz="1800" kern="1200">
        <a:solidFill>
          <a:schemeClr val="tx1"/>
        </a:solidFill>
        <a:latin typeface="+mn-lt"/>
        <a:ea typeface="+mn-ea"/>
        <a:cs typeface="+mn-cs"/>
      </a:defRPr>
    </a:lvl1pPr>
    <a:lvl2pPr marL="457096" algn="l" defTabSz="457096" rtl="0" eaLnBrk="1" latinLnBrk="0" hangingPunct="1">
      <a:defRPr sz="1800" kern="1200">
        <a:solidFill>
          <a:schemeClr val="tx1"/>
        </a:solidFill>
        <a:latin typeface="+mn-lt"/>
        <a:ea typeface="+mn-ea"/>
        <a:cs typeface="+mn-cs"/>
      </a:defRPr>
    </a:lvl2pPr>
    <a:lvl3pPr marL="914192" algn="l" defTabSz="457096" rtl="0" eaLnBrk="1" latinLnBrk="0" hangingPunct="1">
      <a:defRPr sz="1800" kern="1200">
        <a:solidFill>
          <a:schemeClr val="tx1"/>
        </a:solidFill>
        <a:latin typeface="+mn-lt"/>
        <a:ea typeface="+mn-ea"/>
        <a:cs typeface="+mn-cs"/>
      </a:defRPr>
    </a:lvl3pPr>
    <a:lvl4pPr marL="1371288" algn="l" defTabSz="457096" rtl="0" eaLnBrk="1" latinLnBrk="0" hangingPunct="1">
      <a:defRPr sz="1800" kern="1200">
        <a:solidFill>
          <a:schemeClr val="tx1"/>
        </a:solidFill>
        <a:latin typeface="+mn-lt"/>
        <a:ea typeface="+mn-ea"/>
        <a:cs typeface="+mn-cs"/>
      </a:defRPr>
    </a:lvl4pPr>
    <a:lvl5pPr marL="1828384" algn="l" defTabSz="457096" rtl="0" eaLnBrk="1" latinLnBrk="0" hangingPunct="1">
      <a:defRPr sz="1800" kern="1200">
        <a:solidFill>
          <a:schemeClr val="tx1"/>
        </a:solidFill>
        <a:latin typeface="+mn-lt"/>
        <a:ea typeface="+mn-ea"/>
        <a:cs typeface="+mn-cs"/>
      </a:defRPr>
    </a:lvl5pPr>
    <a:lvl6pPr marL="2285480" algn="l" defTabSz="457096" rtl="0" eaLnBrk="1" latinLnBrk="0" hangingPunct="1">
      <a:defRPr sz="1800" kern="1200">
        <a:solidFill>
          <a:schemeClr val="tx1"/>
        </a:solidFill>
        <a:latin typeface="+mn-lt"/>
        <a:ea typeface="+mn-ea"/>
        <a:cs typeface="+mn-cs"/>
      </a:defRPr>
    </a:lvl6pPr>
    <a:lvl7pPr marL="2742576" algn="l" defTabSz="457096" rtl="0" eaLnBrk="1" latinLnBrk="0" hangingPunct="1">
      <a:defRPr sz="1800" kern="1200">
        <a:solidFill>
          <a:schemeClr val="tx1"/>
        </a:solidFill>
        <a:latin typeface="+mn-lt"/>
        <a:ea typeface="+mn-ea"/>
        <a:cs typeface="+mn-cs"/>
      </a:defRPr>
    </a:lvl7pPr>
    <a:lvl8pPr marL="3199672" algn="l" defTabSz="457096" rtl="0" eaLnBrk="1" latinLnBrk="0" hangingPunct="1">
      <a:defRPr sz="1800" kern="1200">
        <a:solidFill>
          <a:schemeClr val="tx1"/>
        </a:solidFill>
        <a:latin typeface="+mn-lt"/>
        <a:ea typeface="+mn-ea"/>
        <a:cs typeface="+mn-cs"/>
      </a:defRPr>
    </a:lvl8pPr>
    <a:lvl9pPr marL="3656768" algn="l" defTabSz="45709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3"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9494"/>
    <a:srgbClr val="6DCDEC"/>
    <a:srgbClr val="FFFFFF"/>
    <a:srgbClr val="F3F3F3"/>
    <a:srgbClr val="DBDBDB"/>
    <a:srgbClr val="7DB458"/>
    <a:srgbClr val="C8C5B4"/>
    <a:srgbClr val="EF6464"/>
    <a:srgbClr val="4B72AB"/>
    <a:srgbClr val="466B9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23" autoAdjust="0"/>
    <p:restoredTop sz="96159" autoAdjust="0"/>
  </p:normalViewPr>
  <p:slideViewPr>
    <p:cSldViewPr snapToGrid="0" snapToObjects="1" showGuides="1">
      <p:cViewPr>
        <p:scale>
          <a:sx n="75" d="100"/>
          <a:sy n="75" d="100"/>
        </p:scale>
        <p:origin x="2550" y="1206"/>
      </p:cViewPr>
      <p:guideLst>
        <p:guide orient="horz" pos="1643"/>
        <p:guide pos="2880"/>
      </p:guideLst>
    </p:cSldViewPr>
  </p:slideViewPr>
  <p:notesTextViewPr>
    <p:cViewPr>
      <p:scale>
        <a:sx n="20" d="100"/>
        <a:sy n="20" d="100"/>
      </p:scale>
      <p:origin x="0" y="0"/>
    </p:cViewPr>
  </p:notesTextViewPr>
  <p:sorterViewPr>
    <p:cViewPr>
      <p:scale>
        <a:sx n="75" d="100"/>
        <a:sy n="75" d="100"/>
      </p:scale>
      <p:origin x="0" y="888"/>
    </p:cViewPr>
  </p:sorterViewPr>
  <p:notesViewPr>
    <p:cSldViewPr snapToGrid="0" snapToObjects="1" showGuides="1">
      <p:cViewPr varScale="1">
        <p:scale>
          <a:sx n="83" d="100"/>
          <a:sy n="83" d="100"/>
        </p:scale>
        <p:origin x="-218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a:solidFill>
          <a:schemeClr val="accent2"/>
        </a:solidFill>
      </dgm:spPr>
      <dgm:t>
        <a:bodyPr/>
        <a:lstStyle/>
        <a:p>
          <a:r>
            <a:rPr lang="en-US" sz="1000" dirty="0"/>
            <a:t> </a:t>
          </a:r>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solidFill>
          <a:schemeClr val="accent3"/>
        </a:solidFill>
      </dgm:spPr>
      <dgm:t>
        <a:bodyPr/>
        <a:lstStyle/>
        <a:p>
          <a:r>
            <a:rPr lang="en-US" sz="1000" dirty="0"/>
            <a:t> </a:t>
          </a:r>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solidFill>
          <a:schemeClr val="accent4"/>
        </a:solidFill>
      </dgm:spPr>
      <dgm:t>
        <a:bodyPr/>
        <a:lstStyle/>
        <a:p>
          <a:r>
            <a:rPr lang="en-US" sz="1000" dirty="0"/>
            <a:t> </a:t>
          </a:r>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solidFill>
          <a:schemeClr val="accent5"/>
        </a:solidFill>
      </dgm:spPr>
      <dgm:t>
        <a:bodyPr/>
        <a:lstStyle/>
        <a:p>
          <a:r>
            <a:rPr lang="en-US" sz="1000" dirty="0"/>
            <a:t> </a:t>
          </a:r>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pt>
    <dgm:pt modelId="{8F782FA5-10F4-4D7C-B52F-BDC2F0BC9843}" type="pres">
      <dgm:prSet presAssocID="{31CDFD29-5600-451F-91B5-2109C28768B9}" presName="axisShape" presStyleLbl="bgShp" presStyleIdx="0" presStyleCnt="1"/>
      <dgm:spPr>
        <a:solidFill>
          <a:schemeClr val="bg1">
            <a:lumMod val="95000"/>
          </a:schemeClr>
        </a:solidFill>
      </dgm:spPr>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pt>
  </dgm:ptLst>
  <dgm:cxnLst>
    <dgm:cxn modelId="{508D0215-B64B-4A17-98BE-216B8AB77196}" type="presOf" srcId="{0C90414D-D9D7-4FE1-A564-EA9D368CF73D}" destId="{6B02FEFB-1E12-4B61-8DB6-EF3EC71E4AA3}" srcOrd="0" destOrd="0" presId="urn:microsoft.com/office/officeart/2005/8/layout/matrix2"/>
    <dgm:cxn modelId="{A2600C31-CB8E-42D1-8F93-725647A776BF}" srcId="{31CDFD29-5600-451F-91B5-2109C28768B9}" destId="{CB20022C-5AD3-4067-916D-15599D927FC5}" srcOrd="3" destOrd="0" parTransId="{DF2E454A-F4B1-4803-97B7-58472CEADBEB}" sibTransId="{8A55484D-B6D0-4A7B-98BA-C0A38181BA63}"/>
    <dgm:cxn modelId="{1B173D51-BDED-4FC0-82F5-ACD5C90D0662}" srcId="{31CDFD29-5600-451F-91B5-2109C28768B9}" destId="{1983DEEF-2178-49E4-AC73-9D26197ABA4D}" srcOrd="2" destOrd="0" parTransId="{0CAC87AC-3D72-4FDC-AF53-5444962E6414}" sibTransId="{756D256D-8589-4A16-8F37-B6CC7E81711B}"/>
    <dgm:cxn modelId="{FBFFDB7F-DC4B-4328-B336-4920A3B56704}" srcId="{31CDFD29-5600-451F-91B5-2109C28768B9}" destId="{0C90414D-D9D7-4FE1-A564-EA9D368CF73D}" srcOrd="1" destOrd="0" parTransId="{5212712A-32B4-4C10-AF30-09620D0BE98C}" sibTransId="{463130C0-7F28-4B70-BBBE-5813EDDD52DD}"/>
    <dgm:cxn modelId="{2A9BBEA6-AB6A-45F9-9DA9-7B524DF79245}" type="presOf" srcId="{8F50B8B5-888D-4864-9E59-5AE47A8EC6C0}" destId="{B8CA5C69-06DE-4B06-B0A3-7BB569CBF1A4}" srcOrd="0" destOrd="0" presId="urn:microsoft.com/office/officeart/2005/8/layout/matrix2"/>
    <dgm:cxn modelId="{B9AA94B2-AF3C-4436-AE8B-C5E450A709A0}" type="presOf" srcId="{31CDFD29-5600-451F-91B5-2109C28768B9}" destId="{14090DB9-0A23-4C3E-963F-AC6488D34277}" srcOrd="0" destOrd="0" presId="urn:microsoft.com/office/officeart/2005/8/layout/matrix2"/>
    <dgm:cxn modelId="{068110C7-7222-49FE-9C8C-014EBE9A1707}" srcId="{31CDFD29-5600-451F-91B5-2109C28768B9}" destId="{8F50B8B5-888D-4864-9E59-5AE47A8EC6C0}" srcOrd="0" destOrd="0" parTransId="{2C53C54F-5B24-4F71-A2BF-9FBAE97FE0CD}" sibTransId="{60BC0E20-D399-476A-9392-464DF2C45E71}"/>
    <dgm:cxn modelId="{266053D6-D936-473D-BFC2-D822EFA4CF6C}" type="presOf" srcId="{1983DEEF-2178-49E4-AC73-9D26197ABA4D}" destId="{4461674B-7841-4BB7-8DDF-01A840B3B8AA}" srcOrd="0" destOrd="0" presId="urn:microsoft.com/office/officeart/2005/8/layout/matrix2"/>
    <dgm:cxn modelId="{AC03E9F1-4663-401F-B097-F9F2CBD2BDE3}" type="presOf" srcId="{CB20022C-5AD3-4067-916D-15599D927FC5}" destId="{B2D5FB7F-98A4-4FE8-8120-F832B0FED003}" srcOrd="0" destOrd="0" presId="urn:microsoft.com/office/officeart/2005/8/layout/matrix2"/>
    <dgm:cxn modelId="{F6F5EC0F-8AEB-4763-9AB9-CA4355746FA6}" type="presParOf" srcId="{14090DB9-0A23-4C3E-963F-AC6488D34277}" destId="{8F782FA5-10F4-4D7C-B52F-BDC2F0BC9843}" srcOrd="0" destOrd="0" presId="urn:microsoft.com/office/officeart/2005/8/layout/matrix2"/>
    <dgm:cxn modelId="{BCA8BBEB-CB26-42C5-932F-76A490A065DB}" type="presParOf" srcId="{14090DB9-0A23-4C3E-963F-AC6488D34277}" destId="{B8CA5C69-06DE-4B06-B0A3-7BB569CBF1A4}" srcOrd="1" destOrd="0" presId="urn:microsoft.com/office/officeart/2005/8/layout/matrix2"/>
    <dgm:cxn modelId="{8ADA1998-62C0-4457-B84A-96B680A777DF}" type="presParOf" srcId="{14090DB9-0A23-4C3E-963F-AC6488D34277}" destId="{6B02FEFB-1E12-4B61-8DB6-EF3EC71E4AA3}" srcOrd="2" destOrd="0" presId="urn:microsoft.com/office/officeart/2005/8/layout/matrix2"/>
    <dgm:cxn modelId="{C79912D4-91A8-4888-848F-0B20498CDF0D}" type="presParOf" srcId="{14090DB9-0A23-4C3E-963F-AC6488D34277}" destId="{4461674B-7841-4BB7-8DDF-01A840B3B8AA}" srcOrd="3" destOrd="0" presId="urn:microsoft.com/office/officeart/2005/8/layout/matrix2"/>
    <dgm:cxn modelId="{881D287A-E6F0-4C0E-8D03-3548515D86DC}"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205489" y="0"/>
          <a:ext cx="3054850" cy="3054850"/>
        </a:xfrm>
        <a:prstGeom prst="quadArrow">
          <a:avLst>
            <a:gd name="adj1" fmla="val 2000"/>
            <a:gd name="adj2" fmla="val 4000"/>
            <a:gd name="adj3" fmla="val 5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404055" y="198565"/>
          <a:ext cx="1221940" cy="1221940"/>
        </a:xfrm>
        <a:prstGeom prst="ellips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 </a:t>
          </a:r>
        </a:p>
      </dsp:txBody>
      <dsp:txXfrm>
        <a:off x="583004" y="377514"/>
        <a:ext cx="864042" cy="864042"/>
      </dsp:txXfrm>
    </dsp:sp>
    <dsp:sp modelId="{6B02FEFB-1E12-4B61-8DB6-EF3EC71E4AA3}">
      <dsp:nvSpPr>
        <dsp:cNvPr id="0" name=""/>
        <dsp:cNvSpPr/>
      </dsp:nvSpPr>
      <dsp:spPr>
        <a:xfrm>
          <a:off x="1839834" y="198565"/>
          <a:ext cx="1221940" cy="1221940"/>
        </a:xfrm>
        <a:prstGeom prst="ellipse">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 </a:t>
          </a:r>
        </a:p>
      </dsp:txBody>
      <dsp:txXfrm>
        <a:off x="2018783" y="377514"/>
        <a:ext cx="864042" cy="864042"/>
      </dsp:txXfrm>
    </dsp:sp>
    <dsp:sp modelId="{4461674B-7841-4BB7-8DDF-01A840B3B8AA}">
      <dsp:nvSpPr>
        <dsp:cNvPr id="0" name=""/>
        <dsp:cNvSpPr/>
      </dsp:nvSpPr>
      <dsp:spPr>
        <a:xfrm>
          <a:off x="404055" y="1634344"/>
          <a:ext cx="1221940" cy="1221940"/>
        </a:xfrm>
        <a:prstGeom prst="ellipse">
          <a:avLst/>
        </a:prstGeom>
        <a:solidFill>
          <a:schemeClr val="accent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 </a:t>
          </a:r>
        </a:p>
      </dsp:txBody>
      <dsp:txXfrm>
        <a:off x="583004" y="1813293"/>
        <a:ext cx="864042" cy="864042"/>
      </dsp:txXfrm>
    </dsp:sp>
    <dsp:sp modelId="{B2D5FB7F-98A4-4FE8-8120-F832B0FED003}">
      <dsp:nvSpPr>
        <dsp:cNvPr id="0" name=""/>
        <dsp:cNvSpPr/>
      </dsp:nvSpPr>
      <dsp:spPr>
        <a:xfrm>
          <a:off x="1839834" y="1634344"/>
          <a:ext cx="1221940" cy="1221940"/>
        </a:xfrm>
        <a:prstGeom prst="ellipse">
          <a:avLst/>
        </a:prstGeom>
        <a:solidFill>
          <a:schemeClr val="accent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 </a:t>
          </a:r>
        </a:p>
      </dsp:txBody>
      <dsp:txXfrm>
        <a:off x="2018783" y="1813293"/>
        <a:ext cx="864042" cy="864042"/>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011BD6-DB27-A74C-9100-279B8E32419E}" type="datetimeFigureOut">
              <a:rPr lang="en-US" smtClean="0"/>
              <a:t>3/23/2023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7FF25C3-6711-BF46-882A-8250256EF617}" type="slidenum">
              <a:rPr lang="en-US" smtClean="0"/>
              <a:t>‹#›</a:t>
            </a:fld>
            <a:endParaRPr lang="en-US"/>
          </a:p>
        </p:txBody>
      </p:sp>
    </p:spTree>
    <p:extLst>
      <p:ext uri="{BB962C8B-B14F-4D97-AF65-F5344CB8AC3E}">
        <p14:creationId xmlns:p14="http://schemas.microsoft.com/office/powerpoint/2010/main" val="9705151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4B17E2-2755-9941-B853-5FE1C67C8A02}" type="datetimeFigureOut">
              <a:rPr lang="en-US" smtClean="0"/>
              <a:t>3/23/2023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E75EAB-D79A-F24A-8D61-5DE49DD34104}" type="slidenum">
              <a:rPr lang="en-US" smtClean="0"/>
              <a:t>‹#›</a:t>
            </a:fld>
            <a:endParaRPr lang="en-US"/>
          </a:p>
        </p:txBody>
      </p:sp>
    </p:spTree>
    <p:extLst>
      <p:ext uri="{BB962C8B-B14F-4D97-AF65-F5344CB8AC3E}">
        <p14:creationId xmlns:p14="http://schemas.microsoft.com/office/powerpoint/2010/main" val="3947868288"/>
      </p:ext>
    </p:extLst>
  </p:cSld>
  <p:clrMap bg1="lt1" tx1="dk1" bg2="lt2" tx2="dk2" accent1="accent1" accent2="accent2" accent3="accent3" accent4="accent4" accent5="accent5" accent6="accent6" hlink="hlink" folHlink="folHlink"/>
  <p:hf hdr="0" ftr="0" dt="0"/>
  <p:notesStyle>
    <a:lvl1pPr marL="0" algn="l" defTabSz="457096" rtl="0" eaLnBrk="1" latinLnBrk="0" hangingPunct="1">
      <a:defRPr sz="1200" kern="1200">
        <a:solidFill>
          <a:schemeClr val="tx1"/>
        </a:solidFill>
        <a:latin typeface="+mn-lt"/>
        <a:ea typeface="+mn-ea"/>
        <a:cs typeface="+mn-cs"/>
      </a:defRPr>
    </a:lvl1pPr>
    <a:lvl2pPr marL="457096" algn="l" defTabSz="457096" rtl="0" eaLnBrk="1" latinLnBrk="0" hangingPunct="1">
      <a:defRPr sz="1200" kern="1200">
        <a:solidFill>
          <a:schemeClr val="tx1"/>
        </a:solidFill>
        <a:latin typeface="+mn-lt"/>
        <a:ea typeface="+mn-ea"/>
        <a:cs typeface="+mn-cs"/>
      </a:defRPr>
    </a:lvl2pPr>
    <a:lvl3pPr marL="914192" algn="l" defTabSz="457096" rtl="0" eaLnBrk="1" latinLnBrk="0" hangingPunct="1">
      <a:defRPr sz="1200" kern="1200">
        <a:solidFill>
          <a:schemeClr val="tx1"/>
        </a:solidFill>
        <a:latin typeface="+mn-lt"/>
        <a:ea typeface="+mn-ea"/>
        <a:cs typeface="+mn-cs"/>
      </a:defRPr>
    </a:lvl3pPr>
    <a:lvl4pPr marL="1371288" algn="l" defTabSz="457096" rtl="0" eaLnBrk="1" latinLnBrk="0" hangingPunct="1">
      <a:defRPr sz="1200" kern="1200">
        <a:solidFill>
          <a:schemeClr val="tx1"/>
        </a:solidFill>
        <a:latin typeface="+mn-lt"/>
        <a:ea typeface="+mn-ea"/>
        <a:cs typeface="+mn-cs"/>
      </a:defRPr>
    </a:lvl4pPr>
    <a:lvl5pPr marL="1828384" algn="l" defTabSz="457096" rtl="0" eaLnBrk="1" latinLnBrk="0" hangingPunct="1">
      <a:defRPr sz="1200" kern="1200">
        <a:solidFill>
          <a:schemeClr val="tx1"/>
        </a:solidFill>
        <a:latin typeface="+mn-lt"/>
        <a:ea typeface="+mn-ea"/>
        <a:cs typeface="+mn-cs"/>
      </a:defRPr>
    </a:lvl5pPr>
    <a:lvl6pPr marL="2285480" algn="l" defTabSz="457096" rtl="0" eaLnBrk="1" latinLnBrk="0" hangingPunct="1">
      <a:defRPr sz="1200" kern="1200">
        <a:solidFill>
          <a:schemeClr val="tx1"/>
        </a:solidFill>
        <a:latin typeface="+mn-lt"/>
        <a:ea typeface="+mn-ea"/>
        <a:cs typeface="+mn-cs"/>
      </a:defRPr>
    </a:lvl6pPr>
    <a:lvl7pPr marL="2742576" algn="l" defTabSz="457096" rtl="0" eaLnBrk="1" latinLnBrk="0" hangingPunct="1">
      <a:defRPr sz="1200" kern="1200">
        <a:solidFill>
          <a:schemeClr val="tx1"/>
        </a:solidFill>
        <a:latin typeface="+mn-lt"/>
        <a:ea typeface="+mn-ea"/>
        <a:cs typeface="+mn-cs"/>
      </a:defRPr>
    </a:lvl7pPr>
    <a:lvl8pPr marL="3199672" algn="l" defTabSz="457096" rtl="0" eaLnBrk="1" latinLnBrk="0" hangingPunct="1">
      <a:defRPr sz="1200" kern="1200">
        <a:solidFill>
          <a:schemeClr val="tx1"/>
        </a:solidFill>
        <a:latin typeface="+mn-lt"/>
        <a:ea typeface="+mn-ea"/>
        <a:cs typeface="+mn-cs"/>
      </a:defRPr>
    </a:lvl8pPr>
    <a:lvl9pPr marL="3656768" algn="l" defTabSz="4570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BBE174-D638-475B-A0A6-2E5C6AD14BBC}" type="slidenum">
              <a:rPr lang="zh-CN" altLang="en-US" smtClean="0"/>
              <a:t>1</a:t>
            </a:fld>
            <a:endParaRPr lang="zh-CN" altLang="en-US"/>
          </a:p>
        </p:txBody>
      </p:sp>
    </p:spTree>
    <p:extLst>
      <p:ext uri="{BB962C8B-B14F-4D97-AF65-F5344CB8AC3E}">
        <p14:creationId xmlns:p14="http://schemas.microsoft.com/office/powerpoint/2010/main" val="1171184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10</a:t>
            </a:fld>
            <a:endParaRPr lang="en-US"/>
          </a:p>
        </p:txBody>
      </p:sp>
    </p:spTree>
    <p:extLst>
      <p:ext uri="{BB962C8B-B14F-4D97-AF65-F5344CB8AC3E}">
        <p14:creationId xmlns:p14="http://schemas.microsoft.com/office/powerpoint/2010/main" val="643752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11</a:t>
            </a:fld>
            <a:endParaRPr lang="en-US"/>
          </a:p>
        </p:txBody>
      </p:sp>
    </p:spTree>
    <p:extLst>
      <p:ext uri="{BB962C8B-B14F-4D97-AF65-F5344CB8AC3E}">
        <p14:creationId xmlns:p14="http://schemas.microsoft.com/office/powerpoint/2010/main" val="2932952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12</a:t>
            </a:fld>
            <a:endParaRPr lang="en-US"/>
          </a:p>
        </p:txBody>
      </p:sp>
    </p:spTree>
    <p:extLst>
      <p:ext uri="{BB962C8B-B14F-4D97-AF65-F5344CB8AC3E}">
        <p14:creationId xmlns:p14="http://schemas.microsoft.com/office/powerpoint/2010/main" val="3578853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13</a:t>
            </a:fld>
            <a:endParaRPr lang="en-US"/>
          </a:p>
        </p:txBody>
      </p:sp>
    </p:spTree>
    <p:extLst>
      <p:ext uri="{BB962C8B-B14F-4D97-AF65-F5344CB8AC3E}">
        <p14:creationId xmlns:p14="http://schemas.microsoft.com/office/powerpoint/2010/main" val="1630782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14</a:t>
            </a:fld>
            <a:endParaRPr lang="en-US"/>
          </a:p>
        </p:txBody>
      </p:sp>
    </p:spTree>
    <p:extLst>
      <p:ext uri="{BB962C8B-B14F-4D97-AF65-F5344CB8AC3E}">
        <p14:creationId xmlns:p14="http://schemas.microsoft.com/office/powerpoint/2010/main" val="41463642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15</a:t>
            </a:fld>
            <a:endParaRPr lang="en-US"/>
          </a:p>
        </p:txBody>
      </p:sp>
    </p:spTree>
    <p:extLst>
      <p:ext uri="{BB962C8B-B14F-4D97-AF65-F5344CB8AC3E}">
        <p14:creationId xmlns:p14="http://schemas.microsoft.com/office/powerpoint/2010/main" val="1728103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16</a:t>
            </a:fld>
            <a:endParaRPr lang="en-US"/>
          </a:p>
        </p:txBody>
      </p:sp>
    </p:spTree>
    <p:extLst>
      <p:ext uri="{BB962C8B-B14F-4D97-AF65-F5344CB8AC3E}">
        <p14:creationId xmlns:p14="http://schemas.microsoft.com/office/powerpoint/2010/main" val="598192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17</a:t>
            </a:fld>
            <a:endParaRPr lang="en-US"/>
          </a:p>
        </p:txBody>
      </p:sp>
    </p:spTree>
    <p:extLst>
      <p:ext uri="{BB962C8B-B14F-4D97-AF65-F5344CB8AC3E}">
        <p14:creationId xmlns:p14="http://schemas.microsoft.com/office/powerpoint/2010/main" val="31267985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18</a:t>
            </a:fld>
            <a:endParaRPr lang="en-US"/>
          </a:p>
        </p:txBody>
      </p:sp>
    </p:spTree>
    <p:extLst>
      <p:ext uri="{BB962C8B-B14F-4D97-AF65-F5344CB8AC3E}">
        <p14:creationId xmlns:p14="http://schemas.microsoft.com/office/powerpoint/2010/main" val="3232271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19</a:t>
            </a:fld>
            <a:endParaRPr lang="en-US"/>
          </a:p>
        </p:txBody>
      </p:sp>
    </p:spTree>
    <p:extLst>
      <p:ext uri="{BB962C8B-B14F-4D97-AF65-F5344CB8AC3E}">
        <p14:creationId xmlns:p14="http://schemas.microsoft.com/office/powerpoint/2010/main" val="2776705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20</a:t>
            </a:fld>
            <a:endParaRPr lang="en-US"/>
          </a:p>
        </p:txBody>
      </p:sp>
    </p:spTree>
    <p:extLst>
      <p:ext uri="{BB962C8B-B14F-4D97-AF65-F5344CB8AC3E}">
        <p14:creationId xmlns:p14="http://schemas.microsoft.com/office/powerpoint/2010/main" val="160176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21</a:t>
            </a:fld>
            <a:endParaRPr lang="en-US"/>
          </a:p>
        </p:txBody>
      </p:sp>
    </p:spTree>
    <p:extLst>
      <p:ext uri="{BB962C8B-B14F-4D97-AF65-F5344CB8AC3E}">
        <p14:creationId xmlns:p14="http://schemas.microsoft.com/office/powerpoint/2010/main" val="3477060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22</a:t>
            </a:fld>
            <a:endParaRPr lang="en-US"/>
          </a:p>
        </p:txBody>
      </p:sp>
    </p:spTree>
    <p:extLst>
      <p:ext uri="{BB962C8B-B14F-4D97-AF65-F5344CB8AC3E}">
        <p14:creationId xmlns:p14="http://schemas.microsoft.com/office/powerpoint/2010/main" val="2207539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23</a:t>
            </a:fld>
            <a:endParaRPr lang="en-US"/>
          </a:p>
        </p:txBody>
      </p:sp>
    </p:spTree>
    <p:extLst>
      <p:ext uri="{BB962C8B-B14F-4D97-AF65-F5344CB8AC3E}">
        <p14:creationId xmlns:p14="http://schemas.microsoft.com/office/powerpoint/2010/main" val="2098008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24</a:t>
            </a:fld>
            <a:endParaRPr lang="en-US"/>
          </a:p>
        </p:txBody>
      </p:sp>
    </p:spTree>
    <p:extLst>
      <p:ext uri="{BB962C8B-B14F-4D97-AF65-F5344CB8AC3E}">
        <p14:creationId xmlns:p14="http://schemas.microsoft.com/office/powerpoint/2010/main" val="1681302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25</a:t>
            </a:fld>
            <a:endParaRPr lang="en-US"/>
          </a:p>
        </p:txBody>
      </p:sp>
    </p:spTree>
    <p:extLst>
      <p:ext uri="{BB962C8B-B14F-4D97-AF65-F5344CB8AC3E}">
        <p14:creationId xmlns:p14="http://schemas.microsoft.com/office/powerpoint/2010/main" val="11178489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26</a:t>
            </a:fld>
            <a:endParaRPr lang="en-US"/>
          </a:p>
        </p:txBody>
      </p:sp>
    </p:spTree>
    <p:extLst>
      <p:ext uri="{BB962C8B-B14F-4D97-AF65-F5344CB8AC3E}">
        <p14:creationId xmlns:p14="http://schemas.microsoft.com/office/powerpoint/2010/main" val="652451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27</a:t>
            </a:fld>
            <a:endParaRPr lang="en-US"/>
          </a:p>
        </p:txBody>
      </p:sp>
    </p:spTree>
    <p:extLst>
      <p:ext uri="{BB962C8B-B14F-4D97-AF65-F5344CB8AC3E}">
        <p14:creationId xmlns:p14="http://schemas.microsoft.com/office/powerpoint/2010/main" val="17154607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28</a:t>
            </a:fld>
            <a:endParaRPr lang="en-US"/>
          </a:p>
        </p:txBody>
      </p:sp>
    </p:spTree>
    <p:extLst>
      <p:ext uri="{BB962C8B-B14F-4D97-AF65-F5344CB8AC3E}">
        <p14:creationId xmlns:p14="http://schemas.microsoft.com/office/powerpoint/2010/main" val="36904434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29</a:t>
            </a:fld>
            <a:endParaRPr lang="en-US"/>
          </a:p>
        </p:txBody>
      </p:sp>
    </p:spTree>
    <p:extLst>
      <p:ext uri="{BB962C8B-B14F-4D97-AF65-F5344CB8AC3E}">
        <p14:creationId xmlns:p14="http://schemas.microsoft.com/office/powerpoint/2010/main" val="453597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3</a:t>
            </a:fld>
            <a:endParaRPr lang="en-US"/>
          </a:p>
        </p:txBody>
      </p:sp>
    </p:spTree>
    <p:extLst>
      <p:ext uri="{BB962C8B-B14F-4D97-AF65-F5344CB8AC3E}">
        <p14:creationId xmlns:p14="http://schemas.microsoft.com/office/powerpoint/2010/main" val="13070375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30</a:t>
            </a:fld>
            <a:endParaRPr lang="en-US"/>
          </a:p>
        </p:txBody>
      </p:sp>
    </p:spTree>
    <p:extLst>
      <p:ext uri="{BB962C8B-B14F-4D97-AF65-F5344CB8AC3E}">
        <p14:creationId xmlns:p14="http://schemas.microsoft.com/office/powerpoint/2010/main" val="22655903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31</a:t>
            </a:fld>
            <a:endParaRPr lang="en-US"/>
          </a:p>
        </p:txBody>
      </p:sp>
    </p:spTree>
    <p:extLst>
      <p:ext uri="{BB962C8B-B14F-4D97-AF65-F5344CB8AC3E}">
        <p14:creationId xmlns:p14="http://schemas.microsoft.com/office/powerpoint/2010/main" val="42195872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33</a:t>
            </a:fld>
            <a:endParaRPr lang="en-US"/>
          </a:p>
        </p:txBody>
      </p:sp>
    </p:spTree>
    <p:extLst>
      <p:ext uri="{BB962C8B-B14F-4D97-AF65-F5344CB8AC3E}">
        <p14:creationId xmlns:p14="http://schemas.microsoft.com/office/powerpoint/2010/main" val="25706055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34</a:t>
            </a:fld>
            <a:endParaRPr lang="en-US"/>
          </a:p>
        </p:txBody>
      </p:sp>
    </p:spTree>
    <p:extLst>
      <p:ext uri="{BB962C8B-B14F-4D97-AF65-F5344CB8AC3E}">
        <p14:creationId xmlns:p14="http://schemas.microsoft.com/office/powerpoint/2010/main" val="38752456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35</a:t>
            </a:fld>
            <a:endParaRPr lang="en-US"/>
          </a:p>
        </p:txBody>
      </p:sp>
    </p:spTree>
    <p:extLst>
      <p:ext uri="{BB962C8B-B14F-4D97-AF65-F5344CB8AC3E}">
        <p14:creationId xmlns:p14="http://schemas.microsoft.com/office/powerpoint/2010/main" val="26318365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36</a:t>
            </a:fld>
            <a:endParaRPr lang="en-US"/>
          </a:p>
        </p:txBody>
      </p:sp>
    </p:spTree>
    <p:extLst>
      <p:ext uri="{BB962C8B-B14F-4D97-AF65-F5344CB8AC3E}">
        <p14:creationId xmlns:p14="http://schemas.microsoft.com/office/powerpoint/2010/main" val="20743456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37</a:t>
            </a:fld>
            <a:endParaRPr lang="en-US"/>
          </a:p>
        </p:txBody>
      </p:sp>
    </p:spTree>
    <p:extLst>
      <p:ext uri="{BB962C8B-B14F-4D97-AF65-F5344CB8AC3E}">
        <p14:creationId xmlns:p14="http://schemas.microsoft.com/office/powerpoint/2010/main" val="4278395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38</a:t>
            </a:fld>
            <a:endParaRPr lang="en-US"/>
          </a:p>
        </p:txBody>
      </p:sp>
    </p:spTree>
    <p:extLst>
      <p:ext uri="{BB962C8B-B14F-4D97-AF65-F5344CB8AC3E}">
        <p14:creationId xmlns:p14="http://schemas.microsoft.com/office/powerpoint/2010/main" val="41923134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39</a:t>
            </a:fld>
            <a:endParaRPr lang="en-US"/>
          </a:p>
        </p:txBody>
      </p:sp>
    </p:spTree>
    <p:extLst>
      <p:ext uri="{BB962C8B-B14F-4D97-AF65-F5344CB8AC3E}">
        <p14:creationId xmlns:p14="http://schemas.microsoft.com/office/powerpoint/2010/main" val="2706205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4</a:t>
            </a:fld>
            <a:endParaRPr lang="en-US"/>
          </a:p>
        </p:txBody>
      </p:sp>
    </p:spTree>
    <p:extLst>
      <p:ext uri="{BB962C8B-B14F-4D97-AF65-F5344CB8AC3E}">
        <p14:creationId xmlns:p14="http://schemas.microsoft.com/office/powerpoint/2010/main" val="3106430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4E75EAB-D79A-F24A-8D61-5DE49DD34104}" type="slidenum">
              <a:rPr lang="en-US" smtClean="0"/>
              <a:t>40</a:t>
            </a:fld>
            <a:endParaRPr lang="en-US"/>
          </a:p>
        </p:txBody>
      </p:sp>
    </p:spTree>
    <p:extLst>
      <p:ext uri="{BB962C8B-B14F-4D97-AF65-F5344CB8AC3E}">
        <p14:creationId xmlns:p14="http://schemas.microsoft.com/office/powerpoint/2010/main" val="19809925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41</a:t>
            </a:fld>
            <a:endParaRPr lang="en-US"/>
          </a:p>
        </p:txBody>
      </p:sp>
    </p:spTree>
    <p:extLst>
      <p:ext uri="{BB962C8B-B14F-4D97-AF65-F5344CB8AC3E}">
        <p14:creationId xmlns:p14="http://schemas.microsoft.com/office/powerpoint/2010/main" val="33135644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81BBE174-D638-475B-A0A6-2E5C6AD14BBC}" type="slidenum">
              <a:rPr lang="zh-CN" altLang="en-US" smtClean="0"/>
              <a:t>42</a:t>
            </a:fld>
            <a:endParaRPr lang="zh-CN" altLang="en-US"/>
          </a:p>
        </p:txBody>
      </p:sp>
    </p:spTree>
    <p:extLst>
      <p:ext uri="{BB962C8B-B14F-4D97-AF65-F5344CB8AC3E}">
        <p14:creationId xmlns:p14="http://schemas.microsoft.com/office/powerpoint/2010/main" val="1540830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43</a:t>
            </a:fld>
            <a:endParaRPr lang="en-US"/>
          </a:p>
        </p:txBody>
      </p:sp>
    </p:spTree>
    <p:extLst>
      <p:ext uri="{BB962C8B-B14F-4D97-AF65-F5344CB8AC3E}">
        <p14:creationId xmlns:p14="http://schemas.microsoft.com/office/powerpoint/2010/main" val="1443697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BBE174-D638-475B-A0A6-2E5C6AD14BBC}" type="slidenum">
              <a:rPr lang="zh-CN" altLang="en-US" smtClean="0"/>
              <a:t>5</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6</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7</a:t>
            </a:fld>
            <a:endParaRPr lang="en-US"/>
          </a:p>
        </p:txBody>
      </p:sp>
    </p:spTree>
    <p:extLst>
      <p:ext uri="{BB962C8B-B14F-4D97-AF65-F5344CB8AC3E}">
        <p14:creationId xmlns:p14="http://schemas.microsoft.com/office/powerpoint/2010/main" val="2171464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8</a:t>
            </a:fld>
            <a:endParaRPr lang="en-US"/>
          </a:p>
        </p:txBody>
      </p:sp>
    </p:spTree>
    <p:extLst>
      <p:ext uri="{BB962C8B-B14F-4D97-AF65-F5344CB8AC3E}">
        <p14:creationId xmlns:p14="http://schemas.microsoft.com/office/powerpoint/2010/main" val="456655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4E75EAB-D79A-F24A-8D61-5DE49DD34104}" type="slidenum">
              <a:rPr lang="en-US" smtClean="0"/>
              <a:t>9</a:t>
            </a:fld>
            <a:endParaRPr lang="en-US"/>
          </a:p>
        </p:txBody>
      </p:sp>
    </p:spTree>
    <p:extLst>
      <p:ext uri="{BB962C8B-B14F-4D97-AF65-F5344CB8AC3E}">
        <p14:creationId xmlns:p14="http://schemas.microsoft.com/office/powerpoint/2010/main" val="96375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6077507"/>
      </p:ext>
    </p:extLst>
  </p:cSld>
  <p:clrMapOvr>
    <a:masterClrMapping/>
  </p:clrMapOvr>
  <p:transition spd="med" advClick="0" advTm="1000">
    <p:pull/>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4" name="Rectangle 9"/>
          <p:cNvSpPr/>
          <p:nvPr userDrawn="1"/>
        </p:nvSpPr>
        <p:spPr>
          <a:xfrm>
            <a:off x="8500357" y="313926"/>
            <a:ext cx="365983" cy="2153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5" name="Isosceles Triangle 10"/>
          <p:cNvSpPr/>
          <p:nvPr userDrawn="1"/>
        </p:nvSpPr>
        <p:spPr>
          <a:xfrm rot="10610802">
            <a:off x="8504732" y="388265"/>
            <a:ext cx="366581" cy="196391"/>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6" name="Slide Number Placeholder 5"/>
          <p:cNvSpPr txBox="1">
            <a:spLocks/>
          </p:cNvSpPr>
          <p:nvPr userDrawn="1"/>
        </p:nvSpPr>
        <p:spPr>
          <a:xfrm>
            <a:off x="8519481" y="276948"/>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7" name="Group 25"/>
          <p:cNvGrpSpPr/>
          <p:nvPr userDrawn="1"/>
        </p:nvGrpSpPr>
        <p:grpSpPr>
          <a:xfrm>
            <a:off x="0" y="5078332"/>
            <a:ext cx="9144000" cy="71120"/>
            <a:chOff x="0" y="3474720"/>
            <a:chExt cx="10261600" cy="71120"/>
          </a:xfrm>
        </p:grpSpPr>
        <p:sp>
          <p:nvSpPr>
            <p:cNvPr id="8" name="Rectangle 26"/>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27"/>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28"/>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29"/>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30"/>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4308987"/>
      </p:ext>
    </p:extLst>
  </p:cSld>
  <p:clrMapOvr>
    <a:masterClrMapping/>
  </p:clrMapOvr>
  <p:transition spd="med" advClick="0" advTm="1000">
    <p:pull/>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20" tIns="45709" rIns="91420" bIns="45709"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20" tIns="45709" rIns="91420" bIns="4570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20" tIns="45709" rIns="91420" bIns="45709"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20" tIns="45709" rIns="91420" bIns="45709"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20" tIns="45709" rIns="91420" bIns="45709" rtlCol="0" anchor="ctr"/>
          <a:lstStyle>
            <a:lvl1pPr algn="r">
              <a:defRPr sz="1200">
                <a:solidFill>
                  <a:schemeClr val="tx1">
                    <a:tint val="75000"/>
                  </a:schemeClr>
                </a:solidFill>
              </a:defRPr>
            </a:lvl1pPr>
          </a:lstStyle>
          <a:p>
            <a:fld id="{314FFB07-917D-5348-AE2D-F9A4E0AD1751}" type="slidenum">
              <a:rPr lang="en-US" smtClean="0"/>
              <a:t>‹#›</a:t>
            </a:fld>
            <a:endParaRPr lang="en-US"/>
          </a:p>
        </p:txBody>
      </p:sp>
    </p:spTree>
    <p:extLst>
      <p:ext uri="{BB962C8B-B14F-4D97-AF65-F5344CB8AC3E}">
        <p14:creationId xmlns:p14="http://schemas.microsoft.com/office/powerpoint/2010/main" val="3195583144"/>
      </p:ext>
    </p:extLst>
  </p:cSld>
  <p:clrMap bg1="lt1" tx1="dk1" bg2="lt2" tx2="dk2" accent1="accent1" accent2="accent2" accent3="accent3" accent4="accent4" accent5="accent5" accent6="accent6" hlink="hlink" folHlink="folHlink"/>
  <p:sldLayoutIdLst>
    <p:sldLayoutId id="2147483678" r:id="rId1"/>
    <p:sldLayoutId id="2147483679" r:id="rId2"/>
  </p:sldLayoutIdLst>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hf hdr="0" ftr="0" dt="0"/>
  <p:txStyles>
    <p:titleStyle>
      <a:lvl1pPr algn="ctr" defTabSz="457096" rtl="0" eaLnBrk="1" latinLnBrk="0" hangingPunct="1">
        <a:spcBef>
          <a:spcPct val="0"/>
        </a:spcBef>
        <a:buNone/>
        <a:defRPr sz="4400" kern="1200">
          <a:solidFill>
            <a:schemeClr val="tx1"/>
          </a:solidFill>
          <a:latin typeface="+mj-lt"/>
          <a:ea typeface="+mj-ea"/>
          <a:cs typeface="+mj-cs"/>
        </a:defRPr>
      </a:lvl1pPr>
    </p:titleStyle>
    <p:bodyStyle>
      <a:lvl1pPr marL="342822" indent="-342822" algn="l" defTabSz="457096" rtl="0" eaLnBrk="1" latinLnBrk="0" hangingPunct="1">
        <a:spcBef>
          <a:spcPct val="20000"/>
        </a:spcBef>
        <a:buFont typeface="Arial"/>
        <a:buChar char="•"/>
        <a:defRPr sz="3200" kern="1200">
          <a:solidFill>
            <a:schemeClr val="tx1"/>
          </a:solidFill>
          <a:latin typeface="+mn-lt"/>
          <a:ea typeface="+mn-ea"/>
          <a:cs typeface="+mn-cs"/>
        </a:defRPr>
      </a:lvl1pPr>
      <a:lvl2pPr marL="742781" indent="-285685" algn="l" defTabSz="457096" rtl="0" eaLnBrk="1" latinLnBrk="0" hangingPunct="1">
        <a:spcBef>
          <a:spcPct val="20000"/>
        </a:spcBef>
        <a:buFont typeface="Arial"/>
        <a:buChar char="–"/>
        <a:defRPr sz="2800" kern="1200">
          <a:solidFill>
            <a:schemeClr val="tx1"/>
          </a:solidFill>
          <a:latin typeface="+mn-lt"/>
          <a:ea typeface="+mn-ea"/>
          <a:cs typeface="+mn-cs"/>
        </a:defRPr>
      </a:lvl2pPr>
      <a:lvl3pPr marL="1142740" indent="-228548" algn="l" defTabSz="457096" rtl="0" eaLnBrk="1" latinLnBrk="0" hangingPunct="1">
        <a:spcBef>
          <a:spcPct val="20000"/>
        </a:spcBef>
        <a:buFont typeface="Arial"/>
        <a:buChar char="•"/>
        <a:defRPr sz="2400" kern="1200">
          <a:solidFill>
            <a:schemeClr val="tx1"/>
          </a:solidFill>
          <a:latin typeface="+mn-lt"/>
          <a:ea typeface="+mn-ea"/>
          <a:cs typeface="+mn-cs"/>
        </a:defRPr>
      </a:lvl3pPr>
      <a:lvl4pPr marL="1599836" indent="-228548" algn="l" defTabSz="457096" rtl="0" eaLnBrk="1" latinLnBrk="0" hangingPunct="1">
        <a:spcBef>
          <a:spcPct val="20000"/>
        </a:spcBef>
        <a:buFont typeface="Arial"/>
        <a:buChar char="–"/>
        <a:defRPr sz="2000" kern="1200">
          <a:solidFill>
            <a:schemeClr val="tx1"/>
          </a:solidFill>
          <a:latin typeface="+mn-lt"/>
          <a:ea typeface="+mn-ea"/>
          <a:cs typeface="+mn-cs"/>
        </a:defRPr>
      </a:lvl4pPr>
      <a:lvl5pPr marL="2056932" indent="-228548" algn="l" defTabSz="457096" rtl="0" eaLnBrk="1" latinLnBrk="0" hangingPunct="1">
        <a:spcBef>
          <a:spcPct val="20000"/>
        </a:spcBef>
        <a:buFont typeface="Arial"/>
        <a:buChar char="»"/>
        <a:defRPr sz="2000" kern="1200">
          <a:solidFill>
            <a:schemeClr val="tx1"/>
          </a:solidFill>
          <a:latin typeface="+mn-lt"/>
          <a:ea typeface="+mn-ea"/>
          <a:cs typeface="+mn-cs"/>
        </a:defRPr>
      </a:lvl5pPr>
      <a:lvl6pPr marL="2514028" indent="-228548" algn="l" defTabSz="457096" rtl="0" eaLnBrk="1" latinLnBrk="0" hangingPunct="1">
        <a:spcBef>
          <a:spcPct val="20000"/>
        </a:spcBef>
        <a:buFont typeface="Arial"/>
        <a:buChar char="•"/>
        <a:defRPr sz="2000" kern="1200">
          <a:solidFill>
            <a:schemeClr val="tx1"/>
          </a:solidFill>
          <a:latin typeface="+mn-lt"/>
          <a:ea typeface="+mn-ea"/>
          <a:cs typeface="+mn-cs"/>
        </a:defRPr>
      </a:lvl6pPr>
      <a:lvl7pPr marL="2971124" indent="-228548" algn="l" defTabSz="457096" rtl="0" eaLnBrk="1" latinLnBrk="0" hangingPunct="1">
        <a:spcBef>
          <a:spcPct val="20000"/>
        </a:spcBef>
        <a:buFont typeface="Arial"/>
        <a:buChar char="•"/>
        <a:defRPr sz="2000" kern="1200">
          <a:solidFill>
            <a:schemeClr val="tx1"/>
          </a:solidFill>
          <a:latin typeface="+mn-lt"/>
          <a:ea typeface="+mn-ea"/>
          <a:cs typeface="+mn-cs"/>
        </a:defRPr>
      </a:lvl7pPr>
      <a:lvl8pPr marL="3428220" indent="-228548" algn="l" defTabSz="457096" rtl="0" eaLnBrk="1" latinLnBrk="0" hangingPunct="1">
        <a:spcBef>
          <a:spcPct val="20000"/>
        </a:spcBef>
        <a:buFont typeface="Arial"/>
        <a:buChar char="•"/>
        <a:defRPr sz="2000" kern="1200">
          <a:solidFill>
            <a:schemeClr val="tx1"/>
          </a:solidFill>
          <a:latin typeface="+mn-lt"/>
          <a:ea typeface="+mn-ea"/>
          <a:cs typeface="+mn-cs"/>
        </a:defRPr>
      </a:lvl8pPr>
      <a:lvl9pPr marL="3885316" indent="-228548" algn="l" defTabSz="45709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096" rtl="0" eaLnBrk="1" latinLnBrk="0" hangingPunct="1">
        <a:defRPr sz="1800" kern="1200">
          <a:solidFill>
            <a:schemeClr val="tx1"/>
          </a:solidFill>
          <a:latin typeface="+mn-lt"/>
          <a:ea typeface="+mn-ea"/>
          <a:cs typeface="+mn-cs"/>
        </a:defRPr>
      </a:lvl1pPr>
      <a:lvl2pPr marL="457096" algn="l" defTabSz="457096" rtl="0" eaLnBrk="1" latinLnBrk="0" hangingPunct="1">
        <a:defRPr sz="1800" kern="1200">
          <a:solidFill>
            <a:schemeClr val="tx1"/>
          </a:solidFill>
          <a:latin typeface="+mn-lt"/>
          <a:ea typeface="+mn-ea"/>
          <a:cs typeface="+mn-cs"/>
        </a:defRPr>
      </a:lvl2pPr>
      <a:lvl3pPr marL="914192" algn="l" defTabSz="457096" rtl="0" eaLnBrk="1" latinLnBrk="0" hangingPunct="1">
        <a:defRPr sz="1800" kern="1200">
          <a:solidFill>
            <a:schemeClr val="tx1"/>
          </a:solidFill>
          <a:latin typeface="+mn-lt"/>
          <a:ea typeface="+mn-ea"/>
          <a:cs typeface="+mn-cs"/>
        </a:defRPr>
      </a:lvl3pPr>
      <a:lvl4pPr marL="1371288" algn="l" defTabSz="457096" rtl="0" eaLnBrk="1" latinLnBrk="0" hangingPunct="1">
        <a:defRPr sz="1800" kern="1200">
          <a:solidFill>
            <a:schemeClr val="tx1"/>
          </a:solidFill>
          <a:latin typeface="+mn-lt"/>
          <a:ea typeface="+mn-ea"/>
          <a:cs typeface="+mn-cs"/>
        </a:defRPr>
      </a:lvl4pPr>
      <a:lvl5pPr marL="1828384" algn="l" defTabSz="457096" rtl="0" eaLnBrk="1" latinLnBrk="0" hangingPunct="1">
        <a:defRPr sz="1800" kern="1200">
          <a:solidFill>
            <a:schemeClr val="tx1"/>
          </a:solidFill>
          <a:latin typeface="+mn-lt"/>
          <a:ea typeface="+mn-ea"/>
          <a:cs typeface="+mn-cs"/>
        </a:defRPr>
      </a:lvl5pPr>
      <a:lvl6pPr marL="2285480" algn="l" defTabSz="457096" rtl="0" eaLnBrk="1" latinLnBrk="0" hangingPunct="1">
        <a:defRPr sz="1800" kern="1200">
          <a:solidFill>
            <a:schemeClr val="tx1"/>
          </a:solidFill>
          <a:latin typeface="+mn-lt"/>
          <a:ea typeface="+mn-ea"/>
          <a:cs typeface="+mn-cs"/>
        </a:defRPr>
      </a:lvl6pPr>
      <a:lvl7pPr marL="2742576" algn="l" defTabSz="457096" rtl="0" eaLnBrk="1" latinLnBrk="0" hangingPunct="1">
        <a:defRPr sz="1800" kern="1200">
          <a:solidFill>
            <a:schemeClr val="tx1"/>
          </a:solidFill>
          <a:latin typeface="+mn-lt"/>
          <a:ea typeface="+mn-ea"/>
          <a:cs typeface="+mn-cs"/>
        </a:defRPr>
      </a:lvl7pPr>
      <a:lvl8pPr marL="3199672" algn="l" defTabSz="457096" rtl="0" eaLnBrk="1" latinLnBrk="0" hangingPunct="1">
        <a:defRPr sz="1800" kern="1200">
          <a:solidFill>
            <a:schemeClr val="tx1"/>
          </a:solidFill>
          <a:latin typeface="+mn-lt"/>
          <a:ea typeface="+mn-ea"/>
          <a:cs typeface="+mn-cs"/>
        </a:defRPr>
      </a:lvl8pPr>
      <a:lvl9pPr marL="3656768" algn="l" defTabSz="45709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png"/><Relationship Id="rId7"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14.png"/><Relationship Id="rId12"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Group 25"/>
          <p:cNvGrpSpPr/>
          <p:nvPr/>
        </p:nvGrpSpPr>
        <p:grpSpPr>
          <a:xfrm>
            <a:off x="0" y="1"/>
            <a:ext cx="9144000" cy="5143500"/>
            <a:chOff x="0" y="3474720"/>
            <a:chExt cx="10261600" cy="71120"/>
          </a:xfrm>
        </p:grpSpPr>
        <p:sp>
          <p:nvSpPr>
            <p:cNvPr id="100" name="Rectangle 26"/>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Rectangle 27"/>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Rectangle 28"/>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Rectangle 29"/>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Rectangle 30"/>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 name="圆角矩形 3"/>
          <p:cNvSpPr/>
          <p:nvPr/>
        </p:nvSpPr>
        <p:spPr>
          <a:xfrm>
            <a:off x="0" y="1"/>
            <a:ext cx="9144000" cy="2342430"/>
          </a:xfrm>
          <a:prstGeom prst="roundRect">
            <a:avLst>
              <a:gd name="adj" fmla="val 0"/>
            </a:avLst>
          </a:prstGeom>
          <a:solidFill>
            <a:schemeClr val="bg1">
              <a:alpha val="8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3448" y="558107"/>
            <a:ext cx="6356816" cy="3939902"/>
          </a:xfrm>
          <a:prstGeom prst="rect">
            <a:avLst/>
          </a:prstGeom>
        </p:spPr>
      </p:pic>
      <p:grpSp>
        <p:nvGrpSpPr>
          <p:cNvPr id="3" name="组合 2"/>
          <p:cNvGrpSpPr/>
          <p:nvPr/>
        </p:nvGrpSpPr>
        <p:grpSpPr>
          <a:xfrm>
            <a:off x="5876584" y="3924004"/>
            <a:ext cx="1385358" cy="239387"/>
            <a:chOff x="4856020" y="3487403"/>
            <a:chExt cx="2350314" cy="406129"/>
          </a:xfrm>
        </p:grpSpPr>
        <p:grpSp>
          <p:nvGrpSpPr>
            <p:cNvPr id="85" name="组合 84"/>
            <p:cNvGrpSpPr/>
            <p:nvPr/>
          </p:nvGrpSpPr>
          <p:grpSpPr>
            <a:xfrm>
              <a:off x="4856020" y="3487403"/>
              <a:ext cx="397839" cy="397839"/>
              <a:chOff x="1897452" y="2325600"/>
              <a:chExt cx="535322" cy="535322"/>
            </a:xfrm>
          </p:grpSpPr>
          <p:sp>
            <p:nvSpPr>
              <p:cNvPr id="86" name="椭圆 85"/>
              <p:cNvSpPr/>
              <p:nvPr/>
            </p:nvSpPr>
            <p:spPr>
              <a:xfrm>
                <a:off x="189745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00"/>
              </a:p>
            </p:txBody>
          </p:sp>
          <p:sp>
            <p:nvSpPr>
              <p:cNvPr id="87" name="Freeform 9"/>
              <p:cNvSpPr>
                <a:spLocks noEditPoints="1"/>
              </p:cNvSpPr>
              <p:nvPr/>
            </p:nvSpPr>
            <p:spPr bwMode="auto">
              <a:xfrm>
                <a:off x="2024395" y="2441455"/>
                <a:ext cx="275979" cy="285520"/>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8" name="组合 87"/>
            <p:cNvGrpSpPr/>
            <p:nvPr/>
          </p:nvGrpSpPr>
          <p:grpSpPr>
            <a:xfrm>
              <a:off x="6808495" y="3492793"/>
              <a:ext cx="397839" cy="397839"/>
              <a:chOff x="4625012" y="2325600"/>
              <a:chExt cx="535322" cy="535322"/>
            </a:xfrm>
          </p:grpSpPr>
          <p:sp>
            <p:nvSpPr>
              <p:cNvPr id="89" name="椭圆 88"/>
              <p:cNvSpPr/>
              <p:nvPr/>
            </p:nvSpPr>
            <p:spPr>
              <a:xfrm>
                <a:off x="462501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00"/>
              </a:p>
            </p:txBody>
          </p:sp>
          <p:grpSp>
            <p:nvGrpSpPr>
              <p:cNvPr id="90" name="Group 12"/>
              <p:cNvGrpSpPr>
                <a:grpSpLocks noChangeAspect="1"/>
              </p:cNvGrpSpPr>
              <p:nvPr/>
            </p:nvGrpSpPr>
            <p:grpSpPr bwMode="auto">
              <a:xfrm rot="20400000">
                <a:off x="4754784" y="2430623"/>
                <a:ext cx="272476" cy="294719"/>
                <a:chOff x="2489" y="1197"/>
                <a:chExt cx="784" cy="848"/>
              </a:xfrm>
              <a:solidFill>
                <a:schemeClr val="bg1"/>
              </a:solidFill>
            </p:grpSpPr>
            <p:sp>
              <p:nvSpPr>
                <p:cNvPr id="91" name="Freeform 13"/>
                <p:cNvSpPr>
                  <a:spLocks/>
                </p:cNvSpPr>
                <p:nvPr/>
              </p:nvSpPr>
              <p:spPr bwMode="auto">
                <a:xfrm>
                  <a:off x="2489" y="1264"/>
                  <a:ext cx="784" cy="781"/>
                </a:xfrm>
                <a:custGeom>
                  <a:avLst/>
                  <a:gdLst>
                    <a:gd name="T0" fmla="*/ 164 w 329"/>
                    <a:gd name="T1" fmla="*/ 163 h 328"/>
                    <a:gd name="T2" fmla="*/ 141 w 329"/>
                    <a:gd name="T3" fmla="*/ 0 h 328"/>
                    <a:gd name="T4" fmla="*/ 141 w 329"/>
                    <a:gd name="T5" fmla="*/ 0 h 328"/>
                    <a:gd name="T6" fmla="*/ 0 w 329"/>
                    <a:gd name="T7" fmla="*/ 163 h 328"/>
                    <a:gd name="T8" fmla="*/ 164 w 329"/>
                    <a:gd name="T9" fmla="*/ 328 h 328"/>
                    <a:gd name="T10" fmla="*/ 329 w 329"/>
                    <a:gd name="T11" fmla="*/ 163 h 328"/>
                    <a:gd name="T12" fmla="*/ 294 w 329"/>
                    <a:gd name="T13" fmla="*/ 63 h 328"/>
                    <a:gd name="T14" fmla="*/ 164 w 329"/>
                    <a:gd name="T15" fmla="*/ 163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8">
                      <a:moveTo>
                        <a:pt x="164" y="163"/>
                      </a:moveTo>
                      <a:cubicBezTo>
                        <a:pt x="141" y="0"/>
                        <a:pt x="141" y="0"/>
                        <a:pt x="141" y="0"/>
                      </a:cubicBezTo>
                      <a:cubicBezTo>
                        <a:pt x="141" y="0"/>
                        <a:pt x="141" y="0"/>
                        <a:pt x="141" y="0"/>
                      </a:cubicBezTo>
                      <a:cubicBezTo>
                        <a:pt x="61" y="12"/>
                        <a:pt x="0" y="80"/>
                        <a:pt x="0" y="163"/>
                      </a:cubicBezTo>
                      <a:cubicBezTo>
                        <a:pt x="0" y="254"/>
                        <a:pt x="73" y="328"/>
                        <a:pt x="164" y="328"/>
                      </a:cubicBezTo>
                      <a:cubicBezTo>
                        <a:pt x="255" y="328"/>
                        <a:pt x="329" y="254"/>
                        <a:pt x="329" y="163"/>
                      </a:cubicBezTo>
                      <a:cubicBezTo>
                        <a:pt x="329" y="125"/>
                        <a:pt x="316" y="90"/>
                        <a:pt x="294" y="63"/>
                      </a:cubicBezTo>
                      <a:lnTo>
                        <a:pt x="164" y="163"/>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4"/>
                <p:cNvSpPr>
                  <a:spLocks/>
                </p:cNvSpPr>
                <p:nvPr/>
              </p:nvSpPr>
              <p:spPr bwMode="auto">
                <a:xfrm>
                  <a:off x="2851" y="1197"/>
                  <a:ext cx="365" cy="391"/>
                </a:xfrm>
                <a:custGeom>
                  <a:avLst/>
                  <a:gdLst>
                    <a:gd name="T0" fmla="*/ 23 w 153"/>
                    <a:gd name="T1" fmla="*/ 164 h 164"/>
                    <a:gd name="T2" fmla="*/ 153 w 153"/>
                    <a:gd name="T3" fmla="*/ 64 h 164"/>
                    <a:gd name="T4" fmla="*/ 23 w 153"/>
                    <a:gd name="T5" fmla="*/ 0 h 164"/>
                    <a:gd name="T6" fmla="*/ 0 w 153"/>
                    <a:gd name="T7" fmla="*/ 1 h 164"/>
                    <a:gd name="T8" fmla="*/ 0 w 153"/>
                    <a:gd name="T9" fmla="*/ 1 h 164"/>
                    <a:gd name="T10" fmla="*/ 23 w 153"/>
                    <a:gd name="T11" fmla="*/ 164 h 164"/>
                  </a:gdLst>
                  <a:ahLst/>
                  <a:cxnLst>
                    <a:cxn ang="0">
                      <a:pos x="T0" y="T1"/>
                    </a:cxn>
                    <a:cxn ang="0">
                      <a:pos x="T2" y="T3"/>
                    </a:cxn>
                    <a:cxn ang="0">
                      <a:pos x="T4" y="T5"/>
                    </a:cxn>
                    <a:cxn ang="0">
                      <a:pos x="T6" y="T7"/>
                    </a:cxn>
                    <a:cxn ang="0">
                      <a:pos x="T8" y="T9"/>
                    </a:cxn>
                    <a:cxn ang="0">
                      <a:pos x="T10" y="T11"/>
                    </a:cxn>
                  </a:cxnLst>
                  <a:rect l="0" t="0" r="r" b="b"/>
                  <a:pathLst>
                    <a:path w="153" h="164">
                      <a:moveTo>
                        <a:pt x="23" y="164"/>
                      </a:moveTo>
                      <a:cubicBezTo>
                        <a:pt x="153" y="64"/>
                        <a:pt x="153" y="64"/>
                        <a:pt x="153" y="64"/>
                      </a:cubicBezTo>
                      <a:cubicBezTo>
                        <a:pt x="123" y="25"/>
                        <a:pt x="76" y="0"/>
                        <a:pt x="23" y="0"/>
                      </a:cubicBezTo>
                      <a:cubicBezTo>
                        <a:pt x="15" y="0"/>
                        <a:pt x="8" y="0"/>
                        <a:pt x="0" y="1"/>
                      </a:cubicBezTo>
                      <a:cubicBezTo>
                        <a:pt x="0" y="1"/>
                        <a:pt x="0" y="1"/>
                        <a:pt x="0" y="1"/>
                      </a:cubicBezTo>
                      <a:lnTo>
                        <a:pt x="23" y="164"/>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3" name="组合 92"/>
            <p:cNvGrpSpPr/>
            <p:nvPr/>
          </p:nvGrpSpPr>
          <p:grpSpPr>
            <a:xfrm>
              <a:off x="6157670" y="3495693"/>
              <a:ext cx="397839" cy="397839"/>
              <a:chOff x="3943122" y="2325600"/>
              <a:chExt cx="535322" cy="535322"/>
            </a:xfrm>
          </p:grpSpPr>
          <p:sp>
            <p:nvSpPr>
              <p:cNvPr id="94" name="椭圆 93"/>
              <p:cNvSpPr/>
              <p:nvPr/>
            </p:nvSpPr>
            <p:spPr>
              <a:xfrm>
                <a:off x="394312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00"/>
              </a:p>
            </p:txBody>
          </p:sp>
          <p:sp>
            <p:nvSpPr>
              <p:cNvPr id="95" name="Freeform 34"/>
              <p:cNvSpPr>
                <a:spLocks noEditPoints="1"/>
              </p:cNvSpPr>
              <p:nvPr/>
            </p:nvSpPr>
            <p:spPr bwMode="auto">
              <a:xfrm>
                <a:off x="4081727" y="2437412"/>
                <a:ext cx="258112" cy="303020"/>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6" name="组合 95"/>
            <p:cNvGrpSpPr/>
            <p:nvPr/>
          </p:nvGrpSpPr>
          <p:grpSpPr>
            <a:xfrm>
              <a:off x="5506846" y="3492794"/>
              <a:ext cx="397839" cy="397839"/>
              <a:chOff x="1682539" y="4449543"/>
              <a:chExt cx="414832" cy="414832"/>
            </a:xfrm>
          </p:grpSpPr>
          <p:sp>
            <p:nvSpPr>
              <p:cNvPr id="97" name="椭圆 96"/>
              <p:cNvSpPr/>
              <p:nvPr/>
            </p:nvSpPr>
            <p:spPr>
              <a:xfrm>
                <a:off x="1682539" y="4449543"/>
                <a:ext cx="414832" cy="41483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00"/>
              </a:p>
            </p:txBody>
          </p:sp>
          <p:sp>
            <p:nvSpPr>
              <p:cNvPr id="98" name="Freeform 18"/>
              <p:cNvSpPr>
                <a:spLocks noEditPoints="1"/>
              </p:cNvSpPr>
              <p:nvPr/>
            </p:nvSpPr>
            <p:spPr bwMode="black">
              <a:xfrm>
                <a:off x="1782477" y="4537327"/>
                <a:ext cx="227610" cy="222448"/>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tx1">
                  <a:lumMod val="50000"/>
                  <a:lumOff val="50000"/>
                </a:schemeClr>
              </a:solidFill>
              <a:ln>
                <a:noFill/>
              </a:ln>
            </p:spPr>
            <p:txBody>
              <a:bodyPr vert="horz" wrap="square" lIns="61735" tIns="30867" rIns="61735" bIns="30867" numCol="1" anchor="t" anchorCtr="0" compatLnSpc="1">
                <a:prstTxWarp prst="textNoShape">
                  <a:avLst/>
                </a:prstTxWarp>
              </a:bodyPr>
              <a:lstStyle/>
              <a:p>
                <a:endParaRPr lang="en-US" sz="1200"/>
              </a:p>
            </p:txBody>
          </p:sp>
        </p:grpSp>
      </p:grpSp>
      <p:grpSp>
        <p:nvGrpSpPr>
          <p:cNvPr id="60" name="组合 59"/>
          <p:cNvGrpSpPr/>
          <p:nvPr/>
        </p:nvGrpSpPr>
        <p:grpSpPr>
          <a:xfrm>
            <a:off x="4231276" y="344906"/>
            <a:ext cx="861160" cy="823521"/>
            <a:chOff x="677416" y="1"/>
            <a:chExt cx="1734344" cy="1658541"/>
          </a:xfrm>
        </p:grpSpPr>
        <p:sp>
          <p:nvSpPr>
            <p:cNvPr id="61" name="同侧圆角矩形 60"/>
            <p:cNvSpPr/>
            <p:nvPr/>
          </p:nvSpPr>
          <p:spPr>
            <a:xfrm>
              <a:off x="677416" y="1"/>
              <a:ext cx="1734344" cy="1658541"/>
            </a:xfrm>
            <a:prstGeom prst="round2SameRect">
              <a:avLst>
                <a:gd name="adj1" fmla="val 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pic>
          <p:nvPicPr>
            <p:cNvPr id="62" name="Picture 2" descr="C:\Users\Administrator\Desktop\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0512" y="138088"/>
              <a:ext cx="1368152" cy="1368152"/>
            </a:xfrm>
            <a:prstGeom prst="rect">
              <a:avLst/>
            </a:prstGeom>
            <a:noFill/>
            <a:extLst>
              <a:ext uri="{909E8E84-426E-40DD-AFC4-6F175D3DCCD1}">
                <a14:hiddenFill xmlns:a14="http://schemas.microsoft.com/office/drawing/2010/main">
                  <a:solidFill>
                    <a:srgbClr val="FFFFFF"/>
                  </a:solidFill>
                </a14:hiddenFill>
              </a:ext>
            </a:extLst>
          </p:spPr>
        </p:pic>
      </p:grpSp>
      <p:sp>
        <p:nvSpPr>
          <p:cNvPr id="65" name="标题 1"/>
          <p:cNvSpPr txBox="1">
            <a:spLocks/>
          </p:cNvSpPr>
          <p:nvPr/>
        </p:nvSpPr>
        <p:spPr>
          <a:xfrm>
            <a:off x="2294317" y="1570369"/>
            <a:ext cx="4831325"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algn="ctr"/>
            <a:r>
              <a:rPr lang="zh-CN" altLang="en-US" sz="4400" b="1" dirty="0"/>
              <a:t>毕业论文答辩模板</a:t>
            </a:r>
          </a:p>
        </p:txBody>
      </p:sp>
      <p:sp>
        <p:nvSpPr>
          <p:cNvPr id="66" name="副标题 2"/>
          <p:cNvSpPr txBox="1">
            <a:spLocks/>
          </p:cNvSpPr>
          <p:nvPr/>
        </p:nvSpPr>
        <p:spPr>
          <a:xfrm>
            <a:off x="2383104" y="2266541"/>
            <a:ext cx="4653615"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ctr">
              <a:spcBef>
                <a:spcPts val="0"/>
              </a:spcBef>
              <a:spcAft>
                <a:spcPts val="400"/>
              </a:spcAft>
              <a:buSzPct val="70000"/>
              <a:buNone/>
            </a:pPr>
            <a:r>
              <a:rPr lang="zh-CN" altLang="en-US" sz="1600" dirty="0"/>
              <a:t>简约大气</a:t>
            </a:r>
            <a:r>
              <a:rPr lang="en-US" altLang="zh-CN" sz="1600" dirty="0"/>
              <a:t>/</a:t>
            </a:r>
            <a:r>
              <a:rPr lang="zh-CN" altLang="en-US" sz="1600" dirty="0"/>
              <a:t>答辩通用</a:t>
            </a:r>
            <a:r>
              <a:rPr lang="en-US" altLang="zh-CN" sz="1600" dirty="0"/>
              <a:t>/</a:t>
            </a:r>
            <a:r>
              <a:rPr lang="zh-CN" altLang="en-US" sz="1600" dirty="0"/>
              <a:t>精美动态</a:t>
            </a:r>
            <a:r>
              <a:rPr lang="en-US" altLang="zh-CN" sz="1600" dirty="0"/>
              <a:t>PPT</a:t>
            </a:r>
            <a:endParaRPr lang="zh-CN" altLang="en-US" sz="1600" dirty="0"/>
          </a:p>
        </p:txBody>
      </p:sp>
      <p:sp>
        <p:nvSpPr>
          <p:cNvPr id="67" name="圆角矩形 66"/>
          <p:cNvSpPr/>
          <p:nvPr/>
        </p:nvSpPr>
        <p:spPr>
          <a:xfrm>
            <a:off x="3200334" y="2914614"/>
            <a:ext cx="1371666" cy="256881"/>
          </a:xfrm>
          <a:prstGeom prst="roundRect">
            <a:avLst>
              <a:gd name="adj" fmla="val 16667"/>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itchFamily="34" charset="-122"/>
                <a:ea typeface="微软雅黑" pitchFamily="34" charset="-122"/>
              </a:rPr>
              <a:t>答辩人：</a:t>
            </a:r>
            <a:r>
              <a:rPr lang="en-US" altLang="zh-CN" sz="1100" dirty="0" err="1">
                <a:solidFill>
                  <a:schemeClr val="tx1"/>
                </a:solidFill>
                <a:latin typeface="微软雅黑" pitchFamily="34" charset="-122"/>
                <a:ea typeface="微软雅黑" pitchFamily="34" charset="-122"/>
              </a:rPr>
              <a:t>Pter</a:t>
            </a:r>
            <a:endParaRPr lang="en-US" altLang="zh-CN" sz="1100" dirty="0">
              <a:solidFill>
                <a:schemeClr val="tx1"/>
              </a:solidFill>
              <a:latin typeface="微软雅黑" pitchFamily="34" charset="-122"/>
              <a:ea typeface="微软雅黑" pitchFamily="34" charset="-122"/>
            </a:endParaRPr>
          </a:p>
        </p:txBody>
      </p:sp>
      <p:sp>
        <p:nvSpPr>
          <p:cNvPr id="68" name="圆角矩形 67"/>
          <p:cNvSpPr/>
          <p:nvPr/>
        </p:nvSpPr>
        <p:spPr>
          <a:xfrm>
            <a:off x="4810622" y="2914613"/>
            <a:ext cx="1554555" cy="256881"/>
          </a:xfrm>
          <a:prstGeom prst="roundRect">
            <a:avLst>
              <a:gd name="adj" fmla="val 16667"/>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itchFamily="34" charset="-122"/>
                <a:ea typeface="微软雅黑" pitchFamily="34" charset="-122"/>
              </a:rPr>
              <a:t>导师：</a:t>
            </a:r>
            <a:r>
              <a:rPr lang="en-US" altLang="zh-CN" sz="1100" dirty="0" err="1">
                <a:solidFill>
                  <a:schemeClr val="tx1"/>
                </a:solidFill>
                <a:latin typeface="微软雅黑" pitchFamily="34" charset="-122"/>
                <a:ea typeface="微软雅黑" pitchFamily="34" charset="-122"/>
              </a:rPr>
              <a:t>Pter</a:t>
            </a:r>
            <a:endParaRPr lang="en-US" altLang="zh-CN" sz="11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2204914277"/>
      </p:ext>
    </p:extLst>
  </p:cSld>
  <p:clrMapOvr>
    <a:masterClrMapping/>
  </p:clrMapOvr>
  <p:transition spd="slow" advClick="0" advTm="1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750"/>
                                        <p:tgtEl>
                                          <p:spTgt spid="66"/>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animBg="1"/>
      <p:bldP spid="6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19" name="Freeform 18"/>
          <p:cNvSpPr>
            <a:spLocks/>
          </p:cNvSpPr>
          <p:nvPr/>
        </p:nvSpPr>
        <p:spPr bwMode="auto">
          <a:xfrm>
            <a:off x="1304317" y="2450890"/>
            <a:ext cx="2270604"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solidFill>
            <a:schemeClr val="accent4"/>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20" name="Freeform 19"/>
          <p:cNvSpPr>
            <a:spLocks/>
          </p:cNvSpPr>
          <p:nvPr/>
        </p:nvSpPr>
        <p:spPr bwMode="auto">
          <a:xfrm>
            <a:off x="1304317" y="1203598"/>
            <a:ext cx="2965418"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solidFill>
            <a:schemeClr val="accent3"/>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21" name="Freeform 20"/>
          <p:cNvSpPr>
            <a:spLocks/>
          </p:cNvSpPr>
          <p:nvPr/>
        </p:nvSpPr>
        <p:spPr bwMode="auto">
          <a:xfrm>
            <a:off x="4820977" y="1203598"/>
            <a:ext cx="2965418"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solidFill>
            <a:schemeClr val="accent4"/>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22" name="Freeform 21"/>
          <p:cNvSpPr>
            <a:spLocks/>
          </p:cNvSpPr>
          <p:nvPr/>
        </p:nvSpPr>
        <p:spPr bwMode="auto">
          <a:xfrm>
            <a:off x="1304317" y="3530059"/>
            <a:ext cx="2965418"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solidFill>
            <a:schemeClr val="accent1"/>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23" name="Freeform 22"/>
          <p:cNvSpPr>
            <a:spLocks/>
          </p:cNvSpPr>
          <p:nvPr/>
        </p:nvSpPr>
        <p:spPr bwMode="auto">
          <a:xfrm>
            <a:off x="4820977" y="3530059"/>
            <a:ext cx="2965418"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solidFill>
            <a:schemeClr val="accent2"/>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24" name="Freeform 23"/>
          <p:cNvSpPr>
            <a:spLocks/>
          </p:cNvSpPr>
          <p:nvPr/>
        </p:nvSpPr>
        <p:spPr bwMode="auto">
          <a:xfrm>
            <a:off x="5460076" y="2450890"/>
            <a:ext cx="232631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solidFill>
            <a:schemeClr val="accent3"/>
          </a:solidFill>
          <a:ln w="3175" cap="flat" cmpd="sng" algn="ctr">
            <a:noFill/>
            <a:prstDash val="solid"/>
          </a:ln>
          <a:effectLst/>
        </p:spPr>
        <p:txBody>
          <a:bodyPr lIns="93286" tIns="46642" rIns="93286" bIns="46642" anchor="ctr"/>
          <a:lstStyle/>
          <a:p>
            <a:pPr>
              <a:lnSpc>
                <a:spcPct val="120000"/>
              </a:lnSpc>
            </a:pPr>
            <a:endParaRPr lang="en-US" sz="1100" kern="0">
              <a:solidFill>
                <a:schemeClr val="bg1"/>
              </a:solidFill>
              <a:latin typeface="微软雅黑" pitchFamily="34" charset="-122"/>
              <a:ea typeface="微软雅黑" pitchFamily="34" charset="-122"/>
            </a:endParaRPr>
          </a:p>
        </p:txBody>
      </p:sp>
      <p:sp>
        <p:nvSpPr>
          <p:cNvPr id="25" name="TextBox 53"/>
          <p:cNvSpPr txBox="1">
            <a:spLocks noChangeArrowheads="1"/>
          </p:cNvSpPr>
          <p:nvPr/>
        </p:nvSpPr>
        <p:spPr bwMode="auto">
          <a:xfrm>
            <a:off x="1348041" y="1306870"/>
            <a:ext cx="2328776"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26" name="TextBox 53"/>
          <p:cNvSpPr txBox="1">
            <a:spLocks noChangeArrowheads="1"/>
          </p:cNvSpPr>
          <p:nvPr/>
        </p:nvSpPr>
        <p:spPr bwMode="auto">
          <a:xfrm>
            <a:off x="1222635" y="2777007"/>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27" name="TextBox 53"/>
          <p:cNvSpPr txBox="1">
            <a:spLocks noChangeArrowheads="1"/>
          </p:cNvSpPr>
          <p:nvPr/>
        </p:nvSpPr>
        <p:spPr bwMode="auto">
          <a:xfrm>
            <a:off x="1304317" y="4198708"/>
            <a:ext cx="231929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28" name="TextBox 53"/>
          <p:cNvSpPr txBox="1">
            <a:spLocks noChangeArrowheads="1"/>
          </p:cNvSpPr>
          <p:nvPr/>
        </p:nvSpPr>
        <p:spPr bwMode="auto">
          <a:xfrm>
            <a:off x="5495087" y="4203914"/>
            <a:ext cx="2291309"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29" name="TextBox 53"/>
          <p:cNvSpPr txBox="1">
            <a:spLocks noChangeArrowheads="1"/>
          </p:cNvSpPr>
          <p:nvPr/>
        </p:nvSpPr>
        <p:spPr bwMode="auto">
          <a:xfrm>
            <a:off x="5399099" y="2765555"/>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sp>
        <p:nvSpPr>
          <p:cNvPr id="30" name="TextBox 29"/>
          <p:cNvSpPr txBox="1">
            <a:spLocks noChangeArrowheads="1"/>
          </p:cNvSpPr>
          <p:nvPr/>
        </p:nvSpPr>
        <p:spPr bwMode="auto">
          <a:xfrm>
            <a:off x="5475636" y="1306920"/>
            <a:ext cx="23129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kern="0" dirty="0">
                <a:solidFill>
                  <a:schemeClr val="bg1"/>
                </a:solidFill>
                <a:latin typeface="微软雅黑" pitchFamily="34" charset="-122"/>
                <a:ea typeface="微软雅黑" pitchFamily="34" charset="-122"/>
                <a:cs typeface="宋体" pitchFamily="2" charset="-122"/>
              </a:rPr>
              <a:t>在此输入内容文本</a:t>
            </a:r>
            <a:endParaRPr lang="zh-CN" altLang="en-US" sz="2400" kern="0" dirty="0">
              <a:solidFill>
                <a:schemeClr val="bg1"/>
              </a:solidFill>
              <a:latin typeface="Arial" pitchFamily="34" charset="0"/>
              <a:ea typeface="宋体" pitchFamily="2" charset="-122"/>
              <a:cs typeface="宋体" pitchFamily="2" charset="-122"/>
            </a:endParaRPr>
          </a:p>
        </p:txBody>
      </p:sp>
      <p:grpSp>
        <p:nvGrpSpPr>
          <p:cNvPr id="31" name="组合 30"/>
          <p:cNvGrpSpPr/>
          <p:nvPr/>
        </p:nvGrpSpPr>
        <p:grpSpPr>
          <a:xfrm>
            <a:off x="3750571" y="2279278"/>
            <a:ext cx="1586249" cy="1292655"/>
            <a:chOff x="3910879" y="2268230"/>
            <a:chExt cx="1586249" cy="1292655"/>
          </a:xfrm>
        </p:grpSpPr>
        <p:sp>
          <p:nvSpPr>
            <p:cNvPr id="32" name="AutoShape 17"/>
            <p:cNvSpPr>
              <a:spLocks noChangeArrowheads="1"/>
            </p:cNvSpPr>
            <p:nvPr/>
          </p:nvSpPr>
          <p:spPr bwMode="auto">
            <a:xfrm>
              <a:off x="3910879" y="2268230"/>
              <a:ext cx="1586249" cy="1292655"/>
            </a:xfrm>
            <a:prstGeom prst="hexagon">
              <a:avLst>
                <a:gd name="adj" fmla="val 30740"/>
                <a:gd name="vf" fmla="val 115470"/>
              </a:avLst>
            </a:prstGeom>
            <a:solidFill>
              <a:schemeClr val="accent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en-US" altLang="zh-SG" sz="1100" kern="0" dirty="0">
                <a:solidFill>
                  <a:schemeClr val="bg1"/>
                </a:solidFill>
                <a:latin typeface="微软雅黑" pitchFamily="34" charset="-122"/>
                <a:ea typeface="微软雅黑" pitchFamily="34" charset="-122"/>
              </a:endParaRPr>
            </a:p>
          </p:txBody>
        </p:sp>
        <p:sp>
          <p:nvSpPr>
            <p:cNvPr id="33" name="TextBox 32"/>
            <p:cNvSpPr txBox="1"/>
            <p:nvPr/>
          </p:nvSpPr>
          <p:spPr>
            <a:xfrm>
              <a:off x="4252597" y="2438891"/>
              <a:ext cx="902811" cy="954107"/>
            </a:xfrm>
            <a:prstGeom prst="rect">
              <a:avLst/>
            </a:prstGeom>
            <a:noFill/>
          </p:spPr>
          <p:txBody>
            <a:bodyPr wrap="none" rtlCol="0">
              <a:spAutoFit/>
            </a:bodyPr>
            <a:lstStyle/>
            <a:p>
              <a:pPr algn="ctr"/>
              <a:r>
                <a:rPr lang="zh-CN" altLang="en-US" sz="2800" b="1" dirty="0">
                  <a:solidFill>
                    <a:schemeClr val="bg1"/>
                  </a:solidFill>
                  <a:latin typeface="微软雅黑" pitchFamily="34" charset="-122"/>
                  <a:ea typeface="微软雅黑" pitchFamily="34" charset="-122"/>
                  <a:cs typeface="Arial Unicode MS" pitchFamily="34" charset="-122"/>
                </a:rPr>
                <a:t>点击</a:t>
              </a:r>
              <a:endParaRPr lang="en-US" altLang="zh-CN" sz="2800" b="1" dirty="0">
                <a:solidFill>
                  <a:schemeClr val="bg1"/>
                </a:solidFill>
                <a:latin typeface="微软雅黑" pitchFamily="34" charset="-122"/>
                <a:ea typeface="微软雅黑" pitchFamily="34" charset="-122"/>
                <a:cs typeface="Arial Unicode MS" pitchFamily="34" charset="-122"/>
              </a:endParaRPr>
            </a:p>
            <a:p>
              <a:pPr algn="ctr"/>
              <a:r>
                <a:rPr lang="zh-CN" altLang="en-US" sz="2800" b="1" dirty="0">
                  <a:solidFill>
                    <a:schemeClr val="bg1"/>
                  </a:solidFill>
                  <a:latin typeface="微软雅黑" pitchFamily="34" charset="-122"/>
                  <a:ea typeface="微软雅黑" pitchFamily="34" charset="-122"/>
                  <a:cs typeface="Arial Unicode MS" pitchFamily="34" charset="-122"/>
                </a:rPr>
                <a:t>添加</a:t>
              </a:r>
            </a:p>
          </p:txBody>
        </p:sp>
      </p:grpSp>
    </p:spTree>
    <p:extLst>
      <p:ext uri="{BB962C8B-B14F-4D97-AF65-F5344CB8AC3E}">
        <p14:creationId xmlns:p14="http://schemas.microsoft.com/office/powerpoint/2010/main" val="3222472411"/>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1000" fill="hold"/>
                                        <p:tgtEl>
                                          <p:spTgt spid="31"/>
                                        </p:tgtEl>
                                        <p:attrNameLst>
                                          <p:attrName>ppt_w</p:attrName>
                                        </p:attrNameLst>
                                      </p:cBhvr>
                                      <p:tavLst>
                                        <p:tav tm="0">
                                          <p:val>
                                            <p:fltVal val="0"/>
                                          </p:val>
                                        </p:tav>
                                        <p:tav tm="100000">
                                          <p:val>
                                            <p:strVal val="#ppt_w"/>
                                          </p:val>
                                        </p:tav>
                                      </p:tavLst>
                                    </p:anim>
                                    <p:anim calcmode="lin" valueType="num">
                                      <p:cBhvr>
                                        <p:cTn id="16" dur="1000" fill="hold"/>
                                        <p:tgtEl>
                                          <p:spTgt spid="31"/>
                                        </p:tgtEl>
                                        <p:attrNameLst>
                                          <p:attrName>ppt_h</p:attrName>
                                        </p:attrNameLst>
                                      </p:cBhvr>
                                      <p:tavLst>
                                        <p:tav tm="0">
                                          <p:val>
                                            <p:fltVal val="0"/>
                                          </p:val>
                                        </p:tav>
                                        <p:tav tm="100000">
                                          <p:val>
                                            <p:strVal val="#ppt_h"/>
                                          </p:val>
                                        </p:tav>
                                      </p:tavLst>
                                    </p:anim>
                                    <p:anim calcmode="lin" valueType="num">
                                      <p:cBhvr>
                                        <p:cTn id="17" dur="1000" fill="hold"/>
                                        <p:tgtEl>
                                          <p:spTgt spid="31"/>
                                        </p:tgtEl>
                                        <p:attrNameLst>
                                          <p:attrName>style.rotation</p:attrName>
                                        </p:attrNameLst>
                                      </p:cBhvr>
                                      <p:tavLst>
                                        <p:tav tm="0">
                                          <p:val>
                                            <p:fltVal val="90"/>
                                          </p:val>
                                        </p:tav>
                                        <p:tav tm="100000">
                                          <p:val>
                                            <p:fltVal val="0"/>
                                          </p:val>
                                        </p:tav>
                                      </p:tavLst>
                                    </p:anim>
                                    <p:animEffect transition="in" filter="fade">
                                      <p:cBhvr>
                                        <p:cTn id="18" dur="1000"/>
                                        <p:tgtEl>
                                          <p:spTgt spid="31"/>
                                        </p:tgtEl>
                                      </p:cBhvr>
                                    </p:animEffect>
                                  </p:childTnLst>
                                </p:cTn>
                              </p:par>
                            </p:childTnLst>
                          </p:cTn>
                        </p:par>
                        <p:par>
                          <p:cTn id="19" fill="hold">
                            <p:stCondLst>
                              <p:cond delay="2000"/>
                            </p:stCondLst>
                            <p:childTnLst>
                              <p:par>
                                <p:cTn id="20" presetID="9" presetClass="path" presetSubtype="0" accel="50000" decel="50000" fill="hold" nodeType="afterEffect">
                                  <p:stCondLst>
                                    <p:cond delay="250"/>
                                  </p:stCondLst>
                                  <p:childTnLst>
                                    <p:animMotion origin="layout" path="M -1.94444E-6 -1.23457E-6 C 0.01198 -0.03179 0.02969 -0.19105 0.05469 -0.19105 C 0.09167 -0.19105 0.1217 -0.1429 0.1217 -0.08271 C 0.1217 -0.06296 0.11875 -0.04537 0.11268 -0.02932 C 0.11372 -0.02932 -0.0033 0.2108 -0.0033 0.21266 C -0.0033 0.2108 -0.12031 -0.02932 -0.11927 -0.02932 C -0.12535 -0.04537 -0.1283 -0.06296 -0.1283 -0.08271 C -0.1283 -0.1429 -0.09826 -0.19105 -0.06024 -0.19105 C -0.03628 -0.19105 -0.01198 -0.03179 -1.94444E-6 -1.23457E-6 Z " pathEditMode="relative" rAng="0" ptsTypes="fffffffff">
                                      <p:cBhvr>
                                        <p:cTn id="21" dur="2000" fill="hold"/>
                                        <p:tgtEl>
                                          <p:spTgt spid="31"/>
                                        </p:tgtEl>
                                        <p:attrNameLst>
                                          <p:attrName>ppt_x</p:attrName>
                                          <p:attrName>ppt_y</p:attrName>
                                        </p:attrNameLst>
                                      </p:cBhvr>
                                      <p:rCtr x="-330" y="1080"/>
                                    </p:animMotion>
                                  </p:childTnLst>
                                </p:cTn>
                              </p:par>
                              <p:par>
                                <p:cTn id="22" presetID="10" presetClass="entr" presetSubtype="0" fill="hold" grpId="0" nodeType="withEffect">
                                  <p:stCondLst>
                                    <p:cond delay="60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750"/>
                                        <p:tgtEl>
                                          <p:spTgt spid="21"/>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750"/>
                                        <p:tgtEl>
                                          <p:spTgt spid="24"/>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750"/>
                                        <p:tgtEl>
                                          <p:spTgt spid="22"/>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750"/>
                                        <p:tgtEl>
                                          <p:spTgt spid="19"/>
                                        </p:tgtEl>
                                      </p:cBhvr>
                                    </p:animEffect>
                                  </p:childTnLst>
                                </p:cTn>
                              </p:par>
                              <p:par>
                                <p:cTn id="37" presetID="10" presetClass="entr" presetSubtype="0" fill="hold" grpId="0" nodeType="withEffect">
                                  <p:stCondLst>
                                    <p:cond delay="175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750"/>
                                        <p:tgtEl>
                                          <p:spTgt spid="20"/>
                                        </p:tgtEl>
                                      </p:cBhvr>
                                    </p:animEffect>
                                  </p:childTnLst>
                                </p:cTn>
                              </p:par>
                            </p:childTnLst>
                          </p:cTn>
                        </p:par>
                        <p:par>
                          <p:cTn id="40" fill="hold">
                            <p:stCondLst>
                              <p:cond delay="4500"/>
                            </p:stCondLst>
                            <p:childTnLst>
                              <p:par>
                                <p:cTn id="41" presetID="38" presetClass="entr" presetSubtype="0" accel="50000" fill="hold" grpId="0" nodeType="afterEffect">
                                  <p:stCondLst>
                                    <p:cond delay="0"/>
                                  </p:stCondLst>
                                  <p:iterate type="lt">
                                    <p:tmPct val="10000"/>
                                  </p:iterate>
                                  <p:childTnLst>
                                    <p:set>
                                      <p:cBhvr>
                                        <p:cTn id="42" dur="1" fill="hold">
                                          <p:stCondLst>
                                            <p:cond delay="0"/>
                                          </p:stCondLst>
                                        </p:cTn>
                                        <p:tgtEl>
                                          <p:spTgt spid="30"/>
                                        </p:tgtEl>
                                        <p:attrNameLst>
                                          <p:attrName>style.visibility</p:attrName>
                                        </p:attrNameLst>
                                      </p:cBhvr>
                                      <p:to>
                                        <p:strVal val="visible"/>
                                      </p:to>
                                    </p:set>
                                    <p:set>
                                      <p:cBhvr>
                                        <p:cTn id="43" dur="455" fill="hold">
                                          <p:stCondLst>
                                            <p:cond delay="0"/>
                                          </p:stCondLst>
                                        </p:cTn>
                                        <p:tgtEl>
                                          <p:spTgt spid="30"/>
                                        </p:tgtEl>
                                        <p:attrNameLst>
                                          <p:attrName>style.rotation</p:attrName>
                                        </p:attrNameLst>
                                      </p:cBhvr>
                                      <p:to>
                                        <p:strVal val="-45.0"/>
                                      </p:to>
                                    </p:set>
                                    <p:anim calcmode="lin" valueType="num">
                                      <p:cBhvr>
                                        <p:cTn id="44" dur="455" fill="hold">
                                          <p:stCondLst>
                                            <p:cond delay="455"/>
                                          </p:stCondLst>
                                        </p:cTn>
                                        <p:tgtEl>
                                          <p:spTgt spid="30"/>
                                        </p:tgtEl>
                                        <p:attrNameLst>
                                          <p:attrName>style.rotation</p:attrName>
                                        </p:attrNameLst>
                                      </p:cBhvr>
                                      <p:tavLst>
                                        <p:tav tm="0">
                                          <p:val>
                                            <p:fltVal val="-45"/>
                                          </p:val>
                                        </p:tav>
                                        <p:tav tm="69900">
                                          <p:val>
                                            <p:fltVal val="45"/>
                                          </p:val>
                                        </p:tav>
                                        <p:tav tm="100000">
                                          <p:val>
                                            <p:fltVal val="0"/>
                                          </p:val>
                                        </p:tav>
                                      </p:tavLst>
                                    </p:anim>
                                    <p:anim calcmode="lin" valueType="num">
                                      <p:cBhvr>
                                        <p:cTn id="45" dur="455" fill="hold">
                                          <p:stCondLst>
                                            <p:cond delay="0"/>
                                          </p:stCondLst>
                                        </p:cTn>
                                        <p:tgtEl>
                                          <p:spTgt spid="30"/>
                                        </p:tgtEl>
                                        <p:attrNameLst>
                                          <p:attrName>ppt_y</p:attrName>
                                        </p:attrNameLst>
                                      </p:cBhvr>
                                      <p:tavLst>
                                        <p:tav tm="0">
                                          <p:val>
                                            <p:strVal val="#ppt_y-1"/>
                                          </p:val>
                                        </p:tav>
                                        <p:tav tm="100000">
                                          <p:val>
                                            <p:strVal val="#ppt_y-(0.354*#ppt_w-0.172*#ppt_h)"/>
                                          </p:val>
                                        </p:tav>
                                      </p:tavLst>
                                    </p:anim>
                                    <p:anim calcmode="lin" valueType="num">
                                      <p:cBhvr>
                                        <p:cTn id="46" dur="156" decel="50000" autoRev="1" fill="hold">
                                          <p:stCondLst>
                                            <p:cond delay="455"/>
                                          </p:stCondLst>
                                        </p:cTn>
                                        <p:tgtEl>
                                          <p:spTgt spid="30"/>
                                        </p:tgtEl>
                                        <p:attrNameLst>
                                          <p:attrName>ppt_y</p:attrName>
                                        </p:attrNameLst>
                                      </p:cBhvr>
                                      <p:tavLst>
                                        <p:tav tm="0">
                                          <p:val>
                                            <p:strVal val="#ppt_y-(0.354*#ppt_w-0.172*#ppt_h)"/>
                                          </p:val>
                                        </p:tav>
                                        <p:tav tm="100000">
                                          <p:val>
                                            <p:strVal val="#ppt_y-(0.354*#ppt_w-0.172*#ppt_h)-#ppt_h/2"/>
                                          </p:val>
                                        </p:tav>
                                      </p:tavLst>
                                    </p:anim>
                                    <p:anim calcmode="lin" valueType="num">
                                      <p:cBhvr>
                                        <p:cTn id="47" dur="136" fill="hold">
                                          <p:stCondLst>
                                            <p:cond delay="864"/>
                                          </p:stCondLst>
                                        </p:cTn>
                                        <p:tgtEl>
                                          <p:spTgt spid="30"/>
                                        </p:tgtEl>
                                        <p:attrNameLst>
                                          <p:attrName>ppt_y</p:attrName>
                                        </p:attrNameLst>
                                      </p:cBhvr>
                                      <p:tavLst>
                                        <p:tav tm="0">
                                          <p:val>
                                            <p:strVal val="#ppt_y-(0.354*#ppt_w-0.172*#ppt_h)"/>
                                          </p:val>
                                        </p:tav>
                                        <p:tav tm="100000">
                                          <p:val>
                                            <p:strVal val="#ppt_y"/>
                                          </p:val>
                                        </p:tav>
                                      </p:tavLst>
                                    </p:anim>
                                  </p:childTnLst>
                                </p:cTn>
                              </p:par>
                              <p:par>
                                <p:cTn id="48" presetID="38" presetClass="entr" presetSubtype="0" accel="50000" fill="hold" grpId="0" nodeType="withEffect">
                                  <p:stCondLst>
                                    <p:cond delay="0"/>
                                  </p:stCondLst>
                                  <p:iterate type="lt">
                                    <p:tmPct val="10000"/>
                                  </p:iterate>
                                  <p:childTnLst>
                                    <p:set>
                                      <p:cBhvr>
                                        <p:cTn id="49" dur="1" fill="hold">
                                          <p:stCondLst>
                                            <p:cond delay="0"/>
                                          </p:stCondLst>
                                        </p:cTn>
                                        <p:tgtEl>
                                          <p:spTgt spid="25"/>
                                        </p:tgtEl>
                                        <p:attrNameLst>
                                          <p:attrName>style.visibility</p:attrName>
                                        </p:attrNameLst>
                                      </p:cBhvr>
                                      <p:to>
                                        <p:strVal val="visible"/>
                                      </p:to>
                                    </p:set>
                                    <p:set>
                                      <p:cBhvr>
                                        <p:cTn id="50" dur="455" fill="hold">
                                          <p:stCondLst>
                                            <p:cond delay="0"/>
                                          </p:stCondLst>
                                        </p:cTn>
                                        <p:tgtEl>
                                          <p:spTgt spid="25"/>
                                        </p:tgtEl>
                                        <p:attrNameLst>
                                          <p:attrName>style.rotation</p:attrName>
                                        </p:attrNameLst>
                                      </p:cBhvr>
                                      <p:to>
                                        <p:strVal val="-45.0"/>
                                      </p:to>
                                    </p:set>
                                    <p:anim calcmode="lin" valueType="num">
                                      <p:cBhvr>
                                        <p:cTn id="51" dur="455" fill="hold">
                                          <p:stCondLst>
                                            <p:cond delay="455"/>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52" dur="455"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53" dur="156" decel="50000" autoRev="1" fill="hold">
                                          <p:stCondLst>
                                            <p:cond delay="455"/>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54" dur="136" fill="hold">
                                          <p:stCondLst>
                                            <p:cond delay="864"/>
                                          </p:stCondLst>
                                        </p:cTn>
                                        <p:tgtEl>
                                          <p:spTgt spid="25"/>
                                        </p:tgtEl>
                                        <p:attrNameLst>
                                          <p:attrName>ppt_y</p:attrName>
                                        </p:attrNameLst>
                                      </p:cBhvr>
                                      <p:tavLst>
                                        <p:tav tm="0">
                                          <p:val>
                                            <p:strVal val="#ppt_y-(0.354*#ppt_w-0.172*#ppt_h)"/>
                                          </p:val>
                                        </p:tav>
                                        <p:tav tm="100000">
                                          <p:val>
                                            <p:strVal val="#ppt_y"/>
                                          </p:val>
                                        </p:tav>
                                      </p:tavLst>
                                    </p:anim>
                                  </p:childTnLst>
                                </p:cTn>
                              </p:par>
                              <p:par>
                                <p:cTn id="55" presetID="38" presetClass="entr" presetSubtype="0" accel="50000" fill="hold" grpId="0" nodeType="withEffect">
                                  <p:stCondLst>
                                    <p:cond delay="0"/>
                                  </p:stCondLst>
                                  <p:iterate type="lt">
                                    <p:tmPct val="10000"/>
                                  </p:iterate>
                                  <p:childTnLst>
                                    <p:set>
                                      <p:cBhvr>
                                        <p:cTn id="56" dur="1" fill="hold">
                                          <p:stCondLst>
                                            <p:cond delay="0"/>
                                          </p:stCondLst>
                                        </p:cTn>
                                        <p:tgtEl>
                                          <p:spTgt spid="26"/>
                                        </p:tgtEl>
                                        <p:attrNameLst>
                                          <p:attrName>style.visibility</p:attrName>
                                        </p:attrNameLst>
                                      </p:cBhvr>
                                      <p:to>
                                        <p:strVal val="visible"/>
                                      </p:to>
                                    </p:set>
                                    <p:set>
                                      <p:cBhvr>
                                        <p:cTn id="57" dur="455" fill="hold">
                                          <p:stCondLst>
                                            <p:cond delay="0"/>
                                          </p:stCondLst>
                                        </p:cTn>
                                        <p:tgtEl>
                                          <p:spTgt spid="26"/>
                                        </p:tgtEl>
                                        <p:attrNameLst>
                                          <p:attrName>style.rotation</p:attrName>
                                        </p:attrNameLst>
                                      </p:cBhvr>
                                      <p:to>
                                        <p:strVal val="-45.0"/>
                                      </p:to>
                                    </p:set>
                                    <p:anim calcmode="lin" valueType="num">
                                      <p:cBhvr>
                                        <p:cTn id="58"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59"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60"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61"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par>
                                <p:cTn id="62" presetID="38" presetClass="entr" presetSubtype="0" accel="50000" fill="hold" grpId="0" nodeType="withEffect">
                                  <p:stCondLst>
                                    <p:cond delay="0"/>
                                  </p:stCondLst>
                                  <p:iterate type="lt">
                                    <p:tmPct val="10000"/>
                                  </p:iterate>
                                  <p:childTnLst>
                                    <p:set>
                                      <p:cBhvr>
                                        <p:cTn id="63" dur="1" fill="hold">
                                          <p:stCondLst>
                                            <p:cond delay="0"/>
                                          </p:stCondLst>
                                        </p:cTn>
                                        <p:tgtEl>
                                          <p:spTgt spid="27"/>
                                        </p:tgtEl>
                                        <p:attrNameLst>
                                          <p:attrName>style.visibility</p:attrName>
                                        </p:attrNameLst>
                                      </p:cBhvr>
                                      <p:to>
                                        <p:strVal val="visible"/>
                                      </p:to>
                                    </p:set>
                                    <p:set>
                                      <p:cBhvr>
                                        <p:cTn id="64" dur="455" fill="hold">
                                          <p:stCondLst>
                                            <p:cond delay="0"/>
                                          </p:stCondLst>
                                        </p:cTn>
                                        <p:tgtEl>
                                          <p:spTgt spid="27"/>
                                        </p:tgtEl>
                                        <p:attrNameLst>
                                          <p:attrName>style.rotation</p:attrName>
                                        </p:attrNameLst>
                                      </p:cBhvr>
                                      <p:to>
                                        <p:strVal val="-45.0"/>
                                      </p:to>
                                    </p:set>
                                    <p:anim calcmode="lin" valueType="num">
                                      <p:cBhvr>
                                        <p:cTn id="65" dur="455" fill="hold">
                                          <p:stCondLst>
                                            <p:cond delay="455"/>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66" dur="455"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67" dur="156" decel="50000" autoRev="1" fill="hold">
                                          <p:stCondLst>
                                            <p:cond delay="455"/>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68" dur="136" fill="hold">
                                          <p:stCondLst>
                                            <p:cond delay="864"/>
                                          </p:stCondLst>
                                        </p:cTn>
                                        <p:tgtEl>
                                          <p:spTgt spid="27"/>
                                        </p:tgtEl>
                                        <p:attrNameLst>
                                          <p:attrName>ppt_y</p:attrName>
                                        </p:attrNameLst>
                                      </p:cBhvr>
                                      <p:tavLst>
                                        <p:tav tm="0">
                                          <p:val>
                                            <p:strVal val="#ppt_y-(0.354*#ppt_w-0.172*#ppt_h)"/>
                                          </p:val>
                                        </p:tav>
                                        <p:tav tm="100000">
                                          <p:val>
                                            <p:strVal val="#ppt_y"/>
                                          </p:val>
                                        </p:tav>
                                      </p:tavLst>
                                    </p:anim>
                                  </p:childTnLst>
                                </p:cTn>
                              </p:par>
                              <p:par>
                                <p:cTn id="69" presetID="38" presetClass="entr" presetSubtype="0" accel="50000" fill="hold" grpId="0" nodeType="withEffect">
                                  <p:stCondLst>
                                    <p:cond delay="0"/>
                                  </p:stCondLst>
                                  <p:iterate type="lt">
                                    <p:tmPct val="10000"/>
                                  </p:iterate>
                                  <p:childTnLst>
                                    <p:set>
                                      <p:cBhvr>
                                        <p:cTn id="70" dur="1" fill="hold">
                                          <p:stCondLst>
                                            <p:cond delay="0"/>
                                          </p:stCondLst>
                                        </p:cTn>
                                        <p:tgtEl>
                                          <p:spTgt spid="29"/>
                                        </p:tgtEl>
                                        <p:attrNameLst>
                                          <p:attrName>style.visibility</p:attrName>
                                        </p:attrNameLst>
                                      </p:cBhvr>
                                      <p:to>
                                        <p:strVal val="visible"/>
                                      </p:to>
                                    </p:set>
                                    <p:set>
                                      <p:cBhvr>
                                        <p:cTn id="71" dur="455" fill="hold">
                                          <p:stCondLst>
                                            <p:cond delay="0"/>
                                          </p:stCondLst>
                                        </p:cTn>
                                        <p:tgtEl>
                                          <p:spTgt spid="29"/>
                                        </p:tgtEl>
                                        <p:attrNameLst>
                                          <p:attrName>style.rotation</p:attrName>
                                        </p:attrNameLst>
                                      </p:cBhvr>
                                      <p:to>
                                        <p:strVal val="-45.0"/>
                                      </p:to>
                                    </p:set>
                                    <p:anim calcmode="lin" valueType="num">
                                      <p:cBhvr>
                                        <p:cTn id="72" dur="455" fill="hold">
                                          <p:stCondLst>
                                            <p:cond delay="455"/>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73" dur="455"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74" dur="156" decel="50000" autoRev="1" fill="hold">
                                          <p:stCondLst>
                                            <p:cond delay="455"/>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75" dur="136" fill="hold">
                                          <p:stCondLst>
                                            <p:cond delay="864"/>
                                          </p:stCondLst>
                                        </p:cTn>
                                        <p:tgtEl>
                                          <p:spTgt spid="29"/>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grpId="0" nodeType="withEffect">
                                  <p:stCondLst>
                                    <p:cond delay="0"/>
                                  </p:stCondLst>
                                  <p:iterate type="lt">
                                    <p:tmPct val="10000"/>
                                  </p:iterate>
                                  <p:childTnLst>
                                    <p:set>
                                      <p:cBhvr>
                                        <p:cTn id="77" dur="1" fill="hold">
                                          <p:stCondLst>
                                            <p:cond delay="0"/>
                                          </p:stCondLst>
                                        </p:cTn>
                                        <p:tgtEl>
                                          <p:spTgt spid="28"/>
                                        </p:tgtEl>
                                        <p:attrNameLst>
                                          <p:attrName>style.visibility</p:attrName>
                                        </p:attrNameLst>
                                      </p:cBhvr>
                                      <p:to>
                                        <p:strVal val="visible"/>
                                      </p:to>
                                    </p:set>
                                    <p:set>
                                      <p:cBhvr>
                                        <p:cTn id="78" dur="455" fill="hold">
                                          <p:stCondLst>
                                            <p:cond delay="0"/>
                                          </p:stCondLst>
                                        </p:cTn>
                                        <p:tgtEl>
                                          <p:spTgt spid="28"/>
                                        </p:tgtEl>
                                        <p:attrNameLst>
                                          <p:attrName>style.rotation</p:attrName>
                                        </p:attrNameLst>
                                      </p:cBhvr>
                                      <p:to>
                                        <p:strVal val="-45.0"/>
                                      </p:to>
                                    </p:set>
                                    <p:anim calcmode="lin" valueType="num">
                                      <p:cBhvr>
                                        <p:cTn id="79" dur="455" fill="hold">
                                          <p:stCondLst>
                                            <p:cond delay="455"/>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80" dur="455"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81" dur="156" decel="50000" autoRev="1" fill="hold">
                                          <p:stCondLst>
                                            <p:cond delay="455"/>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82" dur="136" fill="hold">
                                          <p:stCondLst>
                                            <p:cond delay="864"/>
                                          </p:stCondLst>
                                        </p:cTn>
                                        <p:tgtEl>
                                          <p:spTgt spid="2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2"/>
          </a:solidFill>
          <a:ln>
            <a:noFill/>
          </a:ln>
        </p:spPr>
        <p:txBody>
          <a:bodyPr anchor="ctr"/>
          <a:lstStyle/>
          <a:p>
            <a:pPr algn="ctr"/>
            <a:endParaRPr lang="zh-CN" altLang="zh-CN">
              <a:solidFill>
                <a:srgbClr val="FFFFFF"/>
              </a:solidFill>
              <a:latin typeface="+mj-ea"/>
              <a:ea typeface="+mj-ea"/>
              <a:sym typeface="宋体" pitchFamily="2" charset="-122"/>
            </a:endParaRPr>
          </a:p>
        </p:txBody>
      </p:sp>
      <p:sp>
        <p:nvSpPr>
          <p:cNvPr id="5"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3"/>
          </a:solidFill>
          <a:ln>
            <a:noFill/>
          </a:ln>
        </p:spPr>
        <p:txBody>
          <a:bodyPr anchor="ctr"/>
          <a:lstStyle/>
          <a:p>
            <a:pPr algn="ctr"/>
            <a:endParaRPr lang="zh-CN" altLang="zh-CN">
              <a:solidFill>
                <a:srgbClr val="FFFFFF"/>
              </a:solidFill>
              <a:latin typeface="+mj-ea"/>
              <a:ea typeface="+mj-ea"/>
              <a:sym typeface="宋体" pitchFamily="2" charset="-122"/>
            </a:endParaRPr>
          </a:p>
        </p:txBody>
      </p:sp>
      <p:sp>
        <p:nvSpPr>
          <p:cNvPr id="6"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bg1"/>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bg1"/>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bg1"/>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bg1"/>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00" b="1" dirty="0">
                  <a:solidFill>
                    <a:schemeClr val="bg1"/>
                  </a:solidFill>
                  <a:latin typeface="+mj-ea"/>
                  <a:ea typeface="+mj-ea"/>
                  <a:sym typeface="方正兰亭细黑_GBK" charset="-122"/>
                </a:rPr>
                <a:t>填加标题</a:t>
              </a:r>
            </a:p>
          </p:txBody>
        </p:sp>
      </p:grpSp>
      <p:sp>
        <p:nvSpPr>
          <p:cNvPr id="17" name="矩形 60"/>
          <p:cNvSpPr>
            <a:spLocks noChangeArrowheads="1"/>
          </p:cNvSpPr>
          <p:nvPr/>
        </p:nvSpPr>
        <p:spPr bwMode="auto">
          <a:xfrm>
            <a:off x="2123728" y="3850075"/>
            <a:ext cx="6318746"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单击此处添加文本单击此处添加文本单击此处添加文本单击此处添加文本单击此处添加文本单击此处添加</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单击此处添加文本单击此处添加文本单击此处添加文本单击此处添加文本单击此处添加文本</a:t>
            </a:r>
            <a:endParaRPr lang="en-US" altLang="zh-CN" sz="1000" dirty="0">
              <a:solidFill>
                <a:schemeClr val="tx1">
                  <a:lumMod val="50000"/>
                  <a:lumOff val="50000"/>
                </a:schemeClr>
              </a:solidFill>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4"/>
          </a:solidFill>
          <a:ln>
            <a:noFill/>
          </a:ln>
        </p:spPr>
        <p:txBody>
          <a:bodyPr anchor="ctr"/>
          <a:lstStyle/>
          <a:p>
            <a:pPr algn="ctr"/>
            <a:endParaRPr lang="zh-CN" altLang="zh-CN">
              <a:solidFill>
                <a:srgbClr val="FFFFFF"/>
              </a:solidFill>
              <a:latin typeface="+mj-ea"/>
              <a:ea typeface="+mj-ea"/>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bg1"/>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bg1"/>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5"/>
          </a:solidFill>
          <a:ln>
            <a:noFill/>
          </a:ln>
        </p:spPr>
        <p:txBody>
          <a:bodyPr anchor="ctr"/>
          <a:lstStyle/>
          <a:p>
            <a:pPr algn="ctr"/>
            <a:endParaRPr lang="zh-CN" altLang="zh-CN">
              <a:solidFill>
                <a:srgbClr val="FFFFFF"/>
              </a:solidFill>
              <a:latin typeface="+mj-ea"/>
              <a:ea typeface="+mj-ea"/>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bg1"/>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bg1"/>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6100007"/>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3" presetClass="entr" presetSubtype="3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ppt_w</p:attrName>
                                        </p:attrNameLst>
                                      </p:cBhvr>
                                      <p:tavLst>
                                        <p:tav tm="0">
                                          <p:val>
                                            <p:strVal val="4*#ppt_w"/>
                                          </p:val>
                                        </p:tav>
                                        <p:tav tm="100000">
                                          <p:val>
                                            <p:strVal val="#ppt_w"/>
                                          </p:val>
                                        </p:tav>
                                      </p:tavLst>
                                    </p:anim>
                                    <p:anim calcmode="lin" valueType="num">
                                      <p:cBhvr>
                                        <p:cTn id="20" dur="250" fill="hold"/>
                                        <p:tgtEl>
                                          <p:spTgt spid="5"/>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250" fill="hold"/>
                                        <p:tgtEl>
                                          <p:spTgt spid="18"/>
                                        </p:tgtEl>
                                        <p:attrNameLst>
                                          <p:attrName>ppt_w</p:attrName>
                                        </p:attrNameLst>
                                      </p:cBhvr>
                                      <p:tavLst>
                                        <p:tav tm="0">
                                          <p:val>
                                            <p:strVal val="4*#ppt_w"/>
                                          </p:val>
                                        </p:tav>
                                        <p:tav tm="100000">
                                          <p:val>
                                            <p:strVal val="#ppt_w"/>
                                          </p:val>
                                        </p:tav>
                                      </p:tavLst>
                                    </p:anim>
                                    <p:anim calcmode="lin" valueType="num">
                                      <p:cBhvr>
                                        <p:cTn id="24" dur="250" fill="hold"/>
                                        <p:tgtEl>
                                          <p:spTgt spid="18"/>
                                        </p:tgtEl>
                                        <p:attrNameLst>
                                          <p:attrName>ppt_h</p:attrName>
                                        </p:attrNameLst>
                                      </p:cBhvr>
                                      <p:tavLst>
                                        <p:tav tm="0">
                                          <p:val>
                                            <p:strVal val="4*#ppt_h"/>
                                          </p:val>
                                        </p:tav>
                                        <p:tav tm="100000">
                                          <p:val>
                                            <p:strVal val="#ppt_h"/>
                                          </p:val>
                                        </p:tav>
                                      </p:tavLst>
                                    </p:anim>
                                  </p:childTnLst>
                                </p:cTn>
                              </p:par>
                              <p:par>
                                <p:cTn id="25" presetID="23" presetClass="entr" presetSubtype="32"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 calcmode="lin" valueType="num">
                                      <p:cBhvr>
                                        <p:cTn id="27" dur="250" fill="hold"/>
                                        <p:tgtEl>
                                          <p:spTgt spid="23"/>
                                        </p:tgtEl>
                                        <p:attrNameLst>
                                          <p:attrName>ppt_w</p:attrName>
                                        </p:attrNameLst>
                                      </p:cBhvr>
                                      <p:tavLst>
                                        <p:tav tm="0">
                                          <p:val>
                                            <p:strVal val="4*#ppt_w"/>
                                          </p:val>
                                        </p:tav>
                                        <p:tav tm="100000">
                                          <p:val>
                                            <p:strVal val="#ppt_w"/>
                                          </p:val>
                                        </p:tav>
                                      </p:tavLst>
                                    </p:anim>
                                    <p:anim calcmode="lin" valueType="num">
                                      <p:cBhvr>
                                        <p:cTn id="28" dur="250" fill="hold"/>
                                        <p:tgtEl>
                                          <p:spTgt spid="23"/>
                                        </p:tgtEl>
                                        <p:attrNameLst>
                                          <p:attrName>ppt_h</p:attrName>
                                        </p:attrNameLst>
                                      </p:cBhvr>
                                      <p:tavLst>
                                        <p:tav tm="0">
                                          <p:val>
                                            <p:strVal val="4*#ppt_h"/>
                                          </p:val>
                                        </p:tav>
                                        <p:tav tm="100000">
                                          <p:val>
                                            <p:strVal val="#ppt_h"/>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childTnLst>
                          </p:cTn>
                        </p:par>
                        <p:par>
                          <p:cTn id="55" fill="hold">
                            <p:stCondLst>
                              <p:cond delay="30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1"/>
                                        </p:tgtEl>
                                        <p:attrNameLst>
                                          <p:attrName>ppt_y</p:attrName>
                                        </p:attrNameLst>
                                      </p:cBhvr>
                                      <p:tavLst>
                                        <p:tav tm="0">
                                          <p:val>
                                            <p:strVal val="#ppt_y"/>
                                          </p:val>
                                        </p:tav>
                                        <p:tav tm="100000">
                                          <p:val>
                                            <p:strVal val="#ppt_y"/>
                                          </p:val>
                                        </p:tav>
                                      </p:tavLst>
                                    </p:anim>
                                    <p:anim calcmode="lin" valueType="num">
                                      <p:cBhvr>
                                        <p:cTn id="6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62" dur="500" tmFilter="0,0; .5, 1; 1, 1"/>
                                        <p:tgtEl>
                                          <p:spTgt spid="11"/>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10"/>
                                        </p:tgtEl>
                                        <p:attrNameLst>
                                          <p:attrName>style.visibility</p:attrName>
                                        </p:attrNameLst>
                                      </p:cBhvr>
                                      <p:to>
                                        <p:strVal val="visible"/>
                                      </p:to>
                                    </p:set>
                                    <p:anim calcmode="lin" valueType="num">
                                      <p:cBhvr>
                                        <p:cTn id="6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0"/>
                                        </p:tgtEl>
                                        <p:attrNameLst>
                                          <p:attrName>ppt_y</p:attrName>
                                        </p:attrNameLst>
                                      </p:cBhvr>
                                      <p:tavLst>
                                        <p:tav tm="0">
                                          <p:val>
                                            <p:strVal val="#ppt_y"/>
                                          </p:val>
                                        </p:tav>
                                        <p:tav tm="100000">
                                          <p:val>
                                            <p:strVal val="#ppt_y"/>
                                          </p:val>
                                        </p:tav>
                                      </p:tavLst>
                                    </p:anim>
                                    <p:anim calcmode="lin" valueType="num">
                                      <p:cBhvr>
                                        <p:cTn id="6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9" dur="500" tmFilter="0,0; .5, 1; 1, 1"/>
                                        <p:tgtEl>
                                          <p:spTgt spid="10"/>
                                        </p:tgtEl>
                                      </p:cBhvr>
                                    </p:animEffect>
                                  </p:childTnLst>
                                </p:cTn>
                              </p:par>
                            </p:childTnLst>
                          </p:cTn>
                        </p:par>
                        <p:par>
                          <p:cTn id="70" fill="hold">
                            <p:stCondLst>
                              <p:cond delay="37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3"/>
                                        </p:tgtEl>
                                        <p:attrNameLst>
                                          <p:attrName>ppt_y</p:attrName>
                                        </p:attrNameLst>
                                      </p:cBhvr>
                                      <p:tavLst>
                                        <p:tav tm="0">
                                          <p:val>
                                            <p:strVal val="#ppt_y"/>
                                          </p:val>
                                        </p:tav>
                                        <p:tav tm="100000">
                                          <p:val>
                                            <p:strVal val="#ppt_y"/>
                                          </p:val>
                                        </p:tav>
                                      </p:tavLst>
                                    </p:anim>
                                    <p:anim calcmode="lin" valueType="num">
                                      <p:cBhvr>
                                        <p:cTn id="7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7" dur="500" tmFilter="0,0; .5, 1; 1, 1"/>
                                        <p:tgtEl>
                                          <p:spTgt spid="13"/>
                                        </p:tgtEl>
                                      </p:cBhvr>
                                    </p:animEffect>
                                  </p:childTnLst>
                                </p:cTn>
                              </p:par>
                              <p:par>
                                <p:cTn id="78" presetID="41" presetClass="entr" presetSubtype="0" fill="hold" grpId="0" nodeType="withEffect">
                                  <p:stCondLst>
                                    <p:cond delay="0"/>
                                  </p:stCondLst>
                                  <p:iterate type="lt">
                                    <p:tmPct val="10000"/>
                                  </p:iterate>
                                  <p:childTnLst>
                                    <p:set>
                                      <p:cBhvr>
                                        <p:cTn id="79" dur="1" fill="hold">
                                          <p:stCondLst>
                                            <p:cond delay="0"/>
                                          </p:stCondLst>
                                        </p:cTn>
                                        <p:tgtEl>
                                          <p:spTgt spid="12"/>
                                        </p:tgtEl>
                                        <p:attrNameLst>
                                          <p:attrName>style.visibility</p:attrName>
                                        </p:attrNameLst>
                                      </p:cBhvr>
                                      <p:to>
                                        <p:strVal val="visible"/>
                                      </p:to>
                                    </p:set>
                                    <p:anim calcmode="lin" valueType="num">
                                      <p:cBhvr>
                                        <p:cTn id="8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12"/>
                                        </p:tgtEl>
                                        <p:attrNameLst>
                                          <p:attrName>ppt_y</p:attrName>
                                        </p:attrNameLst>
                                      </p:cBhvr>
                                      <p:tavLst>
                                        <p:tav tm="0">
                                          <p:val>
                                            <p:strVal val="#ppt_y"/>
                                          </p:val>
                                        </p:tav>
                                        <p:tav tm="100000">
                                          <p:val>
                                            <p:strVal val="#ppt_y"/>
                                          </p:val>
                                        </p:tav>
                                      </p:tavLst>
                                    </p:anim>
                                    <p:anim calcmode="lin" valueType="num">
                                      <p:cBhvr>
                                        <p:cTn id="8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4" dur="500" tmFilter="0,0; .5, 1; 1, 1"/>
                                        <p:tgtEl>
                                          <p:spTgt spid="12"/>
                                        </p:tgtEl>
                                      </p:cBhvr>
                                    </p:animEffect>
                                  </p:childTnLst>
                                </p:cTn>
                              </p:par>
                            </p:childTnLst>
                          </p:cTn>
                        </p:par>
                        <p:par>
                          <p:cTn id="85" fill="hold">
                            <p:stCondLst>
                              <p:cond delay="450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22"/>
                                        </p:tgtEl>
                                        <p:attrNameLst>
                                          <p:attrName>style.visibility</p:attrName>
                                        </p:attrNameLst>
                                      </p:cBhvr>
                                      <p:to>
                                        <p:strVal val="visible"/>
                                      </p:to>
                                    </p:set>
                                    <p:anim calcmode="lin" valueType="num">
                                      <p:cBhvr>
                                        <p:cTn id="8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22"/>
                                        </p:tgtEl>
                                        <p:attrNameLst>
                                          <p:attrName>ppt_y</p:attrName>
                                        </p:attrNameLst>
                                      </p:cBhvr>
                                      <p:tavLst>
                                        <p:tav tm="0">
                                          <p:val>
                                            <p:strVal val="#ppt_y"/>
                                          </p:val>
                                        </p:tav>
                                        <p:tav tm="100000">
                                          <p:val>
                                            <p:strVal val="#ppt_y"/>
                                          </p:val>
                                        </p:tav>
                                      </p:tavLst>
                                    </p:anim>
                                    <p:anim calcmode="lin" valueType="num">
                                      <p:cBhvr>
                                        <p:cTn id="9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92" dur="500" tmFilter="0,0; .5, 1; 1, 1"/>
                                        <p:tgtEl>
                                          <p:spTgt spid="22"/>
                                        </p:tgtEl>
                                      </p:cBhvr>
                                    </p:animEffect>
                                  </p:childTnLst>
                                </p:cTn>
                              </p:par>
                              <p:par>
                                <p:cTn id="93" presetID="41" presetClass="entr" presetSubtype="0" fill="hold" grpId="0" nodeType="withEffect">
                                  <p:stCondLst>
                                    <p:cond delay="0"/>
                                  </p:stCondLst>
                                  <p:iterate type="lt">
                                    <p:tmPct val="10000"/>
                                  </p:iterate>
                                  <p:childTnLst>
                                    <p:set>
                                      <p:cBhvr>
                                        <p:cTn id="94" dur="1" fill="hold">
                                          <p:stCondLst>
                                            <p:cond delay="0"/>
                                          </p:stCondLst>
                                        </p:cTn>
                                        <p:tgtEl>
                                          <p:spTgt spid="21"/>
                                        </p:tgtEl>
                                        <p:attrNameLst>
                                          <p:attrName>style.visibility</p:attrName>
                                        </p:attrNameLst>
                                      </p:cBhvr>
                                      <p:to>
                                        <p:strVal val="visible"/>
                                      </p:to>
                                    </p:set>
                                    <p:anim calcmode="lin" valueType="num">
                                      <p:cBhvr>
                                        <p:cTn id="9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21"/>
                                        </p:tgtEl>
                                        <p:attrNameLst>
                                          <p:attrName>ppt_y</p:attrName>
                                        </p:attrNameLst>
                                      </p:cBhvr>
                                      <p:tavLst>
                                        <p:tav tm="0">
                                          <p:val>
                                            <p:strVal val="#ppt_y"/>
                                          </p:val>
                                        </p:tav>
                                        <p:tav tm="100000">
                                          <p:val>
                                            <p:strVal val="#ppt_y"/>
                                          </p:val>
                                        </p:tav>
                                      </p:tavLst>
                                    </p:anim>
                                    <p:anim calcmode="lin" valueType="num">
                                      <p:cBhvr>
                                        <p:cTn id="9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9" dur="500" tmFilter="0,0; .5, 1; 1, 1"/>
                                        <p:tgtEl>
                                          <p:spTgt spid="21"/>
                                        </p:tgtEl>
                                      </p:cBhvr>
                                    </p:animEffect>
                                  </p:childTnLst>
                                </p:cTn>
                              </p:par>
                            </p:childTnLst>
                          </p:cTn>
                        </p:par>
                        <p:par>
                          <p:cTn id="100" fill="hold">
                            <p:stCondLst>
                              <p:cond delay="5250"/>
                            </p:stCondLst>
                            <p:childTnLst>
                              <p:par>
                                <p:cTn id="101" presetID="41" presetClass="entr" presetSubtype="0" fill="hold" grpId="0" nodeType="afterEffect">
                                  <p:stCondLst>
                                    <p:cond delay="0"/>
                                  </p:stCondLst>
                                  <p:iterate type="lt">
                                    <p:tmPct val="10000"/>
                                  </p:iterate>
                                  <p:childTnLst>
                                    <p:set>
                                      <p:cBhvr>
                                        <p:cTn id="102" dur="1" fill="hold">
                                          <p:stCondLst>
                                            <p:cond delay="0"/>
                                          </p:stCondLst>
                                        </p:cTn>
                                        <p:tgtEl>
                                          <p:spTgt spid="27"/>
                                        </p:tgtEl>
                                        <p:attrNameLst>
                                          <p:attrName>style.visibility</p:attrName>
                                        </p:attrNameLst>
                                      </p:cBhvr>
                                      <p:to>
                                        <p:strVal val="visible"/>
                                      </p:to>
                                    </p:set>
                                    <p:anim calcmode="lin" valueType="num">
                                      <p:cBhvr>
                                        <p:cTn id="103"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27"/>
                                        </p:tgtEl>
                                        <p:attrNameLst>
                                          <p:attrName>ppt_y</p:attrName>
                                        </p:attrNameLst>
                                      </p:cBhvr>
                                      <p:tavLst>
                                        <p:tav tm="0">
                                          <p:val>
                                            <p:strVal val="#ppt_y"/>
                                          </p:val>
                                        </p:tav>
                                        <p:tav tm="100000">
                                          <p:val>
                                            <p:strVal val="#ppt_y"/>
                                          </p:val>
                                        </p:tav>
                                      </p:tavLst>
                                    </p:anim>
                                    <p:anim calcmode="lin" valueType="num">
                                      <p:cBhvr>
                                        <p:cTn id="105"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7" dur="500" tmFilter="0,0; .5, 1; 1, 1"/>
                                        <p:tgtEl>
                                          <p:spTgt spid="27"/>
                                        </p:tgtEl>
                                      </p:cBhvr>
                                    </p:animEffect>
                                  </p:childTnLst>
                                </p:cTn>
                              </p:par>
                              <p:par>
                                <p:cTn id="108" presetID="41" presetClass="entr" presetSubtype="0" fill="hold" grpId="0" nodeType="withEffect">
                                  <p:stCondLst>
                                    <p:cond delay="0"/>
                                  </p:stCondLst>
                                  <p:iterate type="lt">
                                    <p:tmPct val="10000"/>
                                  </p:iterate>
                                  <p:childTnLst>
                                    <p:set>
                                      <p:cBhvr>
                                        <p:cTn id="109" dur="1" fill="hold">
                                          <p:stCondLst>
                                            <p:cond delay="0"/>
                                          </p:stCondLst>
                                        </p:cTn>
                                        <p:tgtEl>
                                          <p:spTgt spid="26"/>
                                        </p:tgtEl>
                                        <p:attrNameLst>
                                          <p:attrName>style.visibility</p:attrName>
                                        </p:attrNameLst>
                                      </p:cBhvr>
                                      <p:to>
                                        <p:strVal val="visible"/>
                                      </p:to>
                                    </p:set>
                                    <p:anim calcmode="lin" valueType="num">
                                      <p:cBhvr>
                                        <p:cTn id="110"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6"/>
                                        </p:tgtEl>
                                        <p:attrNameLst>
                                          <p:attrName>ppt_y</p:attrName>
                                        </p:attrNameLst>
                                      </p:cBhvr>
                                      <p:tavLst>
                                        <p:tav tm="0">
                                          <p:val>
                                            <p:strVal val="#ppt_y"/>
                                          </p:val>
                                        </p:tav>
                                        <p:tav tm="100000">
                                          <p:val>
                                            <p:strVal val="#ppt_y"/>
                                          </p:val>
                                        </p:tav>
                                      </p:tavLst>
                                    </p:anim>
                                    <p:anim calcmode="lin" valueType="num">
                                      <p:cBhvr>
                                        <p:cTn id="112"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4" dur="500" tmFilter="0,0; .5, 1; 1, 1"/>
                                        <p:tgtEl>
                                          <p:spTgt spid="26"/>
                                        </p:tgtEl>
                                      </p:cBhvr>
                                    </p:animEffect>
                                  </p:childTnLst>
                                </p:cTn>
                              </p:par>
                            </p:childTnLst>
                          </p:cTn>
                        </p:par>
                        <p:par>
                          <p:cTn id="115" fill="hold">
                            <p:stCondLst>
                              <p:cond delay="6000"/>
                            </p:stCondLst>
                            <p:childTnLst>
                              <p:par>
                                <p:cTn id="116" presetID="2" presetClass="entr" presetSubtype="4" fill="hold" nodeType="afterEffect">
                                  <p:stCondLst>
                                    <p:cond delay="0"/>
                                  </p:stCondLst>
                                  <p:childTnLst>
                                    <p:set>
                                      <p:cBhvr>
                                        <p:cTn id="117" dur="1" fill="hold">
                                          <p:stCondLst>
                                            <p:cond delay="0"/>
                                          </p:stCondLst>
                                        </p:cTn>
                                        <p:tgtEl>
                                          <p:spTgt spid="28"/>
                                        </p:tgtEl>
                                        <p:attrNameLst>
                                          <p:attrName>style.visibility</p:attrName>
                                        </p:attrNameLst>
                                      </p:cBhvr>
                                      <p:to>
                                        <p:strVal val="visible"/>
                                      </p:to>
                                    </p:set>
                                    <p:anim calcmode="lin" valueType="num">
                                      <p:cBhvr additive="base">
                                        <p:cTn id="118" dur="500" fill="hold"/>
                                        <p:tgtEl>
                                          <p:spTgt spid="28"/>
                                        </p:tgtEl>
                                        <p:attrNameLst>
                                          <p:attrName>ppt_x</p:attrName>
                                        </p:attrNameLst>
                                      </p:cBhvr>
                                      <p:tavLst>
                                        <p:tav tm="0">
                                          <p:val>
                                            <p:strVal val="#ppt_x"/>
                                          </p:val>
                                        </p:tav>
                                        <p:tav tm="100000">
                                          <p:val>
                                            <p:strVal val="#ppt_x"/>
                                          </p:val>
                                        </p:tav>
                                      </p:tavLst>
                                    </p:anim>
                                    <p:anim calcmode="lin" valueType="num">
                                      <p:cBhvr additive="base">
                                        <p:cTn id="119" dur="500" fill="hold"/>
                                        <p:tgtEl>
                                          <p:spTgt spid="28"/>
                                        </p:tgtEl>
                                        <p:attrNameLst>
                                          <p:attrName>ppt_y</p:attrName>
                                        </p:attrNameLst>
                                      </p:cBhvr>
                                      <p:tavLst>
                                        <p:tav tm="0">
                                          <p:val>
                                            <p:strVal val="1+#ppt_h/2"/>
                                          </p:val>
                                        </p:tav>
                                        <p:tav tm="100000">
                                          <p:val>
                                            <p:strVal val="#ppt_y"/>
                                          </p:val>
                                        </p:tav>
                                      </p:tavLst>
                                    </p:anim>
                                  </p:childTnLst>
                                </p:cTn>
                              </p:par>
                            </p:childTnLst>
                          </p:cTn>
                        </p:par>
                        <p:par>
                          <p:cTn id="120" fill="hold">
                            <p:stCondLst>
                              <p:cond delay="6500"/>
                            </p:stCondLst>
                            <p:childTnLst>
                              <p:par>
                                <p:cTn id="121" presetID="10" presetClass="entr" presetSubtype="0" fill="hold"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par>
                          <p:cTn id="124" fill="hold">
                            <p:stCondLst>
                              <p:cond delay="7000"/>
                            </p:stCondLst>
                            <p:childTnLst>
                              <p:par>
                                <p:cTn id="125" presetID="22" presetClass="entr" presetSubtype="8" fill="hold" grpId="0" nodeType="afterEffect">
                                  <p:stCondLst>
                                    <p:cond delay="0"/>
                                  </p:stCondLst>
                                  <p:childTnLst>
                                    <p:set>
                                      <p:cBhvr>
                                        <p:cTn id="126" dur="1" fill="hold">
                                          <p:stCondLst>
                                            <p:cond delay="0"/>
                                          </p:stCondLst>
                                        </p:cTn>
                                        <p:tgtEl>
                                          <p:spTgt spid="17"/>
                                        </p:tgtEl>
                                        <p:attrNameLst>
                                          <p:attrName>style.visibility</p:attrName>
                                        </p:attrNameLst>
                                      </p:cBhvr>
                                      <p:to>
                                        <p:strVal val="visible"/>
                                      </p:to>
                                    </p:set>
                                    <p:animEffect transition="in" filter="wipe(left)">
                                      <p:cBhvr>
                                        <p:cTn id="1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bldLvl="0" animBg="1" autoUpdateAnimBg="0"/>
      <p:bldP spid="5" grpId="0" bldLvl="0" animBg="1" autoUpdateAnimBg="0"/>
      <p:bldP spid="6"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组合 3"/>
          <p:cNvGrpSpPr/>
          <p:nvPr/>
        </p:nvGrpSpPr>
        <p:grpSpPr>
          <a:xfrm>
            <a:off x="6062891" y="1203598"/>
            <a:ext cx="2901597" cy="1828550"/>
            <a:chOff x="6084167" y="1925354"/>
            <a:chExt cx="3070586" cy="1935163"/>
          </a:xfrm>
        </p:grpSpPr>
        <p:sp>
          <p:nvSpPr>
            <p:cNvPr id="5" name="KMA1D1FEAF"/>
            <p:cNvSpPr>
              <a:spLocks noChangeArrowheads="1"/>
            </p:cNvSpPr>
            <p:nvPr/>
          </p:nvSpPr>
          <p:spPr bwMode="ltGray">
            <a:xfrm>
              <a:off x="6084167" y="1925354"/>
              <a:ext cx="2756794" cy="1935163"/>
            </a:xfrm>
            <a:prstGeom prst="rect">
              <a:avLst/>
            </a:prstGeom>
            <a:solidFill>
              <a:schemeClr val="accent5"/>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6"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203598"/>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4"/>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203598"/>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3"/>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244824"/>
            <a:ext cx="2580597"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p:txBody>
      </p:sp>
      <p:sp>
        <p:nvSpPr>
          <p:cNvPr id="20" name="矩形 19"/>
          <p:cNvSpPr/>
          <p:nvPr/>
        </p:nvSpPr>
        <p:spPr>
          <a:xfrm>
            <a:off x="3301852" y="3233643"/>
            <a:ext cx="2602156"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p:txBody>
      </p:sp>
      <p:sp>
        <p:nvSpPr>
          <p:cNvPr id="21" name="矩形 20"/>
          <p:cNvSpPr/>
          <p:nvPr/>
        </p:nvSpPr>
        <p:spPr>
          <a:xfrm>
            <a:off x="6062891" y="3233644"/>
            <a:ext cx="2605075" cy="142885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a:p>
            <a:pPr algn="ctr">
              <a:lnSpc>
                <a:spcPct val="150000"/>
              </a:lnSpc>
            </a:pPr>
            <a:r>
              <a:rPr lang="zh-CN" altLang="en-US" sz="1400" dirty="0">
                <a:solidFill>
                  <a:schemeClr val="tx1">
                    <a:lumMod val="65000"/>
                    <a:lumOff val="35000"/>
                  </a:schemeClr>
                </a:solidFill>
              </a:rPr>
              <a:t>单击此处添加文本</a:t>
            </a:r>
          </a:p>
        </p:txBody>
      </p:sp>
    </p:spTree>
    <p:extLst>
      <p:ext uri="{BB962C8B-B14F-4D97-AF65-F5344CB8AC3E}">
        <p14:creationId xmlns:p14="http://schemas.microsoft.com/office/powerpoint/2010/main" val="4144771696"/>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par>
                                <p:cTn id="17" presetID="22" presetClass="entr" presetSubtype="1" fill="hold" grpId="0" nodeType="withEffect">
                                  <p:stCondLst>
                                    <p:cond delay="30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par>
                                <p:cTn id="20" presetID="12" presetClass="entr" presetSubtype="8" fill="hold" nodeType="withEffect">
                                  <p:stCondLst>
                                    <p:cond delay="3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ppt_x</p:attrName>
                                        </p:attrNameLst>
                                      </p:cBhvr>
                                      <p:tavLst>
                                        <p:tav tm="0">
                                          <p:val>
                                            <p:strVal val="#ppt_x-#ppt_w*1.125000"/>
                                          </p:val>
                                        </p:tav>
                                        <p:tav tm="100000">
                                          <p:val>
                                            <p:strVal val="#ppt_x"/>
                                          </p:val>
                                        </p:tav>
                                      </p:tavLst>
                                    </p:anim>
                                    <p:animEffect transition="in" filter="wipe(right)">
                                      <p:cBhvr>
                                        <p:cTn id="23" dur="500"/>
                                        <p:tgtEl>
                                          <p:spTgt spid="9"/>
                                        </p:tgtEl>
                                      </p:cBhvr>
                                    </p:animEffect>
                                  </p:childTnLst>
                                </p:cTn>
                              </p:par>
                              <p:par>
                                <p:cTn id="24" presetID="22" presetClass="entr" presetSubtype="1" fill="hold" grpId="0" nodeType="withEffect">
                                  <p:stCondLst>
                                    <p:cond delay="600"/>
                                  </p:stCondLst>
                                  <p:childTnLst>
                                    <p:set>
                                      <p:cBhvr>
                                        <p:cTn id="25" dur="1" fill="hold">
                                          <p:stCondLst>
                                            <p:cond delay="0"/>
                                          </p:stCondLst>
                                        </p:cTn>
                                        <p:tgtEl>
                                          <p:spTgt spid="20"/>
                                        </p:tgtEl>
                                        <p:attrNameLst>
                                          <p:attrName>style.visibility</p:attrName>
                                        </p:attrNameLst>
                                      </p:cBhvr>
                                      <p:to>
                                        <p:strVal val="visible"/>
                                      </p:to>
                                    </p:set>
                                    <p:animEffect transition="in" filter="wipe(up)">
                                      <p:cBhvr>
                                        <p:cTn id="26" dur="500"/>
                                        <p:tgtEl>
                                          <p:spTgt spid="20"/>
                                        </p:tgtEl>
                                      </p:cBhvr>
                                    </p:animEffect>
                                  </p:childTnLst>
                                </p:cTn>
                              </p:par>
                              <p:par>
                                <p:cTn id="27" presetID="12" presetClass="entr" presetSubtype="8" fill="hold" nodeType="withEffect">
                                  <p:stCondLst>
                                    <p:cond delay="60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p:tgtEl>
                                          <p:spTgt spid="4"/>
                                        </p:tgtEl>
                                        <p:attrNameLst>
                                          <p:attrName>ppt_x</p:attrName>
                                        </p:attrNameLst>
                                      </p:cBhvr>
                                      <p:tavLst>
                                        <p:tav tm="0">
                                          <p:val>
                                            <p:strVal val="#ppt_x-#ppt_w*1.125000"/>
                                          </p:val>
                                        </p:tav>
                                        <p:tav tm="100000">
                                          <p:val>
                                            <p:strVal val="#ppt_x"/>
                                          </p:val>
                                        </p:tav>
                                      </p:tavLst>
                                    </p:anim>
                                    <p:animEffect transition="in" filter="wipe(right)">
                                      <p:cBhvr>
                                        <p:cTn id="30" dur="500"/>
                                        <p:tgtEl>
                                          <p:spTgt spid="4"/>
                                        </p:tgtEl>
                                      </p:cBhvr>
                                    </p:animEffect>
                                  </p:childTnLst>
                                </p:cTn>
                              </p:par>
                              <p:par>
                                <p:cTn id="31" presetID="22" presetClass="entr" presetSubtype="1" fill="hold" grpId="0" nodeType="withEffect">
                                  <p:stCondLst>
                                    <p:cond delay="100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9" grpId="0" animBg="1"/>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4886" y="1595962"/>
            <a:ext cx="4857307" cy="354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Rectangle 4"/>
          <p:cNvSpPr/>
          <p:nvPr/>
        </p:nvSpPr>
        <p:spPr bwMode="auto">
          <a:xfrm>
            <a:off x="723989" y="1028641"/>
            <a:ext cx="2032108" cy="9736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773" tIns="32387" rIns="32387" bIns="64773" numCol="1" spcCol="0" rtlCol="0" fromWordArt="0" anchor="b" anchorCtr="0" forceAA="0" compatLnSpc="1">
            <a:prstTxWarp prst="textNoShape">
              <a:avLst/>
            </a:prstTxWarp>
            <a:noAutofit/>
          </a:bodyPr>
          <a:lstStyle/>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r>
              <a:rPr lang="zh-CN" altLang="en-US" sz="1700" spc="-36" dirty="0">
                <a:solidFill>
                  <a:schemeClr val="bg1"/>
                </a:solidFill>
                <a:latin typeface="微软雅黑" pitchFamily="34" charset="-122"/>
                <a:ea typeface="微软雅黑" pitchFamily="34" charset="-122"/>
                <a:cs typeface="Segoe UI" pitchFamily="34" charset="0"/>
              </a:rPr>
              <a:t>单击填加标题</a:t>
            </a: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r>
              <a:rPr lang="zh-CN" altLang="en-US" sz="1000" spc="-36" dirty="0">
                <a:solidFill>
                  <a:schemeClr val="bg1"/>
                </a:solidFill>
                <a:latin typeface="微软雅黑" pitchFamily="34" charset="-122"/>
                <a:ea typeface="微软雅黑" pitchFamily="34" charset="-122"/>
                <a:cs typeface="Segoe UI" pitchFamily="34" charset="0"/>
              </a:rPr>
              <a:t>单击填加文字内容</a:t>
            </a:r>
            <a:endParaRPr lang="en-US" altLang="zh-CN" sz="10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0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sz="1000" spc="-36" dirty="0">
              <a:solidFill>
                <a:schemeClr val="bg1"/>
              </a:solidFill>
              <a:latin typeface="微软雅黑" pitchFamily="34" charset="-122"/>
              <a:ea typeface="微软雅黑" pitchFamily="34" charset="-122"/>
              <a:cs typeface="Segoe UI" pitchFamily="34" charset="0"/>
            </a:endParaRPr>
          </a:p>
        </p:txBody>
      </p:sp>
      <p:sp>
        <p:nvSpPr>
          <p:cNvPr id="75" name="Rectangle 4"/>
          <p:cNvSpPr/>
          <p:nvPr/>
        </p:nvSpPr>
        <p:spPr bwMode="auto">
          <a:xfrm>
            <a:off x="2848787" y="2102138"/>
            <a:ext cx="2032108" cy="97366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773" tIns="32387" rIns="32387" bIns="64773" numCol="1" spcCol="0" rtlCol="0" fromWordArt="0" anchor="b" anchorCtr="0" forceAA="0" compatLnSpc="1">
            <a:prstTxWarp prst="textNoShape">
              <a:avLst/>
            </a:prstTxWarp>
            <a:noAutofit/>
          </a:bodyPr>
          <a:lstStyle/>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r>
              <a:rPr lang="zh-CN" altLang="en-US" sz="1700" spc="-36" dirty="0">
                <a:solidFill>
                  <a:schemeClr val="bg1"/>
                </a:solidFill>
                <a:latin typeface="微软雅黑" pitchFamily="34" charset="-122"/>
                <a:ea typeface="微软雅黑" pitchFamily="34" charset="-122"/>
                <a:cs typeface="Segoe UI" pitchFamily="34" charset="0"/>
              </a:rPr>
              <a:t>单击填加标题</a:t>
            </a:r>
            <a:endParaRPr lang="en-US" altLang="zh-CN" sz="17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r>
              <a:rPr lang="zh-CN" altLang="en-US" sz="1000" spc="-36" dirty="0">
                <a:solidFill>
                  <a:schemeClr val="bg1"/>
                </a:solidFill>
                <a:latin typeface="微软雅黑" pitchFamily="34" charset="-122"/>
                <a:ea typeface="微软雅黑" pitchFamily="34" charset="-122"/>
                <a:cs typeface="Segoe UI" pitchFamily="34" charset="0"/>
              </a:rPr>
              <a:t>单击填加文字内容</a:t>
            </a:r>
            <a:endParaRPr lang="en-US" altLang="zh-CN" sz="10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000" spc="-36" dirty="0">
              <a:solidFill>
                <a:schemeClr val="bg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sz="1000" spc="-36" dirty="0">
              <a:solidFill>
                <a:schemeClr val="bg1"/>
              </a:solidFill>
              <a:latin typeface="微软雅黑" pitchFamily="34" charset="-122"/>
              <a:ea typeface="微软雅黑" pitchFamily="34" charset="-122"/>
              <a:cs typeface="Segoe UI" pitchFamily="34" charset="0"/>
            </a:endParaRPr>
          </a:p>
        </p:txBody>
      </p:sp>
      <p:sp>
        <p:nvSpPr>
          <p:cNvPr id="76" name="Rectangle 4"/>
          <p:cNvSpPr/>
          <p:nvPr/>
        </p:nvSpPr>
        <p:spPr bwMode="auto">
          <a:xfrm>
            <a:off x="5360890" y="2102138"/>
            <a:ext cx="1383446" cy="97366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773" tIns="32387" rIns="32387" bIns="64773" numCol="1" spcCol="0" rtlCol="0" fromWordArt="0" anchor="b" anchorCtr="0" forceAA="0" compatLnSpc="1">
            <a:prstTxWarp prst="textNoShape">
              <a:avLst/>
            </a:prstTxWarp>
            <a:noAutofit/>
          </a:bodyPr>
          <a:lstStyle/>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p:txBody>
      </p:sp>
      <p:grpSp>
        <p:nvGrpSpPr>
          <p:cNvPr id="77" name="组合 76"/>
          <p:cNvGrpSpPr/>
          <p:nvPr/>
        </p:nvGrpSpPr>
        <p:grpSpPr>
          <a:xfrm>
            <a:off x="2848788" y="1028641"/>
            <a:ext cx="961630" cy="973668"/>
            <a:chOff x="5002274" y="955627"/>
            <a:chExt cx="1022400" cy="1022351"/>
          </a:xfrm>
        </p:grpSpPr>
        <p:sp>
          <p:nvSpPr>
            <p:cNvPr id="78" name="Rectangle 4"/>
            <p:cNvSpPr/>
            <p:nvPr/>
          </p:nvSpPr>
          <p:spPr bwMode="auto">
            <a:xfrm>
              <a:off x="5002274" y="955627"/>
              <a:ext cx="1022400" cy="102235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0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sz="1000" spc="-36" dirty="0">
                <a:solidFill>
                  <a:schemeClr val="tx1"/>
                </a:solidFill>
                <a:latin typeface="微软雅黑" pitchFamily="34" charset="-122"/>
                <a:ea typeface="微软雅黑" pitchFamily="34" charset="-122"/>
                <a:cs typeface="Segoe UI" pitchFamily="34" charset="0"/>
              </a:endParaRPr>
            </a:p>
          </p:txBody>
        </p:sp>
        <p:pic>
          <p:nvPicPr>
            <p:cNvPr id="79" name="Picture 6" descr="C:\Users\Jonahs\Dropbox\Projects SCOTT\MEET Windows Azure\source\Background\tile-icon-databas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4083" y="1147494"/>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0" name="组合 79"/>
          <p:cNvGrpSpPr/>
          <p:nvPr/>
        </p:nvGrpSpPr>
        <p:grpSpPr>
          <a:xfrm>
            <a:off x="3919265" y="1028641"/>
            <a:ext cx="961630" cy="973668"/>
            <a:chOff x="6140400" y="955627"/>
            <a:chExt cx="1022400" cy="1022351"/>
          </a:xfrm>
        </p:grpSpPr>
        <p:sp>
          <p:nvSpPr>
            <p:cNvPr id="81" name="Rectangle 4"/>
            <p:cNvSpPr/>
            <p:nvPr/>
          </p:nvSpPr>
          <p:spPr bwMode="auto">
            <a:xfrm>
              <a:off x="6140400" y="955627"/>
              <a:ext cx="1022400" cy="1022351"/>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7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altLang="zh-CN" sz="1000" spc="-36" dirty="0">
                <a:solidFill>
                  <a:schemeClr val="tx1"/>
                </a:solidFill>
                <a:latin typeface="微软雅黑" pitchFamily="34" charset="-122"/>
                <a:ea typeface="微软雅黑" pitchFamily="34" charset="-122"/>
                <a:cs typeface="Segoe UI" pitchFamily="34" charset="0"/>
              </a:endParaRPr>
            </a:p>
            <a:p>
              <a:pPr defTabSz="647533" fontAlgn="base">
                <a:spcBef>
                  <a:spcPct val="0"/>
                </a:spcBef>
                <a:spcAft>
                  <a:spcPct val="0"/>
                </a:spcAft>
              </a:pPr>
              <a:endParaRPr lang="en-US" sz="1000" spc="-36" dirty="0">
                <a:solidFill>
                  <a:schemeClr val="tx1"/>
                </a:solidFill>
                <a:latin typeface="微软雅黑" pitchFamily="34" charset="-122"/>
                <a:ea typeface="微软雅黑" pitchFamily="34" charset="-122"/>
                <a:cs typeface="Segoe UI" pitchFamily="34" charset="0"/>
              </a:endParaRPr>
            </a:p>
          </p:txBody>
        </p:sp>
        <p:pic>
          <p:nvPicPr>
            <p:cNvPr id="82" name="Picture 5" descr="\\MAGNUM\Projects\Microsoft\Cloud Power FY12\Design\Icons\PNGs\Self_Service.pn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Lst>
            </a:blip>
            <a:srcRect/>
            <a:stretch>
              <a:fillRect/>
            </a:stretch>
          </p:blipFill>
          <p:spPr bwMode="auto">
            <a:xfrm>
              <a:off x="6219082" y="1031063"/>
              <a:ext cx="865036" cy="871477"/>
            </a:xfrm>
            <a:prstGeom prst="rect">
              <a:avLst/>
            </a:prstGeom>
            <a:noFill/>
          </p:spPr>
        </p:pic>
      </p:grpSp>
      <p:pic>
        <p:nvPicPr>
          <p:cNvPr id="83" name="图片 82"/>
          <p:cNvPicPr>
            <a:picLocks noChangeAspect="1"/>
          </p:cNvPicPr>
          <p:nvPr/>
        </p:nvPicPr>
        <p:blipFill rotWithShape="1">
          <a:blip r:embed="rId7" cstate="print">
            <a:extLst>
              <a:ext uri="{28A0092B-C50C-407E-A947-70E740481C1C}">
                <a14:useLocalDpi xmlns:a14="http://schemas.microsoft.com/office/drawing/2010/main" val="0"/>
              </a:ext>
            </a:extLst>
          </a:blip>
          <a:srcRect r="40300"/>
          <a:stretch/>
        </p:blipFill>
        <p:spPr>
          <a:xfrm>
            <a:off x="5360891" y="1028639"/>
            <a:ext cx="1383446" cy="973668"/>
          </a:xfrm>
          <a:prstGeom prst="rect">
            <a:avLst/>
          </a:prstGeom>
        </p:spPr>
      </p:pic>
      <p:pic>
        <p:nvPicPr>
          <p:cNvPr id="84" name="Picture 6"/>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0298" b="6811"/>
          <a:stretch/>
        </p:blipFill>
        <p:spPr bwMode="auto">
          <a:xfrm>
            <a:off x="723989" y="2102138"/>
            <a:ext cx="2032108" cy="973668"/>
          </a:xfrm>
          <a:prstGeom prst="rect">
            <a:avLst/>
          </a:prstGeom>
          <a:solidFill>
            <a:schemeClr val="bg2"/>
          </a:solidFill>
          <a:ln>
            <a:noFill/>
          </a:ln>
        </p:spPr>
      </p:pic>
      <p:sp>
        <p:nvSpPr>
          <p:cNvPr id="85" name="TextBox 84"/>
          <p:cNvSpPr txBox="1"/>
          <p:nvPr/>
        </p:nvSpPr>
        <p:spPr>
          <a:xfrm>
            <a:off x="643778" y="3217408"/>
            <a:ext cx="6087305" cy="1143170"/>
          </a:xfrm>
          <a:prstGeom prst="rect">
            <a:avLst/>
          </a:prstGeom>
          <a:noFill/>
        </p:spPr>
        <p:txBody>
          <a:bodyPr wrap="square" lIns="86383" tIns="43192" rIns="86383" bIns="43192" rtlCol="0">
            <a:spAutoFit/>
          </a:bodyPr>
          <a:lstStyle/>
          <a:p>
            <a:pPr>
              <a:lnSpc>
                <a:spcPct val="150000"/>
              </a:lnSpc>
            </a:pPr>
            <a:r>
              <a:rPr lang="zh-CN" altLang="en-US" sz="1700" b="1" dirty="0">
                <a:solidFill>
                  <a:schemeClr val="accent2"/>
                </a:solidFill>
                <a:latin typeface="+mn-ea"/>
              </a:rPr>
              <a:t>单击填加标题</a:t>
            </a:r>
            <a:endParaRPr lang="en-US" altLang="zh-CN" sz="1700" b="1" dirty="0">
              <a:solidFill>
                <a:schemeClr val="accent2"/>
              </a:solidFill>
              <a:latin typeface="+mn-ea"/>
            </a:endParaRPr>
          </a:p>
          <a:p>
            <a:pPr>
              <a:lnSpc>
                <a:spcPct val="150000"/>
              </a:lnSpc>
            </a:pPr>
            <a:r>
              <a:rPr lang="zh-CN" altLang="en-US" sz="1400" dirty="0">
                <a:solidFill>
                  <a:schemeClr val="tx1">
                    <a:lumMod val="65000"/>
                    <a:lumOff val="35000"/>
                  </a:schemeClr>
                </a:solidFill>
                <a:latin typeface="+mn-ea"/>
              </a:rPr>
              <a:t>单击此处添加文本单击此处添加文本 </a:t>
            </a:r>
            <a:endParaRPr lang="en-US" altLang="zh-CN" sz="1400" dirty="0">
              <a:solidFill>
                <a:schemeClr val="tx1">
                  <a:lumMod val="65000"/>
                  <a:lumOff val="35000"/>
                </a:schemeClr>
              </a:solidFill>
              <a:latin typeface="+mn-ea"/>
            </a:endParaRPr>
          </a:p>
          <a:p>
            <a:pPr>
              <a:lnSpc>
                <a:spcPct val="150000"/>
              </a:lnSpc>
            </a:pPr>
            <a:r>
              <a:rPr lang="zh-CN" altLang="en-US" sz="1400" dirty="0">
                <a:solidFill>
                  <a:schemeClr val="tx1">
                    <a:lumMod val="65000"/>
                    <a:lumOff val="35000"/>
                  </a:schemeClr>
                </a:solidFill>
                <a:latin typeface="+mn-ea"/>
              </a:rPr>
              <a:t>单击此处添加文本单击此处添加文本</a:t>
            </a:r>
            <a:endParaRPr lang="en-US" altLang="zh-CN" sz="1400" dirty="0">
              <a:solidFill>
                <a:schemeClr val="tx1">
                  <a:lumMod val="65000"/>
                  <a:lumOff val="35000"/>
                </a:schemeClr>
              </a:solidFill>
              <a:latin typeface="+mn-ea"/>
            </a:endParaRPr>
          </a:p>
        </p:txBody>
      </p:sp>
      <p:sp>
        <p:nvSpPr>
          <p:cNvPr id="16" name="TextBox 15"/>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17" name="TextBox 16"/>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Tree>
    <p:extLst>
      <p:ext uri="{BB962C8B-B14F-4D97-AF65-F5344CB8AC3E}">
        <p14:creationId xmlns:p14="http://schemas.microsoft.com/office/powerpoint/2010/main" val="662338200"/>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2" presetClass="entr" presetSubtype="4" fill="hold" nodeType="afterEffect" p14:presetBounceEnd="48000">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14:bounceEnd="48000">
                                          <p:cBhvr additive="base">
                                            <p:cTn id="15" dur="500" fill="hold"/>
                                            <p:tgtEl>
                                              <p:spTgt spid="45"/>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4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fade">
                                          <p:cBhvr>
                                            <p:cTn id="20" dur="250"/>
                                            <p:tgtEl>
                                              <p:spTgt spid="74"/>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250"/>
                                            <p:tgtEl>
                                              <p:spTgt spid="75"/>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250"/>
                                            <p:tgtEl>
                                              <p:spTgt spid="77"/>
                                            </p:tgtEl>
                                          </p:cBhvr>
                                        </p:animEffect>
                                      </p:childTnLst>
                                    </p:cTn>
                                  </p:par>
                                </p:childTnLst>
                              </p:cTn>
                            </p:par>
                            <p:par>
                              <p:cTn id="29" fill="hold">
                                <p:stCondLst>
                                  <p:cond delay="2250"/>
                                </p:stCondLst>
                                <p:childTnLst>
                                  <p:par>
                                    <p:cTn id="30" presetID="10" presetClass="entr" presetSubtype="0" fill="hold"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250"/>
                                            <p:tgtEl>
                                              <p:spTgt spid="84"/>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250"/>
                                            <p:tgtEl>
                                              <p:spTgt spid="80"/>
                                            </p:tgtEl>
                                          </p:cBhvr>
                                        </p:animEffect>
                                      </p:childTnLst>
                                    </p:cTn>
                                  </p:par>
                                </p:childTnLst>
                              </p:cTn>
                            </p:par>
                            <p:par>
                              <p:cTn id="37" fill="hold">
                                <p:stCondLst>
                                  <p:cond delay="2750"/>
                                </p:stCondLst>
                                <p:childTnLst>
                                  <p:par>
                                    <p:cTn id="38" presetID="10" presetClass="entr" presetSubtype="0" fill="hold" nodeType="after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50"/>
                                            <p:tgtEl>
                                              <p:spTgt spid="83"/>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250"/>
                                            <p:tgtEl>
                                              <p:spTgt spid="76"/>
                                            </p:tgtEl>
                                          </p:cBhvr>
                                        </p:animEffect>
                                      </p:childTnLst>
                                    </p:cTn>
                                  </p:par>
                                </p:childTnLst>
                              </p:cTn>
                            </p:par>
                            <p:par>
                              <p:cTn id="45" fill="hold">
                                <p:stCondLst>
                                  <p:cond delay="3250"/>
                                </p:stCondLst>
                                <p:childTnLst>
                                  <p:par>
                                    <p:cTn id="46" presetID="22" presetClass="entr" presetSubtype="8" fill="hold" grpId="0" nodeType="after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wipe(left)">
                                          <p:cBhvr>
                                            <p:cTn id="48"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8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ppt_x"/>
                                              </p:val>
                                            </p:tav>
                                            <p:tav tm="100000">
                                              <p:val>
                                                <p:strVal val="#ppt_x"/>
                                              </p:val>
                                            </p:tav>
                                          </p:tavLst>
                                        </p:anim>
                                        <p:anim calcmode="lin" valueType="num">
                                          <p:cBhvr additive="base">
                                            <p:cTn id="16" dur="500" fill="hold"/>
                                            <p:tgtEl>
                                              <p:spTgt spid="4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fade">
                                          <p:cBhvr>
                                            <p:cTn id="20" dur="250"/>
                                            <p:tgtEl>
                                              <p:spTgt spid="74"/>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250"/>
                                            <p:tgtEl>
                                              <p:spTgt spid="75"/>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250"/>
                                            <p:tgtEl>
                                              <p:spTgt spid="77"/>
                                            </p:tgtEl>
                                          </p:cBhvr>
                                        </p:animEffect>
                                      </p:childTnLst>
                                    </p:cTn>
                                  </p:par>
                                </p:childTnLst>
                              </p:cTn>
                            </p:par>
                            <p:par>
                              <p:cTn id="29" fill="hold">
                                <p:stCondLst>
                                  <p:cond delay="2250"/>
                                </p:stCondLst>
                                <p:childTnLst>
                                  <p:par>
                                    <p:cTn id="30" presetID="10" presetClass="entr" presetSubtype="0" fill="hold"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250"/>
                                            <p:tgtEl>
                                              <p:spTgt spid="84"/>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fade">
                                          <p:cBhvr>
                                            <p:cTn id="36" dur="250"/>
                                            <p:tgtEl>
                                              <p:spTgt spid="80"/>
                                            </p:tgtEl>
                                          </p:cBhvr>
                                        </p:animEffect>
                                      </p:childTnLst>
                                    </p:cTn>
                                  </p:par>
                                </p:childTnLst>
                              </p:cTn>
                            </p:par>
                            <p:par>
                              <p:cTn id="37" fill="hold">
                                <p:stCondLst>
                                  <p:cond delay="2750"/>
                                </p:stCondLst>
                                <p:childTnLst>
                                  <p:par>
                                    <p:cTn id="38" presetID="10" presetClass="entr" presetSubtype="0" fill="hold" nodeType="after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50"/>
                                            <p:tgtEl>
                                              <p:spTgt spid="83"/>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250"/>
                                            <p:tgtEl>
                                              <p:spTgt spid="76"/>
                                            </p:tgtEl>
                                          </p:cBhvr>
                                        </p:animEffect>
                                      </p:childTnLst>
                                    </p:cTn>
                                  </p:par>
                                </p:childTnLst>
                              </p:cTn>
                            </p:par>
                            <p:par>
                              <p:cTn id="45" fill="hold">
                                <p:stCondLst>
                                  <p:cond delay="3250"/>
                                </p:stCondLst>
                                <p:childTnLst>
                                  <p:par>
                                    <p:cTn id="46" presetID="22" presetClass="entr" presetSubtype="8" fill="hold" grpId="0" nodeType="after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wipe(left)">
                                          <p:cBhvr>
                                            <p:cTn id="48"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85" grpId="0"/>
          <p:bldP spid="16" grpId="0"/>
          <p:bldP spid="1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椭圆 3"/>
          <p:cNvSpPr/>
          <p:nvPr/>
        </p:nvSpPr>
        <p:spPr>
          <a:xfrm>
            <a:off x="809150" y="1313467"/>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2"/>
                </a:solidFill>
                <a:latin typeface="Agency FB" pitchFamily="34" charset="0"/>
                <a:ea typeface="Arial Unicode MS" pitchFamily="34" charset="-122"/>
                <a:cs typeface="Arial Unicode MS" pitchFamily="34" charset="-122"/>
              </a:rPr>
              <a:t>01</a:t>
            </a:r>
            <a:endParaRPr lang="zh-CN" altLang="en-US" sz="4000" b="1" dirty="0">
              <a:solidFill>
                <a:schemeClr val="accent2"/>
              </a:solidFill>
              <a:latin typeface="Agency FB" pitchFamily="34" charset="0"/>
              <a:ea typeface="Arial Unicode MS" pitchFamily="34" charset="-122"/>
              <a:cs typeface="Arial Unicode MS" pitchFamily="34" charset="-122"/>
            </a:endParaRPr>
          </a:p>
        </p:txBody>
      </p:sp>
      <p:sp>
        <p:nvSpPr>
          <p:cNvPr id="5" name="矩形 4"/>
          <p:cNvSpPr/>
          <p:nvPr/>
        </p:nvSpPr>
        <p:spPr>
          <a:xfrm>
            <a:off x="-15100" y="2339581"/>
            <a:ext cx="1402632" cy="196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6" name="同心圆 5"/>
          <p:cNvSpPr/>
          <p:nvPr/>
        </p:nvSpPr>
        <p:spPr>
          <a:xfrm>
            <a:off x="611785" y="1131590"/>
            <a:ext cx="1423818" cy="1404156"/>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7" name="TextBox 6"/>
          <p:cNvSpPr txBox="1"/>
          <p:nvPr/>
        </p:nvSpPr>
        <p:spPr>
          <a:xfrm>
            <a:off x="2044165" y="1203598"/>
            <a:ext cx="2582758" cy="1269578"/>
          </a:xfrm>
          <a:prstGeom prst="rect">
            <a:avLst/>
          </a:prstGeom>
          <a:noFill/>
        </p:spPr>
        <p:txBody>
          <a:bodyPr wrap="none" rtlCol="0">
            <a:spAutoFit/>
          </a:bodyPr>
          <a:lstStyle/>
          <a:p>
            <a:pPr>
              <a:lnSpc>
                <a:spcPct val="150000"/>
              </a:lnSpc>
            </a:pPr>
            <a:r>
              <a:rPr lang="zh-CN" altLang="en-US" b="1" dirty="0">
                <a:solidFill>
                  <a:schemeClr val="accent2"/>
                </a:solidFill>
                <a:latin typeface="微软雅黑" panose="020B0503020204020204" pitchFamily="34" charset="-122"/>
                <a:ea typeface="微软雅黑" panose="020B0503020204020204" pitchFamily="34" charset="-122"/>
              </a:rPr>
              <a:t>单击此处添加标题</a:t>
            </a:r>
            <a:endParaRPr lang="en-US" altLang="zh-CN" b="1" dirty="0">
              <a:solidFill>
                <a:schemeClr val="accent2"/>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p>
        </p:txBody>
      </p:sp>
      <p:sp>
        <p:nvSpPr>
          <p:cNvPr id="8" name="椭圆 7"/>
          <p:cNvSpPr/>
          <p:nvPr/>
        </p:nvSpPr>
        <p:spPr>
          <a:xfrm>
            <a:off x="4892584" y="1894195"/>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3"/>
                </a:solidFill>
                <a:latin typeface="Agency FB" pitchFamily="34" charset="0"/>
                <a:ea typeface="Arial Unicode MS" pitchFamily="34" charset="-122"/>
                <a:cs typeface="Arial Unicode MS" pitchFamily="34" charset="-122"/>
              </a:rPr>
              <a:t>02</a:t>
            </a:r>
            <a:endParaRPr lang="zh-CN" altLang="en-US" sz="4000" b="1" dirty="0">
              <a:solidFill>
                <a:schemeClr val="accent3"/>
              </a:solidFill>
              <a:latin typeface="Agency FB" pitchFamily="34" charset="0"/>
              <a:ea typeface="Arial Unicode MS" pitchFamily="34" charset="-122"/>
              <a:cs typeface="Arial Unicode MS" pitchFamily="34" charset="-122"/>
            </a:endParaRPr>
          </a:p>
        </p:txBody>
      </p:sp>
      <p:sp>
        <p:nvSpPr>
          <p:cNvPr id="9" name="矩形 8"/>
          <p:cNvSpPr/>
          <p:nvPr/>
        </p:nvSpPr>
        <p:spPr>
          <a:xfrm>
            <a:off x="-15100" y="2920309"/>
            <a:ext cx="5427925" cy="1961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0" name="同心圆 9"/>
          <p:cNvSpPr/>
          <p:nvPr/>
        </p:nvSpPr>
        <p:spPr>
          <a:xfrm>
            <a:off x="4700916" y="1712318"/>
            <a:ext cx="1423818" cy="1404156"/>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1" name="椭圆 10"/>
          <p:cNvSpPr/>
          <p:nvPr/>
        </p:nvSpPr>
        <p:spPr>
          <a:xfrm>
            <a:off x="3818161" y="3633868"/>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accent4"/>
                </a:solidFill>
                <a:latin typeface="Agency FB" pitchFamily="34" charset="0"/>
                <a:ea typeface="Arial Unicode MS" pitchFamily="34" charset="-122"/>
                <a:cs typeface="Arial Unicode MS" pitchFamily="34" charset="-122"/>
              </a:rPr>
              <a:t>03</a:t>
            </a:r>
            <a:endParaRPr lang="zh-CN" altLang="en-US" sz="4000" b="1" dirty="0">
              <a:solidFill>
                <a:schemeClr val="accent4"/>
              </a:solidFill>
              <a:latin typeface="Agency FB" pitchFamily="34" charset="0"/>
              <a:ea typeface="Arial Unicode MS" pitchFamily="34" charset="-122"/>
              <a:cs typeface="Arial Unicode MS" pitchFamily="34" charset="-122"/>
            </a:endParaRPr>
          </a:p>
        </p:txBody>
      </p:sp>
      <p:sp>
        <p:nvSpPr>
          <p:cNvPr id="12" name="矩形 11"/>
          <p:cNvSpPr/>
          <p:nvPr/>
        </p:nvSpPr>
        <p:spPr>
          <a:xfrm>
            <a:off x="-15099" y="3445775"/>
            <a:ext cx="4355975" cy="1961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3" name="同心圆 12"/>
          <p:cNvSpPr/>
          <p:nvPr/>
        </p:nvSpPr>
        <p:spPr>
          <a:xfrm flipV="1">
            <a:off x="3620796" y="3445775"/>
            <a:ext cx="1423818" cy="1404156"/>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0000"/>
              </a:solidFill>
            </a:endParaRPr>
          </a:p>
        </p:txBody>
      </p:sp>
      <p:sp>
        <p:nvSpPr>
          <p:cNvPr id="14" name="TextBox 13"/>
          <p:cNvSpPr txBox="1"/>
          <p:nvPr/>
        </p:nvSpPr>
        <p:spPr>
          <a:xfrm>
            <a:off x="6165706" y="1707654"/>
            <a:ext cx="2582758" cy="1269578"/>
          </a:xfrm>
          <a:prstGeom prst="rect">
            <a:avLst/>
          </a:prstGeom>
          <a:noFill/>
        </p:spPr>
        <p:txBody>
          <a:bodyPr wrap="none" rtlCol="0">
            <a:spAutoFit/>
          </a:bodyPr>
          <a:lstStyle/>
          <a:p>
            <a:pPr>
              <a:lnSpc>
                <a:spcPct val="150000"/>
              </a:lnSpc>
            </a:pPr>
            <a:r>
              <a:rPr lang="zh-CN" altLang="en-US" b="1" dirty="0">
                <a:solidFill>
                  <a:schemeClr val="accent3"/>
                </a:solidFill>
                <a:latin typeface="微软雅黑" panose="020B0503020204020204" pitchFamily="34" charset="-122"/>
                <a:ea typeface="微软雅黑" panose="020B0503020204020204" pitchFamily="34" charset="-122"/>
              </a:rPr>
              <a:t>单击此处添加标题</a:t>
            </a:r>
            <a:endParaRPr lang="en-US" altLang="zh-CN" b="1" dirty="0">
              <a:solidFill>
                <a:schemeClr val="accent3"/>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p>
        </p:txBody>
      </p:sp>
      <p:sp>
        <p:nvSpPr>
          <p:cNvPr id="15" name="TextBox 14"/>
          <p:cNvSpPr txBox="1"/>
          <p:nvPr/>
        </p:nvSpPr>
        <p:spPr>
          <a:xfrm>
            <a:off x="5204972" y="3507854"/>
            <a:ext cx="2582758" cy="1269578"/>
          </a:xfrm>
          <a:prstGeom prst="rect">
            <a:avLst/>
          </a:prstGeom>
          <a:noFill/>
        </p:spPr>
        <p:txBody>
          <a:bodyPr wrap="none" rtlCol="0">
            <a:spAutoFit/>
          </a:bodyPr>
          <a:lstStyle/>
          <a:p>
            <a:pPr>
              <a:lnSpc>
                <a:spcPct val="150000"/>
              </a:lnSpc>
            </a:pPr>
            <a:r>
              <a:rPr lang="zh-CN" altLang="en-US" b="1" dirty="0">
                <a:solidFill>
                  <a:schemeClr val="accent4"/>
                </a:solidFill>
                <a:latin typeface="微软雅黑" panose="020B0503020204020204" pitchFamily="34" charset="-122"/>
                <a:ea typeface="微软雅黑" panose="020B0503020204020204" pitchFamily="34" charset="-122"/>
              </a:rPr>
              <a:t>单击此处添加标题</a:t>
            </a:r>
            <a:endParaRPr lang="en-US" altLang="zh-CN" b="1" dirty="0">
              <a:solidFill>
                <a:schemeClr val="accent4"/>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p>
        </p:txBody>
      </p:sp>
    </p:spTree>
    <p:extLst>
      <p:ext uri="{BB962C8B-B14F-4D97-AF65-F5344CB8AC3E}">
        <p14:creationId xmlns:p14="http://schemas.microsoft.com/office/powerpoint/2010/main" val="3791311386"/>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800"/>
                            </p:stCondLst>
                            <p:childTnLst>
                              <p:par>
                                <p:cTn id="23" presetID="22"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23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10" presetClass="entr" presetSubtype="0" fill="hold" grpId="0" nodeType="withEffect">
                                  <p:stCondLst>
                                    <p:cond delay="3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36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par>
                                <p:cTn id="47" presetID="10" presetClass="entr" presetSubtype="0" fill="hold" grpId="0" nodeType="withEffect">
                                  <p:stCondLst>
                                    <p:cond delay="30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44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p:bldP spid="5" grpId="0" animBg="1"/>
      <p:bldP spid="6" grpId="0" animBg="1"/>
      <p:bldP spid="7" grpId="0"/>
      <p:bldP spid="8" grpId="0"/>
      <p:bldP spid="9" grpId="0" animBg="1"/>
      <p:bldP spid="10" grpId="0" animBg="1"/>
      <p:bldP spid="11" grpId="0"/>
      <p:bldP spid="12" grpId="0" animBg="1"/>
      <p:bldP spid="13" grpId="0" animBg="1"/>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17189" y="1337327"/>
            <a:ext cx="7615305" cy="4114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383" tIns="43192" rIns="86383" bIns="43192"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发展历史</a:t>
            </a:r>
          </a:p>
        </p:txBody>
      </p:sp>
      <p:grpSp>
        <p:nvGrpSpPr>
          <p:cNvPr id="16" name="组合 15"/>
          <p:cNvGrpSpPr/>
          <p:nvPr/>
        </p:nvGrpSpPr>
        <p:grpSpPr>
          <a:xfrm>
            <a:off x="817189" y="1337327"/>
            <a:ext cx="1693199" cy="3024297"/>
            <a:chOff x="3903539" y="1099791"/>
            <a:chExt cx="1464402" cy="2583172"/>
          </a:xfrm>
          <a:effectLst/>
        </p:grpSpPr>
        <p:grpSp>
          <p:nvGrpSpPr>
            <p:cNvPr id="17" name="组合 16"/>
            <p:cNvGrpSpPr/>
            <p:nvPr/>
          </p:nvGrpSpPr>
          <p:grpSpPr>
            <a:xfrm>
              <a:off x="3903539" y="1099791"/>
              <a:ext cx="1464402" cy="2583172"/>
              <a:chOff x="3921785" y="1099791"/>
              <a:chExt cx="1464402" cy="2583172"/>
            </a:xfrm>
          </p:grpSpPr>
          <p:sp>
            <p:nvSpPr>
              <p:cNvPr id="20" name="矩形 19"/>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任意多边形 20"/>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4079267" y="1566045"/>
              <a:ext cx="1119097" cy="302317"/>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2012</a:t>
              </a:r>
              <a:r>
                <a:rPr lang="zh-CN" altLang="en-US" sz="1700" b="1" dirty="0">
                  <a:solidFill>
                    <a:schemeClr val="bg1"/>
                  </a:solidFill>
                  <a:latin typeface="微软雅黑" panose="020B0503020204020204" pitchFamily="34" charset="-122"/>
                  <a:ea typeface="微软雅黑" panose="020B0503020204020204" pitchFamily="34" charset="-122"/>
                </a:rPr>
                <a:t>年</a:t>
              </a:r>
              <a:r>
                <a:rPr lang="en-US" altLang="zh-CN" sz="1700" b="1" dirty="0">
                  <a:solidFill>
                    <a:schemeClr val="bg1"/>
                  </a:solidFill>
                  <a:latin typeface="微软雅黑" panose="020B0503020204020204" pitchFamily="34" charset="-122"/>
                  <a:ea typeface="微软雅黑" panose="020B0503020204020204" pitchFamily="34" charset="-122"/>
                </a:rPr>
                <a:t>4</a:t>
              </a:r>
              <a:r>
                <a:rPr lang="zh-CN" altLang="en-US" sz="1700" b="1" dirty="0">
                  <a:solidFill>
                    <a:schemeClr val="bg1"/>
                  </a:solidFill>
                  <a:latin typeface="微软雅黑" panose="020B0503020204020204" pitchFamily="34" charset="-122"/>
                  <a:ea typeface="微软雅黑" panose="020B0503020204020204" pitchFamily="34" charset="-122"/>
                </a:rPr>
                <a:t>月</a:t>
              </a:r>
            </a:p>
          </p:txBody>
        </p:sp>
        <p:sp>
          <p:nvSpPr>
            <p:cNvPr id="19" name="文本框 18"/>
            <p:cNvSpPr txBox="1"/>
            <p:nvPr/>
          </p:nvSpPr>
          <p:spPr>
            <a:xfrm>
              <a:off x="4079267" y="2006551"/>
              <a:ext cx="1151683" cy="1442107"/>
            </a:xfrm>
            <a:prstGeom prst="rect">
              <a:avLst/>
            </a:prstGeom>
            <a:noFill/>
          </p:spPr>
          <p:txBody>
            <a:bodyPr wrap="none"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grpSp>
        <p:nvGrpSpPr>
          <p:cNvPr id="34" name="组合 33"/>
          <p:cNvGrpSpPr/>
          <p:nvPr/>
        </p:nvGrpSpPr>
        <p:grpSpPr>
          <a:xfrm>
            <a:off x="2781300" y="1337327"/>
            <a:ext cx="1693199" cy="3024297"/>
            <a:chOff x="3903539" y="1099791"/>
            <a:chExt cx="1464402" cy="2583172"/>
          </a:xfrm>
          <a:effectLst/>
        </p:grpSpPr>
        <p:grpSp>
          <p:nvGrpSpPr>
            <p:cNvPr id="35" name="组合 34"/>
            <p:cNvGrpSpPr/>
            <p:nvPr/>
          </p:nvGrpSpPr>
          <p:grpSpPr>
            <a:xfrm>
              <a:off x="3903539" y="1099791"/>
              <a:ext cx="1464402" cy="2583172"/>
              <a:chOff x="3921785" y="1099791"/>
              <a:chExt cx="1464402" cy="2583172"/>
            </a:xfrm>
          </p:grpSpPr>
          <p:sp>
            <p:nvSpPr>
              <p:cNvPr id="38" name="矩形 37"/>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9" name="任意多边形 3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36" name="文本框 17"/>
            <p:cNvSpPr txBox="1"/>
            <p:nvPr/>
          </p:nvSpPr>
          <p:spPr>
            <a:xfrm>
              <a:off x="4079267" y="1566045"/>
              <a:ext cx="1119097" cy="302317"/>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2013</a:t>
              </a:r>
              <a:r>
                <a:rPr lang="zh-CN" altLang="en-US" sz="1700" b="1" dirty="0">
                  <a:solidFill>
                    <a:schemeClr val="bg1"/>
                  </a:solidFill>
                  <a:latin typeface="微软雅黑" panose="020B0503020204020204" pitchFamily="34" charset="-122"/>
                  <a:ea typeface="微软雅黑" panose="020B0503020204020204" pitchFamily="34" charset="-122"/>
                </a:rPr>
                <a:t>年</a:t>
              </a:r>
              <a:r>
                <a:rPr lang="en-US" altLang="zh-CN" sz="1700" b="1" dirty="0">
                  <a:solidFill>
                    <a:schemeClr val="bg1"/>
                  </a:solidFill>
                  <a:latin typeface="微软雅黑" panose="020B0503020204020204" pitchFamily="34" charset="-122"/>
                  <a:ea typeface="微软雅黑" panose="020B0503020204020204" pitchFamily="34" charset="-122"/>
                </a:rPr>
                <a:t>8</a:t>
              </a:r>
              <a:r>
                <a:rPr lang="zh-CN" altLang="en-US" sz="1700" b="1" dirty="0">
                  <a:solidFill>
                    <a:schemeClr val="bg1"/>
                  </a:solidFill>
                  <a:latin typeface="微软雅黑" panose="020B0503020204020204" pitchFamily="34" charset="-122"/>
                  <a:ea typeface="微软雅黑" panose="020B0503020204020204" pitchFamily="34" charset="-122"/>
                </a:rPr>
                <a:t>月</a:t>
              </a:r>
            </a:p>
          </p:txBody>
        </p:sp>
        <p:sp>
          <p:nvSpPr>
            <p:cNvPr id="37" name="文本框 18"/>
            <p:cNvSpPr txBox="1"/>
            <p:nvPr/>
          </p:nvSpPr>
          <p:spPr>
            <a:xfrm>
              <a:off x="4079267" y="2006551"/>
              <a:ext cx="1151683" cy="1442107"/>
            </a:xfrm>
            <a:prstGeom prst="rect">
              <a:avLst/>
            </a:prstGeom>
            <a:noFill/>
          </p:spPr>
          <p:txBody>
            <a:bodyPr wrap="none"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grpSp>
        <p:nvGrpSpPr>
          <p:cNvPr id="40" name="组合 39"/>
          <p:cNvGrpSpPr/>
          <p:nvPr/>
        </p:nvGrpSpPr>
        <p:grpSpPr>
          <a:xfrm>
            <a:off x="4745411" y="1337327"/>
            <a:ext cx="1693199" cy="3024297"/>
            <a:chOff x="3903539" y="1099791"/>
            <a:chExt cx="1464402" cy="2583172"/>
          </a:xfrm>
          <a:effectLst/>
        </p:grpSpPr>
        <p:grpSp>
          <p:nvGrpSpPr>
            <p:cNvPr id="41" name="组合 40"/>
            <p:cNvGrpSpPr/>
            <p:nvPr/>
          </p:nvGrpSpPr>
          <p:grpSpPr>
            <a:xfrm>
              <a:off x="3903539" y="1099791"/>
              <a:ext cx="1464402" cy="2583172"/>
              <a:chOff x="3921785" y="1099791"/>
              <a:chExt cx="1464402" cy="2583172"/>
            </a:xfrm>
          </p:grpSpPr>
          <p:sp>
            <p:nvSpPr>
              <p:cNvPr id="44" name="矩形 43"/>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5" name="任意多边形 4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42" name="文本框 17"/>
            <p:cNvSpPr txBox="1"/>
            <p:nvPr/>
          </p:nvSpPr>
          <p:spPr>
            <a:xfrm>
              <a:off x="4079267" y="1566045"/>
              <a:ext cx="1119097" cy="302317"/>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2014</a:t>
              </a:r>
              <a:r>
                <a:rPr lang="zh-CN" altLang="en-US" sz="1700" b="1" dirty="0">
                  <a:solidFill>
                    <a:schemeClr val="bg1"/>
                  </a:solidFill>
                  <a:latin typeface="微软雅黑" panose="020B0503020204020204" pitchFamily="34" charset="-122"/>
                  <a:ea typeface="微软雅黑" panose="020B0503020204020204" pitchFamily="34" charset="-122"/>
                </a:rPr>
                <a:t>年</a:t>
              </a:r>
              <a:r>
                <a:rPr lang="en-US" altLang="zh-CN" sz="1700" b="1" dirty="0">
                  <a:solidFill>
                    <a:schemeClr val="bg1"/>
                  </a:solidFill>
                  <a:latin typeface="微软雅黑" panose="020B0503020204020204" pitchFamily="34" charset="-122"/>
                  <a:ea typeface="微软雅黑" panose="020B0503020204020204" pitchFamily="34" charset="-122"/>
                </a:rPr>
                <a:t>5</a:t>
              </a:r>
              <a:r>
                <a:rPr lang="zh-CN" altLang="en-US" sz="1700" b="1" dirty="0">
                  <a:solidFill>
                    <a:schemeClr val="bg1"/>
                  </a:solidFill>
                  <a:latin typeface="微软雅黑" panose="020B0503020204020204" pitchFamily="34" charset="-122"/>
                  <a:ea typeface="微软雅黑" panose="020B0503020204020204" pitchFamily="34" charset="-122"/>
                </a:rPr>
                <a:t>月</a:t>
              </a:r>
            </a:p>
          </p:txBody>
        </p:sp>
        <p:sp>
          <p:nvSpPr>
            <p:cNvPr id="43" name="文本框 18"/>
            <p:cNvSpPr txBox="1"/>
            <p:nvPr/>
          </p:nvSpPr>
          <p:spPr>
            <a:xfrm>
              <a:off x="4079267" y="2006551"/>
              <a:ext cx="1151683" cy="1442107"/>
            </a:xfrm>
            <a:prstGeom prst="rect">
              <a:avLst/>
            </a:prstGeom>
            <a:noFill/>
          </p:spPr>
          <p:txBody>
            <a:bodyPr wrap="none"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grpSp>
        <p:nvGrpSpPr>
          <p:cNvPr id="46" name="组合 45"/>
          <p:cNvGrpSpPr/>
          <p:nvPr/>
        </p:nvGrpSpPr>
        <p:grpSpPr>
          <a:xfrm>
            <a:off x="6735069" y="1337327"/>
            <a:ext cx="1693199" cy="3024297"/>
            <a:chOff x="3903539" y="1099791"/>
            <a:chExt cx="1464402" cy="2583172"/>
          </a:xfrm>
          <a:effectLst/>
        </p:grpSpPr>
        <p:grpSp>
          <p:nvGrpSpPr>
            <p:cNvPr id="47" name="组合 46"/>
            <p:cNvGrpSpPr/>
            <p:nvPr/>
          </p:nvGrpSpPr>
          <p:grpSpPr>
            <a:xfrm>
              <a:off x="3903539" y="1099791"/>
              <a:ext cx="1464402" cy="2583172"/>
              <a:chOff x="3921785" y="1099791"/>
              <a:chExt cx="1464402" cy="2583172"/>
            </a:xfrm>
          </p:grpSpPr>
          <p:sp>
            <p:nvSpPr>
              <p:cNvPr id="50" name="矩形 49"/>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1" name="任意多边形 50"/>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386242 h 1561444"/>
                  <a:gd name="connsiteX4" fmla="*/ 0 w 1561445"/>
                  <a:gd name="connsiteY4" fmla="*/ 1306857 h 1561444"/>
                  <a:gd name="connsiteX5" fmla="*/ 1306858 w 1561445"/>
                  <a:gd name="connsiteY5" fmla="*/ 0 h 1561444"/>
                  <a:gd name="connsiteX6" fmla="*/ 1561445 w 1561445"/>
                  <a:gd name="connsiteY6" fmla="*/ 254586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386242"/>
                    </a:lnTo>
                    <a:lnTo>
                      <a:pt x="0" y="1306857"/>
                    </a:lnTo>
                    <a:lnTo>
                      <a:pt x="1306858" y="0"/>
                    </a:lnTo>
                    <a:lnTo>
                      <a:pt x="1561445" y="254586"/>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48" name="文本框 17"/>
            <p:cNvSpPr txBox="1"/>
            <p:nvPr/>
          </p:nvSpPr>
          <p:spPr>
            <a:xfrm>
              <a:off x="4079267" y="1566045"/>
              <a:ext cx="1119097" cy="302317"/>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2015</a:t>
              </a:r>
              <a:r>
                <a:rPr lang="zh-CN" altLang="en-US" sz="1700" b="1" dirty="0">
                  <a:solidFill>
                    <a:schemeClr val="bg1"/>
                  </a:solidFill>
                  <a:latin typeface="微软雅黑" panose="020B0503020204020204" pitchFamily="34" charset="-122"/>
                  <a:ea typeface="微软雅黑" panose="020B0503020204020204" pitchFamily="34" charset="-122"/>
                </a:rPr>
                <a:t>年</a:t>
              </a:r>
              <a:r>
                <a:rPr lang="en-US" altLang="zh-CN" sz="1700" b="1" dirty="0">
                  <a:solidFill>
                    <a:schemeClr val="bg1"/>
                  </a:solidFill>
                  <a:latin typeface="微软雅黑" panose="020B0503020204020204" pitchFamily="34" charset="-122"/>
                  <a:ea typeface="微软雅黑" panose="020B0503020204020204" pitchFamily="34" charset="-122"/>
                </a:rPr>
                <a:t>1</a:t>
              </a:r>
              <a:r>
                <a:rPr lang="zh-CN" altLang="en-US" sz="1700" b="1" dirty="0">
                  <a:solidFill>
                    <a:schemeClr val="bg1"/>
                  </a:solidFill>
                  <a:latin typeface="微软雅黑" panose="020B0503020204020204" pitchFamily="34" charset="-122"/>
                  <a:ea typeface="微软雅黑" panose="020B0503020204020204" pitchFamily="34" charset="-122"/>
                </a:rPr>
                <a:t>月</a:t>
              </a:r>
            </a:p>
          </p:txBody>
        </p:sp>
        <p:sp>
          <p:nvSpPr>
            <p:cNvPr id="49" name="文本框 18"/>
            <p:cNvSpPr txBox="1"/>
            <p:nvPr/>
          </p:nvSpPr>
          <p:spPr>
            <a:xfrm>
              <a:off x="4079267" y="2006551"/>
              <a:ext cx="1151683" cy="1442107"/>
            </a:xfrm>
            <a:prstGeom prst="rect">
              <a:avLst/>
            </a:prstGeom>
            <a:noFill/>
          </p:spPr>
          <p:txBody>
            <a:bodyPr wrap="none"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sp>
        <p:nvSpPr>
          <p:cNvPr id="28" name="TextBox 27"/>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29" name="TextBox 28"/>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Tree>
    <p:extLst>
      <p:ext uri="{BB962C8B-B14F-4D97-AF65-F5344CB8AC3E}">
        <p14:creationId xmlns:p14="http://schemas.microsoft.com/office/powerpoint/2010/main" val="1344372072"/>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ppt_x</p:attrName>
                                        </p:attrNameLst>
                                      </p:cBhvr>
                                      <p:tavLst>
                                        <p:tav tm="0">
                                          <p:val>
                                            <p:strVal val="#ppt_x-#ppt_w*1.125000"/>
                                          </p:val>
                                        </p:tav>
                                        <p:tav tm="100000">
                                          <p:val>
                                            <p:strVal val="#ppt_x"/>
                                          </p:val>
                                        </p:tav>
                                      </p:tavLst>
                                    </p:anim>
                                    <p:animEffect transition="in" filter="wipe(right)">
                                      <p:cBhvr>
                                        <p:cTn id="20" dur="500"/>
                                        <p:tgtEl>
                                          <p:spTgt spid="16"/>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p:tgtEl>
                                          <p:spTgt spid="34"/>
                                        </p:tgtEl>
                                        <p:attrNameLst>
                                          <p:attrName>ppt_x</p:attrName>
                                        </p:attrNameLst>
                                      </p:cBhvr>
                                      <p:tavLst>
                                        <p:tav tm="0">
                                          <p:val>
                                            <p:strVal val="#ppt_x-#ppt_w*1.125000"/>
                                          </p:val>
                                        </p:tav>
                                        <p:tav tm="100000">
                                          <p:val>
                                            <p:strVal val="#ppt_x"/>
                                          </p:val>
                                        </p:tav>
                                      </p:tavLst>
                                    </p:anim>
                                    <p:animEffect transition="in" filter="wipe(right)">
                                      <p:cBhvr>
                                        <p:cTn id="25" dur="500"/>
                                        <p:tgtEl>
                                          <p:spTgt spid="34"/>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p:tgtEl>
                                          <p:spTgt spid="40"/>
                                        </p:tgtEl>
                                        <p:attrNameLst>
                                          <p:attrName>ppt_x</p:attrName>
                                        </p:attrNameLst>
                                      </p:cBhvr>
                                      <p:tavLst>
                                        <p:tav tm="0">
                                          <p:val>
                                            <p:strVal val="#ppt_x-#ppt_w*1.125000"/>
                                          </p:val>
                                        </p:tav>
                                        <p:tav tm="100000">
                                          <p:val>
                                            <p:strVal val="#ppt_x"/>
                                          </p:val>
                                        </p:tav>
                                      </p:tavLst>
                                    </p:anim>
                                    <p:animEffect transition="in" filter="wipe(right)">
                                      <p:cBhvr>
                                        <p:cTn id="30" dur="500"/>
                                        <p:tgtEl>
                                          <p:spTgt spid="40"/>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p:tgtEl>
                                          <p:spTgt spid="46"/>
                                        </p:tgtEl>
                                        <p:attrNameLst>
                                          <p:attrName>ppt_x</p:attrName>
                                        </p:attrNameLst>
                                      </p:cBhvr>
                                      <p:tavLst>
                                        <p:tav tm="0">
                                          <p:val>
                                            <p:strVal val="#ppt_x-#ppt_w*1.125000"/>
                                          </p:val>
                                        </p:tav>
                                        <p:tav tm="100000">
                                          <p:val>
                                            <p:strVal val="#ppt_x"/>
                                          </p:val>
                                        </p:tav>
                                      </p:tavLst>
                                    </p:anim>
                                    <p:animEffect transition="in" filter="wipe(right)">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1069507" y="1150588"/>
            <a:ext cx="3181350" cy="3132535"/>
            <a:chOff x="0" y="0"/>
            <a:chExt cx="3725013" cy="3667701"/>
          </a:xfrm>
        </p:grpSpPr>
        <p:grpSp>
          <p:nvGrpSpPr>
            <p:cNvPr id="3" name="Group 10"/>
            <p:cNvGrpSpPr>
              <a:grpSpLocks/>
            </p:cNvGrpSpPr>
            <p:nvPr/>
          </p:nvGrpSpPr>
          <p:grpSpPr bwMode="auto">
            <a:xfrm>
              <a:off x="0" y="0"/>
              <a:ext cx="3725013" cy="3667701"/>
              <a:chOff x="0" y="0"/>
              <a:chExt cx="3725013" cy="3667701"/>
            </a:xfrm>
          </p:grpSpPr>
          <p:sp>
            <p:nvSpPr>
              <p:cNvPr id="9" name="Freeform 24"/>
              <p:cNvSpPr>
                <a:spLocks noChangeArrowheads="1"/>
              </p:cNvSpPr>
              <p:nvPr/>
            </p:nvSpPr>
            <p:spPr bwMode="auto">
              <a:xfrm>
                <a:off x="0" y="0"/>
                <a:ext cx="1855343" cy="2020101"/>
              </a:xfrm>
              <a:custGeom>
                <a:avLst/>
                <a:gdLst>
                  <a:gd name="T0" fmla="*/ 259 w 259"/>
                  <a:gd name="T1" fmla="*/ 282 h 282"/>
                  <a:gd name="T2" fmla="*/ 259 w 259"/>
                  <a:gd name="T3" fmla="*/ 0 h 282"/>
                  <a:gd name="T4" fmla="*/ 129 w 259"/>
                  <a:gd name="T5" fmla="*/ 98 h 282"/>
                  <a:gd name="T6" fmla="*/ 0 w 259"/>
                  <a:gd name="T7" fmla="*/ 196 h 282"/>
                  <a:gd name="T8" fmla="*/ 259 w 259"/>
                  <a:gd name="T9" fmla="*/ 282 h 282"/>
                  <a:gd name="T10" fmla="*/ 0 60000 65536"/>
                  <a:gd name="T11" fmla="*/ 0 60000 65536"/>
                  <a:gd name="T12" fmla="*/ 0 60000 65536"/>
                  <a:gd name="T13" fmla="*/ 0 60000 65536"/>
                  <a:gd name="T14" fmla="*/ 0 60000 65536"/>
                  <a:gd name="T15" fmla="*/ 0 w 259"/>
                  <a:gd name="T16" fmla="*/ 0 h 282"/>
                  <a:gd name="T17" fmla="*/ 259 w 259"/>
                  <a:gd name="T18" fmla="*/ 282 h 282"/>
                </a:gdLst>
                <a:ahLst/>
                <a:cxnLst>
                  <a:cxn ang="T10">
                    <a:pos x="T0" y="T1"/>
                  </a:cxn>
                  <a:cxn ang="T11">
                    <a:pos x="T2" y="T3"/>
                  </a:cxn>
                  <a:cxn ang="T12">
                    <a:pos x="T4" y="T5"/>
                  </a:cxn>
                  <a:cxn ang="T13">
                    <a:pos x="T6" y="T7"/>
                  </a:cxn>
                  <a:cxn ang="T14">
                    <a:pos x="T8" y="T9"/>
                  </a:cxn>
                </a:cxnLst>
                <a:rect l="T15" t="T16" r="T17" b="T18"/>
                <a:pathLst>
                  <a:path w="259" h="282">
                    <a:moveTo>
                      <a:pt x="259" y="282"/>
                    </a:moveTo>
                    <a:lnTo>
                      <a:pt x="259" y="0"/>
                    </a:lnTo>
                    <a:lnTo>
                      <a:pt x="129" y="98"/>
                    </a:lnTo>
                    <a:lnTo>
                      <a:pt x="0" y="196"/>
                    </a:lnTo>
                    <a:lnTo>
                      <a:pt x="259" y="28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0" name="Freeform 25"/>
              <p:cNvSpPr>
                <a:spLocks noChangeArrowheads="1"/>
              </p:cNvSpPr>
              <p:nvPr/>
            </p:nvSpPr>
            <p:spPr bwMode="auto">
              <a:xfrm>
                <a:off x="1855343" y="0"/>
                <a:ext cx="1869670" cy="2020101"/>
              </a:xfrm>
              <a:custGeom>
                <a:avLst/>
                <a:gdLst>
                  <a:gd name="T0" fmla="*/ 0 w 261"/>
                  <a:gd name="T1" fmla="*/ 0 h 282"/>
                  <a:gd name="T2" fmla="*/ 0 w 261"/>
                  <a:gd name="T3" fmla="*/ 282 h 282"/>
                  <a:gd name="T4" fmla="*/ 261 w 261"/>
                  <a:gd name="T5" fmla="*/ 196 h 282"/>
                  <a:gd name="T6" fmla="*/ 132 w 261"/>
                  <a:gd name="T7" fmla="*/ 98 h 282"/>
                  <a:gd name="T8" fmla="*/ 0 w 261"/>
                  <a:gd name="T9" fmla="*/ 0 h 282"/>
                  <a:gd name="T10" fmla="*/ 0 60000 65536"/>
                  <a:gd name="T11" fmla="*/ 0 60000 65536"/>
                  <a:gd name="T12" fmla="*/ 0 60000 65536"/>
                  <a:gd name="T13" fmla="*/ 0 60000 65536"/>
                  <a:gd name="T14" fmla="*/ 0 60000 65536"/>
                  <a:gd name="T15" fmla="*/ 0 w 261"/>
                  <a:gd name="T16" fmla="*/ 0 h 282"/>
                  <a:gd name="T17" fmla="*/ 261 w 261"/>
                  <a:gd name="T18" fmla="*/ 282 h 282"/>
                </a:gdLst>
                <a:ahLst/>
                <a:cxnLst>
                  <a:cxn ang="T10">
                    <a:pos x="T0" y="T1"/>
                  </a:cxn>
                  <a:cxn ang="T11">
                    <a:pos x="T2" y="T3"/>
                  </a:cxn>
                  <a:cxn ang="T12">
                    <a:pos x="T4" y="T5"/>
                  </a:cxn>
                  <a:cxn ang="T13">
                    <a:pos x="T6" y="T7"/>
                  </a:cxn>
                  <a:cxn ang="T14">
                    <a:pos x="T8" y="T9"/>
                  </a:cxn>
                </a:cxnLst>
                <a:rect l="T15" t="T16" r="T17" b="T18"/>
                <a:pathLst>
                  <a:path w="261" h="282">
                    <a:moveTo>
                      <a:pt x="0" y="0"/>
                    </a:moveTo>
                    <a:lnTo>
                      <a:pt x="0" y="282"/>
                    </a:lnTo>
                    <a:lnTo>
                      <a:pt x="261" y="196"/>
                    </a:lnTo>
                    <a:lnTo>
                      <a:pt x="132" y="9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1" name="Freeform 26"/>
              <p:cNvSpPr>
                <a:spLocks noChangeArrowheads="1"/>
              </p:cNvSpPr>
              <p:nvPr/>
            </p:nvSpPr>
            <p:spPr bwMode="auto">
              <a:xfrm>
                <a:off x="1855343" y="1404042"/>
                <a:ext cx="1869670" cy="2263659"/>
              </a:xfrm>
              <a:custGeom>
                <a:avLst/>
                <a:gdLst>
                  <a:gd name="T0" fmla="*/ 261 w 261"/>
                  <a:gd name="T1" fmla="*/ 0 h 316"/>
                  <a:gd name="T2" fmla="*/ 0 w 261"/>
                  <a:gd name="T3" fmla="*/ 86 h 316"/>
                  <a:gd name="T4" fmla="*/ 160 w 261"/>
                  <a:gd name="T5" fmla="*/ 316 h 316"/>
                  <a:gd name="T6" fmla="*/ 211 w 261"/>
                  <a:gd name="T7" fmla="*/ 158 h 316"/>
                  <a:gd name="T8" fmla="*/ 261 w 261"/>
                  <a:gd name="T9" fmla="*/ 0 h 316"/>
                  <a:gd name="T10" fmla="*/ 0 60000 65536"/>
                  <a:gd name="T11" fmla="*/ 0 60000 65536"/>
                  <a:gd name="T12" fmla="*/ 0 60000 65536"/>
                  <a:gd name="T13" fmla="*/ 0 60000 65536"/>
                  <a:gd name="T14" fmla="*/ 0 60000 65536"/>
                  <a:gd name="T15" fmla="*/ 0 w 261"/>
                  <a:gd name="T16" fmla="*/ 0 h 316"/>
                  <a:gd name="T17" fmla="*/ 261 w 261"/>
                  <a:gd name="T18" fmla="*/ 316 h 316"/>
                </a:gdLst>
                <a:ahLst/>
                <a:cxnLst>
                  <a:cxn ang="T10">
                    <a:pos x="T0" y="T1"/>
                  </a:cxn>
                  <a:cxn ang="T11">
                    <a:pos x="T2" y="T3"/>
                  </a:cxn>
                  <a:cxn ang="T12">
                    <a:pos x="T4" y="T5"/>
                  </a:cxn>
                  <a:cxn ang="T13">
                    <a:pos x="T6" y="T7"/>
                  </a:cxn>
                  <a:cxn ang="T14">
                    <a:pos x="T8" y="T9"/>
                  </a:cxn>
                </a:cxnLst>
                <a:rect l="T15" t="T16" r="T17" b="T18"/>
                <a:pathLst>
                  <a:path w="261" h="316">
                    <a:moveTo>
                      <a:pt x="261" y="0"/>
                    </a:moveTo>
                    <a:lnTo>
                      <a:pt x="0" y="86"/>
                    </a:lnTo>
                    <a:lnTo>
                      <a:pt x="160" y="316"/>
                    </a:lnTo>
                    <a:lnTo>
                      <a:pt x="211" y="158"/>
                    </a:lnTo>
                    <a:lnTo>
                      <a:pt x="261" y="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2" name="Freeform 27"/>
              <p:cNvSpPr>
                <a:spLocks noChangeArrowheads="1"/>
              </p:cNvSpPr>
              <p:nvPr/>
            </p:nvSpPr>
            <p:spPr bwMode="auto">
              <a:xfrm>
                <a:off x="702021" y="2020101"/>
                <a:ext cx="2299479" cy="1647600"/>
              </a:xfrm>
              <a:custGeom>
                <a:avLst/>
                <a:gdLst>
                  <a:gd name="T0" fmla="*/ 321 w 321"/>
                  <a:gd name="T1" fmla="*/ 230 h 230"/>
                  <a:gd name="T2" fmla="*/ 161 w 321"/>
                  <a:gd name="T3" fmla="*/ 0 h 230"/>
                  <a:gd name="T4" fmla="*/ 0 w 321"/>
                  <a:gd name="T5" fmla="*/ 230 h 230"/>
                  <a:gd name="T6" fmla="*/ 161 w 321"/>
                  <a:gd name="T7" fmla="*/ 230 h 230"/>
                  <a:gd name="T8" fmla="*/ 321 w 321"/>
                  <a:gd name="T9" fmla="*/ 230 h 230"/>
                  <a:gd name="T10" fmla="*/ 0 60000 65536"/>
                  <a:gd name="T11" fmla="*/ 0 60000 65536"/>
                  <a:gd name="T12" fmla="*/ 0 60000 65536"/>
                  <a:gd name="T13" fmla="*/ 0 60000 65536"/>
                  <a:gd name="T14" fmla="*/ 0 60000 65536"/>
                  <a:gd name="T15" fmla="*/ 0 w 321"/>
                  <a:gd name="T16" fmla="*/ 0 h 230"/>
                  <a:gd name="T17" fmla="*/ 321 w 321"/>
                  <a:gd name="T18" fmla="*/ 230 h 230"/>
                </a:gdLst>
                <a:ahLst/>
                <a:cxnLst>
                  <a:cxn ang="T10">
                    <a:pos x="T0" y="T1"/>
                  </a:cxn>
                  <a:cxn ang="T11">
                    <a:pos x="T2" y="T3"/>
                  </a:cxn>
                  <a:cxn ang="T12">
                    <a:pos x="T4" y="T5"/>
                  </a:cxn>
                  <a:cxn ang="T13">
                    <a:pos x="T6" y="T7"/>
                  </a:cxn>
                  <a:cxn ang="T14">
                    <a:pos x="T8" y="T9"/>
                  </a:cxn>
                </a:cxnLst>
                <a:rect l="T15" t="T16" r="T17" b="T18"/>
                <a:pathLst>
                  <a:path w="321" h="230">
                    <a:moveTo>
                      <a:pt x="321" y="230"/>
                    </a:moveTo>
                    <a:lnTo>
                      <a:pt x="161" y="0"/>
                    </a:lnTo>
                    <a:lnTo>
                      <a:pt x="0" y="230"/>
                    </a:lnTo>
                    <a:lnTo>
                      <a:pt x="161" y="230"/>
                    </a:lnTo>
                    <a:lnTo>
                      <a:pt x="321" y="230"/>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sp>
            <p:nvSpPr>
              <p:cNvPr id="13" name="Freeform 28"/>
              <p:cNvSpPr>
                <a:spLocks noChangeArrowheads="1"/>
              </p:cNvSpPr>
              <p:nvPr/>
            </p:nvSpPr>
            <p:spPr bwMode="auto">
              <a:xfrm>
                <a:off x="0" y="1404042"/>
                <a:ext cx="1855343" cy="2263659"/>
              </a:xfrm>
              <a:custGeom>
                <a:avLst/>
                <a:gdLst>
                  <a:gd name="T0" fmla="*/ 98 w 259"/>
                  <a:gd name="T1" fmla="*/ 316 h 316"/>
                  <a:gd name="T2" fmla="*/ 259 w 259"/>
                  <a:gd name="T3" fmla="*/ 86 h 316"/>
                  <a:gd name="T4" fmla="*/ 0 w 259"/>
                  <a:gd name="T5" fmla="*/ 0 h 316"/>
                  <a:gd name="T6" fmla="*/ 50 w 259"/>
                  <a:gd name="T7" fmla="*/ 158 h 316"/>
                  <a:gd name="T8" fmla="*/ 98 w 259"/>
                  <a:gd name="T9" fmla="*/ 316 h 316"/>
                  <a:gd name="T10" fmla="*/ 0 60000 65536"/>
                  <a:gd name="T11" fmla="*/ 0 60000 65536"/>
                  <a:gd name="T12" fmla="*/ 0 60000 65536"/>
                  <a:gd name="T13" fmla="*/ 0 60000 65536"/>
                  <a:gd name="T14" fmla="*/ 0 60000 65536"/>
                  <a:gd name="T15" fmla="*/ 0 w 259"/>
                  <a:gd name="T16" fmla="*/ 0 h 316"/>
                  <a:gd name="T17" fmla="*/ 259 w 259"/>
                  <a:gd name="T18" fmla="*/ 316 h 316"/>
                </a:gdLst>
                <a:ahLst/>
                <a:cxnLst>
                  <a:cxn ang="T10">
                    <a:pos x="T0" y="T1"/>
                  </a:cxn>
                  <a:cxn ang="T11">
                    <a:pos x="T2" y="T3"/>
                  </a:cxn>
                  <a:cxn ang="T12">
                    <a:pos x="T4" y="T5"/>
                  </a:cxn>
                  <a:cxn ang="T13">
                    <a:pos x="T6" y="T7"/>
                  </a:cxn>
                  <a:cxn ang="T14">
                    <a:pos x="T8" y="T9"/>
                  </a:cxn>
                </a:cxnLst>
                <a:rect l="T15" t="T16" r="T17" b="T18"/>
                <a:pathLst>
                  <a:path w="259" h="316">
                    <a:moveTo>
                      <a:pt x="98" y="316"/>
                    </a:moveTo>
                    <a:lnTo>
                      <a:pt x="259" y="86"/>
                    </a:lnTo>
                    <a:lnTo>
                      <a:pt x="0" y="0"/>
                    </a:lnTo>
                    <a:lnTo>
                      <a:pt x="50" y="158"/>
                    </a:lnTo>
                    <a:lnTo>
                      <a:pt x="98" y="316"/>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sym typeface="宋体" pitchFamily="2" charset="-122"/>
                </a:endParaRPr>
              </a:p>
            </p:txBody>
          </p:sp>
        </p:grpSp>
        <p:pic>
          <p:nvPicPr>
            <p:cNvPr id="4" name="图片 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4017" y="1010050"/>
              <a:ext cx="416768" cy="416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3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0279" y="2054285"/>
              <a:ext cx="415025" cy="4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0584" y="2683307"/>
              <a:ext cx="411010" cy="41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9158" y="1957035"/>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3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0362" y="984835"/>
              <a:ext cx="435092" cy="43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4" name="Straight Connector 54"/>
          <p:cNvCxnSpPr/>
          <p:nvPr/>
        </p:nvCxnSpPr>
        <p:spPr>
          <a:xfrm>
            <a:off x="4427984" y="1247750"/>
            <a:ext cx="0" cy="312420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Group 22"/>
          <p:cNvGrpSpPr>
            <a:grpSpLocks/>
          </p:cNvGrpSpPr>
          <p:nvPr/>
        </p:nvGrpSpPr>
        <p:grpSpPr bwMode="auto">
          <a:xfrm>
            <a:off x="4821957" y="1245418"/>
            <a:ext cx="850106" cy="377429"/>
            <a:chOff x="0" y="0"/>
            <a:chExt cx="1131895" cy="504056"/>
          </a:xfrm>
        </p:grpSpPr>
        <p:sp>
          <p:nvSpPr>
            <p:cNvPr id="16" name="矩形 46"/>
            <p:cNvSpPr>
              <a:spLocks noChangeArrowheads="1"/>
            </p:cNvSpPr>
            <p:nvPr/>
          </p:nvSpPr>
          <p:spPr bwMode="auto">
            <a:xfrm>
              <a:off x="0" y="0"/>
              <a:ext cx="1080120"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7"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ea typeface="+mj-ea"/>
                  <a:sym typeface="方正兰亭细黑_GBK" charset="-122"/>
                </a:rPr>
                <a:t>标题一</a:t>
              </a:r>
            </a:p>
          </p:txBody>
        </p:sp>
      </p:grpSp>
      <p:sp>
        <p:nvSpPr>
          <p:cNvPr id="18" name="矩形 60"/>
          <p:cNvSpPr>
            <a:spLocks noChangeArrowheads="1"/>
          </p:cNvSpPr>
          <p:nvPr/>
        </p:nvSpPr>
        <p:spPr bwMode="auto">
          <a:xfrm>
            <a:off x="5814094" y="120359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p:txBody>
      </p:sp>
      <p:grpSp>
        <p:nvGrpSpPr>
          <p:cNvPr id="19" name="Group 22"/>
          <p:cNvGrpSpPr>
            <a:grpSpLocks/>
          </p:cNvGrpSpPr>
          <p:nvPr/>
        </p:nvGrpSpPr>
        <p:grpSpPr bwMode="auto">
          <a:xfrm>
            <a:off x="4821957" y="1907344"/>
            <a:ext cx="850106" cy="37742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1"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标题二</a:t>
              </a:r>
            </a:p>
          </p:txBody>
        </p:sp>
      </p:grpSp>
      <p:sp>
        <p:nvSpPr>
          <p:cNvPr id="22" name="矩形 60"/>
          <p:cNvSpPr>
            <a:spLocks noChangeArrowheads="1"/>
          </p:cNvSpPr>
          <p:nvPr/>
        </p:nvSpPr>
        <p:spPr bwMode="auto">
          <a:xfrm>
            <a:off x="5814094" y="1865524"/>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p:txBody>
      </p:sp>
      <p:grpSp>
        <p:nvGrpSpPr>
          <p:cNvPr id="23" name="Group 22"/>
          <p:cNvGrpSpPr>
            <a:grpSpLocks/>
          </p:cNvGrpSpPr>
          <p:nvPr/>
        </p:nvGrpSpPr>
        <p:grpSpPr bwMode="auto">
          <a:xfrm>
            <a:off x="4821957" y="2578873"/>
            <a:ext cx="850106" cy="377429"/>
            <a:chOff x="0" y="0"/>
            <a:chExt cx="1131895" cy="504056"/>
          </a:xfrm>
        </p:grpSpPr>
        <p:sp>
          <p:nvSpPr>
            <p:cNvPr id="24" name="矩形 46"/>
            <p:cNvSpPr>
              <a:spLocks noChangeArrowheads="1"/>
            </p:cNvSpPr>
            <p:nvPr/>
          </p:nvSpPr>
          <p:spPr bwMode="auto">
            <a:xfrm>
              <a:off x="0" y="0"/>
              <a:ext cx="1080120" cy="50405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5"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标题三</a:t>
              </a:r>
            </a:p>
          </p:txBody>
        </p:sp>
      </p:grpSp>
      <p:sp>
        <p:nvSpPr>
          <p:cNvPr id="26" name="矩形 60"/>
          <p:cNvSpPr>
            <a:spLocks noChangeArrowheads="1"/>
          </p:cNvSpPr>
          <p:nvPr/>
        </p:nvSpPr>
        <p:spPr bwMode="auto">
          <a:xfrm>
            <a:off x="5814094" y="2537053"/>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p:txBody>
      </p:sp>
      <p:grpSp>
        <p:nvGrpSpPr>
          <p:cNvPr id="27" name="Group 22"/>
          <p:cNvGrpSpPr>
            <a:grpSpLocks/>
          </p:cNvGrpSpPr>
          <p:nvPr/>
        </p:nvGrpSpPr>
        <p:grpSpPr bwMode="auto">
          <a:xfrm>
            <a:off x="4821957" y="3226945"/>
            <a:ext cx="850106" cy="377429"/>
            <a:chOff x="0" y="0"/>
            <a:chExt cx="1131895" cy="504056"/>
          </a:xfrm>
        </p:grpSpPr>
        <p:sp>
          <p:nvSpPr>
            <p:cNvPr id="28" name="矩形 46"/>
            <p:cNvSpPr>
              <a:spLocks noChangeArrowheads="1"/>
            </p:cNvSpPr>
            <p:nvPr/>
          </p:nvSpPr>
          <p:spPr bwMode="auto">
            <a:xfrm>
              <a:off x="0" y="0"/>
              <a:ext cx="1080120" cy="504056"/>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9"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标题四</a:t>
              </a:r>
            </a:p>
          </p:txBody>
        </p:sp>
      </p:grpSp>
      <p:sp>
        <p:nvSpPr>
          <p:cNvPr id="30" name="矩形 60"/>
          <p:cNvSpPr>
            <a:spLocks noChangeArrowheads="1"/>
          </p:cNvSpPr>
          <p:nvPr/>
        </p:nvSpPr>
        <p:spPr bwMode="auto">
          <a:xfrm>
            <a:off x="5814094" y="3185125"/>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p:txBody>
      </p:sp>
      <p:grpSp>
        <p:nvGrpSpPr>
          <p:cNvPr id="31" name="Group 22"/>
          <p:cNvGrpSpPr>
            <a:grpSpLocks/>
          </p:cNvGrpSpPr>
          <p:nvPr/>
        </p:nvGrpSpPr>
        <p:grpSpPr bwMode="auto">
          <a:xfrm>
            <a:off x="4821957" y="3884707"/>
            <a:ext cx="850106" cy="377429"/>
            <a:chOff x="0" y="0"/>
            <a:chExt cx="1131895" cy="504056"/>
          </a:xfrm>
        </p:grpSpPr>
        <p:sp>
          <p:nvSpPr>
            <p:cNvPr id="32" name="矩形 46"/>
            <p:cNvSpPr>
              <a:spLocks noChangeArrowheads="1"/>
            </p:cNvSpPr>
            <p:nvPr/>
          </p:nvSpPr>
          <p:spPr bwMode="auto">
            <a:xfrm>
              <a:off x="0" y="0"/>
              <a:ext cx="1080120" cy="50405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3"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标题五</a:t>
              </a:r>
            </a:p>
          </p:txBody>
        </p:sp>
      </p:grpSp>
      <p:sp>
        <p:nvSpPr>
          <p:cNvPr id="34" name="矩形 60"/>
          <p:cNvSpPr>
            <a:spLocks noChangeArrowheads="1"/>
          </p:cNvSpPr>
          <p:nvPr/>
        </p:nvSpPr>
        <p:spPr bwMode="auto">
          <a:xfrm>
            <a:off x="5814094" y="384288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p:txBody>
      </p:sp>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Tree>
    <p:extLst>
      <p:ext uri="{BB962C8B-B14F-4D97-AF65-F5344CB8AC3E}">
        <p14:creationId xmlns:p14="http://schemas.microsoft.com/office/powerpoint/2010/main" val="3320267970"/>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3000"/>
                            </p:stCondLst>
                            <p:childTnLst>
                              <p:par>
                                <p:cTn id="28" presetID="2" presetClass="entr" presetSubtype="2" decel="10000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4000"/>
                            </p:stCondLst>
                            <p:childTnLst>
                              <p:par>
                                <p:cTn id="37" presetID="2" presetClass="entr" presetSubtype="2" decel="10000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childTnLst>
                          </p:cTn>
                        </p:par>
                        <p:par>
                          <p:cTn id="45" fill="hold">
                            <p:stCondLst>
                              <p:cond delay="5000"/>
                            </p:stCondLst>
                            <p:childTnLst>
                              <p:par>
                                <p:cTn id="46" presetID="2" presetClass="entr" presetSubtype="2" decel="10000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1+#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10" presetClass="entr" presetSubtype="0"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par>
                          <p:cTn id="54" fill="hold">
                            <p:stCondLst>
                              <p:cond delay="6000"/>
                            </p:stCondLst>
                            <p:childTnLst>
                              <p:par>
                                <p:cTn id="55" presetID="2" presetClass="entr" presetSubtype="2" decel="10000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childTnLst>
                          </p:cTn>
                        </p:par>
                        <p:par>
                          <p:cTn id="63" fill="hold">
                            <p:stCondLst>
                              <p:cond delay="7000"/>
                            </p:stCondLst>
                            <p:childTnLst>
                              <p:par>
                                <p:cTn id="64" presetID="2" presetClass="entr" presetSubtype="2" decel="100000"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500" fill="hold"/>
                                        <p:tgtEl>
                                          <p:spTgt spid="34"/>
                                        </p:tgtEl>
                                        <p:attrNameLst>
                                          <p:attrName>ppt_x</p:attrName>
                                        </p:attrNameLst>
                                      </p:cBhvr>
                                      <p:tavLst>
                                        <p:tav tm="0">
                                          <p:val>
                                            <p:strVal val="1+#ppt_w/2"/>
                                          </p:val>
                                        </p:tav>
                                        <p:tav tm="100000">
                                          <p:val>
                                            <p:strVal val="#ppt_x"/>
                                          </p:val>
                                        </p:tav>
                                      </p:tavLst>
                                    </p:anim>
                                    <p:anim calcmode="lin" valueType="num">
                                      <p:cBhvr additive="base">
                                        <p:cTn id="67"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6" grpId="0"/>
      <p:bldP spid="30"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Title 3"/>
          <p:cNvSpPr txBox="1">
            <a:spLocks/>
          </p:cNvSpPr>
          <p:nvPr/>
        </p:nvSpPr>
        <p:spPr>
          <a:xfrm>
            <a:off x="1315558" y="2430771"/>
            <a:ext cx="1500958" cy="213733"/>
          </a:xfrm>
          <a:prstGeom prst="rect">
            <a:avLst/>
          </a:prstGeom>
        </p:spPr>
        <p:txBody>
          <a:bodyPr lIns="78374" tIns="39187" rIns="78374" bIns="39187"/>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tx1">
                    <a:lumMod val="65000"/>
                    <a:lumOff val="35000"/>
                  </a:schemeClr>
                </a:solidFill>
                <a:latin typeface="微软雅黑" pitchFamily="34" charset="-122"/>
                <a:ea typeface="微软雅黑" pitchFamily="34" charset="-122"/>
              </a:rPr>
              <a:t>单击填加标题</a:t>
            </a:r>
            <a:endParaRPr lang="en-US" sz="1600" b="1" dirty="0">
              <a:solidFill>
                <a:schemeClr val="tx1">
                  <a:lumMod val="65000"/>
                  <a:lumOff val="35000"/>
                </a:schemeClr>
              </a:solidFill>
              <a:latin typeface="微软雅黑" pitchFamily="34" charset="-122"/>
              <a:ea typeface="微软雅黑" pitchFamily="34" charset="-122"/>
            </a:endParaRPr>
          </a:p>
        </p:txBody>
      </p:sp>
      <p:grpSp>
        <p:nvGrpSpPr>
          <p:cNvPr id="5" name="Group 36"/>
          <p:cNvGrpSpPr/>
          <p:nvPr/>
        </p:nvGrpSpPr>
        <p:grpSpPr>
          <a:xfrm>
            <a:off x="3905938" y="1145477"/>
            <a:ext cx="1219652" cy="1139817"/>
            <a:chOff x="5665775" y="2466267"/>
            <a:chExt cx="1896557" cy="1772642"/>
          </a:xfrm>
        </p:grpSpPr>
        <p:sp>
          <p:nvSpPr>
            <p:cNvPr id="6" name="Rectangle 16"/>
            <p:cNvSpPr/>
            <p:nvPr/>
          </p:nvSpPr>
          <p:spPr bwMode="auto">
            <a:xfrm>
              <a:off x="5665775" y="2466267"/>
              <a:ext cx="1896557" cy="177264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 name="Picture 2" descr="C:\Users\Jonahs\Dropbox\Projects SCOTT\MEET Windows Azure\source\Background\tile-icon-storag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1"/>
          <p:cNvGrpSpPr/>
          <p:nvPr/>
        </p:nvGrpSpPr>
        <p:grpSpPr>
          <a:xfrm>
            <a:off x="1374277" y="1145477"/>
            <a:ext cx="1219652" cy="1139817"/>
            <a:chOff x="1685919" y="596839"/>
            <a:chExt cx="1896557" cy="1772642"/>
          </a:xfrm>
        </p:grpSpPr>
        <p:sp>
          <p:nvSpPr>
            <p:cNvPr id="9" name="Rectangle 7"/>
            <p:cNvSpPr/>
            <p:nvPr/>
          </p:nvSpPr>
          <p:spPr bwMode="auto">
            <a:xfrm>
              <a:off x="1685919" y="596839"/>
              <a:ext cx="1896557" cy="1772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10" name="Picture 3" descr="C:\Users\Jonahs\Dropbox\Projects SCOTT\MEET Windows Azure\source\Background\tile-icon-bigdat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35"/>
          <p:cNvGrpSpPr/>
          <p:nvPr/>
        </p:nvGrpSpPr>
        <p:grpSpPr>
          <a:xfrm>
            <a:off x="3905665" y="2331979"/>
            <a:ext cx="1219652" cy="1139817"/>
            <a:chOff x="3671322" y="4341709"/>
            <a:chExt cx="1896557" cy="1772642"/>
          </a:xfrm>
        </p:grpSpPr>
        <p:sp>
          <p:nvSpPr>
            <p:cNvPr id="12" name="Rectangle 25"/>
            <p:cNvSpPr/>
            <p:nvPr/>
          </p:nvSpPr>
          <p:spPr bwMode="auto">
            <a:xfrm>
              <a:off x="3671322" y="4341709"/>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13" name="Picture 4" descr="C:\Users\Jonahs\Dropbox\Projects SCOTT\MEET Windows Azure\source\Background\tile-icon-cach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37"/>
          <p:cNvGrpSpPr/>
          <p:nvPr/>
        </p:nvGrpSpPr>
        <p:grpSpPr>
          <a:xfrm>
            <a:off x="3905665" y="3520165"/>
            <a:ext cx="1219652" cy="1139817"/>
            <a:chOff x="5656726" y="4341709"/>
            <a:chExt cx="1896557" cy="1772642"/>
          </a:xfrm>
        </p:grpSpPr>
        <p:sp>
          <p:nvSpPr>
            <p:cNvPr id="15" name="Rectangle 28"/>
            <p:cNvSpPr/>
            <p:nvPr/>
          </p:nvSpPr>
          <p:spPr bwMode="auto">
            <a:xfrm>
              <a:off x="5656726" y="4341709"/>
              <a:ext cx="1896557" cy="1772642"/>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16" name="Picture 5" descr="C:\Users\Jonahs\Dropbox\Projects SCOTT\MEET Windows Azure\source\Background\tile-icon-CD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7" name="Group 2"/>
          <p:cNvGrpSpPr/>
          <p:nvPr/>
        </p:nvGrpSpPr>
        <p:grpSpPr>
          <a:xfrm>
            <a:off x="2639971" y="1145477"/>
            <a:ext cx="1219652" cy="1139817"/>
            <a:chOff x="3671323" y="596839"/>
            <a:chExt cx="1896557" cy="1772642"/>
          </a:xfrm>
        </p:grpSpPr>
        <p:sp>
          <p:nvSpPr>
            <p:cNvPr id="18" name="Rectangle 10"/>
            <p:cNvSpPr/>
            <p:nvPr/>
          </p:nvSpPr>
          <p:spPr bwMode="auto">
            <a:xfrm>
              <a:off x="3671323" y="59683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19" name="Picture 6" descr="C:\Users\Jonahs\Dropbox\Projects SCOTT\MEET Windows Azure\source\Background\tile-icon-databas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Group 5"/>
          <p:cNvGrpSpPr/>
          <p:nvPr/>
        </p:nvGrpSpPr>
        <p:grpSpPr>
          <a:xfrm>
            <a:off x="6448692" y="2331979"/>
            <a:ext cx="1219652" cy="1139817"/>
            <a:chOff x="9645631" y="2476591"/>
            <a:chExt cx="1896557" cy="1772642"/>
          </a:xfrm>
        </p:grpSpPr>
        <p:sp>
          <p:nvSpPr>
            <p:cNvPr id="21" name="Rectangle 22"/>
            <p:cNvSpPr/>
            <p:nvPr/>
          </p:nvSpPr>
          <p:spPr bwMode="auto">
            <a:xfrm>
              <a:off x="9645631" y="2476591"/>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22" name="Picture 7" descr="C:\Users\Jonahs\Dropbox\Projects SCOTT\MEET Windows Azure\source\Background\tile-icon-identity.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4"/>
          <p:cNvGrpSpPr/>
          <p:nvPr/>
        </p:nvGrpSpPr>
        <p:grpSpPr>
          <a:xfrm>
            <a:off x="2639971" y="3520165"/>
            <a:ext cx="1219652" cy="1139817"/>
            <a:chOff x="5665775" y="596839"/>
            <a:chExt cx="1896557" cy="1772642"/>
          </a:xfrm>
        </p:grpSpPr>
        <p:sp>
          <p:nvSpPr>
            <p:cNvPr id="24" name="Rectangle 13"/>
            <p:cNvSpPr/>
            <p:nvPr/>
          </p:nvSpPr>
          <p:spPr bwMode="auto">
            <a:xfrm>
              <a:off x="5665775" y="596839"/>
              <a:ext cx="1896557" cy="177264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25" name="Picture 8" descr="C:\Users\Jonahs\Dropbox\Projects SCOTT\MEET Windows Azure\source\Background\tile-icon-media.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34"/>
          <p:cNvGrpSpPr/>
          <p:nvPr/>
        </p:nvGrpSpPr>
        <p:grpSpPr>
          <a:xfrm>
            <a:off x="5177179" y="2330888"/>
            <a:ext cx="1219652" cy="1139817"/>
            <a:chOff x="7651179" y="2466267"/>
            <a:chExt cx="1896557" cy="1772642"/>
          </a:xfrm>
        </p:grpSpPr>
        <p:sp>
          <p:nvSpPr>
            <p:cNvPr id="27" name="Rectangle 19"/>
            <p:cNvSpPr/>
            <p:nvPr/>
          </p:nvSpPr>
          <p:spPr bwMode="auto">
            <a:xfrm>
              <a:off x="7651179" y="2466267"/>
              <a:ext cx="1896557" cy="1772642"/>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28" name="Picture 9" descr="C:\Users\Jonahs\Dropbox\Projects SCOTT\MEET Windows Azure\source\Background\tile-icon-messaging.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33"/>
          <p:cNvGrpSpPr/>
          <p:nvPr/>
        </p:nvGrpSpPr>
        <p:grpSpPr>
          <a:xfrm>
            <a:off x="5177179" y="3520165"/>
            <a:ext cx="1219652" cy="1139817"/>
            <a:chOff x="7651178" y="4341709"/>
            <a:chExt cx="1896557" cy="1772642"/>
          </a:xfrm>
        </p:grpSpPr>
        <p:sp>
          <p:nvSpPr>
            <p:cNvPr id="30" name="Rectangle 31"/>
            <p:cNvSpPr/>
            <p:nvPr/>
          </p:nvSpPr>
          <p:spPr bwMode="auto">
            <a:xfrm>
              <a:off x="7651178" y="4341709"/>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1" name="Picture 10" descr="C:\Users\Jonahs\Dropbox\Projects SCOTT\MEET Windows Azure\source\Background\tile-icon-network.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Group 29"/>
          <p:cNvGrpSpPr/>
          <p:nvPr/>
        </p:nvGrpSpPr>
        <p:grpSpPr>
          <a:xfrm>
            <a:off x="5182438" y="1145477"/>
            <a:ext cx="1219652" cy="1139817"/>
            <a:chOff x="5665775" y="2466267"/>
            <a:chExt cx="1896557" cy="1772642"/>
          </a:xfrm>
        </p:grpSpPr>
        <p:sp>
          <p:nvSpPr>
            <p:cNvPr id="33" name="Rectangle 30"/>
            <p:cNvSpPr/>
            <p:nvPr/>
          </p:nvSpPr>
          <p:spPr bwMode="auto">
            <a:xfrm>
              <a:off x="5665775" y="2466267"/>
              <a:ext cx="1896557" cy="1772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4"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Title 3"/>
          <p:cNvSpPr txBox="1">
            <a:spLocks/>
          </p:cNvSpPr>
          <p:nvPr/>
        </p:nvSpPr>
        <p:spPr>
          <a:xfrm>
            <a:off x="1409552" y="2776303"/>
            <a:ext cx="1172730" cy="769442"/>
          </a:xfrm>
          <a:prstGeom prst="rect">
            <a:avLst/>
          </a:prstGeom>
        </p:spPr>
        <p:txBody>
          <a:bodyPr vert="horz" wrap="square" lIns="0" tIns="0" rIns="0" bIns="0" rtlCol="0" anchor="t">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单击填加文字内容</a:t>
            </a:r>
            <a:endParaRPr lang="en-US" altLang="zh-CN" sz="11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单击填加文字内容</a:t>
            </a:r>
          </a:p>
          <a:p>
            <a:pPr>
              <a:lnSpc>
                <a:spcPct val="150000"/>
              </a:lnSpc>
            </a:pPr>
            <a:endParaRPr lang="zh-CN" altLang="en-US"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80774072"/>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par>
                                <p:cTn id="15" presetID="10" presetClass="entr" presetSubtype="0" fill="hold" nodeType="withEffect">
                                  <p:stCondLst>
                                    <p:cond delay="5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childTnLst>
                                </p:cTn>
                              </p:par>
                              <p:par>
                                <p:cTn id="18" presetID="10" presetClass="entr" presetSubtype="0" fill="hold" nodeType="withEffect">
                                  <p:stCondLst>
                                    <p:cond delay="15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childTnLst>
                                </p:cTn>
                              </p:par>
                              <p:par>
                                <p:cTn id="21" presetID="10" presetClass="entr" presetSubtype="0"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childTnLst>
                                </p:cTn>
                              </p:par>
                              <p:par>
                                <p:cTn id="24" presetID="10" presetClass="entr" presetSubtype="0" fill="hold" nodeType="withEffect">
                                  <p:stCondLst>
                                    <p:cond delay="10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childTnLst>
                                </p:cTn>
                              </p:par>
                              <p:par>
                                <p:cTn id="27" presetID="10" presetClass="entr" presetSubtype="0" fill="hold" nodeType="withEffect">
                                  <p:stCondLst>
                                    <p:cond delay="75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childTnLst>
                                </p:cTn>
                              </p:par>
                              <p:par>
                                <p:cTn id="30" presetID="10" presetClass="entr" presetSubtype="0" fill="hold" nodeType="withEffect">
                                  <p:stCondLst>
                                    <p:cond delay="75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childTnLst>
                                </p:cTn>
                              </p:par>
                              <p:par>
                                <p:cTn id="33" presetID="10" presetClass="entr" presetSubtype="0" fill="hold" nodeType="withEffect">
                                  <p:stCondLst>
                                    <p:cond delay="10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childTnLst>
                                </p:cTn>
                              </p:par>
                              <p:par>
                                <p:cTn id="36" presetID="10" presetClass="entr" presetSubtype="0" fill="hold" nodeType="withEffect">
                                  <p:stCondLst>
                                    <p:cond delay="45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childTnLst>
                                </p:cTn>
                              </p:par>
                              <p:par>
                                <p:cTn id="39" presetID="10" presetClass="entr" presetSubtype="0" fill="hold" nodeType="withEffect">
                                  <p:stCondLst>
                                    <p:cond delay="75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Rectangle 74"/>
          <p:cNvSpPr/>
          <p:nvPr/>
        </p:nvSpPr>
        <p:spPr>
          <a:xfrm>
            <a:off x="1259632" y="2118661"/>
            <a:ext cx="1510531" cy="197136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mn-ea"/>
            </a:endParaRPr>
          </a:p>
        </p:txBody>
      </p:sp>
      <p:cxnSp>
        <p:nvCxnSpPr>
          <p:cNvPr id="5" name="Straight Connector 7"/>
          <p:cNvCxnSpPr/>
          <p:nvPr/>
        </p:nvCxnSpPr>
        <p:spPr>
          <a:xfrm>
            <a:off x="1259632" y="25088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1259633" y="2205570"/>
            <a:ext cx="1510530" cy="169277"/>
          </a:xfrm>
          <a:prstGeom prst="rect">
            <a:avLst/>
          </a:prstGeom>
          <a:noFill/>
        </p:spPr>
        <p:txBody>
          <a:bodyPr wrap="square" lIns="0" tIns="0" rIns="91420" bIns="0" rtlCol="0">
            <a:spAutoFit/>
          </a:bodyPr>
          <a:lstStyle/>
          <a:p>
            <a:pPr algn="ctr"/>
            <a:r>
              <a:rPr lang="zh-CN" altLang="en-US" sz="1100" b="1" dirty="0">
                <a:solidFill>
                  <a:schemeClr val="bg1"/>
                </a:solidFill>
                <a:latin typeface="+mn-ea"/>
                <a:cs typeface="Helvetica Neue"/>
              </a:rPr>
              <a:t>填加标题</a:t>
            </a:r>
            <a:endParaRPr lang="en-US" sz="1100" b="1" dirty="0">
              <a:solidFill>
                <a:schemeClr val="bg1"/>
              </a:solidFill>
              <a:latin typeface="+mn-ea"/>
              <a:cs typeface="Helvetica Neue"/>
            </a:endParaRPr>
          </a:p>
        </p:txBody>
      </p:sp>
      <p:sp>
        <p:nvSpPr>
          <p:cNvPr id="7" name="TextBox 6"/>
          <p:cNvSpPr txBox="1"/>
          <p:nvPr/>
        </p:nvSpPr>
        <p:spPr>
          <a:xfrm>
            <a:off x="1259633" y="2739480"/>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bg1"/>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bg1"/>
              </a:solidFill>
              <a:latin typeface="+mn-ea"/>
              <a:cs typeface="Calibri"/>
            </a:endParaRPr>
          </a:p>
        </p:txBody>
      </p:sp>
      <p:sp>
        <p:nvSpPr>
          <p:cNvPr id="8" name="Rectangle 90"/>
          <p:cNvSpPr/>
          <p:nvPr/>
        </p:nvSpPr>
        <p:spPr>
          <a:xfrm>
            <a:off x="2959688" y="2118661"/>
            <a:ext cx="1510531" cy="197136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mn-ea"/>
            </a:endParaRPr>
          </a:p>
        </p:txBody>
      </p:sp>
      <p:cxnSp>
        <p:nvCxnSpPr>
          <p:cNvPr id="9" name="Straight Connector 97"/>
          <p:cNvCxnSpPr/>
          <p:nvPr/>
        </p:nvCxnSpPr>
        <p:spPr>
          <a:xfrm>
            <a:off x="2959688" y="25088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2959689" y="2205570"/>
            <a:ext cx="1510530" cy="169277"/>
          </a:xfrm>
          <a:prstGeom prst="rect">
            <a:avLst/>
          </a:prstGeom>
          <a:noFill/>
        </p:spPr>
        <p:txBody>
          <a:bodyPr wrap="square" lIns="0" tIns="0" rIns="91420" bIns="0" rtlCol="0">
            <a:spAutoFit/>
          </a:bodyPr>
          <a:lstStyle/>
          <a:p>
            <a:pPr algn="ctr"/>
            <a:r>
              <a:rPr lang="zh-CN" altLang="en-US" sz="1100" b="1" dirty="0">
                <a:solidFill>
                  <a:schemeClr val="bg1"/>
                </a:solidFill>
                <a:latin typeface="+mn-ea"/>
                <a:cs typeface="Helvetica Neue"/>
              </a:rPr>
              <a:t>填加标题</a:t>
            </a:r>
            <a:endParaRPr lang="en-US" altLang="zh-CN" sz="1100" b="1" dirty="0">
              <a:solidFill>
                <a:schemeClr val="bg1"/>
              </a:solidFill>
              <a:latin typeface="+mn-ea"/>
              <a:cs typeface="Helvetica Neue"/>
            </a:endParaRPr>
          </a:p>
        </p:txBody>
      </p:sp>
      <p:sp>
        <p:nvSpPr>
          <p:cNvPr id="11" name="TextBox 10"/>
          <p:cNvSpPr txBox="1"/>
          <p:nvPr/>
        </p:nvSpPr>
        <p:spPr>
          <a:xfrm>
            <a:off x="2959689" y="27394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bg1"/>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bg1"/>
              </a:solidFill>
              <a:latin typeface="+mn-ea"/>
              <a:cs typeface="Calibri"/>
            </a:endParaRPr>
          </a:p>
        </p:txBody>
      </p:sp>
      <p:sp>
        <p:nvSpPr>
          <p:cNvPr id="12" name="Rectangle 127"/>
          <p:cNvSpPr/>
          <p:nvPr/>
        </p:nvSpPr>
        <p:spPr>
          <a:xfrm>
            <a:off x="4671319" y="2112978"/>
            <a:ext cx="1510531" cy="197136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mn-ea"/>
            </a:endParaRPr>
          </a:p>
        </p:txBody>
      </p:sp>
      <p:cxnSp>
        <p:nvCxnSpPr>
          <p:cNvPr id="13" name="Straight Connector 130"/>
          <p:cNvCxnSpPr/>
          <p:nvPr/>
        </p:nvCxnSpPr>
        <p:spPr>
          <a:xfrm>
            <a:off x="4671319" y="2503143"/>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671320" y="2199887"/>
            <a:ext cx="1510530" cy="169277"/>
          </a:xfrm>
          <a:prstGeom prst="rect">
            <a:avLst/>
          </a:prstGeom>
          <a:noFill/>
        </p:spPr>
        <p:txBody>
          <a:bodyPr wrap="square" lIns="0" tIns="0" rIns="91420" bIns="0" rtlCol="0">
            <a:spAutoFit/>
          </a:bodyPr>
          <a:lstStyle/>
          <a:p>
            <a:pPr algn="ctr"/>
            <a:r>
              <a:rPr lang="zh-CN" altLang="en-US" sz="1100" b="1" dirty="0">
                <a:solidFill>
                  <a:schemeClr val="bg1"/>
                </a:solidFill>
                <a:latin typeface="+mn-ea"/>
                <a:cs typeface="Helvetica Neue"/>
              </a:rPr>
              <a:t>填加标题</a:t>
            </a:r>
            <a:endParaRPr lang="en-US" altLang="zh-CN" sz="1100" b="1" dirty="0">
              <a:solidFill>
                <a:schemeClr val="bg1"/>
              </a:solidFill>
              <a:latin typeface="+mn-ea"/>
              <a:cs typeface="Helvetica Neue"/>
            </a:endParaRPr>
          </a:p>
        </p:txBody>
      </p:sp>
      <p:sp>
        <p:nvSpPr>
          <p:cNvPr id="15" name="TextBox 14"/>
          <p:cNvSpPr txBox="1"/>
          <p:nvPr/>
        </p:nvSpPr>
        <p:spPr>
          <a:xfrm>
            <a:off x="4671320" y="2733797"/>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bg1"/>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bg1"/>
              </a:solidFill>
              <a:latin typeface="+mn-ea"/>
              <a:cs typeface="Calibri"/>
            </a:endParaRPr>
          </a:p>
        </p:txBody>
      </p:sp>
      <p:sp>
        <p:nvSpPr>
          <p:cNvPr id="16" name="Rectangle 138"/>
          <p:cNvSpPr/>
          <p:nvPr/>
        </p:nvSpPr>
        <p:spPr>
          <a:xfrm>
            <a:off x="6373837" y="2107453"/>
            <a:ext cx="1510531" cy="197136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latin typeface="+mn-ea"/>
            </a:endParaRPr>
          </a:p>
        </p:txBody>
      </p:sp>
      <p:cxnSp>
        <p:nvCxnSpPr>
          <p:cNvPr id="17" name="Straight Connector 140"/>
          <p:cNvCxnSpPr/>
          <p:nvPr/>
        </p:nvCxnSpPr>
        <p:spPr>
          <a:xfrm>
            <a:off x="6373837" y="2497618"/>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373838" y="2194362"/>
            <a:ext cx="1510530" cy="169277"/>
          </a:xfrm>
          <a:prstGeom prst="rect">
            <a:avLst/>
          </a:prstGeom>
          <a:noFill/>
        </p:spPr>
        <p:txBody>
          <a:bodyPr wrap="square" lIns="0" tIns="0" rIns="91420" bIns="0" rtlCol="0">
            <a:spAutoFit/>
          </a:bodyPr>
          <a:lstStyle/>
          <a:p>
            <a:pPr algn="ctr"/>
            <a:r>
              <a:rPr lang="zh-CN" altLang="en-US" sz="1100" b="1" dirty="0">
                <a:solidFill>
                  <a:schemeClr val="bg1"/>
                </a:solidFill>
                <a:latin typeface="+mn-ea"/>
                <a:cs typeface="Helvetica Neue"/>
              </a:rPr>
              <a:t>填加标题</a:t>
            </a:r>
            <a:endParaRPr lang="en-US" altLang="zh-CN" sz="1100" b="1" dirty="0">
              <a:solidFill>
                <a:schemeClr val="bg1"/>
              </a:solidFill>
              <a:latin typeface="+mn-ea"/>
              <a:cs typeface="Helvetica Neue"/>
            </a:endParaRPr>
          </a:p>
        </p:txBody>
      </p:sp>
      <p:sp>
        <p:nvSpPr>
          <p:cNvPr id="19" name="TextBox 18"/>
          <p:cNvSpPr txBox="1"/>
          <p:nvPr/>
        </p:nvSpPr>
        <p:spPr>
          <a:xfrm>
            <a:off x="6373838" y="2728272"/>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bg1"/>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bg1"/>
              </a:solidFill>
              <a:latin typeface="+mn-ea"/>
              <a:cs typeface="Calibri"/>
            </a:endParaRPr>
          </a:p>
        </p:txBody>
      </p:sp>
      <p:grpSp>
        <p:nvGrpSpPr>
          <p:cNvPr id="20" name="组合 19"/>
          <p:cNvGrpSpPr/>
          <p:nvPr/>
        </p:nvGrpSpPr>
        <p:grpSpPr>
          <a:xfrm>
            <a:off x="6863271" y="1306562"/>
            <a:ext cx="509588" cy="452438"/>
            <a:chOff x="4676776" y="3021013"/>
            <a:chExt cx="509588" cy="452438"/>
          </a:xfrm>
          <a:solidFill>
            <a:schemeClr val="accent4"/>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461487" y="1305769"/>
            <a:ext cx="509588" cy="454025"/>
            <a:chOff x="3332164" y="207963"/>
            <a:chExt cx="509588" cy="454025"/>
          </a:xfrm>
          <a:solidFill>
            <a:schemeClr val="accent2"/>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729575" y="1275606"/>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7" name="Freeform 25"/>
          <p:cNvSpPr>
            <a:spLocks noEditPoints="1"/>
          </p:cNvSpPr>
          <p:nvPr/>
        </p:nvSpPr>
        <p:spPr bwMode="auto">
          <a:xfrm>
            <a:off x="5131945" y="1302685"/>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spTree>
    <p:extLst>
      <p:ext uri="{BB962C8B-B14F-4D97-AF65-F5344CB8AC3E}">
        <p14:creationId xmlns:p14="http://schemas.microsoft.com/office/powerpoint/2010/main" val="2344187754"/>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childTnLst>
                                </p:cTn>
                              </p:par>
                              <p:par>
                                <p:cTn id="17" presetID="53" presetClass="entr" presetSubtype="1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2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2500"/>
                            </p:stCondLst>
                            <p:childTnLst>
                              <p:par>
                                <p:cTn id="34" presetID="9"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dissolve">
                                      <p:cBhvr>
                                        <p:cTn id="36" dur="500"/>
                                        <p:tgtEl>
                                          <p:spTgt spid="7"/>
                                        </p:tgtEl>
                                      </p:cBhvr>
                                    </p:animEffect>
                                  </p:childTnLst>
                                </p:cTn>
                              </p:par>
                            </p:childTnLst>
                          </p:cTn>
                        </p:par>
                        <p:par>
                          <p:cTn id="37" fill="hold">
                            <p:stCondLst>
                              <p:cond delay="3000"/>
                            </p:stCondLst>
                            <p:childTnLst>
                              <p:par>
                                <p:cTn id="38" presetID="2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childTnLst>
                                </p:cTn>
                              </p:par>
                              <p:par>
                                <p:cTn id="42" presetID="53" presetClass="entr" presetSubtype="16"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childTnLst>
                          </p:cTn>
                        </p:par>
                        <p:par>
                          <p:cTn id="47" fill="hold">
                            <p:stCondLst>
                              <p:cond delay="3500"/>
                            </p:stCondLst>
                            <p:childTnLst>
                              <p:par>
                                <p:cTn id="48" presetID="23" presetClass="entr" presetSubtype="16"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4500"/>
                            </p:stCondLst>
                            <p:childTnLst>
                              <p:par>
                                <p:cTn id="59" presetID="9"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dissolve">
                                      <p:cBhvr>
                                        <p:cTn id="61" dur="500"/>
                                        <p:tgtEl>
                                          <p:spTgt spid="11"/>
                                        </p:tgtEl>
                                      </p:cBhvr>
                                    </p:animEffect>
                                  </p:childTnLst>
                                </p:cTn>
                              </p:par>
                            </p:childTnLst>
                          </p:cTn>
                        </p:par>
                        <p:par>
                          <p:cTn id="62" fill="hold">
                            <p:stCondLst>
                              <p:cond delay="5000"/>
                            </p:stCondLst>
                            <p:childTnLst>
                              <p:par>
                                <p:cTn id="63" presetID="23" presetClass="entr" presetSubtype="16"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childTnLst>
                                </p:cTn>
                              </p:par>
                              <p:par>
                                <p:cTn id="67" presetID="53" presetClass="entr" presetSubtype="16"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5500"/>
                            </p:stCondLst>
                            <p:childTnLst>
                              <p:par>
                                <p:cTn id="73" presetID="23" presetClass="entr" presetSubtype="16"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childTnLst>
                                </p:cTn>
                              </p:par>
                            </p:childTnLst>
                          </p:cTn>
                        </p:par>
                        <p:par>
                          <p:cTn id="77" fill="hold">
                            <p:stCondLst>
                              <p:cond delay="6000"/>
                            </p:stCondLst>
                            <p:childTnLst>
                              <p:par>
                                <p:cTn id="78" presetID="53" presetClass="entr" presetSubtype="16"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6500"/>
                            </p:stCondLst>
                            <p:childTnLst>
                              <p:par>
                                <p:cTn id="84" presetID="9" presetClass="entr" presetSubtype="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dissolve">
                                      <p:cBhvr>
                                        <p:cTn id="86" dur="500"/>
                                        <p:tgtEl>
                                          <p:spTgt spid="15"/>
                                        </p:tgtEl>
                                      </p:cBhvr>
                                    </p:animEffect>
                                  </p:childTnLst>
                                </p:cTn>
                              </p:par>
                            </p:childTnLst>
                          </p:cTn>
                        </p:par>
                        <p:par>
                          <p:cTn id="87" fill="hold">
                            <p:stCondLst>
                              <p:cond delay="7000"/>
                            </p:stCondLst>
                            <p:childTnLst>
                              <p:par>
                                <p:cTn id="88" presetID="23" presetClass="entr" presetSubtype="16" fill="hold" grpId="0" nodeType="after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p:cTn id="90" dur="500" fill="hold"/>
                                        <p:tgtEl>
                                          <p:spTgt spid="16"/>
                                        </p:tgtEl>
                                        <p:attrNameLst>
                                          <p:attrName>ppt_w</p:attrName>
                                        </p:attrNameLst>
                                      </p:cBhvr>
                                      <p:tavLst>
                                        <p:tav tm="0">
                                          <p:val>
                                            <p:fltVal val="0"/>
                                          </p:val>
                                        </p:tav>
                                        <p:tav tm="100000">
                                          <p:val>
                                            <p:strVal val="#ppt_w"/>
                                          </p:val>
                                        </p:tav>
                                      </p:tavLst>
                                    </p:anim>
                                    <p:anim calcmode="lin" valueType="num">
                                      <p:cBhvr>
                                        <p:cTn id="91" dur="500" fill="hold"/>
                                        <p:tgtEl>
                                          <p:spTgt spid="16"/>
                                        </p:tgtEl>
                                        <p:attrNameLst>
                                          <p:attrName>ppt_h</p:attrName>
                                        </p:attrNameLst>
                                      </p:cBhvr>
                                      <p:tavLst>
                                        <p:tav tm="0">
                                          <p:val>
                                            <p:fltVal val="0"/>
                                          </p:val>
                                        </p:tav>
                                        <p:tav tm="100000">
                                          <p:val>
                                            <p:strVal val="#ppt_h"/>
                                          </p:val>
                                        </p:tav>
                                      </p:tavLst>
                                    </p:anim>
                                  </p:childTnLst>
                                </p:cTn>
                              </p:par>
                              <p:par>
                                <p:cTn id="92" presetID="53" presetClass="entr" presetSubtype="16" fill="hold" nodeType="with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p:cTn id="94" dur="500" fill="hold"/>
                                        <p:tgtEl>
                                          <p:spTgt spid="20"/>
                                        </p:tgtEl>
                                        <p:attrNameLst>
                                          <p:attrName>ppt_w</p:attrName>
                                        </p:attrNameLst>
                                      </p:cBhvr>
                                      <p:tavLst>
                                        <p:tav tm="0">
                                          <p:val>
                                            <p:fltVal val="0"/>
                                          </p:val>
                                        </p:tav>
                                        <p:tav tm="100000">
                                          <p:val>
                                            <p:strVal val="#ppt_w"/>
                                          </p:val>
                                        </p:tav>
                                      </p:tavLst>
                                    </p:anim>
                                    <p:anim calcmode="lin" valueType="num">
                                      <p:cBhvr>
                                        <p:cTn id="95" dur="500" fill="hold"/>
                                        <p:tgtEl>
                                          <p:spTgt spid="20"/>
                                        </p:tgtEl>
                                        <p:attrNameLst>
                                          <p:attrName>ppt_h</p:attrName>
                                        </p:attrNameLst>
                                      </p:cBhvr>
                                      <p:tavLst>
                                        <p:tav tm="0">
                                          <p:val>
                                            <p:fltVal val="0"/>
                                          </p:val>
                                        </p:tav>
                                        <p:tav tm="100000">
                                          <p:val>
                                            <p:strVal val="#ppt_h"/>
                                          </p:val>
                                        </p:tav>
                                      </p:tavLst>
                                    </p:anim>
                                    <p:animEffect transition="in" filter="fade">
                                      <p:cBhvr>
                                        <p:cTn id="96" dur="500"/>
                                        <p:tgtEl>
                                          <p:spTgt spid="20"/>
                                        </p:tgtEl>
                                      </p:cBhvr>
                                    </p:animEffect>
                                  </p:childTnLst>
                                </p:cTn>
                              </p:par>
                            </p:childTnLst>
                          </p:cTn>
                        </p:par>
                        <p:par>
                          <p:cTn id="97" fill="hold">
                            <p:stCondLst>
                              <p:cond delay="7500"/>
                            </p:stCondLst>
                            <p:childTnLst>
                              <p:par>
                                <p:cTn id="98" presetID="23" presetClass="entr" presetSubtype="16" fill="hold" nodeType="afterEffect">
                                  <p:stCondLst>
                                    <p:cond delay="0"/>
                                  </p:stCondLst>
                                  <p:childTnLst>
                                    <p:set>
                                      <p:cBhvr>
                                        <p:cTn id="99" dur="1" fill="hold">
                                          <p:stCondLst>
                                            <p:cond delay="0"/>
                                          </p:stCondLst>
                                        </p:cTn>
                                        <p:tgtEl>
                                          <p:spTgt spid="17"/>
                                        </p:tgtEl>
                                        <p:attrNameLst>
                                          <p:attrName>style.visibility</p:attrName>
                                        </p:attrNameLst>
                                      </p:cBhvr>
                                      <p:to>
                                        <p:strVal val="visible"/>
                                      </p:to>
                                    </p:set>
                                    <p:anim calcmode="lin" valueType="num">
                                      <p:cBhvr>
                                        <p:cTn id="100" dur="500" fill="hold"/>
                                        <p:tgtEl>
                                          <p:spTgt spid="17"/>
                                        </p:tgtEl>
                                        <p:attrNameLst>
                                          <p:attrName>ppt_w</p:attrName>
                                        </p:attrNameLst>
                                      </p:cBhvr>
                                      <p:tavLst>
                                        <p:tav tm="0">
                                          <p:val>
                                            <p:fltVal val="0"/>
                                          </p:val>
                                        </p:tav>
                                        <p:tav tm="100000">
                                          <p:val>
                                            <p:strVal val="#ppt_w"/>
                                          </p:val>
                                        </p:tav>
                                      </p:tavLst>
                                    </p:anim>
                                    <p:anim calcmode="lin" valueType="num">
                                      <p:cBhvr>
                                        <p:cTn id="101" dur="500" fill="hold"/>
                                        <p:tgtEl>
                                          <p:spTgt spid="17"/>
                                        </p:tgtEl>
                                        <p:attrNameLst>
                                          <p:attrName>ppt_h</p:attrName>
                                        </p:attrNameLst>
                                      </p:cBhvr>
                                      <p:tavLst>
                                        <p:tav tm="0">
                                          <p:val>
                                            <p:fltVal val="0"/>
                                          </p:val>
                                        </p:tav>
                                        <p:tav tm="100000">
                                          <p:val>
                                            <p:strVal val="#ppt_h"/>
                                          </p:val>
                                        </p:tav>
                                      </p:tavLst>
                                    </p:anim>
                                  </p:childTnLst>
                                </p:cTn>
                              </p:par>
                            </p:childTnLst>
                          </p:cTn>
                        </p:par>
                        <p:par>
                          <p:cTn id="102" fill="hold">
                            <p:stCondLst>
                              <p:cond delay="8000"/>
                            </p:stCondLst>
                            <p:childTnLst>
                              <p:par>
                                <p:cTn id="103" presetID="53" presetClass="entr" presetSubtype="16"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 calcmode="lin" valueType="num">
                                      <p:cBhvr>
                                        <p:cTn id="105" dur="500" fill="hold"/>
                                        <p:tgtEl>
                                          <p:spTgt spid="18"/>
                                        </p:tgtEl>
                                        <p:attrNameLst>
                                          <p:attrName>ppt_w</p:attrName>
                                        </p:attrNameLst>
                                      </p:cBhvr>
                                      <p:tavLst>
                                        <p:tav tm="0">
                                          <p:val>
                                            <p:fltVal val="0"/>
                                          </p:val>
                                        </p:tav>
                                        <p:tav tm="100000">
                                          <p:val>
                                            <p:strVal val="#ppt_w"/>
                                          </p:val>
                                        </p:tav>
                                      </p:tavLst>
                                    </p:anim>
                                    <p:anim calcmode="lin" valueType="num">
                                      <p:cBhvr>
                                        <p:cTn id="106" dur="500" fill="hold"/>
                                        <p:tgtEl>
                                          <p:spTgt spid="18"/>
                                        </p:tgtEl>
                                        <p:attrNameLst>
                                          <p:attrName>ppt_h</p:attrName>
                                        </p:attrNameLst>
                                      </p:cBhvr>
                                      <p:tavLst>
                                        <p:tav tm="0">
                                          <p:val>
                                            <p:fltVal val="0"/>
                                          </p:val>
                                        </p:tav>
                                        <p:tav tm="100000">
                                          <p:val>
                                            <p:strVal val="#ppt_h"/>
                                          </p:val>
                                        </p:tav>
                                      </p:tavLst>
                                    </p:anim>
                                    <p:animEffect transition="in" filter="fade">
                                      <p:cBhvr>
                                        <p:cTn id="107" dur="500"/>
                                        <p:tgtEl>
                                          <p:spTgt spid="18"/>
                                        </p:tgtEl>
                                      </p:cBhvr>
                                    </p:animEffect>
                                  </p:childTnLst>
                                </p:cTn>
                              </p:par>
                            </p:childTnLst>
                          </p:cTn>
                        </p:par>
                        <p:par>
                          <p:cTn id="108" fill="hold">
                            <p:stCondLst>
                              <p:cond delay="8500"/>
                            </p:stCondLst>
                            <p:childTnLst>
                              <p:par>
                                <p:cTn id="109" presetID="9" presetClass="entr" presetSubtype="0" fill="hold" grpId="0" nodeType="after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dissolve">
                                      <p:cBhvr>
                                        <p:cTn id="1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6" grpId="0"/>
      <p:bldP spid="7" grpId="0"/>
      <p:bldP spid="8" grpId="0" animBg="1"/>
      <p:bldP spid="10" grpId="0"/>
      <p:bldP spid="11" grpId="0"/>
      <p:bldP spid="12" grpId="0" animBg="1"/>
      <p:bldP spid="14" grpId="0"/>
      <p:bldP spid="15" grpId="0"/>
      <p:bldP spid="16" grpId="0" animBg="1"/>
      <p:bldP spid="18" grpId="0"/>
      <p:bldP spid="19" grpId="0"/>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圆角矩形 3"/>
          <p:cNvSpPr/>
          <p:nvPr/>
        </p:nvSpPr>
        <p:spPr bwMode="auto">
          <a:xfrm>
            <a:off x="1259632" y="3287414"/>
            <a:ext cx="3168650" cy="1368425"/>
          </a:xfrm>
          <a:prstGeom prst="roundRect">
            <a:avLst>
              <a:gd name="adj" fmla="val 0"/>
            </a:avLst>
          </a:prstGeom>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5" name="矩形 87"/>
          <p:cNvSpPr>
            <a:spLocks noChangeArrowheads="1"/>
          </p:cNvSpPr>
          <p:nvPr/>
        </p:nvSpPr>
        <p:spPr bwMode="auto">
          <a:xfrm>
            <a:off x="1373708"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50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50000"/>
                  </a:schemeClr>
                </a:solidFill>
                <a:latin typeface="微软雅黑" pitchFamily="34" charset="-122"/>
                <a:ea typeface="微软雅黑" pitchFamily="34" charset="-122"/>
              </a:rPr>
              <a:t>点击添加文本 点击添加文本</a:t>
            </a:r>
          </a:p>
        </p:txBody>
      </p:sp>
      <p:sp>
        <p:nvSpPr>
          <p:cNvPr id="6" name="圆角矩形 5"/>
          <p:cNvSpPr/>
          <p:nvPr/>
        </p:nvSpPr>
        <p:spPr bwMode="auto">
          <a:xfrm>
            <a:off x="1259632" y="1131590"/>
            <a:ext cx="3168650" cy="1366837"/>
          </a:xfrm>
          <a:prstGeom prst="roundRect">
            <a:avLst>
              <a:gd name="adj" fmla="val 0"/>
            </a:avLst>
          </a:prstGeom>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7" name="矩形 87"/>
          <p:cNvSpPr>
            <a:spLocks noChangeArrowheads="1"/>
          </p:cNvSpPr>
          <p:nvPr/>
        </p:nvSpPr>
        <p:spPr bwMode="auto">
          <a:xfrm>
            <a:off x="1289232"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50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50000"/>
                  </a:schemeClr>
                </a:solidFill>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623171"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623171"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2"/>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573889" y="2527948"/>
            <a:ext cx="500039" cy="549505"/>
          </a:xfrm>
          <a:prstGeom prst="halfFrame">
            <a:avLst/>
          </a:prstGeom>
          <a:solidFill>
            <a:schemeClr val="accent3"/>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655489" y="2437558"/>
            <a:ext cx="832484" cy="789227"/>
          </a:xfrm>
          <a:prstGeom prst="halfFrame">
            <a:avLst/>
          </a:prstGeom>
          <a:solidFill>
            <a:schemeClr val="accent4"/>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5897051"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5"/>
            </a:solidFill>
            <a:ln/>
            <a:effectLst/>
          </p:spPr>
          <p:style>
            <a:lnRef idx="3">
              <a:schemeClr val="lt1"/>
            </a:lnRef>
            <a:fillRef idx="1">
              <a:schemeClr val="accent5"/>
            </a:fillRef>
            <a:effectRef idx="1">
              <a:schemeClr val="accent5"/>
            </a:effectRef>
            <a:fontRef idx="minor">
              <a:schemeClr val="lt1"/>
            </a:fontRef>
          </p:style>
          <p:txBody>
            <a:bodyPr anchor="ctr">
              <a:sp3d/>
            </a:bodyPr>
            <a:lstStyle/>
            <a:p>
              <a:pPr algn="ctr" eaLnBrk="0" fontAlgn="ctr" hangingPunct="0">
                <a:buClr>
                  <a:srgbClr val="FF0000"/>
                </a:buClr>
                <a:buSzPct val="70000"/>
                <a:defRPr/>
              </a:pPr>
              <a:endParaRPr lang="fr-FR" altLang="zh-CN" sz="1700" b="1" dirty="0">
                <a:solidFill>
                  <a:schemeClr val="bg1"/>
                </a:solidFill>
                <a:latin typeface="微软雅黑" pitchFamily="34" charset="-122"/>
                <a:ea typeface="微软雅黑" pitchFamily="34" charset="-122"/>
              </a:endParaRPr>
            </a:p>
          </p:txBody>
        </p:sp>
        <p:sp>
          <p:nvSpPr>
            <p:cNvPr id="18" name="Text Box 29"/>
            <p:cNvSpPr txBox="1">
              <a:spLocks noChangeArrowheads="1"/>
            </p:cNvSpPr>
            <p:nvPr/>
          </p:nvSpPr>
          <p:spPr bwMode="gray">
            <a:xfrm>
              <a:off x="6780134" y="2431876"/>
              <a:ext cx="1531793" cy="859651"/>
            </a:xfrm>
            <a:prstGeom prst="rect">
              <a:avLst/>
            </a:prstGeom>
            <a:noFill/>
            <a:ln>
              <a:noFill/>
            </a:ln>
            <a:effectLst/>
          </p:spPr>
          <p:txBody>
            <a:bodyPr>
              <a:spAutoFit/>
            </a:bodyPr>
            <a:lstStyle/>
            <a:p>
              <a:pPr algn="ctr">
                <a:buClr>
                  <a:schemeClr val="tx1"/>
                </a:buClr>
                <a:buSzPct val="120000"/>
                <a:defRPr/>
              </a:pPr>
              <a:r>
                <a:rPr lang="zh-CN" altLang="en-US" sz="2400" spc="300" dirty="0">
                  <a:ln w="12700" cmpd="sng">
                    <a:noFill/>
                    <a:prstDash val="solid"/>
                    <a:miter lim="800000"/>
                  </a:ln>
                  <a:solidFill>
                    <a:schemeClr val="bg1"/>
                  </a:solidFill>
                  <a:latin typeface="微软雅黑" pitchFamily="34" charset="-122"/>
                  <a:ea typeface="微软雅黑" pitchFamily="34" charset="-122"/>
                </a:rPr>
                <a:t>点击添加文本</a:t>
              </a:r>
            </a:p>
          </p:txBody>
        </p:sp>
      </p:grpSp>
    </p:spTree>
    <p:extLst>
      <p:ext uri="{BB962C8B-B14F-4D97-AF65-F5344CB8AC3E}">
        <p14:creationId xmlns:p14="http://schemas.microsoft.com/office/powerpoint/2010/main" val="4284963458"/>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750"/>
                                        <p:tgtEl>
                                          <p:spTgt spid="6"/>
                                        </p:tgtEl>
                                        <p:attrNameLst>
                                          <p:attrName>ppt_y</p:attrName>
                                        </p:attrNameLst>
                                      </p:cBhvr>
                                      <p:tavLst>
                                        <p:tav tm="0">
                                          <p:val>
                                            <p:strVal val="#ppt_y+#ppt_h*1.125000"/>
                                          </p:val>
                                        </p:tav>
                                        <p:tav tm="100000">
                                          <p:val>
                                            <p:strVal val="#ppt_y"/>
                                          </p:val>
                                        </p:tav>
                                      </p:tavLst>
                                    </p:anim>
                                    <p:animEffect transition="in" filter="wipe(up)">
                                      <p:cBhvr>
                                        <p:cTn id="23" dur="750"/>
                                        <p:tgtEl>
                                          <p:spTgt spid="6"/>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p:tgtEl>
                                          <p:spTgt spid="4"/>
                                        </p:tgtEl>
                                        <p:attrNameLst>
                                          <p:attrName>ppt_y</p:attrName>
                                        </p:attrNameLst>
                                      </p:cBhvr>
                                      <p:tavLst>
                                        <p:tav tm="0">
                                          <p:val>
                                            <p:strVal val="#ppt_y-#ppt_h*1.125000"/>
                                          </p:val>
                                        </p:tav>
                                        <p:tav tm="100000">
                                          <p:val>
                                            <p:strVal val="#ppt_y"/>
                                          </p:val>
                                        </p:tav>
                                      </p:tavLst>
                                    </p:anim>
                                    <p:animEffect transition="in" filter="wipe(down)">
                                      <p:cBhvr>
                                        <p:cTn id="27" dur="750"/>
                                        <p:tgtEl>
                                          <p:spTgt spid="4"/>
                                        </p:tgtEl>
                                      </p:cBhvr>
                                    </p:animEffect>
                                  </p:childTnLst>
                                </p:cTn>
                              </p:par>
                            </p:childTnLst>
                          </p:cTn>
                        </p:par>
                        <p:par>
                          <p:cTn id="28" fill="hold">
                            <p:stCondLst>
                              <p:cond delay="2750"/>
                            </p:stCondLst>
                            <p:childTnLst>
                              <p:par>
                                <p:cTn id="29" presetID="12" presetClass="entr" presetSubtype="4" fill="hold" grpId="0" nodeType="after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par>
                                <p:cTn id="33" presetID="12" presetClass="entr" presetSubtype="4" fill="hold" grpId="0" nodeType="withEffect">
                                  <p:stCondLst>
                                    <p:cond delay="0"/>
                                  </p:stCondLst>
                                  <p:iterate type="lt">
                                    <p:tmPct val="10000"/>
                                  </p:iterate>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p:tgtEl>
                                          <p:spTgt spid="5"/>
                                        </p:tgtEl>
                                        <p:attrNameLst>
                                          <p:attrName>ppt_y</p:attrName>
                                        </p:attrNameLst>
                                      </p:cBhvr>
                                      <p:tavLst>
                                        <p:tav tm="0">
                                          <p:val>
                                            <p:strVal val="#ppt_y+#ppt_h*1.125000"/>
                                          </p:val>
                                        </p:tav>
                                        <p:tav tm="100000">
                                          <p:val>
                                            <p:strVal val="#ppt_y"/>
                                          </p:val>
                                        </p:tav>
                                      </p:tavLst>
                                    </p:anim>
                                    <p:animEffect transition="in" filter="wipe(up)">
                                      <p:cBhvr>
                                        <p:cTn id="36" dur="500"/>
                                        <p:tgtEl>
                                          <p:spTgt spid="5"/>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90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5400"/>
                            </p:stCondLst>
                            <p:childTnLst>
                              <p:par>
                                <p:cTn id="46" presetID="23" presetClass="entr" presetSubtype="32"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strVal val="4*#ppt_w"/>
                                          </p:val>
                                        </p:tav>
                                        <p:tav tm="100000">
                                          <p:val>
                                            <p:strVal val="#ppt_w"/>
                                          </p:val>
                                        </p:tav>
                                      </p:tavLst>
                                    </p:anim>
                                    <p:anim calcmode="lin" valueType="num">
                                      <p:cBhvr>
                                        <p:cTn id="49" dur="500" fill="hold"/>
                                        <p:tgtEl>
                                          <p:spTgt spid="16"/>
                                        </p:tgtEl>
                                        <p:attrNameLst>
                                          <p:attrName>ppt_h</p:attrName>
                                        </p:attrNameLst>
                                      </p:cBhvr>
                                      <p:tavLst>
                                        <p:tav tm="0">
                                          <p:val>
                                            <p:strVal val="4*#ppt_h"/>
                                          </p:val>
                                        </p:tav>
                                        <p:tav tm="100000">
                                          <p:val>
                                            <p:strVal val="#ppt_h"/>
                                          </p:val>
                                        </p:tav>
                                      </p:tavLst>
                                    </p:anim>
                                  </p:childTnLst>
                                </p:cTn>
                              </p:par>
                              <p:par>
                                <p:cTn id="50" presetID="8" presetClass="emph" presetSubtype="0" fill="hold" nodeType="withEffect">
                                  <p:stCondLst>
                                    <p:cond delay="0"/>
                                  </p:stCondLst>
                                  <p:childTnLst>
                                    <p:animRot by="21600000">
                                      <p:cBhvr>
                                        <p:cTn id="51" dur="5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5" grpId="0"/>
      <p:bldP spid="6"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p:cNvGrpSpPr/>
          <p:nvPr/>
        </p:nvGrpSpPr>
        <p:grpSpPr>
          <a:xfrm>
            <a:off x="729158" y="372930"/>
            <a:ext cx="1344215" cy="1452563"/>
            <a:chOff x="346473" y="475059"/>
            <a:chExt cx="1344215" cy="1452563"/>
          </a:xfrm>
        </p:grpSpPr>
        <p:sp>
          <p:nvSpPr>
            <p:cNvPr id="126" name="六边形 19"/>
            <p:cNvSpPr>
              <a:spLocks noChangeArrowheads="1"/>
            </p:cNvSpPr>
            <p:nvPr/>
          </p:nvSpPr>
          <p:spPr bwMode="auto">
            <a:xfrm rot="16200000">
              <a:off x="292299" y="575667"/>
              <a:ext cx="1452563" cy="1251347"/>
            </a:xfrm>
            <a:prstGeom prst="hexagon">
              <a:avLst>
                <a:gd name="adj" fmla="val 25022"/>
                <a:gd name="vf" fmla="val 115470"/>
              </a:avLst>
            </a:prstGeom>
            <a:solidFill>
              <a:schemeClr val="accent2"/>
            </a:solidFill>
            <a:ln w="12700" cap="flat" cmpd="sng">
              <a:solidFill>
                <a:schemeClr val="bg1"/>
              </a:solidFill>
              <a:bevel/>
              <a:headEnd/>
              <a:tailEnd/>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127" name="矩形 24"/>
            <p:cNvSpPr>
              <a:spLocks noChangeArrowheads="1"/>
            </p:cNvSpPr>
            <p:nvPr/>
          </p:nvSpPr>
          <p:spPr bwMode="auto">
            <a:xfrm>
              <a:off x="346473" y="815578"/>
              <a:ext cx="1344215" cy="613694"/>
            </a:xfrm>
            <a:prstGeom prst="rect">
              <a:avLst/>
            </a:prstGeom>
            <a:noFill/>
            <a:ln>
              <a:noFill/>
            </a:ln>
          </p:spPr>
          <p:txBody>
            <a:bodyPr lIns="68580" tIns="34290" rIns="68580" bIns="3429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2000"/>
                </a:lnSpc>
              </a:pPr>
              <a:r>
                <a:rPr lang="zh-CN" altLang="en-US" b="1" i="1" dirty="0">
                  <a:solidFill>
                    <a:schemeClr val="bg1"/>
                  </a:solidFill>
                  <a:latin typeface="微软雅黑" pitchFamily="34" charset="-122"/>
                  <a:ea typeface="微软雅黑" pitchFamily="34" charset="-122"/>
                  <a:sym typeface="微软雅黑" pitchFamily="34" charset="-122"/>
                </a:rPr>
                <a:t>目录页 </a:t>
              </a:r>
              <a:r>
                <a:rPr lang="en-US" altLang="zh-CN" b="1" i="1" dirty="0">
                  <a:solidFill>
                    <a:schemeClr val="bg1"/>
                  </a:solidFill>
                  <a:latin typeface="微软雅黑" pitchFamily="34" charset="-122"/>
                  <a:ea typeface="微软雅黑" pitchFamily="34" charset="-122"/>
                  <a:sym typeface="微软雅黑" pitchFamily="34" charset="-122"/>
                </a:rPr>
                <a:t> </a:t>
              </a:r>
              <a:endParaRPr lang="zh-CN" altLang="en-US" b="1" i="1" dirty="0">
                <a:solidFill>
                  <a:schemeClr val="bg1"/>
                </a:solidFill>
                <a:latin typeface="微软雅黑" pitchFamily="34" charset="-122"/>
                <a:ea typeface="微软雅黑" pitchFamily="34" charset="-122"/>
                <a:sym typeface="微软雅黑" pitchFamily="34" charset="-122"/>
              </a:endParaRPr>
            </a:p>
            <a:p>
              <a:pPr algn="ctr">
                <a:lnSpc>
                  <a:spcPct val="122000"/>
                </a:lnSpc>
              </a:pPr>
              <a:r>
                <a:rPr lang="en-US" altLang="zh-CN" sz="1100" b="1" i="1" dirty="0">
                  <a:solidFill>
                    <a:schemeClr val="bg1"/>
                  </a:solidFill>
                  <a:latin typeface="微软雅黑 Light" pitchFamily="2" charset="-122"/>
                  <a:ea typeface="微软雅黑 Light" pitchFamily="2" charset="-122"/>
                  <a:sym typeface="微软雅黑 Light" pitchFamily="2" charset="-122"/>
                </a:rPr>
                <a:t>CONTENTS PAGE </a:t>
              </a:r>
              <a:endParaRPr lang="zh-CN" altLang="en-US" sz="1100" b="1" i="1" dirty="0">
                <a:solidFill>
                  <a:schemeClr val="bg1"/>
                </a:solidFill>
                <a:latin typeface="微软雅黑 Light" pitchFamily="2" charset="-122"/>
                <a:ea typeface="微软雅黑 Light" pitchFamily="2" charset="-122"/>
                <a:sym typeface="微软雅黑 Light" pitchFamily="2" charset="-122"/>
              </a:endParaRPr>
            </a:p>
          </p:txBody>
        </p:sp>
      </p:grpSp>
      <p:pic>
        <p:nvPicPr>
          <p:cNvPr id="128"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938" y="1445584"/>
            <a:ext cx="1586806" cy="3803056"/>
          </a:xfrm>
          <a:prstGeom prst="rect">
            <a:avLst/>
          </a:prstGeom>
          <a:noFill/>
          <a:extLst>
            <a:ext uri="{909E8E84-426E-40DD-AFC4-6F175D3DCCD1}">
              <a14:hiddenFill xmlns:a14="http://schemas.microsoft.com/office/drawing/2010/main">
                <a:solidFill>
                  <a:srgbClr val="FFFFFF"/>
                </a:solidFill>
              </a14:hiddenFill>
            </a:ext>
          </a:extLst>
        </p:spPr>
      </p:pic>
      <p:sp>
        <p:nvSpPr>
          <p:cNvPr id="132" name="Rectangle 2"/>
          <p:cNvSpPr/>
          <p:nvPr/>
        </p:nvSpPr>
        <p:spPr>
          <a:xfrm>
            <a:off x="2802592" y="1203598"/>
            <a:ext cx="1645920" cy="10804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cs typeface="Helvetica Neue"/>
            </a:endParaRPr>
          </a:p>
        </p:txBody>
      </p:sp>
      <p:sp>
        <p:nvSpPr>
          <p:cNvPr id="133" name="Rectangle 3"/>
          <p:cNvSpPr/>
          <p:nvPr/>
        </p:nvSpPr>
        <p:spPr>
          <a:xfrm>
            <a:off x="4448512" y="1203598"/>
            <a:ext cx="1645920" cy="10804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cs typeface="Helvetica Neue"/>
            </a:endParaRPr>
          </a:p>
        </p:txBody>
      </p:sp>
      <p:sp>
        <p:nvSpPr>
          <p:cNvPr id="134" name="Rectangle 4"/>
          <p:cNvSpPr/>
          <p:nvPr/>
        </p:nvSpPr>
        <p:spPr>
          <a:xfrm>
            <a:off x="6094432" y="1203598"/>
            <a:ext cx="1645920" cy="10804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cs typeface="Helvetica Neue"/>
            </a:endParaRPr>
          </a:p>
        </p:txBody>
      </p:sp>
      <p:sp>
        <p:nvSpPr>
          <p:cNvPr id="135" name="TextBox 134"/>
          <p:cNvSpPr txBox="1"/>
          <p:nvPr/>
        </p:nvSpPr>
        <p:spPr>
          <a:xfrm>
            <a:off x="2821940" y="1321187"/>
            <a:ext cx="1627533" cy="1362967"/>
          </a:xfrm>
          <a:prstGeom prst="rect">
            <a:avLst/>
          </a:prstGeom>
          <a:noFill/>
        </p:spPr>
        <p:txBody>
          <a:bodyPr wrap="square" lIns="0" tIns="0" rIns="91420" bIns="0" rtlCol="0">
            <a:noAutofit/>
          </a:bodyPr>
          <a:lstStyle/>
          <a:p>
            <a:r>
              <a:rPr lang="en-US" sz="3600" b="1" dirty="0">
                <a:solidFill>
                  <a:schemeClr val="accent1"/>
                </a:solidFill>
                <a:latin typeface="Agency FB" panose="020B0503020202020204" pitchFamily="34" charset="0"/>
                <a:cs typeface="Helvetica Neue"/>
              </a:rPr>
              <a:t>01</a:t>
            </a:r>
            <a:r>
              <a:rPr lang="en-US" sz="3600" dirty="0">
                <a:solidFill>
                  <a:schemeClr val="accent1"/>
                </a:solidFill>
                <a:latin typeface="Agency FB" panose="020B0503020202020204" pitchFamily="34" charset="0"/>
                <a:cs typeface="Helvetica Neue"/>
              </a:rPr>
              <a:t> </a:t>
            </a:r>
          </a:p>
          <a:p>
            <a:r>
              <a:rPr lang="zh-CN" altLang="en-US" sz="1200" dirty="0">
                <a:solidFill>
                  <a:schemeClr val="accent1"/>
                </a:solidFill>
                <a:latin typeface="Agency FB" panose="020B0503020202020204" pitchFamily="34" charset="0"/>
                <a:cs typeface="Helvetica Neue"/>
              </a:rPr>
              <a:t>填加标题</a:t>
            </a:r>
            <a:endParaRPr lang="en-US" sz="1200" dirty="0">
              <a:solidFill>
                <a:schemeClr val="accent1"/>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单击此处添加</a:t>
            </a:r>
            <a:endParaRPr lang="en-US" altLang="zh-CN" sz="1200" dirty="0">
              <a:solidFill>
                <a:schemeClr val="tx2"/>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副标题或详细文本描述</a:t>
            </a:r>
          </a:p>
        </p:txBody>
      </p:sp>
      <p:sp>
        <p:nvSpPr>
          <p:cNvPr id="136" name="TextBox 135"/>
          <p:cNvSpPr txBox="1"/>
          <p:nvPr/>
        </p:nvSpPr>
        <p:spPr>
          <a:xfrm>
            <a:off x="4464822" y="1321187"/>
            <a:ext cx="1630564" cy="1362967"/>
          </a:xfrm>
          <a:prstGeom prst="rect">
            <a:avLst/>
          </a:prstGeom>
          <a:noFill/>
        </p:spPr>
        <p:txBody>
          <a:bodyPr wrap="square" lIns="0" tIns="0" rIns="91420" bIns="0" rtlCol="0">
            <a:noAutofit/>
          </a:bodyPr>
          <a:lstStyle/>
          <a:p>
            <a:r>
              <a:rPr lang="en-US" sz="3600" b="1" dirty="0">
                <a:solidFill>
                  <a:schemeClr val="accent2"/>
                </a:solidFill>
                <a:latin typeface="Agency FB" panose="020B0503020202020204" pitchFamily="34" charset="0"/>
                <a:cs typeface="Helvetica Neue"/>
              </a:rPr>
              <a:t>02</a:t>
            </a:r>
            <a:r>
              <a:rPr lang="en-US" sz="3600" dirty="0">
                <a:solidFill>
                  <a:schemeClr val="accent2"/>
                </a:solidFill>
                <a:latin typeface="Agency FB" panose="020B0503020202020204" pitchFamily="34" charset="0"/>
                <a:cs typeface="Helvetica Neue"/>
              </a:rPr>
              <a:t> </a:t>
            </a:r>
          </a:p>
          <a:p>
            <a:r>
              <a:rPr lang="zh-CN" altLang="en-US" sz="1200" dirty="0">
                <a:solidFill>
                  <a:schemeClr val="accent2"/>
                </a:solidFill>
                <a:latin typeface="Agency FB" panose="020B0503020202020204" pitchFamily="34" charset="0"/>
                <a:cs typeface="Helvetica Neue"/>
              </a:rPr>
              <a:t>填加标题</a:t>
            </a:r>
            <a:endParaRPr lang="en-US" sz="1200" dirty="0">
              <a:solidFill>
                <a:schemeClr val="accent2"/>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单击此处添加</a:t>
            </a:r>
            <a:endParaRPr lang="en-US" altLang="zh-CN" sz="1200" dirty="0">
              <a:solidFill>
                <a:schemeClr val="tx2"/>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副标题或详细文本描述</a:t>
            </a:r>
          </a:p>
        </p:txBody>
      </p:sp>
      <p:sp>
        <p:nvSpPr>
          <p:cNvPr id="137" name="TextBox 136"/>
          <p:cNvSpPr txBox="1"/>
          <p:nvPr/>
        </p:nvSpPr>
        <p:spPr>
          <a:xfrm>
            <a:off x="6095387" y="1321187"/>
            <a:ext cx="1631694" cy="1362967"/>
          </a:xfrm>
          <a:prstGeom prst="rect">
            <a:avLst/>
          </a:prstGeom>
          <a:noFill/>
        </p:spPr>
        <p:txBody>
          <a:bodyPr wrap="square" lIns="0" tIns="0" rIns="91420" bIns="0" rtlCol="0">
            <a:noAutofit/>
          </a:bodyPr>
          <a:lstStyle/>
          <a:p>
            <a:r>
              <a:rPr lang="en-US" sz="3600" b="1" dirty="0">
                <a:solidFill>
                  <a:schemeClr val="accent3"/>
                </a:solidFill>
                <a:latin typeface="Agency FB" panose="020B0503020202020204" pitchFamily="34" charset="0"/>
                <a:cs typeface="Helvetica Neue"/>
              </a:rPr>
              <a:t>03</a:t>
            </a:r>
            <a:r>
              <a:rPr lang="en-US" sz="3200" dirty="0">
                <a:solidFill>
                  <a:schemeClr val="accent3"/>
                </a:solidFill>
                <a:latin typeface="Agency FB" panose="020B0503020202020204" pitchFamily="34" charset="0"/>
                <a:cs typeface="Helvetica Neue"/>
              </a:rPr>
              <a:t> </a:t>
            </a:r>
          </a:p>
          <a:p>
            <a:r>
              <a:rPr lang="zh-CN" altLang="en-US" sz="1200" dirty="0">
                <a:solidFill>
                  <a:schemeClr val="accent3"/>
                </a:solidFill>
                <a:latin typeface="Agency FB" panose="020B0503020202020204" pitchFamily="34" charset="0"/>
                <a:cs typeface="Helvetica Neue"/>
              </a:rPr>
              <a:t>填加标题</a:t>
            </a:r>
            <a:endParaRPr lang="en-US" sz="1200" dirty="0">
              <a:solidFill>
                <a:schemeClr val="accent3"/>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单击此处添加</a:t>
            </a:r>
            <a:endParaRPr lang="en-US" altLang="zh-CN" sz="1200" dirty="0">
              <a:solidFill>
                <a:schemeClr val="tx2"/>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副标题或详细文本描述</a:t>
            </a:r>
          </a:p>
        </p:txBody>
      </p:sp>
      <p:sp>
        <p:nvSpPr>
          <p:cNvPr id="138" name="TextBox 137"/>
          <p:cNvSpPr txBox="1"/>
          <p:nvPr/>
        </p:nvSpPr>
        <p:spPr>
          <a:xfrm>
            <a:off x="2802584" y="2866208"/>
            <a:ext cx="1645920" cy="1592422"/>
          </a:xfrm>
          <a:prstGeom prst="rect">
            <a:avLst/>
          </a:prstGeom>
          <a:noFill/>
        </p:spPr>
        <p:txBody>
          <a:bodyPr wrap="square" lIns="0" tIns="0" rIns="91420" bIns="0" rtlCol="0">
            <a:noAutofit/>
          </a:bodyPr>
          <a:lstStyle/>
          <a:p>
            <a:r>
              <a:rPr lang="en-US" sz="3600" b="1" dirty="0">
                <a:solidFill>
                  <a:schemeClr val="accent5"/>
                </a:solidFill>
                <a:latin typeface="Agency FB" panose="020B0503020202020204" pitchFamily="34" charset="0"/>
                <a:cs typeface="Helvetica Neue"/>
              </a:rPr>
              <a:t>04</a:t>
            </a:r>
            <a:r>
              <a:rPr lang="en-US" sz="3600" dirty="0">
                <a:solidFill>
                  <a:schemeClr val="accent5"/>
                </a:solidFill>
                <a:latin typeface="Agency FB" panose="020B0503020202020204" pitchFamily="34" charset="0"/>
                <a:cs typeface="Helvetica Neue"/>
              </a:rPr>
              <a:t> </a:t>
            </a:r>
          </a:p>
          <a:p>
            <a:r>
              <a:rPr lang="zh-CN" altLang="en-US" sz="1200" dirty="0">
                <a:solidFill>
                  <a:schemeClr val="accent5"/>
                </a:solidFill>
                <a:latin typeface="Agency FB" panose="020B0503020202020204" pitchFamily="34" charset="0"/>
                <a:cs typeface="Helvetica Neue"/>
              </a:rPr>
              <a:t>填加标题</a:t>
            </a:r>
            <a:endParaRPr lang="en-US" sz="1200" dirty="0">
              <a:solidFill>
                <a:schemeClr val="accent5"/>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单击此处添加</a:t>
            </a:r>
            <a:endParaRPr lang="en-US" altLang="zh-CN" sz="1200" dirty="0">
              <a:solidFill>
                <a:schemeClr val="tx2"/>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副标题或详细文本描述</a:t>
            </a:r>
          </a:p>
        </p:txBody>
      </p:sp>
      <p:sp>
        <p:nvSpPr>
          <p:cNvPr id="139" name="TextBox 138"/>
          <p:cNvSpPr txBox="1"/>
          <p:nvPr/>
        </p:nvSpPr>
        <p:spPr>
          <a:xfrm>
            <a:off x="4448504" y="2866208"/>
            <a:ext cx="1645920" cy="1592422"/>
          </a:xfrm>
          <a:prstGeom prst="rect">
            <a:avLst/>
          </a:prstGeom>
          <a:noFill/>
        </p:spPr>
        <p:txBody>
          <a:bodyPr wrap="square" lIns="0" tIns="0" rIns="91420" bIns="0" rtlCol="0">
            <a:noAutofit/>
          </a:bodyPr>
          <a:lstStyle/>
          <a:p>
            <a:r>
              <a:rPr lang="en-US" sz="3600" b="1" dirty="0">
                <a:solidFill>
                  <a:schemeClr val="accent4"/>
                </a:solidFill>
                <a:latin typeface="Agency FB" panose="020B0503020202020204" pitchFamily="34" charset="0"/>
                <a:cs typeface="Helvetica Neue"/>
              </a:rPr>
              <a:t>05</a:t>
            </a:r>
            <a:r>
              <a:rPr lang="en-US" sz="3600" dirty="0">
                <a:solidFill>
                  <a:schemeClr val="accent4"/>
                </a:solidFill>
                <a:latin typeface="Agency FB" panose="020B0503020202020204" pitchFamily="34" charset="0"/>
                <a:cs typeface="Helvetica Neue"/>
              </a:rPr>
              <a:t> </a:t>
            </a:r>
          </a:p>
          <a:p>
            <a:r>
              <a:rPr lang="zh-CN" altLang="en-US" sz="1200" dirty="0">
                <a:solidFill>
                  <a:schemeClr val="accent4"/>
                </a:solidFill>
                <a:latin typeface="Agency FB" panose="020B0503020202020204" pitchFamily="34" charset="0"/>
                <a:cs typeface="Helvetica Neue"/>
              </a:rPr>
              <a:t>填加标题</a:t>
            </a:r>
            <a:endParaRPr lang="en-US" sz="1200" dirty="0">
              <a:solidFill>
                <a:schemeClr val="accent4"/>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单击此处添加</a:t>
            </a:r>
            <a:endParaRPr lang="en-US" altLang="zh-CN" sz="1200" dirty="0">
              <a:solidFill>
                <a:schemeClr val="tx2"/>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副标题或详细文本描述</a:t>
            </a:r>
          </a:p>
        </p:txBody>
      </p:sp>
      <p:sp>
        <p:nvSpPr>
          <p:cNvPr id="140" name="TextBox 139"/>
          <p:cNvSpPr txBox="1"/>
          <p:nvPr/>
        </p:nvSpPr>
        <p:spPr>
          <a:xfrm>
            <a:off x="6094424" y="2866208"/>
            <a:ext cx="1645920" cy="1592422"/>
          </a:xfrm>
          <a:prstGeom prst="rect">
            <a:avLst/>
          </a:prstGeom>
          <a:noFill/>
        </p:spPr>
        <p:txBody>
          <a:bodyPr wrap="square" lIns="0" tIns="0" rIns="91420" bIns="0" rtlCol="0">
            <a:noAutofit/>
          </a:bodyPr>
          <a:lstStyle/>
          <a:p>
            <a:r>
              <a:rPr lang="en-US" sz="3600" b="1" dirty="0">
                <a:solidFill>
                  <a:schemeClr val="accent6">
                    <a:lumMod val="50000"/>
                    <a:lumOff val="50000"/>
                  </a:schemeClr>
                </a:solidFill>
                <a:latin typeface="Agency FB" panose="020B0503020202020204" pitchFamily="34" charset="0"/>
                <a:cs typeface="Helvetica Neue"/>
              </a:rPr>
              <a:t>06</a:t>
            </a:r>
            <a:endParaRPr lang="en-US" sz="3600" dirty="0">
              <a:solidFill>
                <a:schemeClr val="accent6">
                  <a:lumMod val="50000"/>
                  <a:lumOff val="50000"/>
                </a:schemeClr>
              </a:solidFill>
              <a:latin typeface="Agency FB" panose="020B0503020202020204" pitchFamily="34" charset="0"/>
              <a:cs typeface="Helvetica Neue"/>
            </a:endParaRPr>
          </a:p>
          <a:p>
            <a:r>
              <a:rPr lang="zh-CN" altLang="en-US" sz="1200" dirty="0">
                <a:solidFill>
                  <a:schemeClr val="accent2"/>
                </a:solidFill>
                <a:latin typeface="Agency FB" panose="020B0503020202020204" pitchFamily="34" charset="0"/>
                <a:cs typeface="Helvetica Neue"/>
              </a:rPr>
              <a:t>填加标题</a:t>
            </a:r>
            <a:endParaRPr lang="en-US" sz="1200" dirty="0">
              <a:solidFill>
                <a:schemeClr val="accent2"/>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单击此处添加</a:t>
            </a:r>
            <a:endParaRPr lang="en-US" altLang="zh-CN" sz="1200" dirty="0">
              <a:solidFill>
                <a:schemeClr val="tx2"/>
              </a:solidFill>
              <a:latin typeface="Agency FB" panose="020B0503020202020204" pitchFamily="34" charset="0"/>
              <a:cs typeface="Helvetica Neue"/>
            </a:endParaRPr>
          </a:p>
          <a:p>
            <a:r>
              <a:rPr lang="zh-CN" altLang="en-US" sz="1200" dirty="0">
                <a:solidFill>
                  <a:schemeClr val="tx2"/>
                </a:solidFill>
                <a:latin typeface="Agency FB" panose="020B0503020202020204" pitchFamily="34" charset="0"/>
                <a:cs typeface="Helvetica Neue"/>
              </a:rPr>
              <a:t>副标题或详细文本描述</a:t>
            </a:r>
          </a:p>
        </p:txBody>
      </p:sp>
      <p:sp>
        <p:nvSpPr>
          <p:cNvPr id="141" name="Rectangle 18"/>
          <p:cNvSpPr/>
          <p:nvPr/>
        </p:nvSpPr>
        <p:spPr>
          <a:xfrm>
            <a:off x="2802592" y="2741879"/>
            <a:ext cx="1645920" cy="10804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cs typeface="Helvetica Neue"/>
            </a:endParaRPr>
          </a:p>
        </p:txBody>
      </p:sp>
      <p:sp>
        <p:nvSpPr>
          <p:cNvPr id="142" name="Rectangle 19"/>
          <p:cNvSpPr/>
          <p:nvPr/>
        </p:nvSpPr>
        <p:spPr>
          <a:xfrm>
            <a:off x="4448512" y="2741879"/>
            <a:ext cx="1645920" cy="10804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cs typeface="Helvetica Neue"/>
            </a:endParaRPr>
          </a:p>
        </p:txBody>
      </p:sp>
      <p:sp>
        <p:nvSpPr>
          <p:cNvPr id="143" name="Rectangle 20"/>
          <p:cNvSpPr/>
          <p:nvPr/>
        </p:nvSpPr>
        <p:spPr>
          <a:xfrm>
            <a:off x="6094432" y="2741879"/>
            <a:ext cx="1645920" cy="108048"/>
          </a:xfrm>
          <a:prstGeom prst="rect">
            <a:avLst/>
          </a:prstGeom>
          <a:solidFill>
            <a:schemeClr val="accent6">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gency FB" panose="020B0503020202020204" pitchFamily="34" charset="0"/>
              <a:cs typeface="Helvetica Neue"/>
            </a:endParaRPr>
          </a:p>
        </p:txBody>
      </p:sp>
    </p:spTree>
    <p:extLst>
      <p:ext uri="{BB962C8B-B14F-4D97-AF65-F5344CB8AC3E}">
        <p14:creationId xmlns:p14="http://schemas.microsoft.com/office/powerpoint/2010/main" val="167922909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500"/>
                                        <p:tgtEl>
                                          <p:spTgt spid="125"/>
                                        </p:tgtEl>
                                      </p:cBhvr>
                                    </p:animEffect>
                                  </p:childTnLst>
                                </p:cTn>
                              </p:par>
                              <p:par>
                                <p:cTn id="8" presetID="10" presetClass="entr" presetSubtype="0" fill="hold" nodeType="withEffect">
                                  <p:stCondLst>
                                    <p:cond delay="0"/>
                                  </p:stCondLst>
                                  <p:childTnLst>
                                    <p:set>
                                      <p:cBhvr>
                                        <p:cTn id="9" dur="1" fill="hold">
                                          <p:stCondLst>
                                            <p:cond delay="0"/>
                                          </p:stCondLst>
                                        </p:cTn>
                                        <p:tgtEl>
                                          <p:spTgt spid="128"/>
                                        </p:tgtEl>
                                        <p:attrNameLst>
                                          <p:attrName>style.visibility</p:attrName>
                                        </p:attrNameLst>
                                      </p:cBhvr>
                                      <p:to>
                                        <p:strVal val="visible"/>
                                      </p:to>
                                    </p:set>
                                    <p:animEffect transition="in" filter="fade">
                                      <p:cBhvr>
                                        <p:cTn id="10" dur="500"/>
                                        <p:tgtEl>
                                          <p:spTgt spid="128"/>
                                        </p:tgtEl>
                                      </p:cBhvr>
                                    </p:animEffect>
                                  </p:childTnLst>
                                </p:cTn>
                              </p:par>
                              <p:par>
                                <p:cTn id="11" presetID="43" presetClass="path" presetSubtype="0" decel="100000" fill="hold" nodeType="withEffect">
                                  <p:stCondLst>
                                    <p:cond delay="0"/>
                                  </p:stCondLst>
                                  <p:childTnLst>
                                    <p:animMotion origin="layout" path="M -0.25 0.25 L -0.125 0.25 C -0.06892 0.25 -8.33333E-7 0.18086 -8.33333E-7 0.125 L -8.33333E-7 1.11111E-6 " pathEditMode="relative" rAng="0" ptsTypes="FfFF">
                                      <p:cBhvr>
                                        <p:cTn id="12" dur="500" fill="hold"/>
                                        <p:tgtEl>
                                          <p:spTgt spid="128"/>
                                        </p:tgtEl>
                                        <p:attrNameLst>
                                          <p:attrName>ppt_x</p:attrName>
                                          <p:attrName>ppt_y</p:attrName>
                                        </p:attrNameLst>
                                      </p:cBhvr>
                                      <p:rCtr x="12500" y="-12500"/>
                                    </p:animMotion>
                                  </p:childTnLst>
                                </p:cTn>
                              </p:par>
                              <p:par>
                                <p:cTn id="13" presetID="43" presetClass="path" presetSubtype="0" decel="100000" fill="hold" nodeType="withEffect">
                                  <p:stCondLst>
                                    <p:cond delay="0"/>
                                  </p:stCondLst>
                                  <p:childTnLst>
                                    <p:animMotion origin="layout" path="M -0.25 0.25 L -0.125 0.25 C -0.06892 0.25 -8.33333E-7 0.18086 -8.33333E-7 0.125 L -8.33333E-7 1.11111E-6 " pathEditMode="relative" rAng="0" ptsTypes="FfFF">
                                      <p:cBhvr>
                                        <p:cTn id="14" dur="500" fill="hold"/>
                                        <p:tgtEl>
                                          <p:spTgt spid="125"/>
                                        </p:tgtEl>
                                        <p:attrNameLst>
                                          <p:attrName>ppt_x</p:attrName>
                                          <p:attrName>ppt_y</p:attrName>
                                        </p:attrNameLst>
                                      </p:cBhvr>
                                      <p:rCtr x="12500" y="-12500"/>
                                    </p:animMotion>
                                  </p:childTnLst>
                                </p:cTn>
                              </p:par>
                            </p:childTnLst>
                          </p:cTn>
                        </p:par>
                        <p:par>
                          <p:cTn id="15" fill="hold">
                            <p:stCondLst>
                              <p:cond delay="500"/>
                            </p:stCondLst>
                            <p:childTnLst>
                              <p:par>
                                <p:cTn id="16" presetID="2" presetClass="exit" presetSubtype="6" fill="hold" nodeType="afterEffect">
                                  <p:stCondLst>
                                    <p:cond delay="0"/>
                                  </p:stCondLst>
                                  <p:childTnLst>
                                    <p:anim calcmode="lin" valueType="num">
                                      <p:cBhvr additive="base">
                                        <p:cTn id="17" dur="500"/>
                                        <p:tgtEl>
                                          <p:spTgt spid="128"/>
                                        </p:tgtEl>
                                        <p:attrNameLst>
                                          <p:attrName>ppt_x</p:attrName>
                                        </p:attrNameLst>
                                      </p:cBhvr>
                                      <p:tavLst>
                                        <p:tav tm="0">
                                          <p:val>
                                            <p:strVal val="ppt_x"/>
                                          </p:val>
                                        </p:tav>
                                        <p:tav tm="100000">
                                          <p:val>
                                            <p:strVal val="1+ppt_w/2"/>
                                          </p:val>
                                        </p:tav>
                                      </p:tavLst>
                                    </p:anim>
                                    <p:anim calcmode="lin" valueType="num">
                                      <p:cBhvr additive="base">
                                        <p:cTn id="18" dur="500"/>
                                        <p:tgtEl>
                                          <p:spTgt spid="128"/>
                                        </p:tgtEl>
                                        <p:attrNameLst>
                                          <p:attrName>ppt_y</p:attrName>
                                        </p:attrNameLst>
                                      </p:cBhvr>
                                      <p:tavLst>
                                        <p:tav tm="0">
                                          <p:val>
                                            <p:strVal val="ppt_y"/>
                                          </p:val>
                                        </p:tav>
                                        <p:tav tm="100000">
                                          <p:val>
                                            <p:strVal val="1+ppt_h/2"/>
                                          </p:val>
                                        </p:tav>
                                      </p:tavLst>
                                    </p:anim>
                                    <p:set>
                                      <p:cBhvr>
                                        <p:cTn id="19" dur="1" fill="hold">
                                          <p:stCondLst>
                                            <p:cond delay="499"/>
                                          </p:stCondLst>
                                        </p:cTn>
                                        <p:tgtEl>
                                          <p:spTgt spid="128"/>
                                        </p:tgtEl>
                                        <p:attrNameLst>
                                          <p:attrName>style.visibility</p:attrName>
                                        </p:attrNameLst>
                                      </p:cBhvr>
                                      <p:to>
                                        <p:strVal val="hidden"/>
                                      </p:to>
                                    </p:se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32"/>
                                        </p:tgtEl>
                                        <p:attrNameLst>
                                          <p:attrName>style.visibility</p:attrName>
                                        </p:attrNameLst>
                                      </p:cBhvr>
                                      <p:to>
                                        <p:strVal val="visible"/>
                                      </p:to>
                                    </p:set>
                                    <p:animEffect transition="in" filter="fade">
                                      <p:cBhvr>
                                        <p:cTn id="23" dur="500"/>
                                        <p:tgtEl>
                                          <p:spTgt spid="132"/>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fade">
                                      <p:cBhvr>
                                        <p:cTn id="27" dur="500"/>
                                        <p:tgtEl>
                                          <p:spTgt spid="13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fade">
                                      <p:cBhvr>
                                        <p:cTn id="31" dur="500"/>
                                        <p:tgtEl>
                                          <p:spTgt spid="133"/>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36"/>
                                        </p:tgtEl>
                                        <p:attrNameLst>
                                          <p:attrName>style.visibility</p:attrName>
                                        </p:attrNameLst>
                                      </p:cBhvr>
                                      <p:to>
                                        <p:strVal val="visible"/>
                                      </p:to>
                                    </p:set>
                                    <p:animEffect transition="in" filter="fade">
                                      <p:cBhvr>
                                        <p:cTn id="35" dur="500"/>
                                        <p:tgtEl>
                                          <p:spTgt spid="136"/>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fade">
                                      <p:cBhvr>
                                        <p:cTn id="39" dur="500"/>
                                        <p:tgtEl>
                                          <p:spTgt spid="134"/>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37"/>
                                        </p:tgtEl>
                                        <p:attrNameLst>
                                          <p:attrName>style.visibility</p:attrName>
                                        </p:attrNameLst>
                                      </p:cBhvr>
                                      <p:to>
                                        <p:strVal val="visible"/>
                                      </p:to>
                                    </p:set>
                                    <p:animEffect transition="in" filter="fade">
                                      <p:cBhvr>
                                        <p:cTn id="43" dur="500"/>
                                        <p:tgtEl>
                                          <p:spTgt spid="137"/>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41"/>
                                        </p:tgtEl>
                                        <p:attrNameLst>
                                          <p:attrName>style.visibility</p:attrName>
                                        </p:attrNameLst>
                                      </p:cBhvr>
                                      <p:to>
                                        <p:strVal val="visible"/>
                                      </p:to>
                                    </p:set>
                                    <p:animEffect transition="in" filter="fade">
                                      <p:cBhvr>
                                        <p:cTn id="47" dur="500"/>
                                        <p:tgtEl>
                                          <p:spTgt spid="141"/>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38"/>
                                        </p:tgtEl>
                                        <p:attrNameLst>
                                          <p:attrName>style.visibility</p:attrName>
                                        </p:attrNameLst>
                                      </p:cBhvr>
                                      <p:to>
                                        <p:strVal val="visible"/>
                                      </p:to>
                                    </p:set>
                                    <p:animEffect transition="in" filter="fade">
                                      <p:cBhvr>
                                        <p:cTn id="51" dur="500"/>
                                        <p:tgtEl>
                                          <p:spTgt spid="138"/>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42"/>
                                        </p:tgtEl>
                                        <p:attrNameLst>
                                          <p:attrName>style.visibility</p:attrName>
                                        </p:attrNameLst>
                                      </p:cBhvr>
                                      <p:to>
                                        <p:strVal val="visible"/>
                                      </p:to>
                                    </p:set>
                                    <p:animEffect transition="in" filter="fade">
                                      <p:cBhvr>
                                        <p:cTn id="55" dur="500"/>
                                        <p:tgtEl>
                                          <p:spTgt spid="142"/>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39"/>
                                        </p:tgtEl>
                                        <p:attrNameLst>
                                          <p:attrName>style.visibility</p:attrName>
                                        </p:attrNameLst>
                                      </p:cBhvr>
                                      <p:to>
                                        <p:strVal val="visible"/>
                                      </p:to>
                                    </p:set>
                                    <p:animEffect transition="in" filter="fade">
                                      <p:cBhvr>
                                        <p:cTn id="59" dur="500"/>
                                        <p:tgtEl>
                                          <p:spTgt spid="139"/>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3"/>
                                        </p:tgtEl>
                                        <p:attrNameLst>
                                          <p:attrName>style.visibility</p:attrName>
                                        </p:attrNameLst>
                                      </p:cBhvr>
                                      <p:to>
                                        <p:strVal val="visible"/>
                                      </p:to>
                                    </p:set>
                                    <p:animEffect transition="in" filter="fade">
                                      <p:cBhvr>
                                        <p:cTn id="63" dur="500"/>
                                        <p:tgtEl>
                                          <p:spTgt spid="143"/>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140"/>
                                        </p:tgtEl>
                                        <p:attrNameLst>
                                          <p:attrName>style.visibility</p:attrName>
                                        </p:attrNameLst>
                                      </p:cBhvr>
                                      <p:to>
                                        <p:strVal val="visible"/>
                                      </p:to>
                                    </p:set>
                                    <p:animEffect transition="in" filter="fade">
                                      <p:cBhvr>
                                        <p:cTn id="67"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p:bldP spid="136" grpId="0"/>
      <p:bldP spid="137" grpId="0"/>
      <p:bldP spid="138" grpId="0"/>
      <p:bldP spid="139" grpId="0"/>
      <p:bldP spid="140" grpId="0"/>
      <p:bldP spid="141" grpId="0" animBg="1"/>
      <p:bldP spid="142" grpId="0" animBg="1"/>
      <p:bldP spid="143" grpId="0" animBg="1"/>
    </p:bldLst>
  </p:timing>
  <p:extLst>
    <p:ext uri="{E180D4A7-C9FB-4DFB-919C-405C955672EB}">
      <p14:showEvtLst xmlns:p14="http://schemas.microsoft.com/office/powerpoint/2010/main">
        <p14:playEvt time="0" objId="30"/>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hape 6891"/>
          <p:cNvSpPr/>
          <p:nvPr/>
        </p:nvSpPr>
        <p:spPr>
          <a:xfrm flipH="1">
            <a:off x="5278671" y="1982830"/>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24" name="Shape 6892"/>
          <p:cNvSpPr/>
          <p:nvPr/>
        </p:nvSpPr>
        <p:spPr>
          <a:xfrm flipH="1">
            <a:off x="5843508" y="881492"/>
            <a:ext cx="492789" cy="492713"/>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25" name="Shape 6914"/>
          <p:cNvSpPr/>
          <p:nvPr/>
        </p:nvSpPr>
        <p:spPr>
          <a:xfrm>
            <a:off x="2896385" y="1091566"/>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26" name="Shape 6915"/>
          <p:cNvSpPr/>
          <p:nvPr/>
        </p:nvSpPr>
        <p:spPr>
          <a:xfrm>
            <a:off x="4566956" y="1091565"/>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3"/>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27" name="Shape 6916"/>
          <p:cNvSpPr/>
          <p:nvPr/>
        </p:nvSpPr>
        <p:spPr>
          <a:xfrm>
            <a:off x="2896386" y="2596516"/>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4"/>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28" name="Shape 6917"/>
          <p:cNvSpPr/>
          <p:nvPr/>
        </p:nvSpPr>
        <p:spPr>
          <a:xfrm>
            <a:off x="4390027" y="2770855"/>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2"/>
          </a:soli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29" name="Shape 6926"/>
          <p:cNvSpPr/>
          <p:nvPr/>
        </p:nvSpPr>
        <p:spPr>
          <a:xfrm>
            <a:off x="2434457" y="1474239"/>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30" name="Shape 6927"/>
          <p:cNvSpPr/>
          <p:nvPr/>
        </p:nvSpPr>
        <p:spPr>
          <a:xfrm>
            <a:off x="2434456" y="3185119"/>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31" name="Shape 6928"/>
          <p:cNvSpPr/>
          <p:nvPr/>
        </p:nvSpPr>
        <p:spPr>
          <a:xfrm flipH="1">
            <a:off x="5821911" y="1474261"/>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32" name="Shape 6929"/>
          <p:cNvSpPr/>
          <p:nvPr/>
        </p:nvSpPr>
        <p:spPr>
          <a:xfrm flipH="1">
            <a:off x="5974939" y="3185121"/>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33" name="Freeform 41"/>
          <p:cNvSpPr>
            <a:spLocks noEditPoints="1"/>
          </p:cNvSpPr>
          <p:nvPr/>
        </p:nvSpPr>
        <p:spPr bwMode="auto">
          <a:xfrm>
            <a:off x="4060604" y="2305932"/>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5"/>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34" name="Content Placeholder 2"/>
          <p:cNvSpPr txBox="1">
            <a:spLocks/>
          </p:cNvSpPr>
          <p:nvPr/>
        </p:nvSpPr>
        <p:spPr>
          <a:xfrm>
            <a:off x="436380" y="113159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a:solidFill>
                  <a:schemeClr val="accent1"/>
                </a:solidFill>
                <a:latin typeface="+mn-ea"/>
                <a:cs typeface="Arial" panose="020B0604020202020204" pitchFamily="34" charset="0"/>
              </a:rPr>
              <a:t>填加标题</a:t>
            </a:r>
            <a:endParaRPr lang="id-ID"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50000"/>
                  <a:lumOff val="50000"/>
                </a:schemeClr>
              </a:solidFill>
              <a:latin typeface="微软雅黑" pitchFamily="34" charset="-122"/>
              <a:ea typeface="微软雅黑" panose="020B0503020204020204" pitchFamily="34" charset="-122"/>
            </a:endParaRPr>
          </a:p>
        </p:txBody>
      </p:sp>
      <p:sp>
        <p:nvSpPr>
          <p:cNvPr id="35" name="Content Placeholder 2"/>
          <p:cNvSpPr txBox="1">
            <a:spLocks/>
          </p:cNvSpPr>
          <p:nvPr/>
        </p:nvSpPr>
        <p:spPr>
          <a:xfrm>
            <a:off x="405216" y="286326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a:solidFill>
                  <a:schemeClr val="accent4"/>
                </a:solidFill>
                <a:latin typeface="+mn-ea"/>
                <a:cs typeface="Arial" panose="020B0604020202020204" pitchFamily="34" charset="0"/>
              </a:rPr>
              <a:t>填加标题</a:t>
            </a:r>
            <a:endParaRPr lang="en-US" altLang="zh-CN" sz="1600" b="1" dirty="0">
              <a:solidFill>
                <a:schemeClr val="accent4"/>
              </a:solidFill>
              <a:latin typeface="+mn-ea"/>
              <a:cs typeface="Arial" panose="020B0604020202020204" pitchFamily="34" charset="0"/>
            </a:endParaRPr>
          </a:p>
          <a:p>
            <a:pPr>
              <a:lnSpc>
                <a:spcPct val="120000"/>
              </a:lnSpc>
            </a:pPr>
            <a:r>
              <a:rPr lang="zh-CN" altLang="en-US" sz="1100"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50000"/>
                  <a:lumOff val="50000"/>
                </a:schemeClr>
              </a:solidFill>
              <a:latin typeface="微软雅黑" pitchFamily="34" charset="-122"/>
              <a:ea typeface="微软雅黑" panose="020B0503020204020204" pitchFamily="34" charset="-122"/>
            </a:endParaRPr>
          </a:p>
        </p:txBody>
      </p:sp>
      <p:sp>
        <p:nvSpPr>
          <p:cNvPr id="36" name="Content Placeholder 2"/>
          <p:cNvSpPr txBox="1">
            <a:spLocks/>
          </p:cNvSpPr>
          <p:nvPr/>
        </p:nvSpPr>
        <p:spPr>
          <a:xfrm>
            <a:off x="6773084" y="114216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a:solidFill>
                  <a:schemeClr val="accent3"/>
                </a:solidFill>
                <a:latin typeface="+mn-ea"/>
                <a:cs typeface="Arial" panose="020B0604020202020204" pitchFamily="34" charset="0"/>
              </a:rPr>
              <a:t>填加标题</a:t>
            </a:r>
            <a:endParaRPr lang="id-ID" sz="1600" b="1" dirty="0">
              <a:solidFill>
                <a:schemeClr val="accent3"/>
              </a:solidFill>
              <a:latin typeface="+mn-ea"/>
              <a:cs typeface="Arial" panose="020B0604020202020204" pitchFamily="34" charset="0"/>
            </a:endParaRPr>
          </a:p>
          <a:p>
            <a:pPr algn="l">
              <a:lnSpc>
                <a:spcPct val="120000"/>
              </a:lnSpc>
            </a:pPr>
            <a:r>
              <a:rPr lang="zh-CN" altLang="en-US" sz="1100"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50000"/>
                  <a:lumOff val="50000"/>
                </a:schemeClr>
              </a:solidFill>
              <a:latin typeface="微软雅黑" pitchFamily="34" charset="-122"/>
              <a:ea typeface="微软雅黑" panose="020B0503020204020204" pitchFamily="34" charset="-122"/>
            </a:endParaRPr>
          </a:p>
        </p:txBody>
      </p:sp>
      <p:sp>
        <p:nvSpPr>
          <p:cNvPr id="37" name="Content Placeholder 2"/>
          <p:cNvSpPr txBox="1">
            <a:spLocks/>
          </p:cNvSpPr>
          <p:nvPr/>
        </p:nvSpPr>
        <p:spPr>
          <a:xfrm>
            <a:off x="6773084" y="2860388"/>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a:solidFill>
                  <a:schemeClr val="accent2"/>
                </a:solidFill>
                <a:latin typeface="+mn-ea"/>
                <a:cs typeface="Arial" panose="020B0604020202020204" pitchFamily="34" charset="0"/>
              </a:rPr>
              <a:t>填加标题</a:t>
            </a:r>
            <a:endParaRPr lang="en-US" altLang="zh-CN" sz="1600" b="1" dirty="0">
              <a:solidFill>
                <a:schemeClr val="accent2"/>
              </a:solidFill>
              <a:latin typeface="+mn-ea"/>
              <a:cs typeface="Arial" panose="020B0604020202020204" pitchFamily="34" charset="0"/>
            </a:endParaRPr>
          </a:p>
          <a:p>
            <a:pPr algn="l">
              <a:lnSpc>
                <a:spcPct val="120000"/>
              </a:lnSpc>
            </a:pPr>
            <a:r>
              <a:rPr lang="zh-CN" altLang="en-US" sz="1100"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50000"/>
                  <a:lumOff val="50000"/>
                </a:schemeClr>
              </a:solidFill>
              <a:latin typeface="微软雅黑" pitchFamily="34" charset="-122"/>
              <a:ea typeface="微软雅黑" panose="020B0503020204020204" pitchFamily="34" charset="-122"/>
            </a:endParaRPr>
          </a:p>
        </p:txBody>
      </p:sp>
      <p:sp>
        <p:nvSpPr>
          <p:cNvPr id="38" name="TextBox 37"/>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9" name="TextBox 38"/>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Tree>
    <p:extLst>
      <p:ext uri="{BB962C8B-B14F-4D97-AF65-F5344CB8AC3E}">
        <p14:creationId xmlns:p14="http://schemas.microsoft.com/office/powerpoint/2010/main" val="2226551327"/>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45"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2000"/>
                                        <p:tgtEl>
                                          <p:spTgt spid="33"/>
                                        </p:tgtEl>
                                      </p:cBhvr>
                                    </p:animEffect>
                                    <p:anim calcmode="lin" valueType="num">
                                      <p:cBhvr>
                                        <p:cTn id="16" dur="2000" fill="hold"/>
                                        <p:tgtEl>
                                          <p:spTgt spid="33"/>
                                        </p:tgtEl>
                                        <p:attrNameLst>
                                          <p:attrName>ppt_w</p:attrName>
                                        </p:attrNameLst>
                                      </p:cBhvr>
                                      <p:tavLst>
                                        <p:tav tm="0" fmla="#ppt_w*sin(2.5*pi*$)">
                                          <p:val>
                                            <p:fltVal val="0"/>
                                          </p:val>
                                        </p:tav>
                                        <p:tav tm="100000">
                                          <p:val>
                                            <p:fltVal val="1"/>
                                          </p:val>
                                        </p:tav>
                                      </p:tavLst>
                                    </p:anim>
                                    <p:anim calcmode="lin" valueType="num">
                                      <p:cBhvr>
                                        <p:cTn id="17" dur="2000" fill="hold"/>
                                        <p:tgtEl>
                                          <p:spTgt spid="33"/>
                                        </p:tgtEl>
                                        <p:attrNameLst>
                                          <p:attrName>ppt_h</p:attrName>
                                        </p:attrNameLst>
                                      </p:cBhvr>
                                      <p:tavLst>
                                        <p:tav tm="0">
                                          <p:val>
                                            <p:strVal val="#ppt_h"/>
                                          </p:val>
                                        </p:tav>
                                        <p:tav tm="100000">
                                          <p:val>
                                            <p:strVal val="#ppt_h"/>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par>
                                <p:cTn id="24" presetID="22" presetClass="entr" presetSubtype="2" fill="hold" grpId="0" nodeType="withEffect">
                                  <p:stCondLst>
                                    <p:cond delay="1000"/>
                                  </p:stCondLst>
                                  <p:childTnLst>
                                    <p:set>
                                      <p:cBhvr>
                                        <p:cTn id="25" dur="1" fill="hold">
                                          <p:stCondLst>
                                            <p:cond delay="0"/>
                                          </p:stCondLst>
                                        </p:cTn>
                                        <p:tgtEl>
                                          <p:spTgt spid="28"/>
                                        </p:tgtEl>
                                        <p:attrNameLst>
                                          <p:attrName>style.visibility</p:attrName>
                                        </p:attrNameLst>
                                      </p:cBhvr>
                                      <p:to>
                                        <p:strVal val="visible"/>
                                      </p:to>
                                    </p:set>
                                    <p:animEffect transition="in" filter="wipe(right)">
                                      <p:cBhvr>
                                        <p:cTn id="26" dur="500"/>
                                        <p:tgtEl>
                                          <p:spTgt spid="28"/>
                                        </p:tgtEl>
                                      </p:cBhvr>
                                    </p:animEffect>
                                  </p:childTnLst>
                                </p:cTn>
                              </p:par>
                              <p:par>
                                <p:cTn id="27" presetID="22" presetClass="entr" presetSubtype="4" fill="hold" grpId="0" nodeType="withEffect">
                                  <p:stCondLst>
                                    <p:cond delay="1500"/>
                                  </p:stCondLst>
                                  <p:childTnLst>
                                    <p:set>
                                      <p:cBhvr>
                                        <p:cTn id="28" dur="1" fill="hold">
                                          <p:stCondLst>
                                            <p:cond delay="0"/>
                                          </p:stCondLst>
                                        </p:cTn>
                                        <p:tgtEl>
                                          <p:spTgt spid="27"/>
                                        </p:tgtEl>
                                        <p:attrNameLst>
                                          <p:attrName>style.visibility</p:attrName>
                                        </p:attrNameLst>
                                      </p:cBhvr>
                                      <p:to>
                                        <p:strVal val="visible"/>
                                      </p:to>
                                    </p:set>
                                    <p:animEffect transition="in" filter="wipe(down)">
                                      <p:cBhvr>
                                        <p:cTn id="29" dur="500"/>
                                        <p:tgtEl>
                                          <p:spTgt spid="27"/>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right)">
                                      <p:cBhvr>
                                        <p:cTn id="33" dur="500"/>
                                        <p:tgtEl>
                                          <p:spTgt spid="29"/>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right)">
                                      <p:cBhvr>
                                        <p:cTn id="36" dur="500"/>
                                        <p:tgtEl>
                                          <p:spTgt spid="3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anim calcmode="lin" valueType="num">
                                      <p:cBhvr>
                                        <p:cTn id="54" dur="1000" fill="hold"/>
                                        <p:tgtEl>
                                          <p:spTgt spid="35"/>
                                        </p:tgtEl>
                                        <p:attrNameLst>
                                          <p:attrName>ppt_x</p:attrName>
                                        </p:attrNameLst>
                                      </p:cBhvr>
                                      <p:tavLst>
                                        <p:tav tm="0">
                                          <p:val>
                                            <p:strVal val="#ppt_x"/>
                                          </p:val>
                                        </p:tav>
                                        <p:tav tm="100000">
                                          <p:val>
                                            <p:strVal val="#ppt_x"/>
                                          </p:val>
                                        </p:tav>
                                      </p:tavLst>
                                    </p:anim>
                                    <p:anim calcmode="lin" valueType="num">
                                      <p:cBhvr>
                                        <p:cTn id="55" dur="1000" fill="hold"/>
                                        <p:tgtEl>
                                          <p:spTgt spid="35"/>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42"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1000"/>
                                        <p:tgtEl>
                                          <p:spTgt spid="36"/>
                                        </p:tgtEl>
                                      </p:cBhvr>
                                    </p:animEffect>
                                    <p:anim calcmode="lin" valueType="num">
                                      <p:cBhvr>
                                        <p:cTn id="60" dur="1000" fill="hold"/>
                                        <p:tgtEl>
                                          <p:spTgt spid="36"/>
                                        </p:tgtEl>
                                        <p:attrNameLst>
                                          <p:attrName>ppt_x</p:attrName>
                                        </p:attrNameLst>
                                      </p:cBhvr>
                                      <p:tavLst>
                                        <p:tav tm="0">
                                          <p:val>
                                            <p:strVal val="#ppt_x"/>
                                          </p:val>
                                        </p:tav>
                                        <p:tav tm="100000">
                                          <p:val>
                                            <p:strVal val="#ppt_x"/>
                                          </p:val>
                                        </p:tav>
                                      </p:tavLst>
                                    </p:anim>
                                    <p:anim calcmode="lin" valueType="num">
                                      <p:cBhvr>
                                        <p:cTn id="61" dur="1000" fill="hold"/>
                                        <p:tgtEl>
                                          <p:spTgt spid="36"/>
                                        </p:tgtEl>
                                        <p:attrNameLst>
                                          <p:attrName>ppt_y</p:attrName>
                                        </p:attrNameLst>
                                      </p:cBhvr>
                                      <p:tavLst>
                                        <p:tav tm="0">
                                          <p:val>
                                            <p:strVal val="#ppt_y+.1"/>
                                          </p:val>
                                        </p:tav>
                                        <p:tav tm="100000">
                                          <p:val>
                                            <p:strVal val="#ppt_y"/>
                                          </p:val>
                                        </p:tav>
                                      </p:tavLst>
                                    </p:anim>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1000"/>
                                        <p:tgtEl>
                                          <p:spTgt spid="37"/>
                                        </p:tgtEl>
                                      </p:cBhvr>
                                    </p:animEffect>
                                    <p:anim calcmode="lin" valueType="num">
                                      <p:cBhvr>
                                        <p:cTn id="66" dur="1000" fill="hold"/>
                                        <p:tgtEl>
                                          <p:spTgt spid="37"/>
                                        </p:tgtEl>
                                        <p:attrNameLst>
                                          <p:attrName>ppt_x</p:attrName>
                                        </p:attrNameLst>
                                      </p:cBhvr>
                                      <p:tavLst>
                                        <p:tav tm="0">
                                          <p:val>
                                            <p:strVal val="#ppt_x"/>
                                          </p:val>
                                        </p:tav>
                                        <p:tav tm="100000">
                                          <p:val>
                                            <p:strVal val="#ppt_x"/>
                                          </p:val>
                                        </p:tav>
                                      </p:tavLst>
                                    </p:anim>
                                    <p:anim calcmode="lin" valueType="num">
                                      <p:cBhvr>
                                        <p:cTn id="6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组合 3"/>
          <p:cNvGrpSpPr/>
          <p:nvPr/>
        </p:nvGrpSpPr>
        <p:grpSpPr>
          <a:xfrm>
            <a:off x="683568" y="3894291"/>
            <a:ext cx="4032356" cy="621675"/>
            <a:chOff x="244475" y="4459759"/>
            <a:chExt cx="4267200" cy="657921"/>
          </a:xfrm>
          <a:solidFill>
            <a:schemeClr val="accent5"/>
          </a:solidFill>
        </p:grpSpPr>
        <p:sp>
          <p:nvSpPr>
            <p:cNvPr id="5" name="AutoShape 9"/>
            <p:cNvSpPr>
              <a:spLocks noChangeArrowheads="1"/>
            </p:cNvSpPr>
            <p:nvPr/>
          </p:nvSpPr>
          <p:spPr bwMode="gray">
            <a:xfrm>
              <a:off x="244475" y="4459759"/>
              <a:ext cx="4267200" cy="652463"/>
            </a:xfrm>
            <a:prstGeom prst="cube">
              <a:avLst>
                <a:gd name="adj" fmla="val 49880"/>
              </a:avLst>
            </a:prstGeom>
            <a:grpFill/>
            <a:ln>
              <a:noFill/>
            </a:ln>
            <a:effectLst/>
          </p:spPr>
          <p:txBody>
            <a:bodyPr wrap="none" anchor="ctr"/>
            <a:lstStyle/>
            <a:p>
              <a:pPr fontAlgn="base">
                <a:spcBef>
                  <a:spcPct val="0"/>
                </a:spcBef>
                <a:spcAft>
                  <a:spcPct val="0"/>
                </a:spcAft>
              </a:pPr>
              <a:endParaRPr lang="zh-CN" altLang="en-US" dirty="0">
                <a:solidFill>
                  <a:srgbClr val="17347D"/>
                </a:solidFill>
                <a:ea typeface="宋体" pitchFamily="2" charset="-122"/>
              </a:endParaRPr>
            </a:p>
          </p:txBody>
        </p:sp>
        <p:sp>
          <p:nvSpPr>
            <p:cNvPr id="6" name="Text Box 14"/>
            <p:cNvSpPr txBox="1">
              <a:spLocks noChangeArrowheads="1"/>
            </p:cNvSpPr>
            <p:nvPr/>
          </p:nvSpPr>
          <p:spPr bwMode="gray">
            <a:xfrm>
              <a:off x="744952" y="4775672"/>
              <a:ext cx="650046" cy="342007"/>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1500" dirty="0">
                  <a:solidFill>
                    <a:srgbClr val="FEFEFE"/>
                  </a:solidFill>
                  <a:ea typeface="宋体" pitchFamily="2" charset="-122"/>
                  <a:cs typeface="Arial" pitchFamily="34" charset="0"/>
                </a:rPr>
                <a:t>2012</a:t>
              </a:r>
            </a:p>
          </p:txBody>
        </p:sp>
        <p:sp>
          <p:nvSpPr>
            <p:cNvPr id="7" name="Text Box 15"/>
            <p:cNvSpPr txBox="1">
              <a:spLocks noChangeArrowheads="1"/>
            </p:cNvSpPr>
            <p:nvPr/>
          </p:nvSpPr>
          <p:spPr bwMode="gray">
            <a:xfrm>
              <a:off x="1535528" y="4775672"/>
              <a:ext cx="650046" cy="342007"/>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1500" dirty="0">
                  <a:solidFill>
                    <a:srgbClr val="FEFEFE"/>
                  </a:solidFill>
                  <a:ea typeface="宋体" pitchFamily="2" charset="-122"/>
                  <a:cs typeface="Arial" pitchFamily="34" charset="0"/>
                </a:rPr>
                <a:t>2013</a:t>
              </a:r>
            </a:p>
          </p:txBody>
        </p:sp>
        <p:sp>
          <p:nvSpPr>
            <p:cNvPr id="8" name="Text Box 16"/>
            <p:cNvSpPr txBox="1">
              <a:spLocks noChangeArrowheads="1"/>
            </p:cNvSpPr>
            <p:nvPr/>
          </p:nvSpPr>
          <p:spPr bwMode="gray">
            <a:xfrm>
              <a:off x="2316576" y="4775672"/>
              <a:ext cx="650046" cy="342007"/>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1500" dirty="0">
                  <a:solidFill>
                    <a:srgbClr val="FEFEFE"/>
                  </a:solidFill>
                  <a:ea typeface="宋体" pitchFamily="2" charset="-122"/>
                  <a:cs typeface="Arial" pitchFamily="34" charset="0"/>
                </a:rPr>
                <a:t>2014</a:t>
              </a:r>
            </a:p>
          </p:txBody>
        </p:sp>
        <p:sp>
          <p:nvSpPr>
            <p:cNvPr id="9" name="Text Box 17"/>
            <p:cNvSpPr txBox="1">
              <a:spLocks noChangeArrowheads="1"/>
            </p:cNvSpPr>
            <p:nvPr/>
          </p:nvSpPr>
          <p:spPr bwMode="gray">
            <a:xfrm>
              <a:off x="3173826" y="4775673"/>
              <a:ext cx="650046" cy="342007"/>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spAutoFit/>
            </a:bodyPr>
            <a:lstStyle/>
            <a:p>
              <a:pPr algn="ctr" fontAlgn="base">
                <a:spcBef>
                  <a:spcPct val="0"/>
                </a:spcBef>
                <a:spcAft>
                  <a:spcPct val="0"/>
                </a:spcAft>
              </a:pPr>
              <a:r>
                <a:rPr lang="en-US" altLang="zh-CN" sz="1500" dirty="0">
                  <a:solidFill>
                    <a:srgbClr val="FEFEFE"/>
                  </a:solidFill>
                  <a:ea typeface="宋体" pitchFamily="2" charset="-122"/>
                  <a:cs typeface="Arial" pitchFamily="34" charset="0"/>
                </a:rPr>
                <a:t>2015</a:t>
              </a:r>
            </a:p>
          </p:txBody>
        </p:sp>
      </p:grpSp>
      <p:sp>
        <p:nvSpPr>
          <p:cNvPr id="10" name="Freeform 8"/>
          <p:cNvSpPr>
            <a:spLocks/>
          </p:cNvSpPr>
          <p:nvPr/>
        </p:nvSpPr>
        <p:spPr bwMode="gray">
          <a:xfrm rot="10800000">
            <a:off x="1072853" y="1045059"/>
            <a:ext cx="2275700" cy="2127057"/>
          </a:xfrm>
          <a:custGeom>
            <a:avLst/>
            <a:gdLst>
              <a:gd name="T0" fmla="*/ 0 w 952"/>
              <a:gd name="T1" fmla="*/ 756 h 947"/>
              <a:gd name="T2" fmla="*/ 191 w 952"/>
              <a:gd name="T3" fmla="*/ 591 h 947"/>
              <a:gd name="T4" fmla="*/ 190 w 952"/>
              <a:gd name="T5" fmla="*/ 672 h 947"/>
              <a:gd name="T6" fmla="*/ 194 w 952"/>
              <a:gd name="T7" fmla="*/ 672 h 947"/>
              <a:gd name="T8" fmla="*/ 205 w 952"/>
              <a:gd name="T9" fmla="*/ 672 h 947"/>
              <a:gd name="T10" fmla="*/ 225 w 952"/>
              <a:gd name="T11" fmla="*/ 671 h 947"/>
              <a:gd name="T12" fmla="*/ 250 w 952"/>
              <a:gd name="T13" fmla="*/ 667 h 947"/>
              <a:gd name="T14" fmla="*/ 281 w 952"/>
              <a:gd name="T15" fmla="*/ 662 h 947"/>
              <a:gd name="T16" fmla="*/ 316 w 952"/>
              <a:gd name="T17" fmla="*/ 653 h 947"/>
              <a:gd name="T18" fmla="*/ 356 w 952"/>
              <a:gd name="T19" fmla="*/ 641 h 947"/>
              <a:gd name="T20" fmla="*/ 399 w 952"/>
              <a:gd name="T21" fmla="*/ 626 h 947"/>
              <a:gd name="T22" fmla="*/ 444 w 952"/>
              <a:gd name="T23" fmla="*/ 605 h 947"/>
              <a:gd name="T24" fmla="*/ 492 w 952"/>
              <a:gd name="T25" fmla="*/ 578 h 947"/>
              <a:gd name="T26" fmla="*/ 540 w 952"/>
              <a:gd name="T27" fmla="*/ 547 h 947"/>
              <a:gd name="T28" fmla="*/ 587 w 952"/>
              <a:gd name="T29" fmla="*/ 508 h 947"/>
              <a:gd name="T30" fmla="*/ 635 w 952"/>
              <a:gd name="T31" fmla="*/ 463 h 947"/>
              <a:gd name="T32" fmla="*/ 689 w 952"/>
              <a:gd name="T33" fmla="*/ 405 h 947"/>
              <a:gd name="T34" fmla="*/ 737 w 952"/>
              <a:gd name="T35" fmla="*/ 350 h 947"/>
              <a:gd name="T36" fmla="*/ 780 w 952"/>
              <a:gd name="T37" fmla="*/ 298 h 947"/>
              <a:gd name="T38" fmla="*/ 816 w 952"/>
              <a:gd name="T39" fmla="*/ 249 h 947"/>
              <a:gd name="T40" fmla="*/ 847 w 952"/>
              <a:gd name="T41" fmla="*/ 204 h 947"/>
              <a:gd name="T42" fmla="*/ 873 w 952"/>
              <a:gd name="T43" fmla="*/ 164 h 947"/>
              <a:gd name="T44" fmla="*/ 895 w 952"/>
              <a:gd name="T45" fmla="*/ 126 h 947"/>
              <a:gd name="T46" fmla="*/ 913 w 952"/>
              <a:gd name="T47" fmla="*/ 94 h 947"/>
              <a:gd name="T48" fmla="*/ 926 w 952"/>
              <a:gd name="T49" fmla="*/ 66 h 947"/>
              <a:gd name="T50" fmla="*/ 936 w 952"/>
              <a:gd name="T51" fmla="*/ 42 h 947"/>
              <a:gd name="T52" fmla="*/ 944 w 952"/>
              <a:gd name="T53" fmla="*/ 24 h 947"/>
              <a:gd name="T54" fmla="*/ 949 w 952"/>
              <a:gd name="T55" fmla="*/ 12 h 947"/>
              <a:gd name="T56" fmla="*/ 952 w 952"/>
              <a:gd name="T57" fmla="*/ 2 h 947"/>
              <a:gd name="T58" fmla="*/ 952 w 952"/>
              <a:gd name="T59" fmla="*/ 0 h 947"/>
              <a:gd name="T60" fmla="*/ 952 w 952"/>
              <a:gd name="T61" fmla="*/ 4 h 947"/>
              <a:gd name="T62" fmla="*/ 950 w 952"/>
              <a:gd name="T63" fmla="*/ 17 h 947"/>
              <a:gd name="T64" fmla="*/ 948 w 952"/>
              <a:gd name="T65" fmla="*/ 36 h 947"/>
              <a:gd name="T66" fmla="*/ 942 w 952"/>
              <a:gd name="T67" fmla="*/ 62 h 947"/>
              <a:gd name="T68" fmla="*/ 936 w 952"/>
              <a:gd name="T69" fmla="*/ 93 h 947"/>
              <a:gd name="T70" fmla="*/ 927 w 952"/>
              <a:gd name="T71" fmla="*/ 130 h 947"/>
              <a:gd name="T72" fmla="*/ 914 w 952"/>
              <a:gd name="T73" fmla="*/ 172 h 947"/>
              <a:gd name="T74" fmla="*/ 899 w 952"/>
              <a:gd name="T75" fmla="*/ 217 h 947"/>
              <a:gd name="T76" fmla="*/ 881 w 952"/>
              <a:gd name="T77" fmla="*/ 264 h 947"/>
              <a:gd name="T78" fmla="*/ 857 w 952"/>
              <a:gd name="T79" fmla="*/ 315 h 947"/>
              <a:gd name="T80" fmla="*/ 830 w 952"/>
              <a:gd name="T81" fmla="*/ 368 h 947"/>
              <a:gd name="T82" fmla="*/ 798 w 952"/>
              <a:gd name="T83" fmla="*/ 421 h 947"/>
              <a:gd name="T84" fmla="*/ 762 w 952"/>
              <a:gd name="T85" fmla="*/ 475 h 947"/>
              <a:gd name="T86" fmla="*/ 719 w 952"/>
              <a:gd name="T87" fmla="*/ 529 h 947"/>
              <a:gd name="T88" fmla="*/ 671 w 952"/>
              <a:gd name="T89" fmla="*/ 582 h 947"/>
              <a:gd name="T90" fmla="*/ 613 w 952"/>
              <a:gd name="T91" fmla="*/ 637 h 947"/>
              <a:gd name="T92" fmla="*/ 555 w 952"/>
              <a:gd name="T93" fmla="*/ 685 h 947"/>
              <a:gd name="T94" fmla="*/ 500 w 952"/>
              <a:gd name="T95" fmla="*/ 726 h 947"/>
              <a:gd name="T96" fmla="*/ 447 w 952"/>
              <a:gd name="T97" fmla="*/ 761 h 947"/>
              <a:gd name="T98" fmla="*/ 396 w 952"/>
              <a:gd name="T99" fmla="*/ 790 h 947"/>
              <a:gd name="T100" fmla="*/ 350 w 952"/>
              <a:gd name="T101" fmla="*/ 813 h 947"/>
              <a:gd name="T102" fmla="*/ 307 w 952"/>
              <a:gd name="T103" fmla="*/ 831 h 947"/>
              <a:gd name="T104" fmla="*/ 270 w 952"/>
              <a:gd name="T105" fmla="*/ 845 h 947"/>
              <a:gd name="T106" fmla="*/ 238 w 952"/>
              <a:gd name="T107" fmla="*/ 855 h 947"/>
              <a:gd name="T108" fmla="*/ 212 w 952"/>
              <a:gd name="T109" fmla="*/ 862 h 947"/>
              <a:gd name="T110" fmla="*/ 192 w 952"/>
              <a:gd name="T111" fmla="*/ 866 h 947"/>
              <a:gd name="T112" fmla="*/ 181 w 952"/>
              <a:gd name="T113" fmla="*/ 868 h 947"/>
              <a:gd name="T114" fmla="*/ 176 w 952"/>
              <a:gd name="T115" fmla="*/ 868 h 947"/>
              <a:gd name="T116" fmla="*/ 167 w 952"/>
              <a:gd name="T117" fmla="*/ 947 h 947"/>
              <a:gd name="T118" fmla="*/ 0 w 952"/>
              <a:gd name="T119" fmla="*/ 756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2" h="947">
                <a:moveTo>
                  <a:pt x="0" y="756"/>
                </a:moveTo>
                <a:lnTo>
                  <a:pt x="191" y="591"/>
                </a:lnTo>
                <a:lnTo>
                  <a:pt x="190" y="672"/>
                </a:lnTo>
                <a:lnTo>
                  <a:pt x="194" y="672"/>
                </a:lnTo>
                <a:lnTo>
                  <a:pt x="205" y="672"/>
                </a:lnTo>
                <a:lnTo>
                  <a:pt x="225" y="671"/>
                </a:lnTo>
                <a:lnTo>
                  <a:pt x="250" y="667"/>
                </a:lnTo>
                <a:lnTo>
                  <a:pt x="281" y="662"/>
                </a:lnTo>
                <a:lnTo>
                  <a:pt x="316" y="653"/>
                </a:lnTo>
                <a:lnTo>
                  <a:pt x="356" y="641"/>
                </a:lnTo>
                <a:lnTo>
                  <a:pt x="399" y="626"/>
                </a:lnTo>
                <a:lnTo>
                  <a:pt x="444" y="605"/>
                </a:lnTo>
                <a:lnTo>
                  <a:pt x="492" y="578"/>
                </a:lnTo>
                <a:lnTo>
                  <a:pt x="540" y="547"/>
                </a:lnTo>
                <a:lnTo>
                  <a:pt x="587" y="508"/>
                </a:lnTo>
                <a:lnTo>
                  <a:pt x="635" y="463"/>
                </a:lnTo>
                <a:lnTo>
                  <a:pt x="689" y="405"/>
                </a:lnTo>
                <a:lnTo>
                  <a:pt x="737" y="350"/>
                </a:lnTo>
                <a:lnTo>
                  <a:pt x="780" y="298"/>
                </a:lnTo>
                <a:lnTo>
                  <a:pt x="816" y="249"/>
                </a:lnTo>
                <a:lnTo>
                  <a:pt x="847" y="204"/>
                </a:lnTo>
                <a:lnTo>
                  <a:pt x="873" y="164"/>
                </a:lnTo>
                <a:lnTo>
                  <a:pt x="895" y="126"/>
                </a:lnTo>
                <a:lnTo>
                  <a:pt x="913" y="94"/>
                </a:lnTo>
                <a:lnTo>
                  <a:pt x="926" y="66"/>
                </a:lnTo>
                <a:lnTo>
                  <a:pt x="936" y="42"/>
                </a:lnTo>
                <a:lnTo>
                  <a:pt x="944" y="24"/>
                </a:lnTo>
                <a:lnTo>
                  <a:pt x="949" y="12"/>
                </a:lnTo>
                <a:lnTo>
                  <a:pt x="952" y="2"/>
                </a:lnTo>
                <a:lnTo>
                  <a:pt x="952" y="0"/>
                </a:lnTo>
                <a:lnTo>
                  <a:pt x="952" y="4"/>
                </a:lnTo>
                <a:lnTo>
                  <a:pt x="950" y="17"/>
                </a:lnTo>
                <a:lnTo>
                  <a:pt x="948" y="36"/>
                </a:lnTo>
                <a:lnTo>
                  <a:pt x="942" y="62"/>
                </a:lnTo>
                <a:lnTo>
                  <a:pt x="936" y="93"/>
                </a:lnTo>
                <a:lnTo>
                  <a:pt x="927" y="130"/>
                </a:lnTo>
                <a:lnTo>
                  <a:pt x="914" y="172"/>
                </a:lnTo>
                <a:lnTo>
                  <a:pt x="899" y="217"/>
                </a:lnTo>
                <a:lnTo>
                  <a:pt x="881" y="264"/>
                </a:lnTo>
                <a:lnTo>
                  <a:pt x="857" y="315"/>
                </a:lnTo>
                <a:lnTo>
                  <a:pt x="830" y="368"/>
                </a:lnTo>
                <a:lnTo>
                  <a:pt x="798" y="421"/>
                </a:lnTo>
                <a:lnTo>
                  <a:pt x="762" y="475"/>
                </a:lnTo>
                <a:lnTo>
                  <a:pt x="719" y="529"/>
                </a:lnTo>
                <a:lnTo>
                  <a:pt x="671" y="582"/>
                </a:lnTo>
                <a:lnTo>
                  <a:pt x="613" y="637"/>
                </a:lnTo>
                <a:lnTo>
                  <a:pt x="555" y="685"/>
                </a:lnTo>
                <a:lnTo>
                  <a:pt x="500" y="726"/>
                </a:lnTo>
                <a:lnTo>
                  <a:pt x="447" y="761"/>
                </a:lnTo>
                <a:lnTo>
                  <a:pt x="396" y="790"/>
                </a:lnTo>
                <a:lnTo>
                  <a:pt x="350" y="813"/>
                </a:lnTo>
                <a:lnTo>
                  <a:pt x="307" y="831"/>
                </a:lnTo>
                <a:lnTo>
                  <a:pt x="270" y="845"/>
                </a:lnTo>
                <a:lnTo>
                  <a:pt x="238" y="855"/>
                </a:lnTo>
                <a:lnTo>
                  <a:pt x="212" y="862"/>
                </a:lnTo>
                <a:lnTo>
                  <a:pt x="192" y="866"/>
                </a:lnTo>
                <a:lnTo>
                  <a:pt x="181" y="868"/>
                </a:lnTo>
                <a:lnTo>
                  <a:pt x="176" y="868"/>
                </a:lnTo>
                <a:lnTo>
                  <a:pt x="167" y="947"/>
                </a:lnTo>
                <a:lnTo>
                  <a:pt x="0" y="756"/>
                </a:lnTo>
                <a:close/>
              </a:path>
            </a:pathLst>
          </a:custGeom>
          <a:solidFill>
            <a:schemeClr val="accent5"/>
          </a:solidFill>
          <a:ln>
            <a:noFill/>
          </a:ln>
          <a:effectLst>
            <a:outerShdw dist="107763" dir="2700000" algn="ctr" rotWithShape="0">
              <a:srgbClr val="00408C">
                <a:alpha val="25000"/>
              </a:srgbClr>
            </a:outerShdw>
          </a:effectLst>
        </p:spPr>
        <p:txBody>
          <a:bodyPr lIns="86402" tIns="43201" rIns="86402" bIns="43201"/>
          <a:lstStyle/>
          <a:p>
            <a:pPr fontAlgn="base">
              <a:spcBef>
                <a:spcPct val="0"/>
              </a:spcBef>
              <a:spcAft>
                <a:spcPct val="0"/>
              </a:spcAft>
              <a:defRPr/>
            </a:pPr>
            <a:endParaRPr lang="zh-CN" altLang="en-US" kern="0">
              <a:solidFill>
                <a:srgbClr val="17347D"/>
              </a:solidFill>
              <a:ea typeface="宋体" pitchFamily="2" charset="-122"/>
            </a:endParaRPr>
          </a:p>
        </p:txBody>
      </p:sp>
      <p:sp>
        <p:nvSpPr>
          <p:cNvPr id="11" name="AutoShape 10"/>
          <p:cNvSpPr>
            <a:spLocks noChangeArrowheads="1"/>
          </p:cNvSpPr>
          <p:nvPr/>
        </p:nvSpPr>
        <p:spPr bwMode="ltGray">
          <a:xfrm rot="16200000" flipV="1">
            <a:off x="1042879" y="3445013"/>
            <a:ext cx="901524" cy="441039"/>
          </a:xfrm>
          <a:prstGeom prst="cube">
            <a:avLst>
              <a:gd name="adj" fmla="val 23792"/>
            </a:avLst>
          </a:prstGeom>
          <a:solidFill>
            <a:schemeClr val="accent1"/>
          </a:solidFill>
          <a:ln>
            <a:noFill/>
          </a:ln>
          <a:effectLst/>
        </p:spPr>
        <p:txBody>
          <a:bodyPr wrap="none" lIns="86402" tIns="43201" rIns="86402" bIns="43201" anchor="ctr"/>
          <a:lstStyle/>
          <a:p>
            <a:pPr fontAlgn="base">
              <a:spcBef>
                <a:spcPct val="0"/>
              </a:spcBef>
              <a:spcAft>
                <a:spcPct val="0"/>
              </a:spcAft>
            </a:pPr>
            <a:endParaRPr lang="zh-CN" altLang="en-US">
              <a:solidFill>
                <a:srgbClr val="17347D"/>
              </a:solidFill>
              <a:ea typeface="宋体" pitchFamily="2" charset="-122"/>
            </a:endParaRPr>
          </a:p>
        </p:txBody>
      </p:sp>
      <p:sp>
        <p:nvSpPr>
          <p:cNvPr id="12" name="AutoShape 11"/>
          <p:cNvSpPr>
            <a:spLocks noChangeArrowheads="1"/>
          </p:cNvSpPr>
          <p:nvPr/>
        </p:nvSpPr>
        <p:spPr bwMode="ltGray">
          <a:xfrm rot="16200000" flipV="1">
            <a:off x="1560440" y="3193007"/>
            <a:ext cx="1405537" cy="441039"/>
          </a:xfrm>
          <a:prstGeom prst="cube">
            <a:avLst>
              <a:gd name="adj" fmla="val 23792"/>
            </a:avLst>
          </a:prstGeom>
          <a:solidFill>
            <a:schemeClr val="accent2"/>
          </a:solidFill>
          <a:ln>
            <a:noFill/>
          </a:ln>
          <a:effectLst/>
        </p:spPr>
        <p:txBody>
          <a:bodyPr wrap="none" lIns="86402" tIns="43201" rIns="86402" bIns="43201" anchor="ctr"/>
          <a:lstStyle/>
          <a:p>
            <a:pPr fontAlgn="base">
              <a:spcBef>
                <a:spcPct val="0"/>
              </a:spcBef>
              <a:spcAft>
                <a:spcPct val="0"/>
              </a:spcAft>
            </a:pPr>
            <a:endParaRPr lang="zh-CN" altLang="en-US">
              <a:solidFill>
                <a:srgbClr val="17347D"/>
              </a:solidFill>
              <a:ea typeface="宋体" pitchFamily="2" charset="-122"/>
            </a:endParaRPr>
          </a:p>
        </p:txBody>
      </p:sp>
      <p:sp>
        <p:nvSpPr>
          <p:cNvPr id="13" name="AutoShape 12"/>
          <p:cNvSpPr>
            <a:spLocks noChangeArrowheads="1"/>
          </p:cNvSpPr>
          <p:nvPr/>
        </p:nvSpPr>
        <p:spPr bwMode="ltGray">
          <a:xfrm rot="16200000" flipV="1">
            <a:off x="2073498" y="2977001"/>
            <a:ext cx="1837549" cy="441039"/>
          </a:xfrm>
          <a:prstGeom prst="cube">
            <a:avLst>
              <a:gd name="adj" fmla="val 23792"/>
            </a:avLst>
          </a:prstGeom>
          <a:solidFill>
            <a:schemeClr val="accent3"/>
          </a:solidFill>
          <a:ln>
            <a:noFill/>
          </a:ln>
          <a:effectLst/>
        </p:spPr>
        <p:txBody>
          <a:bodyPr wrap="none" lIns="86402" tIns="43201" rIns="86402" bIns="43201" anchor="ctr"/>
          <a:lstStyle/>
          <a:p>
            <a:pPr fontAlgn="base">
              <a:spcBef>
                <a:spcPct val="0"/>
              </a:spcBef>
              <a:spcAft>
                <a:spcPct val="0"/>
              </a:spcAft>
            </a:pPr>
            <a:endParaRPr lang="zh-CN" altLang="en-US">
              <a:solidFill>
                <a:srgbClr val="17347D"/>
              </a:solidFill>
              <a:ea typeface="宋体" pitchFamily="2" charset="-122"/>
            </a:endParaRPr>
          </a:p>
        </p:txBody>
      </p:sp>
      <p:sp>
        <p:nvSpPr>
          <p:cNvPr id="14" name="AutoShape 13"/>
          <p:cNvSpPr>
            <a:spLocks noChangeArrowheads="1"/>
          </p:cNvSpPr>
          <p:nvPr/>
        </p:nvSpPr>
        <p:spPr bwMode="gray">
          <a:xfrm rot="16200000" flipV="1">
            <a:off x="2316553" y="2436986"/>
            <a:ext cx="2917578" cy="441039"/>
          </a:xfrm>
          <a:prstGeom prst="cube">
            <a:avLst>
              <a:gd name="adj" fmla="val 23792"/>
            </a:avLst>
          </a:prstGeom>
          <a:solidFill>
            <a:schemeClr val="accent4"/>
          </a:solidFill>
          <a:ln>
            <a:noFill/>
          </a:ln>
          <a:effectLst/>
        </p:spPr>
        <p:txBody>
          <a:bodyPr wrap="none" lIns="86402" tIns="43201" rIns="86402" bIns="43201" anchor="ctr"/>
          <a:lstStyle/>
          <a:p>
            <a:pPr fontAlgn="base">
              <a:spcBef>
                <a:spcPct val="0"/>
              </a:spcBef>
              <a:spcAft>
                <a:spcPct val="0"/>
              </a:spcAft>
            </a:pPr>
            <a:endParaRPr lang="zh-CN" altLang="en-US">
              <a:solidFill>
                <a:srgbClr val="17347D"/>
              </a:solidFill>
              <a:ea typeface="宋体" pitchFamily="2" charset="-122"/>
            </a:endParaRPr>
          </a:p>
        </p:txBody>
      </p:sp>
      <p:sp>
        <p:nvSpPr>
          <p:cNvPr id="15" name="Text Box 18"/>
          <p:cNvSpPr txBox="1">
            <a:spLocks noChangeArrowheads="1"/>
          </p:cNvSpPr>
          <p:nvPr/>
        </p:nvSpPr>
        <p:spPr bwMode="black">
          <a:xfrm>
            <a:off x="1248563" y="3300273"/>
            <a:ext cx="418148" cy="3488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86402" tIns="43201" rIns="86402" bIns="43201">
            <a:spAutoFit/>
          </a:bodyPr>
          <a:lstStyle/>
          <a:p>
            <a:pPr algn="ctr" fontAlgn="base">
              <a:spcBef>
                <a:spcPct val="0"/>
              </a:spcBef>
              <a:spcAft>
                <a:spcPct val="0"/>
              </a:spcAft>
            </a:pPr>
            <a:r>
              <a:rPr lang="en-US" altLang="zh-CN" dirty="0">
                <a:solidFill>
                  <a:srgbClr val="FEFEFE"/>
                </a:solidFill>
                <a:ea typeface="宋体" pitchFamily="2" charset="-122"/>
                <a:cs typeface="Arial" pitchFamily="34" charset="0"/>
              </a:rPr>
              <a:t>50</a:t>
            </a:r>
          </a:p>
        </p:txBody>
      </p:sp>
      <p:sp>
        <p:nvSpPr>
          <p:cNvPr id="16" name="Text Box 19"/>
          <p:cNvSpPr txBox="1">
            <a:spLocks noChangeArrowheads="1"/>
          </p:cNvSpPr>
          <p:nvPr/>
        </p:nvSpPr>
        <p:spPr bwMode="black">
          <a:xfrm>
            <a:off x="2004630" y="2823260"/>
            <a:ext cx="418148" cy="3488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86402" tIns="43201" rIns="86402" bIns="43201">
            <a:spAutoFit/>
          </a:bodyPr>
          <a:lstStyle/>
          <a:p>
            <a:pPr algn="ctr" fontAlgn="base">
              <a:spcBef>
                <a:spcPct val="0"/>
              </a:spcBef>
              <a:spcAft>
                <a:spcPct val="0"/>
              </a:spcAft>
            </a:pPr>
            <a:r>
              <a:rPr lang="en-US" altLang="zh-CN" dirty="0">
                <a:solidFill>
                  <a:srgbClr val="FEFEFE"/>
                </a:solidFill>
                <a:ea typeface="宋体" pitchFamily="2" charset="-122"/>
                <a:cs typeface="Arial" pitchFamily="34" charset="0"/>
              </a:rPr>
              <a:t>60</a:t>
            </a:r>
          </a:p>
        </p:txBody>
      </p:sp>
      <p:sp>
        <p:nvSpPr>
          <p:cNvPr id="17" name="Text Box 20"/>
          <p:cNvSpPr txBox="1">
            <a:spLocks noChangeArrowheads="1"/>
          </p:cNvSpPr>
          <p:nvPr/>
        </p:nvSpPr>
        <p:spPr bwMode="black">
          <a:xfrm>
            <a:off x="2733694" y="2382248"/>
            <a:ext cx="418148" cy="3488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86402" tIns="43201" rIns="86402" bIns="43201">
            <a:spAutoFit/>
          </a:bodyPr>
          <a:lstStyle/>
          <a:p>
            <a:pPr algn="ctr" fontAlgn="base">
              <a:spcBef>
                <a:spcPct val="0"/>
              </a:spcBef>
              <a:spcAft>
                <a:spcPct val="0"/>
              </a:spcAft>
            </a:pPr>
            <a:r>
              <a:rPr lang="en-US" altLang="zh-CN" dirty="0">
                <a:solidFill>
                  <a:srgbClr val="FEFEFE"/>
                </a:solidFill>
                <a:ea typeface="宋体" pitchFamily="2" charset="-122"/>
                <a:cs typeface="Arial" pitchFamily="34" charset="0"/>
              </a:rPr>
              <a:t>70</a:t>
            </a:r>
          </a:p>
        </p:txBody>
      </p:sp>
      <p:sp>
        <p:nvSpPr>
          <p:cNvPr id="18" name="Text Box 21"/>
          <p:cNvSpPr txBox="1">
            <a:spLocks noChangeArrowheads="1"/>
          </p:cNvSpPr>
          <p:nvPr/>
        </p:nvSpPr>
        <p:spPr bwMode="black">
          <a:xfrm>
            <a:off x="3501351" y="1302219"/>
            <a:ext cx="430973" cy="364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lIns="86402" tIns="43201" rIns="86402" bIns="43201">
            <a:spAutoFit/>
          </a:bodyPr>
          <a:lstStyle/>
          <a:p>
            <a:pPr algn="ctr" fontAlgn="base">
              <a:spcBef>
                <a:spcPct val="0"/>
              </a:spcBef>
              <a:spcAft>
                <a:spcPct val="0"/>
              </a:spcAft>
            </a:pPr>
            <a:r>
              <a:rPr lang="en-US" altLang="zh-CN" dirty="0">
                <a:solidFill>
                  <a:srgbClr val="FEFEFE"/>
                </a:solidFill>
                <a:ea typeface="宋体" pitchFamily="2" charset="-122"/>
                <a:cs typeface="Arial" pitchFamily="34" charset="0"/>
              </a:rPr>
              <a:t>90</a:t>
            </a:r>
          </a:p>
        </p:txBody>
      </p:sp>
      <p:grpSp>
        <p:nvGrpSpPr>
          <p:cNvPr id="19" name="Group 22"/>
          <p:cNvGrpSpPr>
            <a:grpSpLocks/>
          </p:cNvGrpSpPr>
          <p:nvPr/>
        </p:nvGrpSpPr>
        <p:grpSpPr bwMode="auto">
          <a:xfrm>
            <a:off x="5037981" y="1962884"/>
            <a:ext cx="850106" cy="37742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1"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ea typeface="+mj-ea"/>
                  <a:sym typeface="方正兰亭细黑_GBK" charset="-122"/>
                </a:rPr>
                <a:t>标题一</a:t>
              </a:r>
            </a:p>
          </p:txBody>
        </p:sp>
      </p:grpSp>
      <p:sp>
        <p:nvSpPr>
          <p:cNvPr id="22" name="矩形 60"/>
          <p:cNvSpPr>
            <a:spLocks noChangeArrowheads="1"/>
          </p:cNvSpPr>
          <p:nvPr/>
        </p:nvSpPr>
        <p:spPr bwMode="auto">
          <a:xfrm>
            <a:off x="6030118" y="1921064"/>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p:txBody>
      </p:sp>
      <p:grpSp>
        <p:nvGrpSpPr>
          <p:cNvPr id="23" name="Group 22"/>
          <p:cNvGrpSpPr>
            <a:grpSpLocks/>
          </p:cNvGrpSpPr>
          <p:nvPr/>
        </p:nvGrpSpPr>
        <p:grpSpPr bwMode="auto">
          <a:xfrm>
            <a:off x="5037981" y="2624810"/>
            <a:ext cx="850106" cy="377429"/>
            <a:chOff x="0" y="0"/>
            <a:chExt cx="1131895" cy="504056"/>
          </a:xfrm>
        </p:grpSpPr>
        <p:sp>
          <p:nvSpPr>
            <p:cNvPr id="24" name="矩形 46"/>
            <p:cNvSpPr>
              <a:spLocks noChangeArrowheads="1"/>
            </p:cNvSpPr>
            <p:nvPr/>
          </p:nvSpPr>
          <p:spPr bwMode="auto">
            <a:xfrm>
              <a:off x="0" y="0"/>
              <a:ext cx="1080120"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5"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标题二</a:t>
              </a:r>
            </a:p>
          </p:txBody>
        </p:sp>
      </p:grpSp>
      <p:sp>
        <p:nvSpPr>
          <p:cNvPr id="26" name="矩形 60"/>
          <p:cNvSpPr>
            <a:spLocks noChangeArrowheads="1"/>
          </p:cNvSpPr>
          <p:nvPr/>
        </p:nvSpPr>
        <p:spPr bwMode="auto">
          <a:xfrm>
            <a:off x="6030118" y="2582990"/>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p:txBody>
      </p:sp>
      <p:grpSp>
        <p:nvGrpSpPr>
          <p:cNvPr id="27" name="Group 22"/>
          <p:cNvGrpSpPr>
            <a:grpSpLocks/>
          </p:cNvGrpSpPr>
          <p:nvPr/>
        </p:nvGrpSpPr>
        <p:grpSpPr bwMode="auto">
          <a:xfrm>
            <a:off x="5037981" y="3296339"/>
            <a:ext cx="850106" cy="377429"/>
            <a:chOff x="0" y="0"/>
            <a:chExt cx="1131895" cy="504056"/>
          </a:xfrm>
        </p:grpSpPr>
        <p:sp>
          <p:nvSpPr>
            <p:cNvPr id="28" name="矩形 46"/>
            <p:cNvSpPr>
              <a:spLocks noChangeArrowheads="1"/>
            </p:cNvSpPr>
            <p:nvPr/>
          </p:nvSpPr>
          <p:spPr bwMode="auto">
            <a:xfrm>
              <a:off x="0" y="0"/>
              <a:ext cx="1080120" cy="50405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9"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标题三</a:t>
              </a:r>
            </a:p>
          </p:txBody>
        </p:sp>
      </p:grpSp>
      <p:sp>
        <p:nvSpPr>
          <p:cNvPr id="30" name="矩形 60"/>
          <p:cNvSpPr>
            <a:spLocks noChangeArrowheads="1"/>
          </p:cNvSpPr>
          <p:nvPr/>
        </p:nvSpPr>
        <p:spPr bwMode="auto">
          <a:xfrm>
            <a:off x="6030118" y="3254519"/>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p:txBody>
      </p:sp>
      <p:grpSp>
        <p:nvGrpSpPr>
          <p:cNvPr id="31" name="Group 22"/>
          <p:cNvGrpSpPr>
            <a:grpSpLocks/>
          </p:cNvGrpSpPr>
          <p:nvPr/>
        </p:nvGrpSpPr>
        <p:grpSpPr bwMode="auto">
          <a:xfrm>
            <a:off x="5037981" y="3944411"/>
            <a:ext cx="850106" cy="377429"/>
            <a:chOff x="0" y="0"/>
            <a:chExt cx="1131895" cy="504056"/>
          </a:xfrm>
        </p:grpSpPr>
        <p:sp>
          <p:nvSpPr>
            <p:cNvPr id="32" name="矩形 46"/>
            <p:cNvSpPr>
              <a:spLocks noChangeArrowheads="1"/>
            </p:cNvSpPr>
            <p:nvPr/>
          </p:nvSpPr>
          <p:spPr bwMode="auto">
            <a:xfrm>
              <a:off x="0" y="0"/>
              <a:ext cx="1080120" cy="504056"/>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3"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sym typeface="方正兰亭细黑_GBK" charset="-122"/>
                </a:rPr>
                <a:t>标题四</a:t>
              </a:r>
            </a:p>
          </p:txBody>
        </p:sp>
      </p:grpSp>
      <p:sp>
        <p:nvSpPr>
          <p:cNvPr id="34" name="矩形 60"/>
          <p:cNvSpPr>
            <a:spLocks noChangeArrowheads="1"/>
          </p:cNvSpPr>
          <p:nvPr/>
        </p:nvSpPr>
        <p:spPr bwMode="auto">
          <a:xfrm>
            <a:off x="6030118" y="3902591"/>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a:t>
            </a:r>
            <a:endParaRPr lang="en-US" altLang="zh-CN" sz="1000" dirty="0">
              <a:solidFill>
                <a:schemeClr val="tx1">
                  <a:lumMod val="50000"/>
                  <a:lumOff val="50000"/>
                </a:schemeClr>
              </a:solidFill>
              <a:latin typeface="微软雅黑" pitchFamily="34" charset="-122"/>
            </a:endParaRPr>
          </a:p>
        </p:txBody>
      </p:sp>
    </p:spTree>
    <p:extLst>
      <p:ext uri="{BB962C8B-B14F-4D97-AF65-F5344CB8AC3E}">
        <p14:creationId xmlns:p14="http://schemas.microsoft.com/office/powerpoint/2010/main" val="854248645"/>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par>
                                <p:cTn id="21" presetID="22" presetClass="entr" presetSubtype="4" fill="hold" grpId="0" nodeType="withEffect">
                                  <p:stCondLst>
                                    <p:cond delay="10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par>
                                <p:cTn id="24" presetID="22" presetClass="entr" presetSubtype="4"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4" fill="hold" grpId="0" nodeType="withEffect">
                                  <p:stCondLst>
                                    <p:cond delay="20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par>
                          <p:cTn id="30" fill="hold">
                            <p:stCondLst>
                              <p:cond delay="220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par>
                          <p:cTn id="34" fill="hold">
                            <p:stCondLst>
                              <p:cond delay="27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3200"/>
                            </p:stCondLst>
                            <p:childTnLst>
                              <p:par>
                                <p:cTn id="39" presetID="2" presetClass="entr" presetSubtype="2" decel="10000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1+#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10"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par>
                          <p:cTn id="47" fill="hold">
                            <p:stCondLst>
                              <p:cond delay="4200"/>
                            </p:stCondLst>
                            <p:childTnLst>
                              <p:par>
                                <p:cTn id="48" presetID="2" presetClass="entr" presetSubtype="2"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1+#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childTnLst>
                          </p:cTn>
                        </p:par>
                        <p:par>
                          <p:cTn id="52" fill="hold">
                            <p:stCondLst>
                              <p:cond delay="4700"/>
                            </p:stCondLst>
                            <p:childTnLst>
                              <p:par>
                                <p:cTn id="53" presetID="10"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5200"/>
                            </p:stCondLst>
                            <p:childTnLst>
                              <p:par>
                                <p:cTn id="57" presetID="2" presetClass="entr" presetSubtype="2" decel="10000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500" fill="hold"/>
                                        <p:tgtEl>
                                          <p:spTgt spid="30"/>
                                        </p:tgtEl>
                                        <p:attrNameLst>
                                          <p:attrName>ppt_x</p:attrName>
                                        </p:attrNameLst>
                                      </p:cBhvr>
                                      <p:tavLst>
                                        <p:tav tm="0">
                                          <p:val>
                                            <p:strVal val="1+#ppt_w/2"/>
                                          </p:val>
                                        </p:tav>
                                        <p:tav tm="100000">
                                          <p:val>
                                            <p:strVal val="#ppt_x"/>
                                          </p:val>
                                        </p:tav>
                                      </p:tavLst>
                                    </p:anim>
                                    <p:anim calcmode="lin" valueType="num">
                                      <p:cBhvr additive="base">
                                        <p:cTn id="60" dur="500" fill="hold"/>
                                        <p:tgtEl>
                                          <p:spTgt spid="30"/>
                                        </p:tgtEl>
                                        <p:attrNameLst>
                                          <p:attrName>ppt_y</p:attrName>
                                        </p:attrNameLst>
                                      </p:cBhvr>
                                      <p:tavLst>
                                        <p:tav tm="0">
                                          <p:val>
                                            <p:strVal val="#ppt_y"/>
                                          </p:val>
                                        </p:tav>
                                        <p:tav tm="100000">
                                          <p:val>
                                            <p:strVal val="#ppt_y"/>
                                          </p:val>
                                        </p:tav>
                                      </p:tavLst>
                                    </p:anim>
                                  </p:childTnLst>
                                </p:cTn>
                              </p:par>
                            </p:childTnLst>
                          </p:cTn>
                        </p:par>
                        <p:par>
                          <p:cTn id="61" fill="hold">
                            <p:stCondLst>
                              <p:cond delay="5700"/>
                            </p:stCondLst>
                            <p:childTnLst>
                              <p:par>
                                <p:cTn id="62" presetID="10" presetClass="entr" presetSubtype="0" fill="hold"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childTnLst>
                          </p:cTn>
                        </p:par>
                        <p:par>
                          <p:cTn id="65" fill="hold">
                            <p:stCondLst>
                              <p:cond delay="6200"/>
                            </p:stCondLst>
                            <p:childTnLst>
                              <p:par>
                                <p:cTn id="66" presetID="2" presetClass="entr" presetSubtype="2" decel="100000"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additive="base">
                                        <p:cTn id="68" dur="500" fill="hold"/>
                                        <p:tgtEl>
                                          <p:spTgt spid="34"/>
                                        </p:tgtEl>
                                        <p:attrNameLst>
                                          <p:attrName>ppt_x</p:attrName>
                                        </p:attrNameLst>
                                      </p:cBhvr>
                                      <p:tavLst>
                                        <p:tav tm="0">
                                          <p:val>
                                            <p:strVal val="1+#ppt_w/2"/>
                                          </p:val>
                                        </p:tav>
                                        <p:tav tm="100000">
                                          <p:val>
                                            <p:strVal val="#ppt_x"/>
                                          </p:val>
                                        </p:tav>
                                      </p:tavLst>
                                    </p:anim>
                                    <p:anim calcmode="lin" valueType="num">
                                      <p:cBhvr additive="base">
                                        <p:cTn id="6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0" grpId="0" animBg="1"/>
      <p:bldP spid="11" grpId="0" animBg="1"/>
      <p:bldP spid="12" grpId="0" animBg="1"/>
      <p:bldP spid="13" grpId="0" animBg="1"/>
      <p:bldP spid="14" grpId="0" animBg="1"/>
      <p:bldP spid="22" grpId="0"/>
      <p:bldP spid="26" grpId="0"/>
      <p:bldP spid="30"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组合 3"/>
          <p:cNvGrpSpPr/>
          <p:nvPr/>
        </p:nvGrpSpPr>
        <p:grpSpPr>
          <a:xfrm>
            <a:off x="4428063" y="3443444"/>
            <a:ext cx="3456305" cy="1144530"/>
            <a:chOff x="4355976" y="3299428"/>
            <a:chExt cx="3456305" cy="1144530"/>
          </a:xfrm>
        </p:grpSpPr>
        <p:grpSp>
          <p:nvGrpSpPr>
            <p:cNvPr id="5" name="Group 27"/>
            <p:cNvGrpSpPr>
              <a:grpSpLocks/>
            </p:cNvGrpSpPr>
            <p:nvPr/>
          </p:nvGrpSpPr>
          <p:grpSpPr bwMode="auto">
            <a:xfrm>
              <a:off x="6930203" y="3299428"/>
              <a:ext cx="882078" cy="1144530"/>
              <a:chOff x="3600" y="3001"/>
              <a:chExt cx="779" cy="1007"/>
            </a:xfrm>
            <a:solidFill>
              <a:schemeClr val="accent5"/>
            </a:solidFill>
          </p:grpSpPr>
          <p:sp>
            <p:nvSpPr>
              <p:cNvPr id="15" name="Freeform 7"/>
              <p:cNvSpPr>
                <a:spLocks/>
              </p:cNvSpPr>
              <p:nvPr/>
            </p:nvSpPr>
            <p:spPr bwMode="auto">
              <a:xfrm>
                <a:off x="3600" y="3072"/>
                <a:ext cx="779" cy="936"/>
              </a:xfrm>
              <a:custGeom>
                <a:avLst/>
                <a:gdLst/>
                <a:ahLst/>
                <a:cxnLst>
                  <a:cxn ang="0">
                    <a:pos x="3" y="159"/>
                  </a:cxn>
                  <a:cxn ang="0">
                    <a:pos x="90" y="130"/>
                  </a:cxn>
                  <a:cxn ang="0">
                    <a:pos x="360" y="128"/>
                  </a:cxn>
                  <a:cxn ang="0">
                    <a:pos x="451" y="116"/>
                  </a:cxn>
                  <a:cxn ang="0">
                    <a:pos x="602" y="40"/>
                  </a:cxn>
                  <a:cxn ang="0">
                    <a:pos x="693" y="26"/>
                  </a:cxn>
                  <a:cxn ang="0">
                    <a:pos x="648" y="98"/>
                  </a:cxn>
                  <a:cxn ang="0">
                    <a:pos x="586" y="139"/>
                  </a:cxn>
                  <a:cxn ang="0">
                    <a:pos x="483" y="221"/>
                  </a:cxn>
                  <a:cxn ang="0">
                    <a:pos x="465" y="306"/>
                  </a:cxn>
                  <a:cxn ang="0">
                    <a:pos x="571" y="786"/>
                  </a:cxn>
                  <a:cxn ang="0">
                    <a:pos x="541" y="843"/>
                  </a:cxn>
                  <a:cxn ang="0">
                    <a:pos x="483" y="816"/>
                  </a:cxn>
                  <a:cxn ang="0">
                    <a:pos x="389" y="557"/>
                  </a:cxn>
                  <a:cxn ang="0">
                    <a:pos x="366" y="518"/>
                  </a:cxn>
                  <a:cxn ang="0">
                    <a:pos x="355" y="518"/>
                  </a:cxn>
                  <a:cxn ang="0">
                    <a:pos x="334" y="557"/>
                  </a:cxn>
                  <a:cxn ang="0">
                    <a:pos x="239" y="816"/>
                  </a:cxn>
                  <a:cxn ang="0">
                    <a:pos x="182" y="843"/>
                  </a:cxn>
                  <a:cxn ang="0">
                    <a:pos x="152" y="786"/>
                  </a:cxn>
                  <a:cxn ang="0">
                    <a:pos x="257" y="306"/>
                  </a:cxn>
                  <a:cxn ang="0">
                    <a:pos x="241" y="235"/>
                  </a:cxn>
                  <a:cxn ang="0">
                    <a:pos x="165" y="211"/>
                  </a:cxn>
                  <a:cxn ang="0">
                    <a:pos x="75" y="203"/>
                  </a:cxn>
                  <a:cxn ang="0">
                    <a:pos x="3" y="159"/>
                  </a:cxn>
                </a:cxnLst>
                <a:rect l="0" t="0" r="r" b="b"/>
                <a:pathLst>
                  <a:path w="709" h="852">
                    <a:moveTo>
                      <a:pt x="3" y="159"/>
                    </a:moveTo>
                    <a:cubicBezTo>
                      <a:pt x="6" y="128"/>
                      <a:pt x="51" y="130"/>
                      <a:pt x="90" y="130"/>
                    </a:cubicBezTo>
                    <a:cubicBezTo>
                      <a:pt x="126" y="130"/>
                      <a:pt x="312" y="128"/>
                      <a:pt x="360" y="128"/>
                    </a:cubicBezTo>
                    <a:cubicBezTo>
                      <a:pt x="409" y="128"/>
                      <a:pt x="450" y="116"/>
                      <a:pt x="451" y="116"/>
                    </a:cubicBezTo>
                    <a:cubicBezTo>
                      <a:pt x="478" y="111"/>
                      <a:pt x="569" y="57"/>
                      <a:pt x="602" y="40"/>
                    </a:cubicBezTo>
                    <a:cubicBezTo>
                      <a:pt x="637" y="23"/>
                      <a:pt x="676" y="0"/>
                      <a:pt x="693" y="26"/>
                    </a:cubicBezTo>
                    <a:cubicBezTo>
                      <a:pt x="709" y="52"/>
                      <a:pt x="687" y="73"/>
                      <a:pt x="648" y="98"/>
                    </a:cubicBezTo>
                    <a:cubicBezTo>
                      <a:pt x="605" y="125"/>
                      <a:pt x="611" y="123"/>
                      <a:pt x="586" y="139"/>
                    </a:cubicBezTo>
                    <a:cubicBezTo>
                      <a:pt x="558" y="156"/>
                      <a:pt x="497" y="200"/>
                      <a:pt x="483" y="221"/>
                    </a:cubicBezTo>
                    <a:cubicBezTo>
                      <a:pt x="470" y="241"/>
                      <a:pt x="469" y="272"/>
                      <a:pt x="465" y="306"/>
                    </a:cubicBezTo>
                    <a:cubicBezTo>
                      <a:pt x="454" y="436"/>
                      <a:pt x="564" y="761"/>
                      <a:pt x="571" y="786"/>
                    </a:cubicBezTo>
                    <a:cubicBezTo>
                      <a:pt x="577" y="807"/>
                      <a:pt x="573" y="833"/>
                      <a:pt x="541" y="843"/>
                    </a:cubicBezTo>
                    <a:cubicBezTo>
                      <a:pt x="509" y="852"/>
                      <a:pt x="490" y="837"/>
                      <a:pt x="483" y="816"/>
                    </a:cubicBezTo>
                    <a:cubicBezTo>
                      <a:pt x="472" y="778"/>
                      <a:pt x="408" y="606"/>
                      <a:pt x="389" y="557"/>
                    </a:cubicBezTo>
                    <a:cubicBezTo>
                      <a:pt x="381" y="537"/>
                      <a:pt x="373" y="522"/>
                      <a:pt x="366" y="518"/>
                    </a:cubicBezTo>
                    <a:cubicBezTo>
                      <a:pt x="363" y="517"/>
                      <a:pt x="357" y="518"/>
                      <a:pt x="355" y="518"/>
                    </a:cubicBezTo>
                    <a:cubicBezTo>
                      <a:pt x="348" y="521"/>
                      <a:pt x="341" y="537"/>
                      <a:pt x="334" y="557"/>
                    </a:cubicBezTo>
                    <a:cubicBezTo>
                      <a:pt x="315" y="606"/>
                      <a:pt x="251" y="778"/>
                      <a:pt x="239" y="816"/>
                    </a:cubicBezTo>
                    <a:cubicBezTo>
                      <a:pt x="233" y="837"/>
                      <a:pt x="214" y="852"/>
                      <a:pt x="182" y="843"/>
                    </a:cubicBezTo>
                    <a:cubicBezTo>
                      <a:pt x="150" y="833"/>
                      <a:pt x="145" y="807"/>
                      <a:pt x="152" y="786"/>
                    </a:cubicBezTo>
                    <a:cubicBezTo>
                      <a:pt x="159" y="761"/>
                      <a:pt x="269" y="436"/>
                      <a:pt x="257" y="306"/>
                    </a:cubicBezTo>
                    <a:cubicBezTo>
                      <a:pt x="254" y="272"/>
                      <a:pt x="254" y="255"/>
                      <a:pt x="241" y="235"/>
                    </a:cubicBezTo>
                    <a:cubicBezTo>
                      <a:pt x="227" y="215"/>
                      <a:pt x="197" y="214"/>
                      <a:pt x="165" y="211"/>
                    </a:cubicBezTo>
                    <a:cubicBezTo>
                      <a:pt x="136" y="208"/>
                      <a:pt x="125" y="207"/>
                      <a:pt x="75" y="203"/>
                    </a:cubicBezTo>
                    <a:cubicBezTo>
                      <a:pt x="29" y="198"/>
                      <a:pt x="0" y="189"/>
                      <a:pt x="3" y="159"/>
                    </a:cubicBezTo>
                    <a:close/>
                  </a:path>
                </a:pathLst>
              </a:custGeom>
              <a:grpFill/>
              <a:ln w="9525">
                <a:noFill/>
                <a:round/>
                <a:headEnd/>
                <a:tailEnd/>
              </a:ln>
            </p:spPr>
            <p:txBody>
              <a:bodyPr/>
              <a:lstStyle/>
              <a:p>
                <a:endParaRPr lang="zh-CN" altLang="zh-CN"/>
              </a:p>
            </p:txBody>
          </p:sp>
          <p:sp>
            <p:nvSpPr>
              <p:cNvPr id="16" name="Oval 8"/>
              <p:cNvSpPr>
                <a:spLocks noChangeArrowheads="1"/>
              </p:cNvSpPr>
              <p:nvPr/>
            </p:nvSpPr>
            <p:spPr bwMode="auto">
              <a:xfrm>
                <a:off x="3899" y="3001"/>
                <a:ext cx="188" cy="189"/>
              </a:xfrm>
              <a:prstGeom prst="ellipse">
                <a:avLst/>
              </a:prstGeom>
              <a:grpFill/>
              <a:ln w="9525">
                <a:noFill/>
                <a:round/>
                <a:headEnd/>
                <a:tailEnd/>
              </a:ln>
            </p:spPr>
            <p:txBody>
              <a:bodyPr/>
              <a:lstStyle/>
              <a:p>
                <a:endParaRPr lang="zh-CN" altLang="zh-CN"/>
              </a:p>
            </p:txBody>
          </p:sp>
        </p:grpSp>
        <p:grpSp>
          <p:nvGrpSpPr>
            <p:cNvPr id="6" name="Group 29"/>
            <p:cNvGrpSpPr>
              <a:grpSpLocks/>
            </p:cNvGrpSpPr>
            <p:nvPr/>
          </p:nvGrpSpPr>
          <p:grpSpPr bwMode="auto">
            <a:xfrm>
              <a:off x="5215552" y="3299428"/>
              <a:ext cx="891079" cy="1144530"/>
              <a:chOff x="2086" y="3001"/>
              <a:chExt cx="787" cy="1007"/>
            </a:xfrm>
            <a:solidFill>
              <a:schemeClr val="accent5"/>
            </a:solidFill>
          </p:grpSpPr>
          <p:sp>
            <p:nvSpPr>
              <p:cNvPr id="13" name="Freeform 9"/>
              <p:cNvSpPr>
                <a:spLocks/>
              </p:cNvSpPr>
              <p:nvPr/>
            </p:nvSpPr>
            <p:spPr bwMode="auto">
              <a:xfrm>
                <a:off x="2086" y="3213"/>
                <a:ext cx="787" cy="795"/>
              </a:xfrm>
              <a:custGeom>
                <a:avLst/>
                <a:gdLst/>
                <a:ahLst/>
                <a:cxnLst>
                  <a:cxn ang="0">
                    <a:pos x="713" y="31"/>
                  </a:cxn>
                  <a:cxn ang="0">
                    <a:pos x="625" y="2"/>
                  </a:cxn>
                  <a:cxn ang="0">
                    <a:pos x="358" y="0"/>
                  </a:cxn>
                  <a:cxn ang="0">
                    <a:pos x="91" y="2"/>
                  </a:cxn>
                  <a:cxn ang="0">
                    <a:pos x="3" y="31"/>
                  </a:cxn>
                  <a:cxn ang="0">
                    <a:pos x="76" y="75"/>
                  </a:cxn>
                  <a:cxn ang="0">
                    <a:pos x="166" y="83"/>
                  </a:cxn>
                  <a:cxn ang="0">
                    <a:pos x="241" y="107"/>
                  </a:cxn>
                  <a:cxn ang="0">
                    <a:pos x="258" y="178"/>
                  </a:cxn>
                  <a:cxn ang="0">
                    <a:pos x="152" y="658"/>
                  </a:cxn>
                  <a:cxn ang="0">
                    <a:pos x="183" y="715"/>
                  </a:cxn>
                  <a:cxn ang="0">
                    <a:pos x="240" y="688"/>
                  </a:cxn>
                  <a:cxn ang="0">
                    <a:pos x="334" y="429"/>
                  </a:cxn>
                  <a:cxn ang="0">
                    <a:pos x="356"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6" h="724">
                    <a:moveTo>
                      <a:pt x="713" y="31"/>
                    </a:moveTo>
                    <a:cubicBezTo>
                      <a:pt x="710" y="0"/>
                      <a:pt x="664" y="2"/>
                      <a:pt x="625" y="2"/>
                    </a:cubicBezTo>
                    <a:cubicBezTo>
                      <a:pt x="591" y="2"/>
                      <a:pt x="410" y="0"/>
                      <a:pt x="358" y="0"/>
                    </a:cubicBezTo>
                    <a:cubicBezTo>
                      <a:pt x="306" y="0"/>
                      <a:pt x="125" y="2"/>
                      <a:pt x="91"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5" y="144"/>
                      <a:pt x="258" y="178"/>
                    </a:cubicBezTo>
                    <a:cubicBezTo>
                      <a:pt x="269" y="308"/>
                      <a:pt x="159" y="633"/>
                      <a:pt x="152" y="658"/>
                    </a:cubicBezTo>
                    <a:cubicBezTo>
                      <a:pt x="146" y="679"/>
                      <a:pt x="150" y="705"/>
                      <a:pt x="183" y="715"/>
                    </a:cubicBezTo>
                    <a:cubicBezTo>
                      <a:pt x="215" y="724"/>
                      <a:pt x="234" y="709"/>
                      <a:pt x="240" y="688"/>
                    </a:cubicBezTo>
                    <a:cubicBezTo>
                      <a:pt x="251" y="650"/>
                      <a:pt x="315" y="478"/>
                      <a:pt x="334" y="429"/>
                    </a:cubicBezTo>
                    <a:cubicBezTo>
                      <a:pt x="342" y="409"/>
                      <a:pt x="348" y="393"/>
                      <a:pt x="356" y="390"/>
                    </a:cubicBezTo>
                    <a:cubicBezTo>
                      <a:pt x="360" y="390"/>
                      <a:pt x="360" y="390"/>
                      <a:pt x="360" y="390"/>
                    </a:cubicBezTo>
                    <a:cubicBezTo>
                      <a:pt x="368" y="393"/>
                      <a:pt x="374" y="409"/>
                      <a:pt x="382" y="429"/>
                    </a:cubicBezTo>
                    <a:cubicBezTo>
                      <a:pt x="401" y="478"/>
                      <a:pt x="465" y="650"/>
                      <a:pt x="476" y="688"/>
                    </a:cubicBezTo>
                    <a:cubicBezTo>
                      <a:pt x="482" y="709"/>
                      <a:pt x="501" y="724"/>
                      <a:pt x="533" y="715"/>
                    </a:cubicBezTo>
                    <a:cubicBezTo>
                      <a:pt x="566" y="705"/>
                      <a:pt x="570" y="679"/>
                      <a:pt x="564" y="658"/>
                    </a:cubicBezTo>
                    <a:cubicBezTo>
                      <a:pt x="556" y="633"/>
                      <a:pt x="447" y="308"/>
                      <a:pt x="458" y="178"/>
                    </a:cubicBezTo>
                    <a:cubicBezTo>
                      <a:pt x="461" y="144"/>
                      <a:pt x="462" y="127"/>
                      <a:pt x="475" y="107"/>
                    </a:cubicBezTo>
                    <a:cubicBezTo>
                      <a:pt x="488" y="87"/>
                      <a:pt x="518" y="86"/>
                      <a:pt x="550" y="83"/>
                    </a:cubicBezTo>
                    <a:cubicBezTo>
                      <a:pt x="580" y="80"/>
                      <a:pt x="590" y="79"/>
                      <a:pt x="640" y="75"/>
                    </a:cubicBezTo>
                    <a:cubicBezTo>
                      <a:pt x="687" y="70"/>
                      <a:pt x="716" y="61"/>
                      <a:pt x="713" y="31"/>
                    </a:cubicBezTo>
                    <a:close/>
                  </a:path>
                </a:pathLst>
              </a:custGeom>
              <a:grpFill/>
              <a:ln w="9525">
                <a:noFill/>
                <a:round/>
                <a:headEnd/>
                <a:tailEnd/>
              </a:ln>
            </p:spPr>
            <p:txBody>
              <a:bodyPr/>
              <a:lstStyle/>
              <a:p>
                <a:endParaRPr lang="zh-CN" altLang="zh-CN"/>
              </a:p>
            </p:txBody>
          </p:sp>
          <p:sp>
            <p:nvSpPr>
              <p:cNvPr id="14" name="Oval 10"/>
              <p:cNvSpPr>
                <a:spLocks noChangeArrowheads="1"/>
              </p:cNvSpPr>
              <p:nvPr/>
            </p:nvSpPr>
            <p:spPr bwMode="auto">
              <a:xfrm>
                <a:off x="2384" y="3001"/>
                <a:ext cx="189" cy="189"/>
              </a:xfrm>
              <a:prstGeom prst="ellipse">
                <a:avLst/>
              </a:prstGeom>
              <a:grpFill/>
              <a:ln w="9525">
                <a:noFill/>
                <a:round/>
                <a:headEnd/>
                <a:tailEnd/>
              </a:ln>
            </p:spPr>
            <p:txBody>
              <a:bodyPr/>
              <a:lstStyle/>
              <a:p>
                <a:endParaRPr lang="zh-CN" altLang="zh-CN"/>
              </a:p>
            </p:txBody>
          </p:sp>
        </p:grpSp>
        <p:grpSp>
          <p:nvGrpSpPr>
            <p:cNvPr id="7" name="Group 30"/>
            <p:cNvGrpSpPr>
              <a:grpSpLocks/>
            </p:cNvGrpSpPr>
            <p:nvPr/>
          </p:nvGrpSpPr>
          <p:grpSpPr bwMode="auto">
            <a:xfrm>
              <a:off x="4355976" y="3299428"/>
              <a:ext cx="883578" cy="1144530"/>
              <a:chOff x="1327" y="3001"/>
              <a:chExt cx="780" cy="1007"/>
            </a:xfrm>
            <a:solidFill>
              <a:schemeClr val="accent5"/>
            </a:solidFill>
          </p:grpSpPr>
          <p:sp>
            <p:nvSpPr>
              <p:cNvPr id="11" name="Freeform 11"/>
              <p:cNvSpPr>
                <a:spLocks/>
              </p:cNvSpPr>
              <p:nvPr/>
            </p:nvSpPr>
            <p:spPr bwMode="auto">
              <a:xfrm>
                <a:off x="1327" y="3072"/>
                <a:ext cx="780" cy="936"/>
              </a:xfrm>
              <a:custGeom>
                <a:avLst/>
                <a:gdLst/>
                <a:ahLst/>
                <a:cxnLst>
                  <a:cxn ang="0">
                    <a:pos x="706" y="159"/>
                  </a:cxn>
                  <a:cxn ang="0">
                    <a:pos x="618" y="130"/>
                  </a:cxn>
                  <a:cxn ang="0">
                    <a:pos x="348" y="128"/>
                  </a:cxn>
                  <a:cxn ang="0">
                    <a:pos x="258" y="116"/>
                  </a:cxn>
                  <a:cxn ang="0">
                    <a:pos x="107" y="40"/>
                  </a:cxn>
                  <a:cxn ang="0">
                    <a:pos x="16" y="26"/>
                  </a:cxn>
                  <a:cxn ang="0">
                    <a:pos x="61" y="98"/>
                  </a:cxn>
                  <a:cxn ang="0">
                    <a:pos x="123" y="139"/>
                  </a:cxn>
                  <a:cxn ang="0">
                    <a:pos x="225" y="221"/>
                  </a:cxn>
                  <a:cxn ang="0">
                    <a:pos x="243" y="306"/>
                  </a:cxn>
                  <a:cxn ang="0">
                    <a:pos x="138" y="786"/>
                  </a:cxn>
                  <a:cxn ang="0">
                    <a:pos x="168" y="843"/>
                  </a:cxn>
                  <a:cxn ang="0">
                    <a:pos x="225" y="816"/>
                  </a:cxn>
                  <a:cxn ang="0">
                    <a:pos x="319" y="557"/>
                  </a:cxn>
                  <a:cxn ang="0">
                    <a:pos x="343" y="518"/>
                  </a:cxn>
                  <a:cxn ang="0">
                    <a:pos x="354" y="518"/>
                  </a:cxn>
                  <a:cxn ang="0">
                    <a:pos x="375" y="557"/>
                  </a:cxn>
                  <a:cxn ang="0">
                    <a:pos x="469" y="816"/>
                  </a:cxn>
                  <a:cxn ang="0">
                    <a:pos x="527" y="843"/>
                  </a:cxn>
                  <a:cxn ang="0">
                    <a:pos x="557" y="786"/>
                  </a:cxn>
                  <a:cxn ang="0">
                    <a:pos x="451" y="306"/>
                  </a:cxn>
                  <a:cxn ang="0">
                    <a:pos x="468" y="235"/>
                  </a:cxn>
                  <a:cxn ang="0">
                    <a:pos x="543" y="211"/>
                  </a:cxn>
                  <a:cxn ang="0">
                    <a:pos x="633" y="203"/>
                  </a:cxn>
                  <a:cxn ang="0">
                    <a:pos x="706" y="159"/>
                  </a:cxn>
                </a:cxnLst>
                <a:rect l="0" t="0" r="r" b="b"/>
                <a:pathLst>
                  <a:path w="709" h="852">
                    <a:moveTo>
                      <a:pt x="706" y="159"/>
                    </a:moveTo>
                    <a:cubicBezTo>
                      <a:pt x="703" y="128"/>
                      <a:pt x="658" y="130"/>
                      <a:pt x="618" y="130"/>
                    </a:cubicBezTo>
                    <a:cubicBezTo>
                      <a:pt x="583" y="130"/>
                      <a:pt x="397" y="128"/>
                      <a:pt x="348" y="128"/>
                    </a:cubicBezTo>
                    <a:cubicBezTo>
                      <a:pt x="300" y="128"/>
                      <a:pt x="258"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5" y="221"/>
                    </a:cubicBezTo>
                    <a:cubicBezTo>
                      <a:pt x="238" y="241"/>
                      <a:pt x="240" y="272"/>
                      <a:pt x="243" y="306"/>
                    </a:cubicBezTo>
                    <a:cubicBezTo>
                      <a:pt x="255" y="436"/>
                      <a:pt x="145" y="761"/>
                      <a:pt x="138" y="786"/>
                    </a:cubicBezTo>
                    <a:cubicBezTo>
                      <a:pt x="131" y="807"/>
                      <a:pt x="136" y="833"/>
                      <a:pt x="168" y="843"/>
                    </a:cubicBezTo>
                    <a:cubicBezTo>
                      <a:pt x="200" y="852"/>
                      <a:pt x="219" y="837"/>
                      <a:pt x="225" y="816"/>
                    </a:cubicBezTo>
                    <a:cubicBezTo>
                      <a:pt x="237" y="778"/>
                      <a:pt x="300" y="606"/>
                      <a:pt x="319" y="557"/>
                    </a:cubicBezTo>
                    <a:cubicBezTo>
                      <a:pt x="327" y="537"/>
                      <a:pt x="335" y="522"/>
                      <a:pt x="343" y="518"/>
                    </a:cubicBezTo>
                    <a:cubicBezTo>
                      <a:pt x="346" y="517"/>
                      <a:pt x="352" y="518"/>
                      <a:pt x="354" y="518"/>
                    </a:cubicBezTo>
                    <a:cubicBezTo>
                      <a:pt x="361" y="521"/>
                      <a:pt x="367" y="537"/>
                      <a:pt x="375" y="557"/>
                    </a:cubicBezTo>
                    <a:cubicBezTo>
                      <a:pt x="394" y="606"/>
                      <a:pt x="458" y="778"/>
                      <a:pt x="469" y="816"/>
                    </a:cubicBezTo>
                    <a:cubicBezTo>
                      <a:pt x="476" y="837"/>
                      <a:pt x="495" y="852"/>
                      <a:pt x="527" y="843"/>
                    </a:cubicBezTo>
                    <a:cubicBezTo>
                      <a:pt x="559" y="833"/>
                      <a:pt x="563" y="807"/>
                      <a:pt x="557" y="786"/>
                    </a:cubicBezTo>
                    <a:cubicBezTo>
                      <a:pt x="550" y="761"/>
                      <a:pt x="440" y="436"/>
                      <a:pt x="451" y="306"/>
                    </a:cubicBezTo>
                    <a:cubicBezTo>
                      <a:pt x="454" y="272"/>
                      <a:pt x="455" y="255"/>
                      <a:pt x="468" y="235"/>
                    </a:cubicBezTo>
                    <a:cubicBezTo>
                      <a:pt x="481" y="215"/>
                      <a:pt x="511" y="214"/>
                      <a:pt x="543" y="211"/>
                    </a:cubicBezTo>
                    <a:cubicBezTo>
                      <a:pt x="573" y="208"/>
                      <a:pt x="583" y="207"/>
                      <a:pt x="633" y="203"/>
                    </a:cubicBezTo>
                    <a:cubicBezTo>
                      <a:pt x="680" y="198"/>
                      <a:pt x="709" y="189"/>
                      <a:pt x="706" y="159"/>
                    </a:cubicBezTo>
                    <a:close/>
                  </a:path>
                </a:pathLst>
              </a:custGeom>
              <a:grpFill/>
              <a:ln w="9525">
                <a:noFill/>
                <a:round/>
                <a:headEnd/>
                <a:tailEnd/>
              </a:ln>
            </p:spPr>
            <p:txBody>
              <a:bodyPr/>
              <a:lstStyle/>
              <a:p>
                <a:endParaRPr lang="zh-CN" altLang="zh-CN"/>
              </a:p>
            </p:txBody>
          </p:sp>
          <p:sp>
            <p:nvSpPr>
              <p:cNvPr id="12" name="Oval 12"/>
              <p:cNvSpPr>
                <a:spLocks noChangeArrowheads="1"/>
              </p:cNvSpPr>
              <p:nvPr/>
            </p:nvSpPr>
            <p:spPr bwMode="auto">
              <a:xfrm>
                <a:off x="1617" y="3001"/>
                <a:ext cx="189" cy="189"/>
              </a:xfrm>
              <a:prstGeom prst="ellipse">
                <a:avLst/>
              </a:prstGeom>
              <a:grpFill/>
              <a:ln w="9525">
                <a:noFill/>
                <a:round/>
                <a:headEnd/>
                <a:tailEnd/>
              </a:ln>
            </p:spPr>
            <p:txBody>
              <a:bodyPr/>
              <a:lstStyle/>
              <a:p>
                <a:endParaRPr lang="zh-CN" altLang="zh-CN"/>
              </a:p>
            </p:txBody>
          </p:sp>
        </p:grpSp>
        <p:grpSp>
          <p:nvGrpSpPr>
            <p:cNvPr id="8" name="Group 28"/>
            <p:cNvGrpSpPr>
              <a:grpSpLocks/>
            </p:cNvGrpSpPr>
            <p:nvPr/>
          </p:nvGrpSpPr>
          <p:grpSpPr bwMode="auto">
            <a:xfrm>
              <a:off x="6061627" y="3299428"/>
              <a:ext cx="889578" cy="1144530"/>
              <a:chOff x="2833" y="3001"/>
              <a:chExt cx="786" cy="1007"/>
            </a:xfrm>
            <a:solidFill>
              <a:schemeClr val="accent5"/>
            </a:solidFill>
          </p:grpSpPr>
          <p:sp>
            <p:nvSpPr>
              <p:cNvPr id="9" name="Freeform 13"/>
              <p:cNvSpPr>
                <a:spLocks/>
              </p:cNvSpPr>
              <p:nvPr/>
            </p:nvSpPr>
            <p:spPr bwMode="auto">
              <a:xfrm>
                <a:off x="2833" y="3213"/>
                <a:ext cx="786" cy="795"/>
              </a:xfrm>
              <a:custGeom>
                <a:avLst/>
                <a:gdLst/>
                <a:ahLst/>
                <a:cxnLst>
                  <a:cxn ang="0">
                    <a:pos x="713" y="31"/>
                  </a:cxn>
                  <a:cxn ang="0">
                    <a:pos x="625" y="2"/>
                  </a:cxn>
                  <a:cxn ang="0">
                    <a:pos x="358" y="0"/>
                  </a:cxn>
                  <a:cxn ang="0">
                    <a:pos x="90" y="2"/>
                  </a:cxn>
                  <a:cxn ang="0">
                    <a:pos x="3" y="31"/>
                  </a:cxn>
                  <a:cxn ang="0">
                    <a:pos x="76" y="75"/>
                  </a:cxn>
                  <a:cxn ang="0">
                    <a:pos x="166" y="83"/>
                  </a:cxn>
                  <a:cxn ang="0">
                    <a:pos x="241" y="107"/>
                  </a:cxn>
                  <a:cxn ang="0">
                    <a:pos x="258" y="178"/>
                  </a:cxn>
                  <a:cxn ang="0">
                    <a:pos x="152" y="658"/>
                  </a:cxn>
                  <a:cxn ang="0">
                    <a:pos x="182" y="715"/>
                  </a:cxn>
                  <a:cxn ang="0">
                    <a:pos x="240" y="688"/>
                  </a:cxn>
                  <a:cxn ang="0">
                    <a:pos x="334" y="429"/>
                  </a:cxn>
                  <a:cxn ang="0">
                    <a:pos x="355"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5" h="724">
                    <a:moveTo>
                      <a:pt x="713" y="31"/>
                    </a:moveTo>
                    <a:cubicBezTo>
                      <a:pt x="710" y="0"/>
                      <a:pt x="664" y="2"/>
                      <a:pt x="625" y="2"/>
                    </a:cubicBezTo>
                    <a:cubicBezTo>
                      <a:pt x="590" y="2"/>
                      <a:pt x="410" y="0"/>
                      <a:pt x="358" y="0"/>
                    </a:cubicBezTo>
                    <a:cubicBezTo>
                      <a:pt x="306" y="0"/>
                      <a:pt x="125" y="2"/>
                      <a:pt x="90"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4" y="144"/>
                      <a:pt x="258" y="178"/>
                    </a:cubicBezTo>
                    <a:cubicBezTo>
                      <a:pt x="269" y="308"/>
                      <a:pt x="159" y="633"/>
                      <a:pt x="152" y="658"/>
                    </a:cubicBezTo>
                    <a:cubicBezTo>
                      <a:pt x="146" y="679"/>
                      <a:pt x="150" y="705"/>
                      <a:pt x="182" y="715"/>
                    </a:cubicBezTo>
                    <a:cubicBezTo>
                      <a:pt x="214" y="724"/>
                      <a:pt x="233" y="709"/>
                      <a:pt x="240" y="688"/>
                    </a:cubicBezTo>
                    <a:cubicBezTo>
                      <a:pt x="251" y="650"/>
                      <a:pt x="315" y="478"/>
                      <a:pt x="334" y="429"/>
                    </a:cubicBezTo>
                    <a:cubicBezTo>
                      <a:pt x="342" y="409"/>
                      <a:pt x="348" y="393"/>
                      <a:pt x="355" y="390"/>
                    </a:cubicBezTo>
                    <a:cubicBezTo>
                      <a:pt x="360" y="390"/>
                      <a:pt x="360" y="390"/>
                      <a:pt x="360" y="390"/>
                    </a:cubicBezTo>
                    <a:cubicBezTo>
                      <a:pt x="368" y="393"/>
                      <a:pt x="374" y="409"/>
                      <a:pt x="382" y="429"/>
                    </a:cubicBezTo>
                    <a:cubicBezTo>
                      <a:pt x="401" y="478"/>
                      <a:pt x="464" y="650"/>
                      <a:pt x="476" y="688"/>
                    </a:cubicBezTo>
                    <a:cubicBezTo>
                      <a:pt x="482" y="709"/>
                      <a:pt x="501" y="724"/>
                      <a:pt x="533" y="715"/>
                    </a:cubicBezTo>
                    <a:cubicBezTo>
                      <a:pt x="565" y="705"/>
                      <a:pt x="570" y="679"/>
                      <a:pt x="564" y="658"/>
                    </a:cubicBezTo>
                    <a:cubicBezTo>
                      <a:pt x="556" y="633"/>
                      <a:pt x="446" y="308"/>
                      <a:pt x="458" y="178"/>
                    </a:cubicBezTo>
                    <a:cubicBezTo>
                      <a:pt x="461" y="144"/>
                      <a:pt x="462" y="127"/>
                      <a:pt x="475" y="107"/>
                    </a:cubicBezTo>
                    <a:cubicBezTo>
                      <a:pt x="488" y="87"/>
                      <a:pt x="518" y="86"/>
                      <a:pt x="550" y="83"/>
                    </a:cubicBezTo>
                    <a:cubicBezTo>
                      <a:pt x="580" y="80"/>
                      <a:pt x="590" y="79"/>
                      <a:pt x="640" y="75"/>
                    </a:cubicBezTo>
                    <a:cubicBezTo>
                      <a:pt x="687" y="70"/>
                      <a:pt x="715" y="61"/>
                      <a:pt x="713" y="31"/>
                    </a:cubicBezTo>
                    <a:close/>
                  </a:path>
                </a:pathLst>
              </a:custGeom>
              <a:grpFill/>
              <a:ln w="9525">
                <a:noFill/>
                <a:round/>
                <a:headEnd/>
                <a:tailEnd/>
              </a:ln>
            </p:spPr>
            <p:txBody>
              <a:bodyPr/>
              <a:lstStyle/>
              <a:p>
                <a:endParaRPr lang="zh-CN" altLang="zh-CN"/>
              </a:p>
            </p:txBody>
          </p:sp>
          <p:sp>
            <p:nvSpPr>
              <p:cNvPr id="10" name="Oval 14"/>
              <p:cNvSpPr>
                <a:spLocks noChangeArrowheads="1"/>
              </p:cNvSpPr>
              <p:nvPr/>
            </p:nvSpPr>
            <p:spPr bwMode="auto">
              <a:xfrm>
                <a:off x="3131" y="3001"/>
                <a:ext cx="188" cy="189"/>
              </a:xfrm>
              <a:prstGeom prst="ellipse">
                <a:avLst/>
              </a:prstGeom>
              <a:grpFill/>
              <a:ln w="9525">
                <a:noFill/>
                <a:round/>
                <a:headEnd/>
                <a:tailEnd/>
              </a:ln>
            </p:spPr>
            <p:txBody>
              <a:bodyPr/>
              <a:lstStyle/>
              <a:p>
                <a:endParaRPr lang="zh-CN" altLang="zh-CN"/>
              </a:p>
            </p:txBody>
          </p:sp>
        </p:grpSp>
      </p:grpSp>
      <p:grpSp>
        <p:nvGrpSpPr>
          <p:cNvPr id="17" name="组合 16"/>
          <p:cNvGrpSpPr/>
          <p:nvPr/>
        </p:nvGrpSpPr>
        <p:grpSpPr>
          <a:xfrm>
            <a:off x="4861601" y="2550920"/>
            <a:ext cx="2602731" cy="1143031"/>
            <a:chOff x="4789514" y="2406904"/>
            <a:chExt cx="2602731" cy="1143031"/>
          </a:xfrm>
        </p:grpSpPr>
        <p:grpSp>
          <p:nvGrpSpPr>
            <p:cNvPr id="18" name="Group 34"/>
            <p:cNvGrpSpPr>
              <a:grpSpLocks/>
            </p:cNvGrpSpPr>
            <p:nvPr/>
          </p:nvGrpSpPr>
          <p:grpSpPr bwMode="auto">
            <a:xfrm>
              <a:off x="6508667" y="2406904"/>
              <a:ext cx="883578" cy="1143031"/>
              <a:chOff x="3228" y="2215"/>
              <a:chExt cx="780" cy="1006"/>
            </a:xfrm>
            <a:solidFill>
              <a:schemeClr val="accent3"/>
            </a:solidFill>
          </p:grpSpPr>
          <p:sp>
            <p:nvSpPr>
              <p:cNvPr id="25" name="Freeform 15"/>
              <p:cNvSpPr>
                <a:spLocks/>
              </p:cNvSpPr>
              <p:nvPr/>
            </p:nvSpPr>
            <p:spPr bwMode="auto">
              <a:xfrm>
                <a:off x="3228" y="2286"/>
                <a:ext cx="780" cy="935"/>
              </a:xfrm>
              <a:custGeom>
                <a:avLst/>
                <a:gdLst/>
                <a:ahLst/>
                <a:cxnLst>
                  <a:cxn ang="0">
                    <a:pos x="3" y="159"/>
                  </a:cxn>
                  <a:cxn ang="0">
                    <a:pos x="90" y="130"/>
                  </a:cxn>
                  <a:cxn ang="0">
                    <a:pos x="360" y="128"/>
                  </a:cxn>
                  <a:cxn ang="0">
                    <a:pos x="451" y="116"/>
                  </a:cxn>
                  <a:cxn ang="0">
                    <a:pos x="602" y="40"/>
                  </a:cxn>
                  <a:cxn ang="0">
                    <a:pos x="692" y="26"/>
                  </a:cxn>
                  <a:cxn ang="0">
                    <a:pos x="648" y="98"/>
                  </a:cxn>
                  <a:cxn ang="0">
                    <a:pos x="586" y="139"/>
                  </a:cxn>
                  <a:cxn ang="0">
                    <a:pos x="483" y="221"/>
                  </a:cxn>
                  <a:cxn ang="0">
                    <a:pos x="465" y="306"/>
                  </a:cxn>
                  <a:cxn ang="0">
                    <a:pos x="571" y="785"/>
                  </a:cxn>
                  <a:cxn ang="0">
                    <a:pos x="541" y="842"/>
                  </a:cxn>
                  <a:cxn ang="0">
                    <a:pos x="483" y="816"/>
                  </a:cxn>
                  <a:cxn ang="0">
                    <a:pos x="389" y="557"/>
                  </a:cxn>
                  <a:cxn ang="0">
                    <a:pos x="366" y="518"/>
                  </a:cxn>
                  <a:cxn ang="0">
                    <a:pos x="355" y="518"/>
                  </a:cxn>
                  <a:cxn ang="0">
                    <a:pos x="333" y="557"/>
                  </a:cxn>
                  <a:cxn ang="0">
                    <a:pos x="239" y="816"/>
                  </a:cxn>
                  <a:cxn ang="0">
                    <a:pos x="182" y="842"/>
                  </a:cxn>
                  <a:cxn ang="0">
                    <a:pos x="151" y="785"/>
                  </a:cxn>
                  <a:cxn ang="0">
                    <a:pos x="257" y="306"/>
                  </a:cxn>
                  <a:cxn ang="0">
                    <a:pos x="241" y="235"/>
                  </a:cxn>
                  <a:cxn ang="0">
                    <a:pos x="165" y="211"/>
                  </a:cxn>
                  <a:cxn ang="0">
                    <a:pos x="75" y="202"/>
                  </a:cxn>
                  <a:cxn ang="0">
                    <a:pos x="3" y="159"/>
                  </a:cxn>
                </a:cxnLst>
                <a:rect l="0" t="0" r="r" b="b"/>
                <a:pathLst>
                  <a:path w="709" h="852">
                    <a:moveTo>
                      <a:pt x="3" y="159"/>
                    </a:moveTo>
                    <a:cubicBezTo>
                      <a:pt x="6" y="128"/>
                      <a:pt x="51" y="130"/>
                      <a:pt x="90" y="130"/>
                    </a:cubicBezTo>
                    <a:cubicBezTo>
                      <a:pt x="125" y="130"/>
                      <a:pt x="312" y="128"/>
                      <a:pt x="360" y="128"/>
                    </a:cubicBezTo>
                    <a:cubicBezTo>
                      <a:pt x="408" y="128"/>
                      <a:pt x="450" y="116"/>
                      <a:pt x="451" y="116"/>
                    </a:cubicBezTo>
                    <a:cubicBezTo>
                      <a:pt x="478" y="111"/>
                      <a:pt x="569" y="57"/>
                      <a:pt x="602" y="40"/>
                    </a:cubicBezTo>
                    <a:cubicBezTo>
                      <a:pt x="637" y="23"/>
                      <a:pt x="676" y="0"/>
                      <a:pt x="692" y="26"/>
                    </a:cubicBezTo>
                    <a:cubicBezTo>
                      <a:pt x="709" y="52"/>
                      <a:pt x="687" y="73"/>
                      <a:pt x="648" y="98"/>
                    </a:cubicBezTo>
                    <a:cubicBezTo>
                      <a:pt x="605" y="125"/>
                      <a:pt x="611" y="123"/>
                      <a:pt x="586" y="139"/>
                    </a:cubicBezTo>
                    <a:cubicBezTo>
                      <a:pt x="558" y="156"/>
                      <a:pt x="496" y="200"/>
                      <a:pt x="483" y="221"/>
                    </a:cubicBezTo>
                    <a:cubicBezTo>
                      <a:pt x="470" y="241"/>
                      <a:pt x="468" y="272"/>
                      <a:pt x="465" y="306"/>
                    </a:cubicBezTo>
                    <a:cubicBezTo>
                      <a:pt x="454" y="436"/>
                      <a:pt x="564" y="760"/>
                      <a:pt x="571" y="785"/>
                    </a:cubicBezTo>
                    <a:cubicBezTo>
                      <a:pt x="577" y="807"/>
                      <a:pt x="573" y="833"/>
                      <a:pt x="541" y="842"/>
                    </a:cubicBezTo>
                    <a:cubicBezTo>
                      <a:pt x="508" y="852"/>
                      <a:pt x="489" y="837"/>
                      <a:pt x="483" y="816"/>
                    </a:cubicBezTo>
                    <a:cubicBezTo>
                      <a:pt x="472" y="777"/>
                      <a:pt x="408" y="606"/>
                      <a:pt x="389" y="557"/>
                    </a:cubicBezTo>
                    <a:cubicBezTo>
                      <a:pt x="381" y="537"/>
                      <a:pt x="373" y="522"/>
                      <a:pt x="366" y="518"/>
                    </a:cubicBezTo>
                    <a:cubicBezTo>
                      <a:pt x="363" y="517"/>
                      <a:pt x="357" y="517"/>
                      <a:pt x="355" y="518"/>
                    </a:cubicBezTo>
                    <a:cubicBezTo>
                      <a:pt x="347" y="521"/>
                      <a:pt x="341" y="537"/>
                      <a:pt x="333" y="557"/>
                    </a:cubicBezTo>
                    <a:cubicBezTo>
                      <a:pt x="314" y="606"/>
                      <a:pt x="251" y="777"/>
                      <a:pt x="239" y="816"/>
                    </a:cubicBezTo>
                    <a:cubicBezTo>
                      <a:pt x="233" y="837"/>
                      <a:pt x="214" y="852"/>
                      <a:pt x="182" y="842"/>
                    </a:cubicBezTo>
                    <a:cubicBezTo>
                      <a:pt x="150" y="833"/>
                      <a:pt x="145" y="807"/>
                      <a:pt x="151" y="785"/>
                    </a:cubicBezTo>
                    <a:cubicBezTo>
                      <a:pt x="159" y="760"/>
                      <a:pt x="269" y="436"/>
                      <a:pt x="257" y="306"/>
                    </a:cubicBezTo>
                    <a:cubicBezTo>
                      <a:pt x="254" y="272"/>
                      <a:pt x="254" y="255"/>
                      <a:pt x="241" y="235"/>
                    </a:cubicBezTo>
                    <a:cubicBezTo>
                      <a:pt x="227" y="214"/>
                      <a:pt x="197" y="214"/>
                      <a:pt x="165" y="211"/>
                    </a:cubicBezTo>
                    <a:cubicBezTo>
                      <a:pt x="136" y="208"/>
                      <a:pt x="125" y="207"/>
                      <a:pt x="75" y="202"/>
                    </a:cubicBezTo>
                    <a:cubicBezTo>
                      <a:pt x="29" y="198"/>
                      <a:pt x="0" y="189"/>
                      <a:pt x="3" y="159"/>
                    </a:cubicBezTo>
                    <a:close/>
                  </a:path>
                </a:pathLst>
              </a:custGeom>
              <a:grpFill/>
              <a:ln w="9525">
                <a:noFill/>
                <a:round/>
                <a:headEnd/>
                <a:tailEnd/>
              </a:ln>
            </p:spPr>
            <p:txBody>
              <a:bodyPr/>
              <a:lstStyle/>
              <a:p>
                <a:endParaRPr lang="zh-CN" altLang="zh-CN"/>
              </a:p>
            </p:txBody>
          </p:sp>
          <p:sp>
            <p:nvSpPr>
              <p:cNvPr id="26" name="Oval 16"/>
              <p:cNvSpPr>
                <a:spLocks noChangeArrowheads="1"/>
              </p:cNvSpPr>
              <p:nvPr/>
            </p:nvSpPr>
            <p:spPr bwMode="auto">
              <a:xfrm>
                <a:off x="3527" y="2215"/>
                <a:ext cx="189" cy="187"/>
              </a:xfrm>
              <a:prstGeom prst="ellipse">
                <a:avLst/>
              </a:prstGeom>
              <a:grpFill/>
              <a:ln w="9525">
                <a:noFill/>
                <a:round/>
                <a:headEnd/>
                <a:tailEnd/>
              </a:ln>
            </p:spPr>
            <p:txBody>
              <a:bodyPr/>
              <a:lstStyle/>
              <a:p>
                <a:endParaRPr lang="zh-CN" altLang="zh-CN"/>
              </a:p>
            </p:txBody>
          </p:sp>
        </p:grpSp>
        <p:grpSp>
          <p:nvGrpSpPr>
            <p:cNvPr id="19" name="Group 33"/>
            <p:cNvGrpSpPr>
              <a:grpSpLocks/>
            </p:cNvGrpSpPr>
            <p:nvPr/>
          </p:nvGrpSpPr>
          <p:grpSpPr bwMode="auto">
            <a:xfrm>
              <a:off x="5647590" y="2406904"/>
              <a:ext cx="892578" cy="1143031"/>
              <a:chOff x="2468" y="2215"/>
              <a:chExt cx="788" cy="1006"/>
            </a:xfrm>
            <a:solidFill>
              <a:schemeClr val="accent3"/>
            </a:solidFill>
          </p:grpSpPr>
          <p:sp>
            <p:nvSpPr>
              <p:cNvPr id="23" name="Freeform 17"/>
              <p:cNvSpPr>
                <a:spLocks/>
              </p:cNvSpPr>
              <p:nvPr/>
            </p:nvSpPr>
            <p:spPr bwMode="auto">
              <a:xfrm>
                <a:off x="2468" y="2426"/>
                <a:ext cx="788" cy="795"/>
              </a:xfrm>
              <a:custGeom>
                <a:avLst/>
                <a:gdLst/>
                <a:ahLst/>
                <a:cxnLst>
                  <a:cxn ang="0">
                    <a:pos x="713" y="31"/>
                  </a:cxn>
                  <a:cxn ang="0">
                    <a:pos x="625" y="2"/>
                  </a:cxn>
                  <a:cxn ang="0">
                    <a:pos x="358" y="0"/>
                  </a:cxn>
                  <a:cxn ang="0">
                    <a:pos x="91" y="2"/>
                  </a:cxn>
                  <a:cxn ang="0">
                    <a:pos x="3" y="31"/>
                  </a:cxn>
                  <a:cxn ang="0">
                    <a:pos x="76" y="74"/>
                  </a:cxn>
                  <a:cxn ang="0">
                    <a:pos x="166" y="83"/>
                  </a:cxn>
                  <a:cxn ang="0">
                    <a:pos x="241" y="107"/>
                  </a:cxn>
                  <a:cxn ang="0">
                    <a:pos x="258" y="178"/>
                  </a:cxn>
                  <a:cxn ang="0">
                    <a:pos x="152" y="657"/>
                  </a:cxn>
                  <a:cxn ang="0">
                    <a:pos x="183" y="714"/>
                  </a:cxn>
                  <a:cxn ang="0">
                    <a:pos x="240" y="688"/>
                  </a:cxn>
                  <a:cxn ang="0">
                    <a:pos x="334" y="429"/>
                  </a:cxn>
                  <a:cxn ang="0">
                    <a:pos x="356" y="390"/>
                  </a:cxn>
                  <a:cxn ang="0">
                    <a:pos x="360" y="390"/>
                  </a:cxn>
                  <a:cxn ang="0">
                    <a:pos x="382" y="429"/>
                  </a:cxn>
                  <a:cxn ang="0">
                    <a:pos x="476" y="688"/>
                  </a:cxn>
                  <a:cxn ang="0">
                    <a:pos x="533" y="714"/>
                  </a:cxn>
                  <a:cxn ang="0">
                    <a:pos x="564" y="657"/>
                  </a:cxn>
                  <a:cxn ang="0">
                    <a:pos x="458" y="178"/>
                  </a:cxn>
                  <a:cxn ang="0">
                    <a:pos x="475" y="107"/>
                  </a:cxn>
                  <a:cxn ang="0">
                    <a:pos x="550" y="83"/>
                  </a:cxn>
                  <a:cxn ang="0">
                    <a:pos x="640" y="74"/>
                  </a:cxn>
                  <a:cxn ang="0">
                    <a:pos x="713" y="31"/>
                  </a:cxn>
                </a:cxnLst>
                <a:rect l="0" t="0" r="r" b="b"/>
                <a:pathLst>
                  <a:path w="716" h="724">
                    <a:moveTo>
                      <a:pt x="713" y="31"/>
                    </a:moveTo>
                    <a:cubicBezTo>
                      <a:pt x="710" y="0"/>
                      <a:pt x="665" y="2"/>
                      <a:pt x="625" y="2"/>
                    </a:cubicBezTo>
                    <a:cubicBezTo>
                      <a:pt x="591" y="2"/>
                      <a:pt x="410" y="0"/>
                      <a:pt x="358" y="0"/>
                    </a:cubicBezTo>
                    <a:cubicBezTo>
                      <a:pt x="306" y="0"/>
                      <a:pt x="125" y="2"/>
                      <a:pt x="91" y="2"/>
                    </a:cubicBezTo>
                    <a:cubicBezTo>
                      <a:pt x="52" y="2"/>
                      <a:pt x="6" y="0"/>
                      <a:pt x="3" y="31"/>
                    </a:cubicBezTo>
                    <a:cubicBezTo>
                      <a:pt x="0" y="61"/>
                      <a:pt x="29" y="70"/>
                      <a:pt x="76" y="74"/>
                    </a:cubicBezTo>
                    <a:cubicBezTo>
                      <a:pt x="126" y="79"/>
                      <a:pt x="136" y="80"/>
                      <a:pt x="166" y="83"/>
                    </a:cubicBezTo>
                    <a:cubicBezTo>
                      <a:pt x="198" y="86"/>
                      <a:pt x="228" y="86"/>
                      <a:pt x="241" y="107"/>
                    </a:cubicBezTo>
                    <a:cubicBezTo>
                      <a:pt x="254" y="127"/>
                      <a:pt x="255" y="144"/>
                      <a:pt x="258" y="178"/>
                    </a:cubicBezTo>
                    <a:cubicBezTo>
                      <a:pt x="269" y="308"/>
                      <a:pt x="160" y="632"/>
                      <a:pt x="152" y="657"/>
                    </a:cubicBezTo>
                    <a:cubicBezTo>
                      <a:pt x="146" y="679"/>
                      <a:pt x="150" y="705"/>
                      <a:pt x="183" y="714"/>
                    </a:cubicBezTo>
                    <a:cubicBezTo>
                      <a:pt x="215" y="724"/>
                      <a:pt x="234" y="709"/>
                      <a:pt x="240" y="688"/>
                    </a:cubicBezTo>
                    <a:cubicBezTo>
                      <a:pt x="251" y="649"/>
                      <a:pt x="315" y="478"/>
                      <a:pt x="334" y="429"/>
                    </a:cubicBezTo>
                    <a:cubicBezTo>
                      <a:pt x="342" y="409"/>
                      <a:pt x="348" y="393"/>
                      <a:pt x="356" y="390"/>
                    </a:cubicBezTo>
                    <a:cubicBezTo>
                      <a:pt x="360" y="390"/>
                      <a:pt x="360" y="390"/>
                      <a:pt x="360" y="390"/>
                    </a:cubicBezTo>
                    <a:cubicBezTo>
                      <a:pt x="368" y="393"/>
                      <a:pt x="374" y="409"/>
                      <a:pt x="382" y="429"/>
                    </a:cubicBezTo>
                    <a:cubicBezTo>
                      <a:pt x="401" y="478"/>
                      <a:pt x="465" y="649"/>
                      <a:pt x="476" y="688"/>
                    </a:cubicBezTo>
                    <a:cubicBezTo>
                      <a:pt x="482" y="709"/>
                      <a:pt x="501" y="724"/>
                      <a:pt x="533" y="714"/>
                    </a:cubicBezTo>
                    <a:cubicBezTo>
                      <a:pt x="566" y="705"/>
                      <a:pt x="570" y="679"/>
                      <a:pt x="564" y="657"/>
                    </a:cubicBezTo>
                    <a:cubicBezTo>
                      <a:pt x="557" y="632"/>
                      <a:pt x="447" y="308"/>
                      <a:pt x="458" y="178"/>
                    </a:cubicBezTo>
                    <a:cubicBezTo>
                      <a:pt x="461" y="144"/>
                      <a:pt x="462" y="127"/>
                      <a:pt x="475" y="107"/>
                    </a:cubicBezTo>
                    <a:cubicBezTo>
                      <a:pt x="488" y="86"/>
                      <a:pt x="518" y="86"/>
                      <a:pt x="550" y="83"/>
                    </a:cubicBezTo>
                    <a:cubicBezTo>
                      <a:pt x="580" y="80"/>
                      <a:pt x="590" y="79"/>
                      <a:pt x="640" y="74"/>
                    </a:cubicBezTo>
                    <a:cubicBezTo>
                      <a:pt x="687" y="70"/>
                      <a:pt x="716" y="61"/>
                      <a:pt x="713" y="31"/>
                    </a:cubicBezTo>
                    <a:close/>
                  </a:path>
                </a:pathLst>
              </a:custGeom>
              <a:grpFill/>
              <a:ln w="9525">
                <a:noFill/>
                <a:round/>
                <a:headEnd/>
                <a:tailEnd/>
              </a:ln>
            </p:spPr>
            <p:txBody>
              <a:bodyPr/>
              <a:lstStyle/>
              <a:p>
                <a:endParaRPr lang="zh-CN" altLang="zh-CN"/>
              </a:p>
            </p:txBody>
          </p:sp>
          <p:sp>
            <p:nvSpPr>
              <p:cNvPr id="24" name="Oval 18"/>
              <p:cNvSpPr>
                <a:spLocks noChangeArrowheads="1"/>
              </p:cNvSpPr>
              <p:nvPr/>
            </p:nvSpPr>
            <p:spPr bwMode="auto">
              <a:xfrm>
                <a:off x="2766" y="2215"/>
                <a:ext cx="189" cy="187"/>
              </a:xfrm>
              <a:prstGeom prst="ellipse">
                <a:avLst/>
              </a:prstGeom>
              <a:grpFill/>
              <a:ln w="9525">
                <a:noFill/>
                <a:round/>
                <a:headEnd/>
                <a:tailEnd/>
              </a:ln>
            </p:spPr>
            <p:txBody>
              <a:bodyPr/>
              <a:lstStyle/>
              <a:p>
                <a:endParaRPr lang="zh-CN" altLang="zh-CN"/>
              </a:p>
            </p:txBody>
          </p:sp>
        </p:grpSp>
        <p:grpSp>
          <p:nvGrpSpPr>
            <p:cNvPr id="20" name="Group 32"/>
            <p:cNvGrpSpPr>
              <a:grpSpLocks/>
            </p:cNvGrpSpPr>
            <p:nvPr/>
          </p:nvGrpSpPr>
          <p:grpSpPr bwMode="auto">
            <a:xfrm>
              <a:off x="4789514" y="2406904"/>
              <a:ext cx="882078" cy="1143031"/>
              <a:chOff x="1710" y="2215"/>
              <a:chExt cx="779" cy="1006"/>
            </a:xfrm>
            <a:solidFill>
              <a:schemeClr val="accent3"/>
            </a:solidFill>
          </p:grpSpPr>
          <p:sp>
            <p:nvSpPr>
              <p:cNvPr id="21" name="Freeform 19"/>
              <p:cNvSpPr>
                <a:spLocks/>
              </p:cNvSpPr>
              <p:nvPr/>
            </p:nvSpPr>
            <p:spPr bwMode="auto">
              <a:xfrm>
                <a:off x="1710" y="2286"/>
                <a:ext cx="779" cy="935"/>
              </a:xfrm>
              <a:custGeom>
                <a:avLst/>
                <a:gdLst/>
                <a:ahLst/>
                <a:cxnLst>
                  <a:cxn ang="0">
                    <a:pos x="706" y="159"/>
                  </a:cxn>
                  <a:cxn ang="0">
                    <a:pos x="619" y="130"/>
                  </a:cxn>
                  <a:cxn ang="0">
                    <a:pos x="348" y="128"/>
                  </a:cxn>
                  <a:cxn ang="0">
                    <a:pos x="258" y="116"/>
                  </a:cxn>
                  <a:cxn ang="0">
                    <a:pos x="107" y="40"/>
                  </a:cxn>
                  <a:cxn ang="0">
                    <a:pos x="16" y="26"/>
                  </a:cxn>
                  <a:cxn ang="0">
                    <a:pos x="61" y="98"/>
                  </a:cxn>
                  <a:cxn ang="0">
                    <a:pos x="123" y="139"/>
                  </a:cxn>
                  <a:cxn ang="0">
                    <a:pos x="226" y="221"/>
                  </a:cxn>
                  <a:cxn ang="0">
                    <a:pos x="243" y="306"/>
                  </a:cxn>
                  <a:cxn ang="0">
                    <a:pos x="138" y="785"/>
                  </a:cxn>
                  <a:cxn ang="0">
                    <a:pos x="168" y="842"/>
                  </a:cxn>
                  <a:cxn ang="0">
                    <a:pos x="225" y="816"/>
                  </a:cxn>
                  <a:cxn ang="0">
                    <a:pos x="320" y="557"/>
                  </a:cxn>
                  <a:cxn ang="0">
                    <a:pos x="343" y="518"/>
                  </a:cxn>
                  <a:cxn ang="0">
                    <a:pos x="354" y="518"/>
                  </a:cxn>
                  <a:cxn ang="0">
                    <a:pos x="375" y="557"/>
                  </a:cxn>
                  <a:cxn ang="0">
                    <a:pos x="469" y="816"/>
                  </a:cxn>
                  <a:cxn ang="0">
                    <a:pos x="527" y="842"/>
                  </a:cxn>
                  <a:cxn ang="0">
                    <a:pos x="557" y="785"/>
                  </a:cxn>
                  <a:cxn ang="0">
                    <a:pos x="451" y="306"/>
                  </a:cxn>
                  <a:cxn ang="0">
                    <a:pos x="468" y="235"/>
                  </a:cxn>
                  <a:cxn ang="0">
                    <a:pos x="543" y="211"/>
                  </a:cxn>
                  <a:cxn ang="0">
                    <a:pos x="633" y="202"/>
                  </a:cxn>
                  <a:cxn ang="0">
                    <a:pos x="706" y="159"/>
                  </a:cxn>
                </a:cxnLst>
                <a:rect l="0" t="0" r="r" b="b"/>
                <a:pathLst>
                  <a:path w="709" h="852">
                    <a:moveTo>
                      <a:pt x="706" y="159"/>
                    </a:moveTo>
                    <a:cubicBezTo>
                      <a:pt x="703" y="128"/>
                      <a:pt x="658" y="130"/>
                      <a:pt x="619" y="130"/>
                    </a:cubicBezTo>
                    <a:cubicBezTo>
                      <a:pt x="583" y="130"/>
                      <a:pt x="397" y="128"/>
                      <a:pt x="348" y="128"/>
                    </a:cubicBezTo>
                    <a:cubicBezTo>
                      <a:pt x="300" y="128"/>
                      <a:pt x="259"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6" y="221"/>
                    </a:cubicBezTo>
                    <a:cubicBezTo>
                      <a:pt x="238" y="241"/>
                      <a:pt x="240" y="272"/>
                      <a:pt x="243" y="306"/>
                    </a:cubicBezTo>
                    <a:cubicBezTo>
                      <a:pt x="255" y="436"/>
                      <a:pt x="145" y="760"/>
                      <a:pt x="138" y="785"/>
                    </a:cubicBezTo>
                    <a:cubicBezTo>
                      <a:pt x="131" y="807"/>
                      <a:pt x="136" y="833"/>
                      <a:pt x="168" y="842"/>
                    </a:cubicBezTo>
                    <a:cubicBezTo>
                      <a:pt x="200" y="852"/>
                      <a:pt x="219" y="837"/>
                      <a:pt x="225" y="816"/>
                    </a:cubicBezTo>
                    <a:cubicBezTo>
                      <a:pt x="237" y="777"/>
                      <a:pt x="301" y="606"/>
                      <a:pt x="320" y="557"/>
                    </a:cubicBezTo>
                    <a:cubicBezTo>
                      <a:pt x="327" y="537"/>
                      <a:pt x="335" y="522"/>
                      <a:pt x="343" y="518"/>
                    </a:cubicBezTo>
                    <a:cubicBezTo>
                      <a:pt x="346" y="517"/>
                      <a:pt x="352" y="517"/>
                      <a:pt x="354" y="518"/>
                    </a:cubicBezTo>
                    <a:cubicBezTo>
                      <a:pt x="361" y="521"/>
                      <a:pt x="367" y="537"/>
                      <a:pt x="375" y="557"/>
                    </a:cubicBezTo>
                    <a:cubicBezTo>
                      <a:pt x="394" y="606"/>
                      <a:pt x="458" y="777"/>
                      <a:pt x="469" y="816"/>
                    </a:cubicBezTo>
                    <a:cubicBezTo>
                      <a:pt x="476" y="837"/>
                      <a:pt x="495" y="852"/>
                      <a:pt x="527" y="842"/>
                    </a:cubicBezTo>
                    <a:cubicBezTo>
                      <a:pt x="559" y="833"/>
                      <a:pt x="563" y="807"/>
                      <a:pt x="557" y="785"/>
                    </a:cubicBezTo>
                    <a:cubicBezTo>
                      <a:pt x="550" y="760"/>
                      <a:pt x="440" y="436"/>
                      <a:pt x="451" y="306"/>
                    </a:cubicBezTo>
                    <a:cubicBezTo>
                      <a:pt x="455" y="272"/>
                      <a:pt x="455" y="255"/>
                      <a:pt x="468" y="235"/>
                    </a:cubicBezTo>
                    <a:cubicBezTo>
                      <a:pt x="481" y="214"/>
                      <a:pt x="511" y="214"/>
                      <a:pt x="543" y="211"/>
                    </a:cubicBezTo>
                    <a:cubicBezTo>
                      <a:pt x="573" y="208"/>
                      <a:pt x="583" y="207"/>
                      <a:pt x="633" y="202"/>
                    </a:cubicBezTo>
                    <a:cubicBezTo>
                      <a:pt x="680" y="198"/>
                      <a:pt x="709" y="189"/>
                      <a:pt x="706" y="159"/>
                    </a:cubicBezTo>
                    <a:close/>
                  </a:path>
                </a:pathLst>
              </a:custGeom>
              <a:grpFill/>
              <a:ln w="9525">
                <a:noFill/>
                <a:round/>
                <a:headEnd/>
                <a:tailEnd/>
              </a:ln>
            </p:spPr>
            <p:txBody>
              <a:bodyPr/>
              <a:lstStyle/>
              <a:p>
                <a:endParaRPr lang="zh-CN" altLang="zh-CN"/>
              </a:p>
            </p:txBody>
          </p:sp>
          <p:sp>
            <p:nvSpPr>
              <p:cNvPr id="22" name="Oval 20"/>
              <p:cNvSpPr>
                <a:spLocks noChangeArrowheads="1"/>
              </p:cNvSpPr>
              <p:nvPr/>
            </p:nvSpPr>
            <p:spPr bwMode="auto">
              <a:xfrm>
                <a:off x="2001" y="2215"/>
                <a:ext cx="188" cy="187"/>
              </a:xfrm>
              <a:prstGeom prst="ellipse">
                <a:avLst/>
              </a:prstGeom>
              <a:grpFill/>
              <a:ln w="9525">
                <a:noFill/>
                <a:round/>
                <a:headEnd/>
                <a:tailEnd/>
              </a:ln>
            </p:spPr>
            <p:txBody>
              <a:bodyPr/>
              <a:lstStyle/>
              <a:p>
                <a:endParaRPr lang="zh-CN" altLang="zh-CN"/>
              </a:p>
            </p:txBody>
          </p:sp>
        </p:grpSp>
      </p:grpSp>
      <p:grpSp>
        <p:nvGrpSpPr>
          <p:cNvPr id="27" name="组合 26"/>
          <p:cNvGrpSpPr/>
          <p:nvPr/>
        </p:nvGrpSpPr>
        <p:grpSpPr>
          <a:xfrm>
            <a:off x="5299640" y="1655396"/>
            <a:ext cx="1734153" cy="1144530"/>
            <a:chOff x="5227553" y="1511380"/>
            <a:chExt cx="1734153" cy="1144530"/>
          </a:xfrm>
        </p:grpSpPr>
        <p:grpSp>
          <p:nvGrpSpPr>
            <p:cNvPr id="28" name="Group 35"/>
            <p:cNvGrpSpPr>
              <a:grpSpLocks/>
            </p:cNvGrpSpPr>
            <p:nvPr/>
          </p:nvGrpSpPr>
          <p:grpSpPr bwMode="auto">
            <a:xfrm>
              <a:off x="6079628" y="1511380"/>
              <a:ext cx="882078" cy="1144530"/>
              <a:chOff x="2849" y="1428"/>
              <a:chExt cx="779" cy="1007"/>
            </a:xfrm>
            <a:solidFill>
              <a:schemeClr val="accent2"/>
            </a:solidFill>
          </p:grpSpPr>
          <p:sp>
            <p:nvSpPr>
              <p:cNvPr id="32" name="Freeform 21"/>
              <p:cNvSpPr>
                <a:spLocks/>
              </p:cNvSpPr>
              <p:nvPr/>
            </p:nvSpPr>
            <p:spPr bwMode="auto">
              <a:xfrm>
                <a:off x="2849" y="1501"/>
                <a:ext cx="779" cy="934"/>
              </a:xfrm>
              <a:custGeom>
                <a:avLst/>
                <a:gdLst/>
                <a:ahLst/>
                <a:cxnLst>
                  <a:cxn ang="0">
                    <a:pos x="3" y="158"/>
                  </a:cxn>
                  <a:cxn ang="0">
                    <a:pos x="91" y="130"/>
                  </a:cxn>
                  <a:cxn ang="0">
                    <a:pos x="361" y="128"/>
                  </a:cxn>
                  <a:cxn ang="0">
                    <a:pos x="451" y="116"/>
                  </a:cxn>
                  <a:cxn ang="0">
                    <a:pos x="602" y="40"/>
                  </a:cxn>
                  <a:cxn ang="0">
                    <a:pos x="693" y="26"/>
                  </a:cxn>
                  <a:cxn ang="0">
                    <a:pos x="648" y="98"/>
                  </a:cxn>
                  <a:cxn ang="0">
                    <a:pos x="586" y="139"/>
                  </a:cxn>
                  <a:cxn ang="0">
                    <a:pos x="484" y="221"/>
                  </a:cxn>
                  <a:cxn ang="0">
                    <a:pos x="466" y="306"/>
                  </a:cxn>
                  <a:cxn ang="0">
                    <a:pos x="572" y="785"/>
                  </a:cxn>
                  <a:cxn ang="0">
                    <a:pos x="541" y="842"/>
                  </a:cxn>
                  <a:cxn ang="0">
                    <a:pos x="484" y="816"/>
                  </a:cxn>
                  <a:cxn ang="0">
                    <a:pos x="390" y="556"/>
                  </a:cxn>
                  <a:cxn ang="0">
                    <a:pos x="366" y="518"/>
                  </a:cxn>
                  <a:cxn ang="0">
                    <a:pos x="356" y="518"/>
                  </a:cxn>
                  <a:cxn ang="0">
                    <a:pos x="334" y="556"/>
                  </a:cxn>
                  <a:cxn ang="0">
                    <a:pos x="240" y="816"/>
                  </a:cxn>
                  <a:cxn ang="0">
                    <a:pos x="183" y="842"/>
                  </a:cxn>
                  <a:cxn ang="0">
                    <a:pos x="152" y="785"/>
                  </a:cxn>
                  <a:cxn ang="0">
                    <a:pos x="258" y="306"/>
                  </a:cxn>
                  <a:cxn ang="0">
                    <a:pos x="241" y="235"/>
                  </a:cxn>
                  <a:cxn ang="0">
                    <a:pos x="166" y="211"/>
                  </a:cxn>
                  <a:cxn ang="0">
                    <a:pos x="76" y="202"/>
                  </a:cxn>
                  <a:cxn ang="0">
                    <a:pos x="3" y="158"/>
                  </a:cxn>
                </a:cxnLst>
                <a:rect l="0" t="0" r="r" b="b"/>
                <a:pathLst>
                  <a:path w="709" h="852">
                    <a:moveTo>
                      <a:pt x="3" y="158"/>
                    </a:moveTo>
                    <a:cubicBezTo>
                      <a:pt x="6" y="128"/>
                      <a:pt x="52" y="130"/>
                      <a:pt x="91" y="130"/>
                    </a:cubicBezTo>
                    <a:cubicBezTo>
                      <a:pt x="126" y="130"/>
                      <a:pt x="312" y="128"/>
                      <a:pt x="361" y="128"/>
                    </a:cubicBezTo>
                    <a:cubicBezTo>
                      <a:pt x="409" y="128"/>
                      <a:pt x="451" y="116"/>
                      <a:pt x="451" y="116"/>
                    </a:cubicBezTo>
                    <a:cubicBezTo>
                      <a:pt x="479" y="111"/>
                      <a:pt x="569" y="57"/>
                      <a:pt x="602" y="40"/>
                    </a:cubicBezTo>
                    <a:cubicBezTo>
                      <a:pt x="637" y="22"/>
                      <a:pt x="677" y="0"/>
                      <a:pt x="693" y="26"/>
                    </a:cubicBezTo>
                    <a:cubicBezTo>
                      <a:pt x="709" y="51"/>
                      <a:pt x="688" y="73"/>
                      <a:pt x="648" y="98"/>
                    </a:cubicBezTo>
                    <a:cubicBezTo>
                      <a:pt x="606" y="125"/>
                      <a:pt x="611" y="123"/>
                      <a:pt x="586" y="139"/>
                    </a:cubicBezTo>
                    <a:cubicBezTo>
                      <a:pt x="559" y="156"/>
                      <a:pt x="497" y="200"/>
                      <a:pt x="484" y="221"/>
                    </a:cubicBezTo>
                    <a:cubicBezTo>
                      <a:pt x="471" y="241"/>
                      <a:pt x="469" y="272"/>
                      <a:pt x="466" y="306"/>
                    </a:cubicBezTo>
                    <a:cubicBezTo>
                      <a:pt x="454" y="436"/>
                      <a:pt x="564" y="760"/>
                      <a:pt x="572" y="785"/>
                    </a:cubicBezTo>
                    <a:cubicBezTo>
                      <a:pt x="578" y="807"/>
                      <a:pt x="573" y="833"/>
                      <a:pt x="541" y="842"/>
                    </a:cubicBezTo>
                    <a:cubicBezTo>
                      <a:pt x="509" y="852"/>
                      <a:pt x="490" y="837"/>
                      <a:pt x="484" y="816"/>
                    </a:cubicBezTo>
                    <a:cubicBezTo>
                      <a:pt x="472" y="777"/>
                      <a:pt x="409" y="606"/>
                      <a:pt x="390" y="556"/>
                    </a:cubicBezTo>
                    <a:cubicBezTo>
                      <a:pt x="382" y="536"/>
                      <a:pt x="374" y="521"/>
                      <a:pt x="366" y="518"/>
                    </a:cubicBezTo>
                    <a:cubicBezTo>
                      <a:pt x="363" y="517"/>
                      <a:pt x="358" y="517"/>
                      <a:pt x="356" y="518"/>
                    </a:cubicBezTo>
                    <a:cubicBezTo>
                      <a:pt x="348" y="521"/>
                      <a:pt x="342" y="536"/>
                      <a:pt x="334" y="556"/>
                    </a:cubicBezTo>
                    <a:cubicBezTo>
                      <a:pt x="315" y="606"/>
                      <a:pt x="251" y="777"/>
                      <a:pt x="240" y="816"/>
                    </a:cubicBezTo>
                    <a:cubicBezTo>
                      <a:pt x="234" y="837"/>
                      <a:pt x="215" y="852"/>
                      <a:pt x="183" y="842"/>
                    </a:cubicBezTo>
                    <a:cubicBezTo>
                      <a:pt x="150" y="833"/>
                      <a:pt x="146" y="807"/>
                      <a:pt x="152" y="785"/>
                    </a:cubicBezTo>
                    <a:cubicBezTo>
                      <a:pt x="160" y="760"/>
                      <a:pt x="269" y="436"/>
                      <a:pt x="258" y="306"/>
                    </a:cubicBezTo>
                    <a:cubicBezTo>
                      <a:pt x="255" y="272"/>
                      <a:pt x="254" y="255"/>
                      <a:pt x="241" y="235"/>
                    </a:cubicBezTo>
                    <a:cubicBezTo>
                      <a:pt x="228" y="214"/>
                      <a:pt x="198" y="214"/>
                      <a:pt x="166" y="211"/>
                    </a:cubicBezTo>
                    <a:cubicBezTo>
                      <a:pt x="136" y="208"/>
                      <a:pt x="126" y="207"/>
                      <a:pt x="76" y="202"/>
                    </a:cubicBezTo>
                    <a:cubicBezTo>
                      <a:pt x="29" y="198"/>
                      <a:pt x="0" y="189"/>
                      <a:pt x="3" y="158"/>
                    </a:cubicBezTo>
                    <a:close/>
                  </a:path>
                </a:pathLst>
              </a:custGeom>
              <a:grpFill/>
              <a:ln w="9525">
                <a:noFill/>
                <a:round/>
                <a:headEnd/>
                <a:tailEnd/>
              </a:ln>
            </p:spPr>
            <p:txBody>
              <a:bodyPr/>
              <a:lstStyle/>
              <a:p>
                <a:endParaRPr lang="zh-CN" altLang="zh-CN"/>
              </a:p>
            </p:txBody>
          </p:sp>
          <p:sp>
            <p:nvSpPr>
              <p:cNvPr id="33" name="Oval 22"/>
              <p:cNvSpPr>
                <a:spLocks noChangeArrowheads="1"/>
              </p:cNvSpPr>
              <p:nvPr/>
            </p:nvSpPr>
            <p:spPr bwMode="auto">
              <a:xfrm>
                <a:off x="3148" y="1428"/>
                <a:ext cx="189" cy="187"/>
              </a:xfrm>
              <a:prstGeom prst="ellipse">
                <a:avLst/>
              </a:prstGeom>
              <a:grpFill/>
              <a:ln w="9525">
                <a:noFill/>
                <a:round/>
                <a:headEnd/>
                <a:tailEnd/>
              </a:ln>
            </p:spPr>
            <p:txBody>
              <a:bodyPr/>
              <a:lstStyle/>
              <a:p>
                <a:endParaRPr lang="zh-CN" altLang="zh-CN"/>
              </a:p>
            </p:txBody>
          </p:sp>
        </p:grpSp>
        <p:grpSp>
          <p:nvGrpSpPr>
            <p:cNvPr id="29" name="Group 36"/>
            <p:cNvGrpSpPr>
              <a:grpSpLocks/>
            </p:cNvGrpSpPr>
            <p:nvPr/>
          </p:nvGrpSpPr>
          <p:grpSpPr bwMode="auto">
            <a:xfrm>
              <a:off x="5227553" y="1511380"/>
              <a:ext cx="882078" cy="1144530"/>
              <a:chOff x="2097" y="1428"/>
              <a:chExt cx="779" cy="1007"/>
            </a:xfrm>
            <a:solidFill>
              <a:schemeClr val="accent2"/>
            </a:solidFill>
          </p:grpSpPr>
          <p:sp>
            <p:nvSpPr>
              <p:cNvPr id="30" name="Freeform 23"/>
              <p:cNvSpPr>
                <a:spLocks/>
              </p:cNvSpPr>
              <p:nvPr/>
            </p:nvSpPr>
            <p:spPr bwMode="auto">
              <a:xfrm>
                <a:off x="2097" y="1501"/>
                <a:ext cx="779" cy="934"/>
              </a:xfrm>
              <a:custGeom>
                <a:avLst/>
                <a:gdLst/>
                <a:ahLst/>
                <a:cxnLst>
                  <a:cxn ang="0">
                    <a:pos x="706" y="158"/>
                  </a:cxn>
                  <a:cxn ang="0">
                    <a:pos x="619" y="130"/>
                  </a:cxn>
                  <a:cxn ang="0">
                    <a:pos x="349" y="128"/>
                  </a:cxn>
                  <a:cxn ang="0">
                    <a:pos x="259" y="116"/>
                  </a:cxn>
                  <a:cxn ang="0">
                    <a:pos x="107" y="40"/>
                  </a:cxn>
                  <a:cxn ang="0">
                    <a:pos x="17" y="26"/>
                  </a:cxn>
                  <a:cxn ang="0">
                    <a:pos x="61" y="98"/>
                  </a:cxn>
                  <a:cxn ang="0">
                    <a:pos x="124" y="139"/>
                  </a:cxn>
                  <a:cxn ang="0">
                    <a:pos x="226" y="221"/>
                  </a:cxn>
                  <a:cxn ang="0">
                    <a:pos x="244" y="306"/>
                  </a:cxn>
                  <a:cxn ang="0">
                    <a:pos x="138" y="785"/>
                  </a:cxn>
                  <a:cxn ang="0">
                    <a:pos x="169" y="842"/>
                  </a:cxn>
                  <a:cxn ang="0">
                    <a:pos x="226" y="816"/>
                  </a:cxn>
                  <a:cxn ang="0">
                    <a:pos x="320" y="556"/>
                  </a:cxn>
                  <a:cxn ang="0">
                    <a:pos x="344" y="518"/>
                  </a:cxn>
                  <a:cxn ang="0">
                    <a:pos x="354" y="518"/>
                  </a:cxn>
                  <a:cxn ang="0">
                    <a:pos x="376" y="556"/>
                  </a:cxn>
                  <a:cxn ang="0">
                    <a:pos x="470" y="816"/>
                  </a:cxn>
                  <a:cxn ang="0">
                    <a:pos x="527" y="842"/>
                  </a:cxn>
                  <a:cxn ang="0">
                    <a:pos x="558" y="785"/>
                  </a:cxn>
                  <a:cxn ang="0">
                    <a:pos x="452" y="306"/>
                  </a:cxn>
                  <a:cxn ang="0">
                    <a:pos x="468" y="235"/>
                  </a:cxn>
                  <a:cxn ang="0">
                    <a:pos x="544" y="211"/>
                  </a:cxn>
                  <a:cxn ang="0">
                    <a:pos x="634" y="202"/>
                  </a:cxn>
                  <a:cxn ang="0">
                    <a:pos x="706" y="158"/>
                  </a:cxn>
                </a:cxnLst>
                <a:rect l="0" t="0" r="r" b="b"/>
                <a:pathLst>
                  <a:path w="709" h="852">
                    <a:moveTo>
                      <a:pt x="706" y="158"/>
                    </a:moveTo>
                    <a:cubicBezTo>
                      <a:pt x="703" y="128"/>
                      <a:pt x="658" y="130"/>
                      <a:pt x="619" y="130"/>
                    </a:cubicBezTo>
                    <a:cubicBezTo>
                      <a:pt x="584" y="130"/>
                      <a:pt x="397" y="128"/>
                      <a:pt x="349" y="128"/>
                    </a:cubicBezTo>
                    <a:cubicBezTo>
                      <a:pt x="301" y="128"/>
                      <a:pt x="259" y="116"/>
                      <a:pt x="259" y="116"/>
                    </a:cubicBezTo>
                    <a:cubicBezTo>
                      <a:pt x="231" y="111"/>
                      <a:pt x="140" y="57"/>
                      <a:pt x="107" y="40"/>
                    </a:cubicBezTo>
                    <a:cubicBezTo>
                      <a:pt x="72" y="22"/>
                      <a:pt x="33" y="0"/>
                      <a:pt x="17" y="26"/>
                    </a:cubicBezTo>
                    <a:cubicBezTo>
                      <a:pt x="0" y="51"/>
                      <a:pt x="22" y="73"/>
                      <a:pt x="61" y="98"/>
                    </a:cubicBezTo>
                    <a:cubicBezTo>
                      <a:pt x="104" y="125"/>
                      <a:pt x="98" y="123"/>
                      <a:pt x="124" y="139"/>
                    </a:cubicBezTo>
                    <a:cubicBezTo>
                      <a:pt x="151" y="156"/>
                      <a:pt x="213" y="200"/>
                      <a:pt x="226" y="221"/>
                    </a:cubicBezTo>
                    <a:cubicBezTo>
                      <a:pt x="239" y="241"/>
                      <a:pt x="241" y="272"/>
                      <a:pt x="244" y="306"/>
                    </a:cubicBezTo>
                    <a:cubicBezTo>
                      <a:pt x="255" y="436"/>
                      <a:pt x="146" y="760"/>
                      <a:pt x="138" y="785"/>
                    </a:cubicBezTo>
                    <a:cubicBezTo>
                      <a:pt x="132" y="807"/>
                      <a:pt x="136" y="833"/>
                      <a:pt x="169" y="842"/>
                    </a:cubicBezTo>
                    <a:cubicBezTo>
                      <a:pt x="201" y="852"/>
                      <a:pt x="220" y="837"/>
                      <a:pt x="226" y="816"/>
                    </a:cubicBezTo>
                    <a:cubicBezTo>
                      <a:pt x="237" y="777"/>
                      <a:pt x="301" y="606"/>
                      <a:pt x="320" y="556"/>
                    </a:cubicBezTo>
                    <a:cubicBezTo>
                      <a:pt x="328" y="536"/>
                      <a:pt x="336" y="521"/>
                      <a:pt x="344" y="518"/>
                    </a:cubicBezTo>
                    <a:cubicBezTo>
                      <a:pt x="346" y="517"/>
                      <a:pt x="352" y="517"/>
                      <a:pt x="354" y="518"/>
                    </a:cubicBezTo>
                    <a:cubicBezTo>
                      <a:pt x="362" y="521"/>
                      <a:pt x="368" y="536"/>
                      <a:pt x="376" y="556"/>
                    </a:cubicBezTo>
                    <a:cubicBezTo>
                      <a:pt x="395" y="606"/>
                      <a:pt x="458" y="777"/>
                      <a:pt x="470" y="816"/>
                    </a:cubicBezTo>
                    <a:cubicBezTo>
                      <a:pt x="476" y="837"/>
                      <a:pt x="495" y="852"/>
                      <a:pt x="527" y="842"/>
                    </a:cubicBezTo>
                    <a:cubicBezTo>
                      <a:pt x="559" y="833"/>
                      <a:pt x="564" y="807"/>
                      <a:pt x="558" y="785"/>
                    </a:cubicBezTo>
                    <a:cubicBezTo>
                      <a:pt x="550" y="760"/>
                      <a:pt x="440" y="436"/>
                      <a:pt x="452" y="306"/>
                    </a:cubicBezTo>
                    <a:cubicBezTo>
                      <a:pt x="455" y="272"/>
                      <a:pt x="456" y="255"/>
                      <a:pt x="468" y="235"/>
                    </a:cubicBezTo>
                    <a:cubicBezTo>
                      <a:pt x="482" y="214"/>
                      <a:pt x="512" y="214"/>
                      <a:pt x="544" y="211"/>
                    </a:cubicBezTo>
                    <a:cubicBezTo>
                      <a:pt x="574" y="208"/>
                      <a:pt x="584" y="207"/>
                      <a:pt x="634" y="202"/>
                    </a:cubicBezTo>
                    <a:cubicBezTo>
                      <a:pt x="681" y="198"/>
                      <a:pt x="709" y="189"/>
                      <a:pt x="706" y="158"/>
                    </a:cubicBezTo>
                    <a:close/>
                  </a:path>
                </a:pathLst>
              </a:custGeom>
              <a:grpFill/>
              <a:ln w="9525">
                <a:noFill/>
                <a:round/>
                <a:headEnd/>
                <a:tailEnd/>
              </a:ln>
            </p:spPr>
            <p:txBody>
              <a:bodyPr/>
              <a:lstStyle/>
              <a:p>
                <a:endParaRPr lang="zh-CN" altLang="zh-CN"/>
              </a:p>
            </p:txBody>
          </p:sp>
          <p:sp>
            <p:nvSpPr>
              <p:cNvPr id="31" name="Oval 24"/>
              <p:cNvSpPr>
                <a:spLocks noChangeArrowheads="1"/>
              </p:cNvSpPr>
              <p:nvPr/>
            </p:nvSpPr>
            <p:spPr bwMode="auto">
              <a:xfrm>
                <a:off x="2388" y="1428"/>
                <a:ext cx="188" cy="187"/>
              </a:xfrm>
              <a:prstGeom prst="ellipse">
                <a:avLst/>
              </a:prstGeom>
              <a:grpFill/>
              <a:ln w="9525">
                <a:noFill/>
                <a:round/>
                <a:headEnd/>
                <a:tailEnd/>
              </a:ln>
            </p:spPr>
            <p:txBody>
              <a:bodyPr/>
              <a:lstStyle/>
              <a:p>
                <a:endParaRPr lang="zh-CN" altLang="zh-CN"/>
              </a:p>
            </p:txBody>
          </p:sp>
        </p:grpSp>
      </p:grpSp>
      <p:grpSp>
        <p:nvGrpSpPr>
          <p:cNvPr id="34" name="Group 31"/>
          <p:cNvGrpSpPr>
            <a:grpSpLocks/>
          </p:cNvGrpSpPr>
          <p:nvPr/>
        </p:nvGrpSpPr>
        <p:grpSpPr bwMode="auto">
          <a:xfrm>
            <a:off x="5749680" y="762872"/>
            <a:ext cx="865576" cy="1144531"/>
            <a:chOff x="2494" y="642"/>
            <a:chExt cx="765" cy="1007"/>
          </a:xfrm>
          <a:solidFill>
            <a:schemeClr val="accent1"/>
          </a:solidFill>
        </p:grpSpPr>
        <p:sp>
          <p:nvSpPr>
            <p:cNvPr id="37" name="Freeform 25"/>
            <p:cNvSpPr>
              <a:spLocks/>
            </p:cNvSpPr>
            <p:nvPr/>
          </p:nvSpPr>
          <p:spPr bwMode="auto">
            <a:xfrm>
              <a:off x="2494" y="715"/>
              <a:ext cx="765" cy="934"/>
            </a:xfrm>
            <a:custGeom>
              <a:avLst/>
              <a:gdLst/>
              <a:ahLst/>
              <a:cxnLst>
                <a:cxn ang="0">
                  <a:pos x="680" y="26"/>
                </a:cxn>
                <a:cxn ang="0">
                  <a:pos x="589" y="40"/>
                </a:cxn>
                <a:cxn ang="0">
                  <a:pos x="440" y="115"/>
                </a:cxn>
                <a:cxn ang="0">
                  <a:pos x="348" y="128"/>
                </a:cxn>
                <a:cxn ang="0">
                  <a:pos x="258" y="116"/>
                </a:cxn>
                <a:cxn ang="0">
                  <a:pos x="107" y="40"/>
                </a:cxn>
                <a:cxn ang="0">
                  <a:pos x="16" y="26"/>
                </a:cxn>
                <a:cxn ang="0">
                  <a:pos x="61" y="98"/>
                </a:cxn>
                <a:cxn ang="0">
                  <a:pos x="123" y="139"/>
                </a:cxn>
                <a:cxn ang="0">
                  <a:pos x="225" y="221"/>
                </a:cxn>
                <a:cxn ang="0">
                  <a:pos x="243" y="306"/>
                </a:cxn>
                <a:cxn ang="0">
                  <a:pos x="137" y="785"/>
                </a:cxn>
                <a:cxn ang="0">
                  <a:pos x="168" y="842"/>
                </a:cxn>
                <a:cxn ang="0">
                  <a:pos x="225" y="816"/>
                </a:cxn>
                <a:cxn ang="0">
                  <a:pos x="319" y="556"/>
                </a:cxn>
                <a:cxn ang="0">
                  <a:pos x="343" y="518"/>
                </a:cxn>
                <a:cxn ang="0">
                  <a:pos x="354" y="518"/>
                </a:cxn>
                <a:cxn ang="0">
                  <a:pos x="375" y="556"/>
                </a:cxn>
                <a:cxn ang="0">
                  <a:pos x="469" y="816"/>
                </a:cxn>
                <a:cxn ang="0">
                  <a:pos x="527" y="842"/>
                </a:cxn>
                <a:cxn ang="0">
                  <a:pos x="557" y="785"/>
                </a:cxn>
                <a:cxn ang="0">
                  <a:pos x="451" y="306"/>
                </a:cxn>
                <a:cxn ang="0">
                  <a:pos x="469" y="221"/>
                </a:cxn>
                <a:cxn ang="0">
                  <a:pos x="573" y="139"/>
                </a:cxn>
                <a:cxn ang="0">
                  <a:pos x="635" y="98"/>
                </a:cxn>
                <a:cxn ang="0">
                  <a:pos x="680" y="26"/>
                </a:cxn>
              </a:cxnLst>
              <a:rect l="0" t="0" r="r" b="b"/>
              <a:pathLst>
                <a:path w="696" h="852">
                  <a:moveTo>
                    <a:pt x="680" y="26"/>
                  </a:moveTo>
                  <a:cubicBezTo>
                    <a:pt x="663" y="0"/>
                    <a:pt x="624" y="22"/>
                    <a:pt x="589" y="40"/>
                  </a:cubicBezTo>
                  <a:cubicBezTo>
                    <a:pt x="557" y="56"/>
                    <a:pt x="471" y="107"/>
                    <a:pt x="440" y="115"/>
                  </a:cubicBezTo>
                  <a:cubicBezTo>
                    <a:pt x="439" y="115"/>
                    <a:pt x="397" y="128"/>
                    <a:pt x="348" y="128"/>
                  </a:cubicBezTo>
                  <a:cubicBezTo>
                    <a:pt x="300" y="128"/>
                    <a:pt x="258" y="116"/>
                    <a:pt x="258" y="116"/>
                  </a:cubicBezTo>
                  <a:cubicBezTo>
                    <a:pt x="230" y="111"/>
                    <a:pt x="140" y="57"/>
                    <a:pt x="107" y="40"/>
                  </a:cubicBezTo>
                  <a:cubicBezTo>
                    <a:pt x="72" y="22"/>
                    <a:pt x="33" y="0"/>
                    <a:pt x="16" y="26"/>
                  </a:cubicBezTo>
                  <a:cubicBezTo>
                    <a:pt x="0" y="51"/>
                    <a:pt x="21" y="73"/>
                    <a:pt x="61" y="98"/>
                  </a:cubicBezTo>
                  <a:cubicBezTo>
                    <a:pt x="103" y="125"/>
                    <a:pt x="98" y="123"/>
                    <a:pt x="123" y="139"/>
                  </a:cubicBezTo>
                  <a:cubicBezTo>
                    <a:pt x="150" y="156"/>
                    <a:pt x="212" y="200"/>
                    <a:pt x="225" y="221"/>
                  </a:cubicBezTo>
                  <a:cubicBezTo>
                    <a:pt x="238" y="241"/>
                    <a:pt x="240" y="272"/>
                    <a:pt x="243" y="306"/>
                  </a:cubicBezTo>
                  <a:cubicBezTo>
                    <a:pt x="255" y="436"/>
                    <a:pt x="145" y="760"/>
                    <a:pt x="137" y="785"/>
                  </a:cubicBezTo>
                  <a:cubicBezTo>
                    <a:pt x="131" y="807"/>
                    <a:pt x="136" y="833"/>
                    <a:pt x="168" y="842"/>
                  </a:cubicBezTo>
                  <a:cubicBezTo>
                    <a:pt x="200" y="852"/>
                    <a:pt x="219" y="837"/>
                    <a:pt x="225" y="816"/>
                  </a:cubicBezTo>
                  <a:cubicBezTo>
                    <a:pt x="237" y="777"/>
                    <a:pt x="300" y="606"/>
                    <a:pt x="319" y="556"/>
                  </a:cubicBezTo>
                  <a:cubicBezTo>
                    <a:pt x="327" y="536"/>
                    <a:pt x="335" y="521"/>
                    <a:pt x="343" y="518"/>
                  </a:cubicBezTo>
                  <a:cubicBezTo>
                    <a:pt x="346" y="517"/>
                    <a:pt x="351" y="517"/>
                    <a:pt x="354" y="518"/>
                  </a:cubicBezTo>
                  <a:cubicBezTo>
                    <a:pt x="361" y="521"/>
                    <a:pt x="367" y="536"/>
                    <a:pt x="375" y="556"/>
                  </a:cubicBezTo>
                  <a:cubicBezTo>
                    <a:pt x="394" y="606"/>
                    <a:pt x="458" y="777"/>
                    <a:pt x="469" y="816"/>
                  </a:cubicBezTo>
                  <a:cubicBezTo>
                    <a:pt x="476" y="837"/>
                    <a:pt x="494" y="852"/>
                    <a:pt x="527" y="842"/>
                  </a:cubicBezTo>
                  <a:cubicBezTo>
                    <a:pt x="559" y="833"/>
                    <a:pt x="563" y="807"/>
                    <a:pt x="557" y="785"/>
                  </a:cubicBezTo>
                  <a:cubicBezTo>
                    <a:pt x="550" y="760"/>
                    <a:pt x="440" y="436"/>
                    <a:pt x="451" y="306"/>
                  </a:cubicBezTo>
                  <a:cubicBezTo>
                    <a:pt x="454" y="272"/>
                    <a:pt x="456" y="241"/>
                    <a:pt x="469" y="221"/>
                  </a:cubicBezTo>
                  <a:cubicBezTo>
                    <a:pt x="482" y="200"/>
                    <a:pt x="545" y="156"/>
                    <a:pt x="573" y="139"/>
                  </a:cubicBezTo>
                  <a:cubicBezTo>
                    <a:pt x="598" y="123"/>
                    <a:pt x="592" y="125"/>
                    <a:pt x="635" y="98"/>
                  </a:cubicBezTo>
                  <a:cubicBezTo>
                    <a:pt x="674" y="73"/>
                    <a:pt x="696" y="51"/>
                    <a:pt x="680" y="26"/>
                  </a:cubicBezTo>
                  <a:close/>
                </a:path>
              </a:pathLst>
            </a:custGeom>
            <a:grpFill/>
            <a:ln w="9525">
              <a:noFill/>
              <a:round/>
              <a:headEnd/>
              <a:tailEnd/>
            </a:ln>
          </p:spPr>
          <p:txBody>
            <a:bodyPr/>
            <a:lstStyle/>
            <a:p>
              <a:endParaRPr lang="zh-CN" altLang="zh-CN"/>
            </a:p>
          </p:txBody>
        </p:sp>
        <p:sp>
          <p:nvSpPr>
            <p:cNvPr id="38" name="Oval 26"/>
            <p:cNvSpPr>
              <a:spLocks noChangeArrowheads="1"/>
            </p:cNvSpPr>
            <p:nvPr/>
          </p:nvSpPr>
          <p:spPr bwMode="auto">
            <a:xfrm>
              <a:off x="2784" y="642"/>
              <a:ext cx="188" cy="187"/>
            </a:xfrm>
            <a:prstGeom prst="ellipse">
              <a:avLst/>
            </a:prstGeom>
            <a:grpFill/>
            <a:ln w="9525">
              <a:noFill/>
              <a:round/>
              <a:headEnd/>
              <a:tailEnd/>
            </a:ln>
          </p:spPr>
          <p:txBody>
            <a:bodyPr/>
            <a:lstStyle/>
            <a:p>
              <a:endParaRPr lang="zh-CN" altLang="zh-CN"/>
            </a:p>
          </p:txBody>
        </p:sp>
      </p:grpSp>
      <p:grpSp>
        <p:nvGrpSpPr>
          <p:cNvPr id="43" name="组合 42"/>
          <p:cNvGrpSpPr/>
          <p:nvPr/>
        </p:nvGrpSpPr>
        <p:grpSpPr>
          <a:xfrm>
            <a:off x="1259632" y="1707654"/>
            <a:ext cx="2628444" cy="546192"/>
            <a:chOff x="5285584" y="1367721"/>
            <a:chExt cx="2628444" cy="546192"/>
          </a:xfrm>
          <a:solidFill>
            <a:schemeClr val="accent1"/>
          </a:solidFill>
        </p:grpSpPr>
        <p:sp>
          <p:nvSpPr>
            <p:cNvPr id="44"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45" name="Text Box 66"/>
            <p:cNvSpPr txBox="1">
              <a:spLocks noChangeArrowheads="1"/>
            </p:cNvSpPr>
            <p:nvPr/>
          </p:nvSpPr>
          <p:spPr bwMode="auto">
            <a:xfrm>
              <a:off x="5728292" y="1471539"/>
              <a:ext cx="1569660" cy="36933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微软雅黑" pitchFamily="34" charset="-122"/>
                  <a:ea typeface="微软雅黑" pitchFamily="34" charset="-122"/>
                </a:rPr>
                <a:t>单击填加文字</a:t>
              </a:r>
              <a:endParaRPr lang="en-US" altLang="ko-KR" b="1" dirty="0">
                <a:solidFill>
                  <a:schemeClr val="bg1"/>
                </a:solidFill>
                <a:latin typeface="微软雅黑" pitchFamily="34" charset="-122"/>
                <a:ea typeface="微软雅黑" pitchFamily="34" charset="-122"/>
              </a:endParaRPr>
            </a:p>
          </p:txBody>
        </p:sp>
      </p:grpSp>
      <p:grpSp>
        <p:nvGrpSpPr>
          <p:cNvPr id="46" name="组合 45"/>
          <p:cNvGrpSpPr/>
          <p:nvPr/>
        </p:nvGrpSpPr>
        <p:grpSpPr>
          <a:xfrm>
            <a:off x="1259632" y="2464503"/>
            <a:ext cx="2628444" cy="546192"/>
            <a:chOff x="5285584" y="1367721"/>
            <a:chExt cx="2628444" cy="546192"/>
          </a:xfrm>
          <a:solidFill>
            <a:schemeClr val="accent2"/>
          </a:solidFill>
        </p:grpSpPr>
        <p:sp>
          <p:nvSpPr>
            <p:cNvPr id="47"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48" name="Text Box 66"/>
            <p:cNvSpPr txBox="1">
              <a:spLocks noChangeArrowheads="1"/>
            </p:cNvSpPr>
            <p:nvPr/>
          </p:nvSpPr>
          <p:spPr bwMode="auto">
            <a:xfrm>
              <a:off x="5728292" y="1471539"/>
              <a:ext cx="1569660" cy="36933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微软雅黑" pitchFamily="34" charset="-122"/>
                  <a:ea typeface="微软雅黑" pitchFamily="34" charset="-122"/>
                </a:rPr>
                <a:t>单击填加文字</a:t>
              </a:r>
              <a:endParaRPr lang="en-US" altLang="ko-KR" b="1" dirty="0">
                <a:solidFill>
                  <a:schemeClr val="bg1"/>
                </a:solidFill>
                <a:latin typeface="微软雅黑" pitchFamily="34" charset="-122"/>
                <a:ea typeface="微软雅黑" pitchFamily="34" charset="-122"/>
              </a:endParaRPr>
            </a:p>
          </p:txBody>
        </p:sp>
      </p:grpSp>
      <p:grpSp>
        <p:nvGrpSpPr>
          <p:cNvPr id="49" name="组合 48"/>
          <p:cNvGrpSpPr/>
          <p:nvPr/>
        </p:nvGrpSpPr>
        <p:grpSpPr>
          <a:xfrm>
            <a:off x="1259632" y="3207307"/>
            <a:ext cx="2628444" cy="546192"/>
            <a:chOff x="5285584" y="1367721"/>
            <a:chExt cx="2628444" cy="546192"/>
          </a:xfrm>
          <a:solidFill>
            <a:schemeClr val="accent3"/>
          </a:solidFill>
        </p:grpSpPr>
        <p:sp>
          <p:nvSpPr>
            <p:cNvPr id="50"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51" name="Text Box 66"/>
            <p:cNvSpPr txBox="1">
              <a:spLocks noChangeArrowheads="1"/>
            </p:cNvSpPr>
            <p:nvPr/>
          </p:nvSpPr>
          <p:spPr bwMode="auto">
            <a:xfrm>
              <a:off x="5728292" y="1471539"/>
              <a:ext cx="1569660" cy="36933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微软雅黑" pitchFamily="34" charset="-122"/>
                  <a:ea typeface="微软雅黑" pitchFamily="34" charset="-122"/>
                </a:rPr>
                <a:t>单击填加文字</a:t>
              </a:r>
              <a:endParaRPr lang="en-US" altLang="ko-KR" b="1" dirty="0">
                <a:solidFill>
                  <a:schemeClr val="bg1"/>
                </a:solidFill>
                <a:latin typeface="微软雅黑" pitchFamily="34" charset="-122"/>
                <a:ea typeface="微软雅黑" pitchFamily="34" charset="-122"/>
              </a:endParaRPr>
            </a:p>
          </p:txBody>
        </p:sp>
      </p:grpSp>
      <p:grpSp>
        <p:nvGrpSpPr>
          <p:cNvPr id="52" name="组合 51"/>
          <p:cNvGrpSpPr/>
          <p:nvPr/>
        </p:nvGrpSpPr>
        <p:grpSpPr>
          <a:xfrm>
            <a:off x="1259632" y="3946799"/>
            <a:ext cx="2628444" cy="546192"/>
            <a:chOff x="5285584" y="1367721"/>
            <a:chExt cx="2628444" cy="546192"/>
          </a:xfrm>
          <a:solidFill>
            <a:schemeClr val="accent5"/>
          </a:solidFill>
        </p:grpSpPr>
        <p:sp>
          <p:nvSpPr>
            <p:cNvPr id="53"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54" name="Text Box 66"/>
            <p:cNvSpPr txBox="1">
              <a:spLocks noChangeArrowheads="1"/>
            </p:cNvSpPr>
            <p:nvPr/>
          </p:nvSpPr>
          <p:spPr bwMode="auto">
            <a:xfrm>
              <a:off x="5728292" y="1471539"/>
              <a:ext cx="1569660" cy="369332"/>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微软雅黑" pitchFamily="34" charset="-122"/>
                  <a:ea typeface="微软雅黑" pitchFamily="34" charset="-122"/>
                </a:rPr>
                <a:t>单击填加文字</a:t>
              </a:r>
              <a:endParaRPr lang="en-US" altLang="ko-KR"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09972620"/>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750" fill="hold"/>
                                        <p:tgtEl>
                                          <p:spTgt spid="43"/>
                                        </p:tgtEl>
                                        <p:attrNameLst>
                                          <p:attrName>ppt_x</p:attrName>
                                        </p:attrNameLst>
                                      </p:cBhvr>
                                      <p:tavLst>
                                        <p:tav tm="0">
                                          <p:val>
                                            <p:strVal val="0-#ppt_w/2"/>
                                          </p:val>
                                        </p:tav>
                                        <p:tav tm="100000">
                                          <p:val>
                                            <p:strVal val="#ppt_x"/>
                                          </p:val>
                                        </p:tav>
                                      </p:tavLst>
                                    </p:anim>
                                    <p:anim calcmode="lin" valueType="num">
                                      <p:cBhvr additive="base">
                                        <p:cTn id="16" dur="75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25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750" fill="hold"/>
                                        <p:tgtEl>
                                          <p:spTgt spid="46"/>
                                        </p:tgtEl>
                                        <p:attrNameLst>
                                          <p:attrName>ppt_x</p:attrName>
                                        </p:attrNameLst>
                                      </p:cBhvr>
                                      <p:tavLst>
                                        <p:tav tm="0">
                                          <p:val>
                                            <p:strVal val="0-#ppt_w/2"/>
                                          </p:val>
                                        </p:tav>
                                        <p:tav tm="100000">
                                          <p:val>
                                            <p:strVal val="#ppt_x"/>
                                          </p:val>
                                        </p:tav>
                                      </p:tavLst>
                                    </p:anim>
                                    <p:anim calcmode="lin" valueType="num">
                                      <p:cBhvr additive="base">
                                        <p:cTn id="20" dur="750" fill="hold"/>
                                        <p:tgtEl>
                                          <p:spTgt spid="4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750" fill="hold"/>
                                        <p:tgtEl>
                                          <p:spTgt spid="49"/>
                                        </p:tgtEl>
                                        <p:attrNameLst>
                                          <p:attrName>ppt_x</p:attrName>
                                        </p:attrNameLst>
                                      </p:cBhvr>
                                      <p:tavLst>
                                        <p:tav tm="0">
                                          <p:val>
                                            <p:strVal val="0-#ppt_w/2"/>
                                          </p:val>
                                        </p:tav>
                                        <p:tav tm="100000">
                                          <p:val>
                                            <p:strVal val="#ppt_x"/>
                                          </p:val>
                                        </p:tav>
                                      </p:tavLst>
                                    </p:anim>
                                    <p:anim calcmode="lin" valueType="num">
                                      <p:cBhvr additive="base">
                                        <p:cTn id="24" dur="75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75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750" fill="hold"/>
                                        <p:tgtEl>
                                          <p:spTgt spid="52"/>
                                        </p:tgtEl>
                                        <p:attrNameLst>
                                          <p:attrName>ppt_x</p:attrName>
                                        </p:attrNameLst>
                                      </p:cBhvr>
                                      <p:tavLst>
                                        <p:tav tm="0">
                                          <p:val>
                                            <p:strVal val="0-#ppt_w/2"/>
                                          </p:val>
                                        </p:tav>
                                        <p:tav tm="100000">
                                          <p:val>
                                            <p:strVal val="#ppt_x"/>
                                          </p:val>
                                        </p:tav>
                                      </p:tavLst>
                                    </p:anim>
                                    <p:anim calcmode="lin" valueType="num">
                                      <p:cBhvr additive="base">
                                        <p:cTn id="28" dur="750" fill="hold"/>
                                        <p:tgtEl>
                                          <p:spTgt spid="5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五边形 3"/>
          <p:cNvSpPr/>
          <p:nvPr/>
        </p:nvSpPr>
        <p:spPr>
          <a:xfrm flipH="1">
            <a:off x="1979696" y="1832156"/>
            <a:ext cx="2384015" cy="243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5" name="五边形 4"/>
          <p:cNvSpPr/>
          <p:nvPr/>
        </p:nvSpPr>
        <p:spPr>
          <a:xfrm flipH="1">
            <a:off x="2897546" y="2246202"/>
            <a:ext cx="1466166" cy="243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6" name="五边形 5"/>
          <p:cNvSpPr/>
          <p:nvPr/>
        </p:nvSpPr>
        <p:spPr>
          <a:xfrm flipH="1">
            <a:off x="2339784" y="2660248"/>
            <a:ext cx="2023928" cy="243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7" name="五边形 6"/>
          <p:cNvSpPr/>
          <p:nvPr/>
        </p:nvSpPr>
        <p:spPr>
          <a:xfrm flipH="1">
            <a:off x="1146223" y="3074294"/>
            <a:ext cx="3217489" cy="243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8" name="五边形 7"/>
          <p:cNvSpPr/>
          <p:nvPr/>
        </p:nvSpPr>
        <p:spPr>
          <a:xfrm flipH="1">
            <a:off x="1706510" y="3488339"/>
            <a:ext cx="2657202" cy="243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9" name="五边形 8"/>
          <p:cNvSpPr/>
          <p:nvPr/>
        </p:nvSpPr>
        <p:spPr>
          <a:xfrm flipH="1">
            <a:off x="2563277" y="3902385"/>
            <a:ext cx="1800435" cy="243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10" name="五边形 9"/>
          <p:cNvSpPr/>
          <p:nvPr/>
        </p:nvSpPr>
        <p:spPr>
          <a:xfrm flipH="1">
            <a:off x="3283450" y="4316786"/>
            <a:ext cx="1080262" cy="243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11" name="TextBox 10"/>
          <p:cNvSpPr txBox="1"/>
          <p:nvPr/>
        </p:nvSpPr>
        <p:spPr>
          <a:xfrm>
            <a:off x="1502581" y="1838240"/>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2" name="TextBox 11"/>
          <p:cNvSpPr txBox="1"/>
          <p:nvPr/>
        </p:nvSpPr>
        <p:spPr>
          <a:xfrm>
            <a:off x="2402504" y="2252754"/>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3" name="TextBox 12"/>
          <p:cNvSpPr txBox="1"/>
          <p:nvPr/>
        </p:nvSpPr>
        <p:spPr>
          <a:xfrm>
            <a:off x="1865695" y="2666508"/>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4" name="TextBox 13"/>
          <p:cNvSpPr txBox="1"/>
          <p:nvPr/>
        </p:nvSpPr>
        <p:spPr>
          <a:xfrm>
            <a:off x="715073" y="3074294"/>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5" name="TextBox 14"/>
          <p:cNvSpPr txBox="1"/>
          <p:nvPr/>
        </p:nvSpPr>
        <p:spPr>
          <a:xfrm>
            <a:off x="1278917" y="3494423"/>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6" name="TextBox 15"/>
          <p:cNvSpPr txBox="1"/>
          <p:nvPr/>
        </p:nvSpPr>
        <p:spPr>
          <a:xfrm>
            <a:off x="2066597" y="3908937"/>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7" name="TextBox 16"/>
          <p:cNvSpPr txBox="1"/>
          <p:nvPr/>
        </p:nvSpPr>
        <p:spPr>
          <a:xfrm>
            <a:off x="2780722" y="4322691"/>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8" name="五边形 17"/>
          <p:cNvSpPr/>
          <p:nvPr/>
        </p:nvSpPr>
        <p:spPr>
          <a:xfrm>
            <a:off x="4780288" y="1832156"/>
            <a:ext cx="1216853" cy="243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19" name="五边形 18"/>
          <p:cNvSpPr/>
          <p:nvPr/>
        </p:nvSpPr>
        <p:spPr>
          <a:xfrm>
            <a:off x="4780288" y="2246202"/>
            <a:ext cx="2297113" cy="243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0" name="五边形 19"/>
          <p:cNvSpPr/>
          <p:nvPr/>
        </p:nvSpPr>
        <p:spPr>
          <a:xfrm>
            <a:off x="4780288" y="2660248"/>
            <a:ext cx="1440346" cy="243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1" name="五边形 20"/>
          <p:cNvSpPr/>
          <p:nvPr/>
        </p:nvSpPr>
        <p:spPr>
          <a:xfrm>
            <a:off x="4780287" y="3074294"/>
            <a:ext cx="3070521" cy="243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2" name="五边形 21"/>
          <p:cNvSpPr/>
          <p:nvPr/>
        </p:nvSpPr>
        <p:spPr>
          <a:xfrm>
            <a:off x="4780288" y="3488339"/>
            <a:ext cx="2222299" cy="243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3" name="五边形 22"/>
          <p:cNvSpPr/>
          <p:nvPr/>
        </p:nvSpPr>
        <p:spPr>
          <a:xfrm>
            <a:off x="4780288" y="3902385"/>
            <a:ext cx="2575740" cy="243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4" name="五边形 23"/>
          <p:cNvSpPr/>
          <p:nvPr/>
        </p:nvSpPr>
        <p:spPr>
          <a:xfrm>
            <a:off x="4780288" y="4316786"/>
            <a:ext cx="1898220" cy="236738"/>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65000"/>
                  <a:lumOff val="35000"/>
                </a:schemeClr>
              </a:solidFill>
            </a:endParaRPr>
          </a:p>
        </p:txBody>
      </p:sp>
      <p:sp>
        <p:nvSpPr>
          <p:cNvPr id="25" name="TextBox 24"/>
          <p:cNvSpPr txBox="1"/>
          <p:nvPr/>
        </p:nvSpPr>
        <p:spPr>
          <a:xfrm>
            <a:off x="6060449" y="1838240"/>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6" name="TextBox 25"/>
          <p:cNvSpPr txBox="1"/>
          <p:nvPr/>
        </p:nvSpPr>
        <p:spPr>
          <a:xfrm>
            <a:off x="7134860" y="2252754"/>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7" name="TextBox 26"/>
          <p:cNvSpPr txBox="1"/>
          <p:nvPr/>
        </p:nvSpPr>
        <p:spPr>
          <a:xfrm>
            <a:off x="6270651" y="2666508"/>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8" name="TextBox 27"/>
          <p:cNvSpPr txBox="1"/>
          <p:nvPr/>
        </p:nvSpPr>
        <p:spPr>
          <a:xfrm>
            <a:off x="7850809" y="3074294"/>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9" name="TextBox 28"/>
          <p:cNvSpPr txBox="1"/>
          <p:nvPr/>
        </p:nvSpPr>
        <p:spPr>
          <a:xfrm>
            <a:off x="7096965" y="3494423"/>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30" name="TextBox 29"/>
          <p:cNvSpPr txBox="1"/>
          <p:nvPr/>
        </p:nvSpPr>
        <p:spPr>
          <a:xfrm>
            <a:off x="7402811" y="3908937"/>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31" name="TextBox 30"/>
          <p:cNvSpPr txBox="1"/>
          <p:nvPr/>
        </p:nvSpPr>
        <p:spPr>
          <a:xfrm>
            <a:off x="6741185" y="4322691"/>
            <a:ext cx="420628" cy="238527"/>
          </a:xfrm>
          <a:prstGeom prst="rect">
            <a:avLst/>
          </a:prstGeom>
          <a:noFill/>
        </p:spPr>
        <p:txBody>
          <a:bodyPr wrap="none" lIns="68580" tIns="34290" rIns="68580" bIns="34290" rtlCol="0">
            <a:spAutoFit/>
          </a:bodyPr>
          <a:lstStyle/>
          <a:p>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32" name="TextBox 31"/>
          <p:cNvSpPr txBox="1"/>
          <p:nvPr/>
        </p:nvSpPr>
        <p:spPr>
          <a:xfrm>
            <a:off x="4434805" y="1803615"/>
            <a:ext cx="274390"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A</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3" name="TextBox 32"/>
          <p:cNvSpPr txBox="1"/>
          <p:nvPr/>
        </p:nvSpPr>
        <p:spPr>
          <a:xfrm>
            <a:off x="4434805" y="2217661"/>
            <a:ext cx="258758"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B</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4434804" y="2631706"/>
            <a:ext cx="267176"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C</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7" name="TextBox 36"/>
          <p:cNvSpPr txBox="1"/>
          <p:nvPr/>
        </p:nvSpPr>
        <p:spPr>
          <a:xfrm>
            <a:off x="4434805" y="3045752"/>
            <a:ext cx="285211"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D</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8" name="TextBox 37"/>
          <p:cNvSpPr txBox="1"/>
          <p:nvPr/>
        </p:nvSpPr>
        <p:spPr>
          <a:xfrm>
            <a:off x="4434805" y="3459798"/>
            <a:ext cx="244329"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E</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4434805" y="3873844"/>
            <a:ext cx="244329"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F</a:t>
            </a:r>
            <a:endParaRPr lang="zh-CN" altLang="en-US" sz="150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4434804" y="4287891"/>
            <a:ext cx="281605" cy="300083"/>
          </a:xfrm>
          <a:prstGeom prst="rect">
            <a:avLst/>
          </a:prstGeom>
          <a:noFill/>
        </p:spPr>
        <p:txBody>
          <a:bodyPr wrap="none" lIns="68580" tIns="34290" rIns="68580" bIns="34290" rtlCol="0">
            <a:spAutoFit/>
          </a:bodyPr>
          <a:lstStyle/>
          <a:p>
            <a:r>
              <a:rPr lang="en-US" altLang="zh-CN" sz="1500">
                <a:solidFill>
                  <a:schemeClr val="tx1">
                    <a:lumMod val="65000"/>
                    <a:lumOff val="35000"/>
                  </a:schemeClr>
                </a:solidFill>
                <a:latin typeface="微软雅黑" pitchFamily="34" charset="-122"/>
                <a:ea typeface="微软雅黑" pitchFamily="34" charset="-122"/>
              </a:rPr>
              <a:t>G</a:t>
            </a:r>
            <a:endParaRPr lang="zh-CN" altLang="en-US" sz="1500">
              <a:solidFill>
                <a:schemeClr val="tx1">
                  <a:lumMod val="65000"/>
                  <a:lumOff val="35000"/>
                </a:schemeClr>
              </a:solidFill>
              <a:latin typeface="微软雅黑" pitchFamily="34" charset="-122"/>
              <a:ea typeface="微软雅黑" pitchFamily="34" charset="-122"/>
            </a:endParaRPr>
          </a:p>
        </p:txBody>
      </p:sp>
      <p:pic>
        <p:nvPicPr>
          <p:cNvPr id="41" name="Picture 3"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8459" y="2465982"/>
            <a:ext cx="2221995" cy="298608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D:\360data\重要数据\桌面\未标题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0086" y="2437407"/>
            <a:ext cx="2293442" cy="3014663"/>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组合 42"/>
          <p:cNvGrpSpPr/>
          <p:nvPr/>
        </p:nvGrpSpPr>
        <p:grpSpPr>
          <a:xfrm>
            <a:off x="1112114" y="1491630"/>
            <a:ext cx="3238673" cy="54000"/>
            <a:chOff x="1507396" y="1628800"/>
            <a:chExt cx="4320480" cy="144016"/>
          </a:xfrm>
        </p:grpSpPr>
        <p:cxnSp>
          <p:nvCxnSpPr>
            <p:cNvPr id="44" name="直接连接符 43"/>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4767092" y="1491630"/>
            <a:ext cx="3238673" cy="54000"/>
            <a:chOff x="1507396" y="1628800"/>
            <a:chExt cx="4320480" cy="144016"/>
          </a:xfrm>
        </p:grpSpPr>
        <p:cxnSp>
          <p:nvCxnSpPr>
            <p:cNvPr id="56" name="直接连接符 5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7" name="TextBox 66"/>
          <p:cNvSpPr txBox="1"/>
          <p:nvPr/>
        </p:nvSpPr>
        <p:spPr>
          <a:xfrm>
            <a:off x="4208570"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10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68" name="TextBox 67"/>
          <p:cNvSpPr txBox="1"/>
          <p:nvPr/>
        </p:nvSpPr>
        <p:spPr>
          <a:xfrm>
            <a:off x="3854427"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20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69" name="TextBox 68"/>
          <p:cNvSpPr txBox="1"/>
          <p:nvPr/>
        </p:nvSpPr>
        <p:spPr>
          <a:xfrm>
            <a:off x="3494576"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30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0" name="TextBox 69"/>
          <p:cNvSpPr txBox="1"/>
          <p:nvPr/>
        </p:nvSpPr>
        <p:spPr>
          <a:xfrm>
            <a:off x="3134723"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40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1" name="TextBox 70"/>
          <p:cNvSpPr txBox="1"/>
          <p:nvPr/>
        </p:nvSpPr>
        <p:spPr>
          <a:xfrm>
            <a:off x="2774870"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50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2" name="TextBox 71"/>
          <p:cNvSpPr txBox="1"/>
          <p:nvPr/>
        </p:nvSpPr>
        <p:spPr>
          <a:xfrm>
            <a:off x="2415019"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60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3" name="TextBox 72"/>
          <p:cNvSpPr txBox="1"/>
          <p:nvPr/>
        </p:nvSpPr>
        <p:spPr>
          <a:xfrm>
            <a:off x="2055166"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70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4" name="TextBox 73"/>
          <p:cNvSpPr txBox="1"/>
          <p:nvPr/>
        </p:nvSpPr>
        <p:spPr>
          <a:xfrm>
            <a:off x="1695314"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80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5" name="TextBox 74"/>
          <p:cNvSpPr txBox="1"/>
          <p:nvPr/>
        </p:nvSpPr>
        <p:spPr>
          <a:xfrm>
            <a:off x="1335462"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90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6" name="TextBox 75"/>
          <p:cNvSpPr txBox="1"/>
          <p:nvPr/>
        </p:nvSpPr>
        <p:spPr>
          <a:xfrm>
            <a:off x="941964" y="1203598"/>
            <a:ext cx="388550" cy="238517"/>
          </a:xfrm>
          <a:prstGeom prst="rect">
            <a:avLst/>
          </a:prstGeom>
          <a:noFill/>
        </p:spPr>
        <p:txBody>
          <a:bodyPr wrap="none" lIns="68571" tIns="34285" rIns="68571" bIns="34285" rtlCol="0">
            <a:spAutoFit/>
          </a:bodyPr>
          <a:lstStyle/>
          <a:p>
            <a:r>
              <a:rPr lang="en-US" altLang="zh-CN" sz="1100" dirty="0">
                <a:solidFill>
                  <a:schemeClr val="tx1">
                    <a:lumMod val="50000"/>
                    <a:lumOff val="50000"/>
                  </a:schemeClr>
                </a:solidFill>
                <a:latin typeface="微软雅黑" pitchFamily="34" charset="-122"/>
                <a:ea typeface="微软雅黑" pitchFamily="34" charset="-122"/>
              </a:rPr>
              <a:t>100</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77" name="TextBox 76"/>
          <p:cNvSpPr txBox="1"/>
          <p:nvPr/>
        </p:nvSpPr>
        <p:spPr>
          <a:xfrm>
            <a:off x="4632182"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10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8" name="TextBox 77"/>
          <p:cNvSpPr txBox="1"/>
          <p:nvPr/>
        </p:nvSpPr>
        <p:spPr>
          <a:xfrm>
            <a:off x="4990439"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20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79" name="TextBox 78"/>
          <p:cNvSpPr txBox="1"/>
          <p:nvPr/>
        </p:nvSpPr>
        <p:spPr>
          <a:xfrm>
            <a:off x="5350292"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30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0" name="TextBox 79"/>
          <p:cNvSpPr txBox="1"/>
          <p:nvPr/>
        </p:nvSpPr>
        <p:spPr>
          <a:xfrm>
            <a:off x="5710144"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40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1" name="TextBox 80"/>
          <p:cNvSpPr txBox="1"/>
          <p:nvPr/>
        </p:nvSpPr>
        <p:spPr>
          <a:xfrm>
            <a:off x="6069996"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50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2" name="TextBox 81"/>
          <p:cNvSpPr txBox="1"/>
          <p:nvPr/>
        </p:nvSpPr>
        <p:spPr>
          <a:xfrm>
            <a:off x="6429849"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60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3" name="TextBox 82"/>
          <p:cNvSpPr txBox="1"/>
          <p:nvPr/>
        </p:nvSpPr>
        <p:spPr>
          <a:xfrm>
            <a:off x="6789701"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70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4" name="TextBox 83"/>
          <p:cNvSpPr txBox="1"/>
          <p:nvPr/>
        </p:nvSpPr>
        <p:spPr>
          <a:xfrm>
            <a:off x="7149553"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80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5" name="TextBox 84"/>
          <p:cNvSpPr txBox="1"/>
          <p:nvPr/>
        </p:nvSpPr>
        <p:spPr>
          <a:xfrm>
            <a:off x="7509406" y="1203598"/>
            <a:ext cx="305194"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90</a:t>
            </a:r>
            <a:endParaRPr lang="zh-CN" altLang="en-US" sz="1100">
              <a:solidFill>
                <a:schemeClr val="tx1">
                  <a:lumMod val="50000"/>
                  <a:lumOff val="50000"/>
                </a:schemeClr>
              </a:solidFill>
              <a:latin typeface="微软雅黑" pitchFamily="34" charset="-122"/>
              <a:ea typeface="微软雅黑" pitchFamily="34" charset="-122"/>
            </a:endParaRPr>
          </a:p>
        </p:txBody>
      </p:sp>
      <p:sp>
        <p:nvSpPr>
          <p:cNvPr id="86" name="TextBox 85"/>
          <p:cNvSpPr txBox="1"/>
          <p:nvPr/>
        </p:nvSpPr>
        <p:spPr>
          <a:xfrm>
            <a:off x="7835615" y="1203598"/>
            <a:ext cx="388550" cy="238517"/>
          </a:xfrm>
          <a:prstGeom prst="rect">
            <a:avLst/>
          </a:prstGeom>
          <a:noFill/>
        </p:spPr>
        <p:txBody>
          <a:bodyPr wrap="none" lIns="68571" tIns="34285" rIns="68571" bIns="34285" rtlCol="0">
            <a:spAutoFit/>
          </a:bodyPr>
          <a:lstStyle/>
          <a:p>
            <a:r>
              <a:rPr lang="en-US" altLang="zh-CN" sz="1100">
                <a:solidFill>
                  <a:schemeClr val="tx1">
                    <a:lumMod val="50000"/>
                    <a:lumOff val="50000"/>
                  </a:schemeClr>
                </a:solidFill>
                <a:latin typeface="微软雅黑" pitchFamily="34" charset="-122"/>
                <a:ea typeface="微软雅黑" pitchFamily="34" charset="-122"/>
              </a:rPr>
              <a:t>100</a:t>
            </a:r>
            <a:endParaRPr lang="zh-CN" altLang="en-US" sz="110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4971933"/>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000"/>
                                        <p:tgtEl>
                                          <p:spTgt spid="43"/>
                                        </p:tgtEl>
                                      </p:cBhvr>
                                    </p:animEffect>
                                    <p:anim calcmode="lin" valueType="num">
                                      <p:cBhvr>
                                        <p:cTn id="16" dur="1000" fill="hold"/>
                                        <p:tgtEl>
                                          <p:spTgt spid="43"/>
                                        </p:tgtEl>
                                        <p:attrNameLst>
                                          <p:attrName>ppt_x</p:attrName>
                                        </p:attrNameLst>
                                      </p:cBhvr>
                                      <p:tavLst>
                                        <p:tav tm="0">
                                          <p:val>
                                            <p:strVal val="#ppt_x"/>
                                          </p:val>
                                        </p:tav>
                                        <p:tav tm="100000">
                                          <p:val>
                                            <p:strVal val="#ppt_x"/>
                                          </p:val>
                                        </p:tav>
                                      </p:tavLst>
                                    </p:anim>
                                    <p:anim calcmode="lin" valueType="num">
                                      <p:cBhvr>
                                        <p:cTn id="17" dur="1000" fill="hold"/>
                                        <p:tgtEl>
                                          <p:spTgt spid="4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1000"/>
                                        <p:tgtEl>
                                          <p:spTgt spid="55"/>
                                        </p:tgtEl>
                                      </p:cBhvr>
                                    </p:animEffect>
                                    <p:anim calcmode="lin" valueType="num">
                                      <p:cBhvr>
                                        <p:cTn id="21" dur="1000" fill="hold"/>
                                        <p:tgtEl>
                                          <p:spTgt spid="55"/>
                                        </p:tgtEl>
                                        <p:attrNameLst>
                                          <p:attrName>ppt_x</p:attrName>
                                        </p:attrNameLst>
                                      </p:cBhvr>
                                      <p:tavLst>
                                        <p:tav tm="0">
                                          <p:val>
                                            <p:strVal val="#ppt_x"/>
                                          </p:val>
                                        </p:tav>
                                        <p:tav tm="100000">
                                          <p:val>
                                            <p:strVal val="#ppt_x"/>
                                          </p:val>
                                        </p:tav>
                                      </p:tavLst>
                                    </p:anim>
                                    <p:anim calcmode="lin" valueType="num">
                                      <p:cBhvr>
                                        <p:cTn id="22" dur="1000" fill="hold"/>
                                        <p:tgtEl>
                                          <p:spTgt spid="55"/>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fade">
                                      <p:cBhvr>
                                        <p:cTn id="26" dur="1000"/>
                                        <p:tgtEl>
                                          <p:spTgt spid="67"/>
                                        </p:tgtEl>
                                      </p:cBhvr>
                                    </p:animEffect>
                                    <p:anim calcmode="lin" valueType="num">
                                      <p:cBhvr>
                                        <p:cTn id="27" dur="1000" fill="hold"/>
                                        <p:tgtEl>
                                          <p:spTgt spid="67"/>
                                        </p:tgtEl>
                                        <p:attrNameLst>
                                          <p:attrName>ppt_x</p:attrName>
                                        </p:attrNameLst>
                                      </p:cBhvr>
                                      <p:tavLst>
                                        <p:tav tm="0">
                                          <p:val>
                                            <p:strVal val="#ppt_x"/>
                                          </p:val>
                                        </p:tav>
                                        <p:tav tm="100000">
                                          <p:val>
                                            <p:strVal val="#ppt_x"/>
                                          </p:val>
                                        </p:tav>
                                      </p:tavLst>
                                    </p:anim>
                                    <p:anim calcmode="lin" valueType="num">
                                      <p:cBhvr>
                                        <p:cTn id="28" dur="1000" fill="hold"/>
                                        <p:tgtEl>
                                          <p:spTgt spid="6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10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1000"/>
                                        <p:tgtEl>
                                          <p:spTgt spid="68"/>
                                        </p:tgtEl>
                                      </p:cBhvr>
                                    </p:animEffect>
                                    <p:anim calcmode="lin" valueType="num">
                                      <p:cBhvr>
                                        <p:cTn id="32" dur="1000" fill="hold"/>
                                        <p:tgtEl>
                                          <p:spTgt spid="68"/>
                                        </p:tgtEl>
                                        <p:attrNameLst>
                                          <p:attrName>ppt_x</p:attrName>
                                        </p:attrNameLst>
                                      </p:cBhvr>
                                      <p:tavLst>
                                        <p:tav tm="0">
                                          <p:val>
                                            <p:strVal val="#ppt_x"/>
                                          </p:val>
                                        </p:tav>
                                        <p:tav tm="100000">
                                          <p:val>
                                            <p:strVal val="#ppt_x"/>
                                          </p:val>
                                        </p:tav>
                                      </p:tavLst>
                                    </p:anim>
                                    <p:anim calcmode="lin" valueType="num">
                                      <p:cBhvr>
                                        <p:cTn id="33" dur="1000" fill="hold"/>
                                        <p:tgtEl>
                                          <p:spTgt spid="6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200"/>
                                  </p:stCondLst>
                                  <p:childTnLst>
                                    <p:set>
                                      <p:cBhvr>
                                        <p:cTn id="35" dur="1" fill="hold">
                                          <p:stCondLst>
                                            <p:cond delay="0"/>
                                          </p:stCondLst>
                                        </p:cTn>
                                        <p:tgtEl>
                                          <p:spTgt spid="69"/>
                                        </p:tgtEl>
                                        <p:attrNameLst>
                                          <p:attrName>style.visibility</p:attrName>
                                        </p:attrNameLst>
                                      </p:cBhvr>
                                      <p:to>
                                        <p:strVal val="visible"/>
                                      </p:to>
                                    </p:set>
                                    <p:animEffect transition="in" filter="fade">
                                      <p:cBhvr>
                                        <p:cTn id="36" dur="1000"/>
                                        <p:tgtEl>
                                          <p:spTgt spid="69"/>
                                        </p:tgtEl>
                                      </p:cBhvr>
                                    </p:animEffect>
                                    <p:anim calcmode="lin" valueType="num">
                                      <p:cBhvr>
                                        <p:cTn id="37" dur="1000" fill="hold"/>
                                        <p:tgtEl>
                                          <p:spTgt spid="69"/>
                                        </p:tgtEl>
                                        <p:attrNameLst>
                                          <p:attrName>ppt_x</p:attrName>
                                        </p:attrNameLst>
                                      </p:cBhvr>
                                      <p:tavLst>
                                        <p:tav tm="0">
                                          <p:val>
                                            <p:strVal val="#ppt_x"/>
                                          </p:val>
                                        </p:tav>
                                        <p:tav tm="100000">
                                          <p:val>
                                            <p:strVal val="#ppt_x"/>
                                          </p:val>
                                        </p:tav>
                                      </p:tavLst>
                                    </p:anim>
                                    <p:anim calcmode="lin" valueType="num">
                                      <p:cBhvr>
                                        <p:cTn id="38" dur="1000" fill="hold"/>
                                        <p:tgtEl>
                                          <p:spTgt spid="6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300"/>
                                  </p:stCondLst>
                                  <p:childTnLst>
                                    <p:set>
                                      <p:cBhvr>
                                        <p:cTn id="40" dur="1" fill="hold">
                                          <p:stCondLst>
                                            <p:cond delay="0"/>
                                          </p:stCondLst>
                                        </p:cTn>
                                        <p:tgtEl>
                                          <p:spTgt spid="70"/>
                                        </p:tgtEl>
                                        <p:attrNameLst>
                                          <p:attrName>style.visibility</p:attrName>
                                        </p:attrNameLst>
                                      </p:cBhvr>
                                      <p:to>
                                        <p:strVal val="visible"/>
                                      </p:to>
                                    </p:set>
                                    <p:animEffect transition="in" filter="fade">
                                      <p:cBhvr>
                                        <p:cTn id="41" dur="1000"/>
                                        <p:tgtEl>
                                          <p:spTgt spid="70"/>
                                        </p:tgtEl>
                                      </p:cBhvr>
                                    </p:animEffect>
                                    <p:anim calcmode="lin" valueType="num">
                                      <p:cBhvr>
                                        <p:cTn id="42" dur="1000" fill="hold"/>
                                        <p:tgtEl>
                                          <p:spTgt spid="70"/>
                                        </p:tgtEl>
                                        <p:attrNameLst>
                                          <p:attrName>ppt_x</p:attrName>
                                        </p:attrNameLst>
                                      </p:cBhvr>
                                      <p:tavLst>
                                        <p:tav tm="0">
                                          <p:val>
                                            <p:strVal val="#ppt_x"/>
                                          </p:val>
                                        </p:tav>
                                        <p:tav tm="100000">
                                          <p:val>
                                            <p:strVal val="#ppt_x"/>
                                          </p:val>
                                        </p:tav>
                                      </p:tavLst>
                                    </p:anim>
                                    <p:anim calcmode="lin" valueType="num">
                                      <p:cBhvr>
                                        <p:cTn id="43" dur="1000" fill="hold"/>
                                        <p:tgtEl>
                                          <p:spTgt spid="70"/>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400"/>
                                  </p:stCondLst>
                                  <p:childTnLst>
                                    <p:set>
                                      <p:cBhvr>
                                        <p:cTn id="45" dur="1" fill="hold">
                                          <p:stCondLst>
                                            <p:cond delay="0"/>
                                          </p:stCondLst>
                                        </p:cTn>
                                        <p:tgtEl>
                                          <p:spTgt spid="71"/>
                                        </p:tgtEl>
                                        <p:attrNameLst>
                                          <p:attrName>style.visibility</p:attrName>
                                        </p:attrNameLst>
                                      </p:cBhvr>
                                      <p:to>
                                        <p:strVal val="visible"/>
                                      </p:to>
                                    </p:set>
                                    <p:animEffect transition="in" filter="fade">
                                      <p:cBhvr>
                                        <p:cTn id="46" dur="1000"/>
                                        <p:tgtEl>
                                          <p:spTgt spid="71"/>
                                        </p:tgtEl>
                                      </p:cBhvr>
                                    </p:animEffect>
                                    <p:anim calcmode="lin" valueType="num">
                                      <p:cBhvr>
                                        <p:cTn id="47" dur="1000" fill="hold"/>
                                        <p:tgtEl>
                                          <p:spTgt spid="71"/>
                                        </p:tgtEl>
                                        <p:attrNameLst>
                                          <p:attrName>ppt_x</p:attrName>
                                        </p:attrNameLst>
                                      </p:cBhvr>
                                      <p:tavLst>
                                        <p:tav tm="0">
                                          <p:val>
                                            <p:strVal val="#ppt_x"/>
                                          </p:val>
                                        </p:tav>
                                        <p:tav tm="100000">
                                          <p:val>
                                            <p:strVal val="#ppt_x"/>
                                          </p:val>
                                        </p:tav>
                                      </p:tavLst>
                                    </p:anim>
                                    <p:anim calcmode="lin" valueType="num">
                                      <p:cBhvr>
                                        <p:cTn id="48" dur="1000" fill="hold"/>
                                        <p:tgtEl>
                                          <p:spTgt spid="71"/>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50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1000"/>
                                        <p:tgtEl>
                                          <p:spTgt spid="72"/>
                                        </p:tgtEl>
                                      </p:cBhvr>
                                    </p:animEffect>
                                    <p:anim calcmode="lin" valueType="num">
                                      <p:cBhvr>
                                        <p:cTn id="52" dur="1000" fill="hold"/>
                                        <p:tgtEl>
                                          <p:spTgt spid="72"/>
                                        </p:tgtEl>
                                        <p:attrNameLst>
                                          <p:attrName>ppt_x</p:attrName>
                                        </p:attrNameLst>
                                      </p:cBhvr>
                                      <p:tavLst>
                                        <p:tav tm="0">
                                          <p:val>
                                            <p:strVal val="#ppt_x"/>
                                          </p:val>
                                        </p:tav>
                                        <p:tav tm="100000">
                                          <p:val>
                                            <p:strVal val="#ppt_x"/>
                                          </p:val>
                                        </p:tav>
                                      </p:tavLst>
                                    </p:anim>
                                    <p:anim calcmode="lin" valueType="num">
                                      <p:cBhvr>
                                        <p:cTn id="53" dur="1000" fill="hold"/>
                                        <p:tgtEl>
                                          <p:spTgt spid="72"/>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600"/>
                                  </p:stCondLst>
                                  <p:childTnLst>
                                    <p:set>
                                      <p:cBhvr>
                                        <p:cTn id="55" dur="1" fill="hold">
                                          <p:stCondLst>
                                            <p:cond delay="0"/>
                                          </p:stCondLst>
                                        </p:cTn>
                                        <p:tgtEl>
                                          <p:spTgt spid="73"/>
                                        </p:tgtEl>
                                        <p:attrNameLst>
                                          <p:attrName>style.visibility</p:attrName>
                                        </p:attrNameLst>
                                      </p:cBhvr>
                                      <p:to>
                                        <p:strVal val="visible"/>
                                      </p:to>
                                    </p:set>
                                    <p:animEffect transition="in" filter="fade">
                                      <p:cBhvr>
                                        <p:cTn id="56" dur="1000"/>
                                        <p:tgtEl>
                                          <p:spTgt spid="73"/>
                                        </p:tgtEl>
                                      </p:cBhvr>
                                    </p:animEffect>
                                    <p:anim calcmode="lin" valueType="num">
                                      <p:cBhvr>
                                        <p:cTn id="57" dur="1000" fill="hold"/>
                                        <p:tgtEl>
                                          <p:spTgt spid="73"/>
                                        </p:tgtEl>
                                        <p:attrNameLst>
                                          <p:attrName>ppt_x</p:attrName>
                                        </p:attrNameLst>
                                      </p:cBhvr>
                                      <p:tavLst>
                                        <p:tav tm="0">
                                          <p:val>
                                            <p:strVal val="#ppt_x"/>
                                          </p:val>
                                        </p:tav>
                                        <p:tav tm="100000">
                                          <p:val>
                                            <p:strVal val="#ppt_x"/>
                                          </p:val>
                                        </p:tav>
                                      </p:tavLst>
                                    </p:anim>
                                    <p:anim calcmode="lin" valueType="num">
                                      <p:cBhvr>
                                        <p:cTn id="58" dur="1000" fill="hold"/>
                                        <p:tgtEl>
                                          <p:spTgt spid="73"/>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70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1000"/>
                                        <p:tgtEl>
                                          <p:spTgt spid="74"/>
                                        </p:tgtEl>
                                      </p:cBhvr>
                                    </p:animEffect>
                                    <p:anim calcmode="lin" valueType="num">
                                      <p:cBhvr>
                                        <p:cTn id="62" dur="1000" fill="hold"/>
                                        <p:tgtEl>
                                          <p:spTgt spid="74"/>
                                        </p:tgtEl>
                                        <p:attrNameLst>
                                          <p:attrName>ppt_x</p:attrName>
                                        </p:attrNameLst>
                                      </p:cBhvr>
                                      <p:tavLst>
                                        <p:tav tm="0">
                                          <p:val>
                                            <p:strVal val="#ppt_x"/>
                                          </p:val>
                                        </p:tav>
                                        <p:tav tm="100000">
                                          <p:val>
                                            <p:strVal val="#ppt_x"/>
                                          </p:val>
                                        </p:tav>
                                      </p:tavLst>
                                    </p:anim>
                                    <p:anim calcmode="lin" valueType="num">
                                      <p:cBhvr>
                                        <p:cTn id="63" dur="1000" fill="hold"/>
                                        <p:tgtEl>
                                          <p:spTgt spid="74"/>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80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1000"/>
                                        <p:tgtEl>
                                          <p:spTgt spid="75"/>
                                        </p:tgtEl>
                                      </p:cBhvr>
                                    </p:animEffect>
                                    <p:anim calcmode="lin" valueType="num">
                                      <p:cBhvr>
                                        <p:cTn id="67" dur="1000" fill="hold"/>
                                        <p:tgtEl>
                                          <p:spTgt spid="75"/>
                                        </p:tgtEl>
                                        <p:attrNameLst>
                                          <p:attrName>ppt_x</p:attrName>
                                        </p:attrNameLst>
                                      </p:cBhvr>
                                      <p:tavLst>
                                        <p:tav tm="0">
                                          <p:val>
                                            <p:strVal val="#ppt_x"/>
                                          </p:val>
                                        </p:tav>
                                        <p:tav tm="100000">
                                          <p:val>
                                            <p:strVal val="#ppt_x"/>
                                          </p:val>
                                        </p:tav>
                                      </p:tavLst>
                                    </p:anim>
                                    <p:anim calcmode="lin" valueType="num">
                                      <p:cBhvr>
                                        <p:cTn id="68" dur="1000" fill="hold"/>
                                        <p:tgtEl>
                                          <p:spTgt spid="75"/>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900"/>
                                  </p:stCondLst>
                                  <p:childTnLst>
                                    <p:set>
                                      <p:cBhvr>
                                        <p:cTn id="70" dur="1" fill="hold">
                                          <p:stCondLst>
                                            <p:cond delay="0"/>
                                          </p:stCondLst>
                                        </p:cTn>
                                        <p:tgtEl>
                                          <p:spTgt spid="76"/>
                                        </p:tgtEl>
                                        <p:attrNameLst>
                                          <p:attrName>style.visibility</p:attrName>
                                        </p:attrNameLst>
                                      </p:cBhvr>
                                      <p:to>
                                        <p:strVal val="visible"/>
                                      </p:to>
                                    </p:set>
                                    <p:animEffect transition="in" filter="fade">
                                      <p:cBhvr>
                                        <p:cTn id="71" dur="1000"/>
                                        <p:tgtEl>
                                          <p:spTgt spid="76"/>
                                        </p:tgtEl>
                                      </p:cBhvr>
                                    </p:animEffect>
                                    <p:anim calcmode="lin" valueType="num">
                                      <p:cBhvr>
                                        <p:cTn id="72" dur="1000" fill="hold"/>
                                        <p:tgtEl>
                                          <p:spTgt spid="76"/>
                                        </p:tgtEl>
                                        <p:attrNameLst>
                                          <p:attrName>ppt_x</p:attrName>
                                        </p:attrNameLst>
                                      </p:cBhvr>
                                      <p:tavLst>
                                        <p:tav tm="0">
                                          <p:val>
                                            <p:strVal val="#ppt_x"/>
                                          </p:val>
                                        </p:tav>
                                        <p:tav tm="100000">
                                          <p:val>
                                            <p:strVal val="#ppt_x"/>
                                          </p:val>
                                        </p:tav>
                                      </p:tavLst>
                                    </p:anim>
                                    <p:anim calcmode="lin" valueType="num">
                                      <p:cBhvr>
                                        <p:cTn id="73" dur="1000" fill="hold"/>
                                        <p:tgtEl>
                                          <p:spTgt spid="7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1000"/>
                                        <p:tgtEl>
                                          <p:spTgt spid="77"/>
                                        </p:tgtEl>
                                      </p:cBhvr>
                                    </p:animEffect>
                                    <p:anim calcmode="lin" valueType="num">
                                      <p:cBhvr>
                                        <p:cTn id="77" dur="1000" fill="hold"/>
                                        <p:tgtEl>
                                          <p:spTgt spid="77"/>
                                        </p:tgtEl>
                                        <p:attrNameLst>
                                          <p:attrName>ppt_x</p:attrName>
                                        </p:attrNameLst>
                                      </p:cBhvr>
                                      <p:tavLst>
                                        <p:tav tm="0">
                                          <p:val>
                                            <p:strVal val="#ppt_x"/>
                                          </p:val>
                                        </p:tav>
                                        <p:tav tm="100000">
                                          <p:val>
                                            <p:strVal val="#ppt_x"/>
                                          </p:val>
                                        </p:tav>
                                      </p:tavLst>
                                    </p:anim>
                                    <p:anim calcmode="lin" valueType="num">
                                      <p:cBhvr>
                                        <p:cTn id="78" dur="1000" fill="hold"/>
                                        <p:tgtEl>
                                          <p:spTgt spid="77"/>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00"/>
                                  </p:stCondLst>
                                  <p:childTnLst>
                                    <p:set>
                                      <p:cBhvr>
                                        <p:cTn id="80" dur="1" fill="hold">
                                          <p:stCondLst>
                                            <p:cond delay="0"/>
                                          </p:stCondLst>
                                        </p:cTn>
                                        <p:tgtEl>
                                          <p:spTgt spid="78"/>
                                        </p:tgtEl>
                                        <p:attrNameLst>
                                          <p:attrName>style.visibility</p:attrName>
                                        </p:attrNameLst>
                                      </p:cBhvr>
                                      <p:to>
                                        <p:strVal val="visible"/>
                                      </p:to>
                                    </p:set>
                                    <p:animEffect transition="in" filter="fade">
                                      <p:cBhvr>
                                        <p:cTn id="81" dur="1000"/>
                                        <p:tgtEl>
                                          <p:spTgt spid="78"/>
                                        </p:tgtEl>
                                      </p:cBhvr>
                                    </p:animEffect>
                                    <p:anim calcmode="lin" valueType="num">
                                      <p:cBhvr>
                                        <p:cTn id="82" dur="1000" fill="hold"/>
                                        <p:tgtEl>
                                          <p:spTgt spid="78"/>
                                        </p:tgtEl>
                                        <p:attrNameLst>
                                          <p:attrName>ppt_x</p:attrName>
                                        </p:attrNameLst>
                                      </p:cBhvr>
                                      <p:tavLst>
                                        <p:tav tm="0">
                                          <p:val>
                                            <p:strVal val="#ppt_x"/>
                                          </p:val>
                                        </p:tav>
                                        <p:tav tm="100000">
                                          <p:val>
                                            <p:strVal val="#ppt_x"/>
                                          </p:val>
                                        </p:tav>
                                      </p:tavLst>
                                    </p:anim>
                                    <p:anim calcmode="lin" valueType="num">
                                      <p:cBhvr>
                                        <p:cTn id="83" dur="1000" fill="hold"/>
                                        <p:tgtEl>
                                          <p:spTgt spid="78"/>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200"/>
                                  </p:stCondLst>
                                  <p:childTnLst>
                                    <p:set>
                                      <p:cBhvr>
                                        <p:cTn id="85" dur="1" fill="hold">
                                          <p:stCondLst>
                                            <p:cond delay="0"/>
                                          </p:stCondLst>
                                        </p:cTn>
                                        <p:tgtEl>
                                          <p:spTgt spid="79"/>
                                        </p:tgtEl>
                                        <p:attrNameLst>
                                          <p:attrName>style.visibility</p:attrName>
                                        </p:attrNameLst>
                                      </p:cBhvr>
                                      <p:to>
                                        <p:strVal val="visible"/>
                                      </p:to>
                                    </p:set>
                                    <p:animEffect transition="in" filter="fade">
                                      <p:cBhvr>
                                        <p:cTn id="86" dur="1000"/>
                                        <p:tgtEl>
                                          <p:spTgt spid="79"/>
                                        </p:tgtEl>
                                      </p:cBhvr>
                                    </p:animEffect>
                                    <p:anim calcmode="lin" valueType="num">
                                      <p:cBhvr>
                                        <p:cTn id="87" dur="1000" fill="hold"/>
                                        <p:tgtEl>
                                          <p:spTgt spid="79"/>
                                        </p:tgtEl>
                                        <p:attrNameLst>
                                          <p:attrName>ppt_x</p:attrName>
                                        </p:attrNameLst>
                                      </p:cBhvr>
                                      <p:tavLst>
                                        <p:tav tm="0">
                                          <p:val>
                                            <p:strVal val="#ppt_x"/>
                                          </p:val>
                                        </p:tav>
                                        <p:tav tm="100000">
                                          <p:val>
                                            <p:strVal val="#ppt_x"/>
                                          </p:val>
                                        </p:tav>
                                      </p:tavLst>
                                    </p:anim>
                                    <p:anim calcmode="lin" valueType="num">
                                      <p:cBhvr>
                                        <p:cTn id="88" dur="1000" fill="hold"/>
                                        <p:tgtEl>
                                          <p:spTgt spid="79"/>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300"/>
                                  </p:stCondLst>
                                  <p:childTnLst>
                                    <p:set>
                                      <p:cBhvr>
                                        <p:cTn id="90" dur="1" fill="hold">
                                          <p:stCondLst>
                                            <p:cond delay="0"/>
                                          </p:stCondLst>
                                        </p:cTn>
                                        <p:tgtEl>
                                          <p:spTgt spid="80"/>
                                        </p:tgtEl>
                                        <p:attrNameLst>
                                          <p:attrName>style.visibility</p:attrName>
                                        </p:attrNameLst>
                                      </p:cBhvr>
                                      <p:to>
                                        <p:strVal val="visible"/>
                                      </p:to>
                                    </p:set>
                                    <p:animEffect transition="in" filter="fade">
                                      <p:cBhvr>
                                        <p:cTn id="91" dur="1000"/>
                                        <p:tgtEl>
                                          <p:spTgt spid="80"/>
                                        </p:tgtEl>
                                      </p:cBhvr>
                                    </p:animEffect>
                                    <p:anim calcmode="lin" valueType="num">
                                      <p:cBhvr>
                                        <p:cTn id="92" dur="1000" fill="hold"/>
                                        <p:tgtEl>
                                          <p:spTgt spid="80"/>
                                        </p:tgtEl>
                                        <p:attrNameLst>
                                          <p:attrName>ppt_x</p:attrName>
                                        </p:attrNameLst>
                                      </p:cBhvr>
                                      <p:tavLst>
                                        <p:tav tm="0">
                                          <p:val>
                                            <p:strVal val="#ppt_x"/>
                                          </p:val>
                                        </p:tav>
                                        <p:tav tm="100000">
                                          <p:val>
                                            <p:strVal val="#ppt_x"/>
                                          </p:val>
                                        </p:tav>
                                      </p:tavLst>
                                    </p:anim>
                                    <p:anim calcmode="lin" valueType="num">
                                      <p:cBhvr>
                                        <p:cTn id="93" dur="1000" fill="hold"/>
                                        <p:tgtEl>
                                          <p:spTgt spid="80"/>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400"/>
                                  </p:stCondLst>
                                  <p:childTnLst>
                                    <p:set>
                                      <p:cBhvr>
                                        <p:cTn id="95" dur="1" fill="hold">
                                          <p:stCondLst>
                                            <p:cond delay="0"/>
                                          </p:stCondLst>
                                        </p:cTn>
                                        <p:tgtEl>
                                          <p:spTgt spid="81"/>
                                        </p:tgtEl>
                                        <p:attrNameLst>
                                          <p:attrName>style.visibility</p:attrName>
                                        </p:attrNameLst>
                                      </p:cBhvr>
                                      <p:to>
                                        <p:strVal val="visible"/>
                                      </p:to>
                                    </p:set>
                                    <p:animEffect transition="in" filter="fade">
                                      <p:cBhvr>
                                        <p:cTn id="96" dur="1000"/>
                                        <p:tgtEl>
                                          <p:spTgt spid="81"/>
                                        </p:tgtEl>
                                      </p:cBhvr>
                                    </p:animEffect>
                                    <p:anim calcmode="lin" valueType="num">
                                      <p:cBhvr>
                                        <p:cTn id="97" dur="1000" fill="hold"/>
                                        <p:tgtEl>
                                          <p:spTgt spid="81"/>
                                        </p:tgtEl>
                                        <p:attrNameLst>
                                          <p:attrName>ppt_x</p:attrName>
                                        </p:attrNameLst>
                                      </p:cBhvr>
                                      <p:tavLst>
                                        <p:tav tm="0">
                                          <p:val>
                                            <p:strVal val="#ppt_x"/>
                                          </p:val>
                                        </p:tav>
                                        <p:tav tm="100000">
                                          <p:val>
                                            <p:strVal val="#ppt_x"/>
                                          </p:val>
                                        </p:tav>
                                      </p:tavLst>
                                    </p:anim>
                                    <p:anim calcmode="lin" valueType="num">
                                      <p:cBhvr>
                                        <p:cTn id="98" dur="1000" fill="hold"/>
                                        <p:tgtEl>
                                          <p:spTgt spid="81"/>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500"/>
                                  </p:stCondLst>
                                  <p:childTnLst>
                                    <p:set>
                                      <p:cBhvr>
                                        <p:cTn id="100" dur="1" fill="hold">
                                          <p:stCondLst>
                                            <p:cond delay="0"/>
                                          </p:stCondLst>
                                        </p:cTn>
                                        <p:tgtEl>
                                          <p:spTgt spid="82"/>
                                        </p:tgtEl>
                                        <p:attrNameLst>
                                          <p:attrName>style.visibility</p:attrName>
                                        </p:attrNameLst>
                                      </p:cBhvr>
                                      <p:to>
                                        <p:strVal val="visible"/>
                                      </p:to>
                                    </p:set>
                                    <p:animEffect transition="in" filter="fade">
                                      <p:cBhvr>
                                        <p:cTn id="101" dur="1000"/>
                                        <p:tgtEl>
                                          <p:spTgt spid="82"/>
                                        </p:tgtEl>
                                      </p:cBhvr>
                                    </p:animEffect>
                                    <p:anim calcmode="lin" valueType="num">
                                      <p:cBhvr>
                                        <p:cTn id="102" dur="1000" fill="hold"/>
                                        <p:tgtEl>
                                          <p:spTgt spid="82"/>
                                        </p:tgtEl>
                                        <p:attrNameLst>
                                          <p:attrName>ppt_x</p:attrName>
                                        </p:attrNameLst>
                                      </p:cBhvr>
                                      <p:tavLst>
                                        <p:tav tm="0">
                                          <p:val>
                                            <p:strVal val="#ppt_x"/>
                                          </p:val>
                                        </p:tav>
                                        <p:tav tm="100000">
                                          <p:val>
                                            <p:strVal val="#ppt_x"/>
                                          </p:val>
                                        </p:tav>
                                      </p:tavLst>
                                    </p:anim>
                                    <p:anim calcmode="lin" valueType="num">
                                      <p:cBhvr>
                                        <p:cTn id="103" dur="1000" fill="hold"/>
                                        <p:tgtEl>
                                          <p:spTgt spid="82"/>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600"/>
                                  </p:stCondLst>
                                  <p:childTnLst>
                                    <p:set>
                                      <p:cBhvr>
                                        <p:cTn id="105" dur="1" fill="hold">
                                          <p:stCondLst>
                                            <p:cond delay="0"/>
                                          </p:stCondLst>
                                        </p:cTn>
                                        <p:tgtEl>
                                          <p:spTgt spid="83"/>
                                        </p:tgtEl>
                                        <p:attrNameLst>
                                          <p:attrName>style.visibility</p:attrName>
                                        </p:attrNameLst>
                                      </p:cBhvr>
                                      <p:to>
                                        <p:strVal val="visible"/>
                                      </p:to>
                                    </p:set>
                                    <p:animEffect transition="in" filter="fade">
                                      <p:cBhvr>
                                        <p:cTn id="106" dur="1000"/>
                                        <p:tgtEl>
                                          <p:spTgt spid="83"/>
                                        </p:tgtEl>
                                      </p:cBhvr>
                                    </p:animEffect>
                                    <p:anim calcmode="lin" valueType="num">
                                      <p:cBhvr>
                                        <p:cTn id="107" dur="1000" fill="hold"/>
                                        <p:tgtEl>
                                          <p:spTgt spid="83"/>
                                        </p:tgtEl>
                                        <p:attrNameLst>
                                          <p:attrName>ppt_x</p:attrName>
                                        </p:attrNameLst>
                                      </p:cBhvr>
                                      <p:tavLst>
                                        <p:tav tm="0">
                                          <p:val>
                                            <p:strVal val="#ppt_x"/>
                                          </p:val>
                                        </p:tav>
                                        <p:tav tm="100000">
                                          <p:val>
                                            <p:strVal val="#ppt_x"/>
                                          </p:val>
                                        </p:tav>
                                      </p:tavLst>
                                    </p:anim>
                                    <p:anim calcmode="lin" valueType="num">
                                      <p:cBhvr>
                                        <p:cTn id="108" dur="1000" fill="hold"/>
                                        <p:tgtEl>
                                          <p:spTgt spid="83"/>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700"/>
                                  </p:stCondLst>
                                  <p:childTnLst>
                                    <p:set>
                                      <p:cBhvr>
                                        <p:cTn id="110" dur="1" fill="hold">
                                          <p:stCondLst>
                                            <p:cond delay="0"/>
                                          </p:stCondLst>
                                        </p:cTn>
                                        <p:tgtEl>
                                          <p:spTgt spid="84"/>
                                        </p:tgtEl>
                                        <p:attrNameLst>
                                          <p:attrName>style.visibility</p:attrName>
                                        </p:attrNameLst>
                                      </p:cBhvr>
                                      <p:to>
                                        <p:strVal val="visible"/>
                                      </p:to>
                                    </p:set>
                                    <p:animEffect transition="in" filter="fade">
                                      <p:cBhvr>
                                        <p:cTn id="111" dur="1000"/>
                                        <p:tgtEl>
                                          <p:spTgt spid="84"/>
                                        </p:tgtEl>
                                      </p:cBhvr>
                                    </p:animEffect>
                                    <p:anim calcmode="lin" valueType="num">
                                      <p:cBhvr>
                                        <p:cTn id="112" dur="1000" fill="hold"/>
                                        <p:tgtEl>
                                          <p:spTgt spid="84"/>
                                        </p:tgtEl>
                                        <p:attrNameLst>
                                          <p:attrName>ppt_x</p:attrName>
                                        </p:attrNameLst>
                                      </p:cBhvr>
                                      <p:tavLst>
                                        <p:tav tm="0">
                                          <p:val>
                                            <p:strVal val="#ppt_x"/>
                                          </p:val>
                                        </p:tav>
                                        <p:tav tm="100000">
                                          <p:val>
                                            <p:strVal val="#ppt_x"/>
                                          </p:val>
                                        </p:tav>
                                      </p:tavLst>
                                    </p:anim>
                                    <p:anim calcmode="lin" valueType="num">
                                      <p:cBhvr>
                                        <p:cTn id="113" dur="1000" fill="hold"/>
                                        <p:tgtEl>
                                          <p:spTgt spid="84"/>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800"/>
                                  </p:stCondLst>
                                  <p:childTnLst>
                                    <p:set>
                                      <p:cBhvr>
                                        <p:cTn id="115" dur="1" fill="hold">
                                          <p:stCondLst>
                                            <p:cond delay="0"/>
                                          </p:stCondLst>
                                        </p:cTn>
                                        <p:tgtEl>
                                          <p:spTgt spid="85"/>
                                        </p:tgtEl>
                                        <p:attrNameLst>
                                          <p:attrName>style.visibility</p:attrName>
                                        </p:attrNameLst>
                                      </p:cBhvr>
                                      <p:to>
                                        <p:strVal val="visible"/>
                                      </p:to>
                                    </p:set>
                                    <p:animEffect transition="in" filter="fade">
                                      <p:cBhvr>
                                        <p:cTn id="116" dur="1000"/>
                                        <p:tgtEl>
                                          <p:spTgt spid="85"/>
                                        </p:tgtEl>
                                      </p:cBhvr>
                                    </p:animEffect>
                                    <p:anim calcmode="lin" valueType="num">
                                      <p:cBhvr>
                                        <p:cTn id="117" dur="1000" fill="hold"/>
                                        <p:tgtEl>
                                          <p:spTgt spid="85"/>
                                        </p:tgtEl>
                                        <p:attrNameLst>
                                          <p:attrName>ppt_x</p:attrName>
                                        </p:attrNameLst>
                                      </p:cBhvr>
                                      <p:tavLst>
                                        <p:tav tm="0">
                                          <p:val>
                                            <p:strVal val="#ppt_x"/>
                                          </p:val>
                                        </p:tav>
                                        <p:tav tm="100000">
                                          <p:val>
                                            <p:strVal val="#ppt_x"/>
                                          </p:val>
                                        </p:tav>
                                      </p:tavLst>
                                    </p:anim>
                                    <p:anim calcmode="lin" valueType="num">
                                      <p:cBhvr>
                                        <p:cTn id="118" dur="1000" fill="hold"/>
                                        <p:tgtEl>
                                          <p:spTgt spid="85"/>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900"/>
                                  </p:stCondLst>
                                  <p:childTnLst>
                                    <p:set>
                                      <p:cBhvr>
                                        <p:cTn id="120" dur="1" fill="hold">
                                          <p:stCondLst>
                                            <p:cond delay="0"/>
                                          </p:stCondLst>
                                        </p:cTn>
                                        <p:tgtEl>
                                          <p:spTgt spid="86"/>
                                        </p:tgtEl>
                                        <p:attrNameLst>
                                          <p:attrName>style.visibility</p:attrName>
                                        </p:attrNameLst>
                                      </p:cBhvr>
                                      <p:to>
                                        <p:strVal val="visible"/>
                                      </p:to>
                                    </p:set>
                                    <p:animEffect transition="in" filter="fade">
                                      <p:cBhvr>
                                        <p:cTn id="121" dur="1000"/>
                                        <p:tgtEl>
                                          <p:spTgt spid="86"/>
                                        </p:tgtEl>
                                      </p:cBhvr>
                                    </p:animEffect>
                                    <p:anim calcmode="lin" valueType="num">
                                      <p:cBhvr>
                                        <p:cTn id="122" dur="1000" fill="hold"/>
                                        <p:tgtEl>
                                          <p:spTgt spid="86"/>
                                        </p:tgtEl>
                                        <p:attrNameLst>
                                          <p:attrName>ppt_x</p:attrName>
                                        </p:attrNameLst>
                                      </p:cBhvr>
                                      <p:tavLst>
                                        <p:tav tm="0">
                                          <p:val>
                                            <p:strVal val="#ppt_x"/>
                                          </p:val>
                                        </p:tav>
                                        <p:tav tm="100000">
                                          <p:val>
                                            <p:strVal val="#ppt_x"/>
                                          </p:val>
                                        </p:tav>
                                      </p:tavLst>
                                    </p:anim>
                                    <p:anim calcmode="lin" valueType="num">
                                      <p:cBhvr>
                                        <p:cTn id="123" dur="1000" fill="hold"/>
                                        <p:tgtEl>
                                          <p:spTgt spid="86"/>
                                        </p:tgtEl>
                                        <p:attrNameLst>
                                          <p:attrName>ppt_y</p:attrName>
                                        </p:attrNameLst>
                                      </p:cBhvr>
                                      <p:tavLst>
                                        <p:tav tm="0">
                                          <p:val>
                                            <p:strVal val="#ppt_y-.1"/>
                                          </p:val>
                                        </p:tav>
                                        <p:tav tm="100000">
                                          <p:val>
                                            <p:strVal val="#ppt_y"/>
                                          </p:val>
                                        </p:tav>
                                      </p:tavLst>
                                    </p:anim>
                                  </p:childTnLst>
                                </p:cTn>
                              </p:par>
                            </p:childTnLst>
                          </p:cTn>
                        </p:par>
                        <p:par>
                          <p:cTn id="124" fill="hold">
                            <p:stCondLst>
                              <p:cond delay="3900"/>
                            </p:stCondLst>
                            <p:childTnLst>
                              <p:par>
                                <p:cTn id="125" presetID="2" presetClass="entr" presetSubtype="4" decel="100000" fill="hold" grpId="0" nodeType="afterEffect">
                                  <p:stCondLst>
                                    <p:cond delay="0"/>
                                  </p:stCondLst>
                                  <p:childTnLst>
                                    <p:set>
                                      <p:cBhvr>
                                        <p:cTn id="126" dur="1" fill="hold">
                                          <p:stCondLst>
                                            <p:cond delay="0"/>
                                          </p:stCondLst>
                                        </p:cTn>
                                        <p:tgtEl>
                                          <p:spTgt spid="32"/>
                                        </p:tgtEl>
                                        <p:attrNameLst>
                                          <p:attrName>style.visibility</p:attrName>
                                        </p:attrNameLst>
                                      </p:cBhvr>
                                      <p:to>
                                        <p:strVal val="visible"/>
                                      </p:to>
                                    </p:set>
                                    <p:anim calcmode="lin" valueType="num">
                                      <p:cBhvr additive="base">
                                        <p:cTn id="127" dur="500" fill="hold"/>
                                        <p:tgtEl>
                                          <p:spTgt spid="32"/>
                                        </p:tgtEl>
                                        <p:attrNameLst>
                                          <p:attrName>ppt_x</p:attrName>
                                        </p:attrNameLst>
                                      </p:cBhvr>
                                      <p:tavLst>
                                        <p:tav tm="0">
                                          <p:val>
                                            <p:strVal val="#ppt_x"/>
                                          </p:val>
                                        </p:tav>
                                        <p:tav tm="100000">
                                          <p:val>
                                            <p:strVal val="#ppt_x"/>
                                          </p:val>
                                        </p:tav>
                                      </p:tavLst>
                                    </p:anim>
                                    <p:anim calcmode="lin" valueType="num">
                                      <p:cBhvr additive="base">
                                        <p:cTn id="128" dur="500" fill="hold"/>
                                        <p:tgtEl>
                                          <p:spTgt spid="32"/>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33"/>
                                        </p:tgtEl>
                                        <p:attrNameLst>
                                          <p:attrName>style.visibility</p:attrName>
                                        </p:attrNameLst>
                                      </p:cBhvr>
                                      <p:to>
                                        <p:strVal val="visible"/>
                                      </p:to>
                                    </p:set>
                                    <p:anim calcmode="lin" valueType="num">
                                      <p:cBhvr additive="base">
                                        <p:cTn id="131" dur="500" fill="hold"/>
                                        <p:tgtEl>
                                          <p:spTgt spid="33"/>
                                        </p:tgtEl>
                                        <p:attrNameLst>
                                          <p:attrName>ppt_x</p:attrName>
                                        </p:attrNameLst>
                                      </p:cBhvr>
                                      <p:tavLst>
                                        <p:tav tm="0">
                                          <p:val>
                                            <p:strVal val="#ppt_x"/>
                                          </p:val>
                                        </p:tav>
                                        <p:tav tm="100000">
                                          <p:val>
                                            <p:strVal val="#ppt_x"/>
                                          </p:val>
                                        </p:tav>
                                      </p:tavLst>
                                    </p:anim>
                                    <p:anim calcmode="lin" valueType="num">
                                      <p:cBhvr additive="base">
                                        <p:cTn id="132" dur="500" fill="hold"/>
                                        <p:tgtEl>
                                          <p:spTgt spid="3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34"/>
                                        </p:tgtEl>
                                        <p:attrNameLst>
                                          <p:attrName>style.visibility</p:attrName>
                                        </p:attrNameLst>
                                      </p:cBhvr>
                                      <p:to>
                                        <p:strVal val="visible"/>
                                      </p:to>
                                    </p:set>
                                    <p:anim calcmode="lin" valueType="num">
                                      <p:cBhvr additive="base">
                                        <p:cTn id="135" dur="500" fill="hold"/>
                                        <p:tgtEl>
                                          <p:spTgt spid="34"/>
                                        </p:tgtEl>
                                        <p:attrNameLst>
                                          <p:attrName>ppt_x</p:attrName>
                                        </p:attrNameLst>
                                      </p:cBhvr>
                                      <p:tavLst>
                                        <p:tav tm="0">
                                          <p:val>
                                            <p:strVal val="#ppt_x"/>
                                          </p:val>
                                        </p:tav>
                                        <p:tav tm="100000">
                                          <p:val>
                                            <p:strVal val="#ppt_x"/>
                                          </p:val>
                                        </p:tav>
                                      </p:tavLst>
                                    </p:anim>
                                    <p:anim calcmode="lin" valueType="num">
                                      <p:cBhvr additive="base">
                                        <p:cTn id="136" dur="500" fill="hold"/>
                                        <p:tgtEl>
                                          <p:spTgt spid="3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37"/>
                                        </p:tgtEl>
                                        <p:attrNameLst>
                                          <p:attrName>style.visibility</p:attrName>
                                        </p:attrNameLst>
                                      </p:cBhvr>
                                      <p:to>
                                        <p:strVal val="visible"/>
                                      </p:to>
                                    </p:set>
                                    <p:anim calcmode="lin" valueType="num">
                                      <p:cBhvr additive="base">
                                        <p:cTn id="139" dur="500" fill="hold"/>
                                        <p:tgtEl>
                                          <p:spTgt spid="37"/>
                                        </p:tgtEl>
                                        <p:attrNameLst>
                                          <p:attrName>ppt_x</p:attrName>
                                        </p:attrNameLst>
                                      </p:cBhvr>
                                      <p:tavLst>
                                        <p:tav tm="0">
                                          <p:val>
                                            <p:strVal val="#ppt_x"/>
                                          </p:val>
                                        </p:tav>
                                        <p:tav tm="100000">
                                          <p:val>
                                            <p:strVal val="#ppt_x"/>
                                          </p:val>
                                        </p:tav>
                                      </p:tavLst>
                                    </p:anim>
                                    <p:anim calcmode="lin" valueType="num">
                                      <p:cBhvr additive="base">
                                        <p:cTn id="140" dur="500" fill="hold"/>
                                        <p:tgtEl>
                                          <p:spTgt spid="37"/>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38"/>
                                        </p:tgtEl>
                                        <p:attrNameLst>
                                          <p:attrName>style.visibility</p:attrName>
                                        </p:attrNameLst>
                                      </p:cBhvr>
                                      <p:to>
                                        <p:strVal val="visible"/>
                                      </p:to>
                                    </p:set>
                                    <p:anim calcmode="lin" valueType="num">
                                      <p:cBhvr additive="base">
                                        <p:cTn id="143" dur="500" fill="hold"/>
                                        <p:tgtEl>
                                          <p:spTgt spid="38"/>
                                        </p:tgtEl>
                                        <p:attrNameLst>
                                          <p:attrName>ppt_x</p:attrName>
                                        </p:attrNameLst>
                                      </p:cBhvr>
                                      <p:tavLst>
                                        <p:tav tm="0">
                                          <p:val>
                                            <p:strVal val="#ppt_x"/>
                                          </p:val>
                                        </p:tav>
                                        <p:tav tm="100000">
                                          <p:val>
                                            <p:strVal val="#ppt_x"/>
                                          </p:val>
                                        </p:tav>
                                      </p:tavLst>
                                    </p:anim>
                                    <p:anim calcmode="lin" valueType="num">
                                      <p:cBhvr additive="base">
                                        <p:cTn id="144" dur="500" fill="hold"/>
                                        <p:tgtEl>
                                          <p:spTgt spid="38"/>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39"/>
                                        </p:tgtEl>
                                        <p:attrNameLst>
                                          <p:attrName>style.visibility</p:attrName>
                                        </p:attrNameLst>
                                      </p:cBhvr>
                                      <p:to>
                                        <p:strVal val="visible"/>
                                      </p:to>
                                    </p:set>
                                    <p:anim calcmode="lin" valueType="num">
                                      <p:cBhvr additive="base">
                                        <p:cTn id="147" dur="500" fill="hold"/>
                                        <p:tgtEl>
                                          <p:spTgt spid="39"/>
                                        </p:tgtEl>
                                        <p:attrNameLst>
                                          <p:attrName>ppt_x</p:attrName>
                                        </p:attrNameLst>
                                      </p:cBhvr>
                                      <p:tavLst>
                                        <p:tav tm="0">
                                          <p:val>
                                            <p:strVal val="#ppt_x"/>
                                          </p:val>
                                        </p:tav>
                                        <p:tav tm="100000">
                                          <p:val>
                                            <p:strVal val="#ppt_x"/>
                                          </p:val>
                                        </p:tav>
                                      </p:tavLst>
                                    </p:anim>
                                    <p:anim calcmode="lin" valueType="num">
                                      <p:cBhvr additive="base">
                                        <p:cTn id="148" dur="500" fill="hold"/>
                                        <p:tgtEl>
                                          <p:spTgt spid="39"/>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40"/>
                                        </p:tgtEl>
                                        <p:attrNameLst>
                                          <p:attrName>style.visibility</p:attrName>
                                        </p:attrNameLst>
                                      </p:cBhvr>
                                      <p:to>
                                        <p:strVal val="visible"/>
                                      </p:to>
                                    </p:set>
                                    <p:anim calcmode="lin" valueType="num">
                                      <p:cBhvr additive="base">
                                        <p:cTn id="151" dur="500" fill="hold"/>
                                        <p:tgtEl>
                                          <p:spTgt spid="40"/>
                                        </p:tgtEl>
                                        <p:attrNameLst>
                                          <p:attrName>ppt_x</p:attrName>
                                        </p:attrNameLst>
                                      </p:cBhvr>
                                      <p:tavLst>
                                        <p:tav tm="0">
                                          <p:val>
                                            <p:strVal val="#ppt_x"/>
                                          </p:val>
                                        </p:tav>
                                        <p:tav tm="100000">
                                          <p:val>
                                            <p:strVal val="#ppt_x"/>
                                          </p:val>
                                        </p:tav>
                                      </p:tavLst>
                                    </p:anim>
                                    <p:anim calcmode="lin" valueType="num">
                                      <p:cBhvr additive="base">
                                        <p:cTn id="152" dur="500" fill="hold"/>
                                        <p:tgtEl>
                                          <p:spTgt spid="40"/>
                                        </p:tgtEl>
                                        <p:attrNameLst>
                                          <p:attrName>ppt_y</p:attrName>
                                        </p:attrNameLst>
                                      </p:cBhvr>
                                      <p:tavLst>
                                        <p:tav tm="0">
                                          <p:val>
                                            <p:strVal val="1+#ppt_h/2"/>
                                          </p:val>
                                        </p:tav>
                                        <p:tav tm="100000">
                                          <p:val>
                                            <p:strVal val="#ppt_y"/>
                                          </p:val>
                                        </p:tav>
                                      </p:tavLst>
                                    </p:anim>
                                  </p:childTnLst>
                                </p:cTn>
                              </p:par>
                            </p:childTnLst>
                          </p:cTn>
                        </p:par>
                        <p:par>
                          <p:cTn id="153" fill="hold">
                            <p:stCondLst>
                              <p:cond delay="4400"/>
                            </p:stCondLst>
                            <p:childTnLst>
                              <p:par>
                                <p:cTn id="154" presetID="2" presetClass="entr" presetSubtype="4" decel="100000" fill="hold" nodeType="afterEffect">
                                  <p:stCondLst>
                                    <p:cond delay="0"/>
                                  </p:stCondLst>
                                  <p:childTnLst>
                                    <p:set>
                                      <p:cBhvr>
                                        <p:cTn id="155" dur="1" fill="hold">
                                          <p:stCondLst>
                                            <p:cond delay="0"/>
                                          </p:stCondLst>
                                        </p:cTn>
                                        <p:tgtEl>
                                          <p:spTgt spid="41"/>
                                        </p:tgtEl>
                                        <p:attrNameLst>
                                          <p:attrName>style.visibility</p:attrName>
                                        </p:attrNameLst>
                                      </p:cBhvr>
                                      <p:to>
                                        <p:strVal val="visible"/>
                                      </p:to>
                                    </p:set>
                                    <p:anim calcmode="lin" valueType="num">
                                      <p:cBhvr additive="base">
                                        <p:cTn id="156" dur="500" fill="hold"/>
                                        <p:tgtEl>
                                          <p:spTgt spid="41"/>
                                        </p:tgtEl>
                                        <p:attrNameLst>
                                          <p:attrName>ppt_x</p:attrName>
                                        </p:attrNameLst>
                                      </p:cBhvr>
                                      <p:tavLst>
                                        <p:tav tm="0">
                                          <p:val>
                                            <p:strVal val="#ppt_x"/>
                                          </p:val>
                                        </p:tav>
                                        <p:tav tm="100000">
                                          <p:val>
                                            <p:strVal val="#ppt_x"/>
                                          </p:val>
                                        </p:tav>
                                      </p:tavLst>
                                    </p:anim>
                                    <p:anim calcmode="lin" valueType="num">
                                      <p:cBhvr additive="base">
                                        <p:cTn id="157" dur="500" fill="hold"/>
                                        <p:tgtEl>
                                          <p:spTgt spid="41"/>
                                        </p:tgtEl>
                                        <p:attrNameLst>
                                          <p:attrName>ppt_y</p:attrName>
                                        </p:attrNameLst>
                                      </p:cBhvr>
                                      <p:tavLst>
                                        <p:tav tm="0">
                                          <p:val>
                                            <p:strVal val="1+#ppt_h/2"/>
                                          </p:val>
                                        </p:tav>
                                        <p:tav tm="100000">
                                          <p:val>
                                            <p:strVal val="#ppt_y"/>
                                          </p:val>
                                        </p:tav>
                                      </p:tavLst>
                                    </p:anim>
                                  </p:childTnLst>
                                </p:cTn>
                              </p:par>
                              <p:par>
                                <p:cTn id="158" presetID="2" presetClass="entr" presetSubtype="4" decel="100000" fill="hold" nodeType="withEffect">
                                  <p:stCondLst>
                                    <p:cond delay="0"/>
                                  </p:stCondLst>
                                  <p:childTnLst>
                                    <p:set>
                                      <p:cBhvr>
                                        <p:cTn id="159" dur="1" fill="hold">
                                          <p:stCondLst>
                                            <p:cond delay="0"/>
                                          </p:stCondLst>
                                        </p:cTn>
                                        <p:tgtEl>
                                          <p:spTgt spid="42"/>
                                        </p:tgtEl>
                                        <p:attrNameLst>
                                          <p:attrName>style.visibility</p:attrName>
                                        </p:attrNameLst>
                                      </p:cBhvr>
                                      <p:to>
                                        <p:strVal val="visible"/>
                                      </p:to>
                                    </p:set>
                                    <p:anim calcmode="lin" valueType="num">
                                      <p:cBhvr additive="base">
                                        <p:cTn id="160" dur="500" fill="hold"/>
                                        <p:tgtEl>
                                          <p:spTgt spid="42"/>
                                        </p:tgtEl>
                                        <p:attrNameLst>
                                          <p:attrName>ppt_x</p:attrName>
                                        </p:attrNameLst>
                                      </p:cBhvr>
                                      <p:tavLst>
                                        <p:tav tm="0">
                                          <p:val>
                                            <p:strVal val="#ppt_x"/>
                                          </p:val>
                                        </p:tav>
                                        <p:tav tm="100000">
                                          <p:val>
                                            <p:strVal val="#ppt_x"/>
                                          </p:val>
                                        </p:tav>
                                      </p:tavLst>
                                    </p:anim>
                                    <p:anim calcmode="lin" valueType="num">
                                      <p:cBhvr additive="base">
                                        <p:cTn id="161" dur="500" fill="hold"/>
                                        <p:tgtEl>
                                          <p:spTgt spid="42"/>
                                        </p:tgtEl>
                                        <p:attrNameLst>
                                          <p:attrName>ppt_y</p:attrName>
                                        </p:attrNameLst>
                                      </p:cBhvr>
                                      <p:tavLst>
                                        <p:tav tm="0">
                                          <p:val>
                                            <p:strVal val="1+#ppt_h/2"/>
                                          </p:val>
                                        </p:tav>
                                        <p:tav tm="100000">
                                          <p:val>
                                            <p:strVal val="#ppt_y"/>
                                          </p:val>
                                        </p:tav>
                                      </p:tavLst>
                                    </p:anim>
                                  </p:childTnLst>
                                </p:cTn>
                              </p:par>
                            </p:childTnLst>
                          </p:cTn>
                        </p:par>
                        <p:par>
                          <p:cTn id="162" fill="hold">
                            <p:stCondLst>
                              <p:cond delay="4900"/>
                            </p:stCondLst>
                            <p:childTnLst>
                              <p:par>
                                <p:cTn id="163" presetID="63" presetClass="path" presetSubtype="0" fill="hold" nodeType="afterEffect">
                                  <p:stCondLst>
                                    <p:cond delay="0"/>
                                  </p:stCondLst>
                                  <p:childTnLst>
                                    <p:animMotion origin="layout" path="M 0 0 L 0.25 0 E" pathEditMode="relative" ptsTypes="">
                                      <p:cBhvr>
                                        <p:cTn id="164" dur="500" fill="hold"/>
                                        <p:tgtEl>
                                          <p:spTgt spid="41"/>
                                        </p:tgtEl>
                                        <p:attrNameLst>
                                          <p:attrName>ppt_x</p:attrName>
                                          <p:attrName>ppt_y</p:attrName>
                                        </p:attrNameLst>
                                      </p:cBhvr>
                                    </p:animMotion>
                                  </p:childTnLst>
                                </p:cTn>
                              </p:par>
                              <p:par>
                                <p:cTn id="165" presetID="35" presetClass="path" presetSubtype="0" fill="hold" nodeType="withEffect">
                                  <p:stCondLst>
                                    <p:cond delay="0"/>
                                  </p:stCondLst>
                                  <p:childTnLst>
                                    <p:animMotion origin="layout" path="M 0 0 L -0.25 0 E" pathEditMode="relative" ptsTypes="">
                                      <p:cBhvr>
                                        <p:cTn id="166" dur="500" fill="hold"/>
                                        <p:tgtEl>
                                          <p:spTgt spid="42"/>
                                        </p:tgtEl>
                                        <p:attrNameLst>
                                          <p:attrName>ppt_x</p:attrName>
                                          <p:attrName>ppt_y</p:attrName>
                                        </p:attrNameLst>
                                      </p:cBhvr>
                                    </p:animMotion>
                                  </p:childTnLst>
                                </p:cTn>
                              </p:par>
                              <p:par>
                                <p:cTn id="167" presetID="10" presetClass="exit" presetSubtype="0" fill="hold" nodeType="withEffect">
                                  <p:stCondLst>
                                    <p:cond delay="200"/>
                                  </p:stCondLst>
                                  <p:childTnLst>
                                    <p:animEffect transition="out" filter="fade">
                                      <p:cBhvr>
                                        <p:cTn id="168" dur="300"/>
                                        <p:tgtEl>
                                          <p:spTgt spid="42"/>
                                        </p:tgtEl>
                                      </p:cBhvr>
                                    </p:animEffect>
                                    <p:set>
                                      <p:cBhvr>
                                        <p:cTn id="169" dur="1" fill="hold">
                                          <p:stCondLst>
                                            <p:cond delay="299"/>
                                          </p:stCondLst>
                                        </p:cTn>
                                        <p:tgtEl>
                                          <p:spTgt spid="42"/>
                                        </p:tgtEl>
                                        <p:attrNameLst>
                                          <p:attrName>style.visibility</p:attrName>
                                        </p:attrNameLst>
                                      </p:cBhvr>
                                      <p:to>
                                        <p:strVal val="hidden"/>
                                      </p:to>
                                    </p:set>
                                  </p:childTnLst>
                                </p:cTn>
                              </p:par>
                              <p:par>
                                <p:cTn id="170" presetID="10" presetClass="exit" presetSubtype="0" fill="hold" nodeType="withEffect">
                                  <p:stCondLst>
                                    <p:cond delay="200"/>
                                  </p:stCondLst>
                                  <p:childTnLst>
                                    <p:animEffect transition="out" filter="fade">
                                      <p:cBhvr>
                                        <p:cTn id="171" dur="300"/>
                                        <p:tgtEl>
                                          <p:spTgt spid="41"/>
                                        </p:tgtEl>
                                      </p:cBhvr>
                                    </p:animEffect>
                                    <p:set>
                                      <p:cBhvr>
                                        <p:cTn id="172" dur="1" fill="hold">
                                          <p:stCondLst>
                                            <p:cond delay="299"/>
                                          </p:stCondLst>
                                        </p:cTn>
                                        <p:tgtEl>
                                          <p:spTgt spid="41"/>
                                        </p:tgtEl>
                                        <p:attrNameLst>
                                          <p:attrName>style.visibility</p:attrName>
                                        </p:attrNameLst>
                                      </p:cBhvr>
                                      <p:to>
                                        <p:strVal val="hidden"/>
                                      </p:to>
                                    </p:set>
                                  </p:childTnLst>
                                </p:cTn>
                              </p:par>
                              <p:par>
                                <p:cTn id="173" presetID="22" presetClass="entr" presetSubtype="8" fill="hold" grpId="0" nodeType="withEffect">
                                  <p:stCondLst>
                                    <p:cond delay="200"/>
                                  </p:stCondLst>
                                  <p:childTnLst>
                                    <p:set>
                                      <p:cBhvr>
                                        <p:cTn id="174" dur="1" fill="hold">
                                          <p:stCondLst>
                                            <p:cond delay="0"/>
                                          </p:stCondLst>
                                        </p:cTn>
                                        <p:tgtEl>
                                          <p:spTgt spid="18"/>
                                        </p:tgtEl>
                                        <p:attrNameLst>
                                          <p:attrName>style.visibility</p:attrName>
                                        </p:attrNameLst>
                                      </p:cBhvr>
                                      <p:to>
                                        <p:strVal val="visible"/>
                                      </p:to>
                                    </p:set>
                                    <p:animEffect transition="in" filter="wipe(left)">
                                      <p:cBhvr>
                                        <p:cTn id="175" dur="500"/>
                                        <p:tgtEl>
                                          <p:spTgt spid="18"/>
                                        </p:tgtEl>
                                      </p:cBhvr>
                                    </p:animEffect>
                                  </p:childTnLst>
                                </p:cTn>
                              </p:par>
                              <p:par>
                                <p:cTn id="176" presetID="22" presetClass="entr" presetSubtype="8" fill="hold" grpId="0" nodeType="withEffect">
                                  <p:stCondLst>
                                    <p:cond delay="100"/>
                                  </p:stCondLst>
                                  <p:childTnLst>
                                    <p:set>
                                      <p:cBhvr>
                                        <p:cTn id="177" dur="1" fill="hold">
                                          <p:stCondLst>
                                            <p:cond delay="0"/>
                                          </p:stCondLst>
                                        </p:cTn>
                                        <p:tgtEl>
                                          <p:spTgt spid="19"/>
                                        </p:tgtEl>
                                        <p:attrNameLst>
                                          <p:attrName>style.visibility</p:attrName>
                                        </p:attrNameLst>
                                      </p:cBhvr>
                                      <p:to>
                                        <p:strVal val="visible"/>
                                      </p:to>
                                    </p:set>
                                    <p:animEffect transition="in" filter="wipe(left)">
                                      <p:cBhvr>
                                        <p:cTn id="178" dur="500"/>
                                        <p:tgtEl>
                                          <p:spTgt spid="19"/>
                                        </p:tgtEl>
                                      </p:cBhvr>
                                    </p:animEffect>
                                  </p:childTnLst>
                                </p:cTn>
                              </p:par>
                              <p:par>
                                <p:cTn id="179" presetID="22" presetClass="entr" presetSubtype="8" fill="hold" grpId="0" nodeType="withEffect">
                                  <p:stCondLst>
                                    <p:cond delay="200"/>
                                  </p:stCondLst>
                                  <p:childTnLst>
                                    <p:set>
                                      <p:cBhvr>
                                        <p:cTn id="180" dur="1" fill="hold">
                                          <p:stCondLst>
                                            <p:cond delay="0"/>
                                          </p:stCondLst>
                                        </p:cTn>
                                        <p:tgtEl>
                                          <p:spTgt spid="20"/>
                                        </p:tgtEl>
                                        <p:attrNameLst>
                                          <p:attrName>style.visibility</p:attrName>
                                        </p:attrNameLst>
                                      </p:cBhvr>
                                      <p:to>
                                        <p:strVal val="visible"/>
                                      </p:to>
                                    </p:set>
                                    <p:animEffect transition="in" filter="wipe(left)">
                                      <p:cBhvr>
                                        <p:cTn id="181" dur="500"/>
                                        <p:tgtEl>
                                          <p:spTgt spid="20"/>
                                        </p:tgtEl>
                                      </p:cBhvr>
                                    </p:animEffect>
                                  </p:childTnLst>
                                </p:cTn>
                              </p:par>
                              <p:par>
                                <p:cTn id="182" presetID="22" presetClass="entr" presetSubtype="8" fill="hold" grpId="0" nodeType="withEffect">
                                  <p:stCondLst>
                                    <p:cond delay="300"/>
                                  </p:stCondLst>
                                  <p:childTnLst>
                                    <p:set>
                                      <p:cBhvr>
                                        <p:cTn id="183" dur="1" fill="hold">
                                          <p:stCondLst>
                                            <p:cond delay="0"/>
                                          </p:stCondLst>
                                        </p:cTn>
                                        <p:tgtEl>
                                          <p:spTgt spid="21"/>
                                        </p:tgtEl>
                                        <p:attrNameLst>
                                          <p:attrName>style.visibility</p:attrName>
                                        </p:attrNameLst>
                                      </p:cBhvr>
                                      <p:to>
                                        <p:strVal val="visible"/>
                                      </p:to>
                                    </p:set>
                                    <p:animEffect transition="in" filter="wipe(left)">
                                      <p:cBhvr>
                                        <p:cTn id="184" dur="500"/>
                                        <p:tgtEl>
                                          <p:spTgt spid="21"/>
                                        </p:tgtEl>
                                      </p:cBhvr>
                                    </p:animEffect>
                                  </p:childTnLst>
                                </p:cTn>
                              </p:par>
                              <p:par>
                                <p:cTn id="185" presetID="22" presetClass="entr" presetSubtype="8" fill="hold" grpId="0" nodeType="withEffect">
                                  <p:stCondLst>
                                    <p:cond delay="400"/>
                                  </p:stCondLst>
                                  <p:childTnLst>
                                    <p:set>
                                      <p:cBhvr>
                                        <p:cTn id="186" dur="1" fill="hold">
                                          <p:stCondLst>
                                            <p:cond delay="0"/>
                                          </p:stCondLst>
                                        </p:cTn>
                                        <p:tgtEl>
                                          <p:spTgt spid="22"/>
                                        </p:tgtEl>
                                        <p:attrNameLst>
                                          <p:attrName>style.visibility</p:attrName>
                                        </p:attrNameLst>
                                      </p:cBhvr>
                                      <p:to>
                                        <p:strVal val="visible"/>
                                      </p:to>
                                    </p:set>
                                    <p:animEffect transition="in" filter="wipe(left)">
                                      <p:cBhvr>
                                        <p:cTn id="187" dur="500"/>
                                        <p:tgtEl>
                                          <p:spTgt spid="22"/>
                                        </p:tgtEl>
                                      </p:cBhvr>
                                    </p:animEffect>
                                  </p:childTnLst>
                                </p:cTn>
                              </p:par>
                              <p:par>
                                <p:cTn id="188" presetID="22" presetClass="entr" presetSubtype="8" fill="hold" grpId="0" nodeType="withEffect">
                                  <p:stCondLst>
                                    <p:cond delay="500"/>
                                  </p:stCondLst>
                                  <p:childTnLst>
                                    <p:set>
                                      <p:cBhvr>
                                        <p:cTn id="189" dur="1" fill="hold">
                                          <p:stCondLst>
                                            <p:cond delay="0"/>
                                          </p:stCondLst>
                                        </p:cTn>
                                        <p:tgtEl>
                                          <p:spTgt spid="23"/>
                                        </p:tgtEl>
                                        <p:attrNameLst>
                                          <p:attrName>style.visibility</p:attrName>
                                        </p:attrNameLst>
                                      </p:cBhvr>
                                      <p:to>
                                        <p:strVal val="visible"/>
                                      </p:to>
                                    </p:set>
                                    <p:animEffect transition="in" filter="wipe(left)">
                                      <p:cBhvr>
                                        <p:cTn id="190" dur="500"/>
                                        <p:tgtEl>
                                          <p:spTgt spid="23"/>
                                        </p:tgtEl>
                                      </p:cBhvr>
                                    </p:animEffect>
                                  </p:childTnLst>
                                </p:cTn>
                              </p:par>
                              <p:par>
                                <p:cTn id="191" presetID="22" presetClass="entr" presetSubtype="8" fill="hold" grpId="0" nodeType="withEffect">
                                  <p:stCondLst>
                                    <p:cond delay="600"/>
                                  </p:stCondLst>
                                  <p:childTnLst>
                                    <p:set>
                                      <p:cBhvr>
                                        <p:cTn id="192" dur="1" fill="hold">
                                          <p:stCondLst>
                                            <p:cond delay="0"/>
                                          </p:stCondLst>
                                        </p:cTn>
                                        <p:tgtEl>
                                          <p:spTgt spid="24"/>
                                        </p:tgtEl>
                                        <p:attrNameLst>
                                          <p:attrName>style.visibility</p:attrName>
                                        </p:attrNameLst>
                                      </p:cBhvr>
                                      <p:to>
                                        <p:strVal val="visible"/>
                                      </p:to>
                                    </p:set>
                                    <p:animEffect transition="in" filter="wipe(left)">
                                      <p:cBhvr>
                                        <p:cTn id="193" dur="500"/>
                                        <p:tgtEl>
                                          <p:spTgt spid="24"/>
                                        </p:tgtEl>
                                      </p:cBhvr>
                                    </p:animEffect>
                                  </p:childTnLst>
                                </p:cTn>
                              </p:par>
                              <p:par>
                                <p:cTn id="194" presetID="22" presetClass="entr" presetSubtype="2" fill="hold" grpId="0" nodeType="withEffect">
                                  <p:stCondLst>
                                    <p:cond delay="0"/>
                                  </p:stCondLst>
                                  <p:childTnLst>
                                    <p:set>
                                      <p:cBhvr>
                                        <p:cTn id="195" dur="1" fill="hold">
                                          <p:stCondLst>
                                            <p:cond delay="0"/>
                                          </p:stCondLst>
                                        </p:cTn>
                                        <p:tgtEl>
                                          <p:spTgt spid="4"/>
                                        </p:tgtEl>
                                        <p:attrNameLst>
                                          <p:attrName>style.visibility</p:attrName>
                                        </p:attrNameLst>
                                      </p:cBhvr>
                                      <p:to>
                                        <p:strVal val="visible"/>
                                      </p:to>
                                    </p:set>
                                    <p:animEffect transition="in" filter="wipe(right)">
                                      <p:cBhvr>
                                        <p:cTn id="196" dur="500"/>
                                        <p:tgtEl>
                                          <p:spTgt spid="4"/>
                                        </p:tgtEl>
                                      </p:cBhvr>
                                    </p:animEffect>
                                  </p:childTnLst>
                                </p:cTn>
                              </p:par>
                              <p:par>
                                <p:cTn id="197" presetID="22" presetClass="entr" presetSubtype="2" fill="hold" grpId="0" nodeType="withEffect">
                                  <p:stCondLst>
                                    <p:cond delay="100"/>
                                  </p:stCondLst>
                                  <p:childTnLst>
                                    <p:set>
                                      <p:cBhvr>
                                        <p:cTn id="198" dur="1" fill="hold">
                                          <p:stCondLst>
                                            <p:cond delay="0"/>
                                          </p:stCondLst>
                                        </p:cTn>
                                        <p:tgtEl>
                                          <p:spTgt spid="5"/>
                                        </p:tgtEl>
                                        <p:attrNameLst>
                                          <p:attrName>style.visibility</p:attrName>
                                        </p:attrNameLst>
                                      </p:cBhvr>
                                      <p:to>
                                        <p:strVal val="visible"/>
                                      </p:to>
                                    </p:set>
                                    <p:animEffect transition="in" filter="wipe(right)">
                                      <p:cBhvr>
                                        <p:cTn id="199" dur="500"/>
                                        <p:tgtEl>
                                          <p:spTgt spid="5"/>
                                        </p:tgtEl>
                                      </p:cBhvr>
                                    </p:animEffect>
                                  </p:childTnLst>
                                </p:cTn>
                              </p:par>
                              <p:par>
                                <p:cTn id="200" presetID="22" presetClass="entr" presetSubtype="2" fill="hold" grpId="0" nodeType="withEffect">
                                  <p:stCondLst>
                                    <p:cond delay="200"/>
                                  </p:stCondLst>
                                  <p:childTnLst>
                                    <p:set>
                                      <p:cBhvr>
                                        <p:cTn id="201" dur="1" fill="hold">
                                          <p:stCondLst>
                                            <p:cond delay="0"/>
                                          </p:stCondLst>
                                        </p:cTn>
                                        <p:tgtEl>
                                          <p:spTgt spid="6"/>
                                        </p:tgtEl>
                                        <p:attrNameLst>
                                          <p:attrName>style.visibility</p:attrName>
                                        </p:attrNameLst>
                                      </p:cBhvr>
                                      <p:to>
                                        <p:strVal val="visible"/>
                                      </p:to>
                                    </p:set>
                                    <p:animEffect transition="in" filter="wipe(right)">
                                      <p:cBhvr>
                                        <p:cTn id="202" dur="500"/>
                                        <p:tgtEl>
                                          <p:spTgt spid="6"/>
                                        </p:tgtEl>
                                      </p:cBhvr>
                                    </p:animEffect>
                                  </p:childTnLst>
                                </p:cTn>
                              </p:par>
                              <p:par>
                                <p:cTn id="203" presetID="22" presetClass="entr" presetSubtype="2" fill="hold" grpId="0" nodeType="withEffect">
                                  <p:stCondLst>
                                    <p:cond delay="300"/>
                                  </p:stCondLst>
                                  <p:childTnLst>
                                    <p:set>
                                      <p:cBhvr>
                                        <p:cTn id="204" dur="1" fill="hold">
                                          <p:stCondLst>
                                            <p:cond delay="0"/>
                                          </p:stCondLst>
                                        </p:cTn>
                                        <p:tgtEl>
                                          <p:spTgt spid="7"/>
                                        </p:tgtEl>
                                        <p:attrNameLst>
                                          <p:attrName>style.visibility</p:attrName>
                                        </p:attrNameLst>
                                      </p:cBhvr>
                                      <p:to>
                                        <p:strVal val="visible"/>
                                      </p:to>
                                    </p:set>
                                    <p:animEffect transition="in" filter="wipe(right)">
                                      <p:cBhvr>
                                        <p:cTn id="205" dur="500"/>
                                        <p:tgtEl>
                                          <p:spTgt spid="7"/>
                                        </p:tgtEl>
                                      </p:cBhvr>
                                    </p:animEffect>
                                  </p:childTnLst>
                                </p:cTn>
                              </p:par>
                              <p:par>
                                <p:cTn id="206" presetID="22" presetClass="entr" presetSubtype="2" fill="hold" grpId="0" nodeType="withEffect">
                                  <p:stCondLst>
                                    <p:cond delay="400"/>
                                  </p:stCondLst>
                                  <p:childTnLst>
                                    <p:set>
                                      <p:cBhvr>
                                        <p:cTn id="207" dur="1" fill="hold">
                                          <p:stCondLst>
                                            <p:cond delay="0"/>
                                          </p:stCondLst>
                                        </p:cTn>
                                        <p:tgtEl>
                                          <p:spTgt spid="8"/>
                                        </p:tgtEl>
                                        <p:attrNameLst>
                                          <p:attrName>style.visibility</p:attrName>
                                        </p:attrNameLst>
                                      </p:cBhvr>
                                      <p:to>
                                        <p:strVal val="visible"/>
                                      </p:to>
                                    </p:set>
                                    <p:animEffect transition="in" filter="wipe(right)">
                                      <p:cBhvr>
                                        <p:cTn id="208" dur="500"/>
                                        <p:tgtEl>
                                          <p:spTgt spid="8"/>
                                        </p:tgtEl>
                                      </p:cBhvr>
                                    </p:animEffect>
                                  </p:childTnLst>
                                </p:cTn>
                              </p:par>
                              <p:par>
                                <p:cTn id="209" presetID="22" presetClass="entr" presetSubtype="2" fill="hold" grpId="0" nodeType="withEffect">
                                  <p:stCondLst>
                                    <p:cond delay="500"/>
                                  </p:stCondLst>
                                  <p:childTnLst>
                                    <p:set>
                                      <p:cBhvr>
                                        <p:cTn id="210" dur="1" fill="hold">
                                          <p:stCondLst>
                                            <p:cond delay="0"/>
                                          </p:stCondLst>
                                        </p:cTn>
                                        <p:tgtEl>
                                          <p:spTgt spid="9"/>
                                        </p:tgtEl>
                                        <p:attrNameLst>
                                          <p:attrName>style.visibility</p:attrName>
                                        </p:attrNameLst>
                                      </p:cBhvr>
                                      <p:to>
                                        <p:strVal val="visible"/>
                                      </p:to>
                                    </p:set>
                                    <p:animEffect transition="in" filter="wipe(right)">
                                      <p:cBhvr>
                                        <p:cTn id="211" dur="500"/>
                                        <p:tgtEl>
                                          <p:spTgt spid="9"/>
                                        </p:tgtEl>
                                      </p:cBhvr>
                                    </p:animEffect>
                                  </p:childTnLst>
                                </p:cTn>
                              </p:par>
                              <p:par>
                                <p:cTn id="212" presetID="22" presetClass="entr" presetSubtype="2" fill="hold" grpId="0" nodeType="withEffect">
                                  <p:stCondLst>
                                    <p:cond delay="600"/>
                                  </p:stCondLst>
                                  <p:childTnLst>
                                    <p:set>
                                      <p:cBhvr>
                                        <p:cTn id="213" dur="1" fill="hold">
                                          <p:stCondLst>
                                            <p:cond delay="0"/>
                                          </p:stCondLst>
                                        </p:cTn>
                                        <p:tgtEl>
                                          <p:spTgt spid="10"/>
                                        </p:tgtEl>
                                        <p:attrNameLst>
                                          <p:attrName>style.visibility</p:attrName>
                                        </p:attrNameLst>
                                      </p:cBhvr>
                                      <p:to>
                                        <p:strVal val="visible"/>
                                      </p:to>
                                    </p:set>
                                    <p:animEffect transition="in" filter="wipe(right)">
                                      <p:cBhvr>
                                        <p:cTn id="214" dur="500"/>
                                        <p:tgtEl>
                                          <p:spTgt spid="10"/>
                                        </p:tgtEl>
                                      </p:cBhvr>
                                    </p:animEffect>
                                  </p:childTnLst>
                                </p:cTn>
                              </p:par>
                            </p:childTnLst>
                          </p:cTn>
                        </p:par>
                        <p:par>
                          <p:cTn id="215" fill="hold">
                            <p:stCondLst>
                              <p:cond delay="6000"/>
                            </p:stCondLst>
                            <p:childTnLst>
                              <p:par>
                                <p:cTn id="216" presetID="22" presetClass="entr" presetSubtype="8" fill="hold" grpId="0" nodeType="afterEffect">
                                  <p:stCondLst>
                                    <p:cond delay="0"/>
                                  </p:stCondLst>
                                  <p:childTnLst>
                                    <p:set>
                                      <p:cBhvr>
                                        <p:cTn id="217" dur="1" fill="hold">
                                          <p:stCondLst>
                                            <p:cond delay="0"/>
                                          </p:stCondLst>
                                        </p:cTn>
                                        <p:tgtEl>
                                          <p:spTgt spid="25"/>
                                        </p:tgtEl>
                                        <p:attrNameLst>
                                          <p:attrName>style.visibility</p:attrName>
                                        </p:attrNameLst>
                                      </p:cBhvr>
                                      <p:to>
                                        <p:strVal val="visible"/>
                                      </p:to>
                                    </p:set>
                                    <p:animEffect transition="in" filter="wipe(left)">
                                      <p:cBhvr>
                                        <p:cTn id="218" dur="500"/>
                                        <p:tgtEl>
                                          <p:spTgt spid="25"/>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26"/>
                                        </p:tgtEl>
                                        <p:attrNameLst>
                                          <p:attrName>style.visibility</p:attrName>
                                        </p:attrNameLst>
                                      </p:cBhvr>
                                      <p:to>
                                        <p:strVal val="visible"/>
                                      </p:to>
                                    </p:set>
                                    <p:animEffect transition="in" filter="wipe(left)">
                                      <p:cBhvr>
                                        <p:cTn id="221" dur="500"/>
                                        <p:tgtEl>
                                          <p:spTgt spid="26"/>
                                        </p:tgtEl>
                                      </p:cBhvr>
                                    </p:animEffect>
                                  </p:childTnLst>
                                </p:cTn>
                              </p:par>
                              <p:par>
                                <p:cTn id="222" presetID="22" presetClass="entr" presetSubtype="8" fill="hold" grpId="0" nodeType="withEffect">
                                  <p:stCondLst>
                                    <p:cond delay="0"/>
                                  </p:stCondLst>
                                  <p:childTnLst>
                                    <p:set>
                                      <p:cBhvr>
                                        <p:cTn id="223" dur="1" fill="hold">
                                          <p:stCondLst>
                                            <p:cond delay="0"/>
                                          </p:stCondLst>
                                        </p:cTn>
                                        <p:tgtEl>
                                          <p:spTgt spid="27"/>
                                        </p:tgtEl>
                                        <p:attrNameLst>
                                          <p:attrName>style.visibility</p:attrName>
                                        </p:attrNameLst>
                                      </p:cBhvr>
                                      <p:to>
                                        <p:strVal val="visible"/>
                                      </p:to>
                                    </p:set>
                                    <p:animEffect transition="in" filter="wipe(left)">
                                      <p:cBhvr>
                                        <p:cTn id="224" dur="500"/>
                                        <p:tgtEl>
                                          <p:spTgt spid="27"/>
                                        </p:tgtEl>
                                      </p:cBhvr>
                                    </p:animEffect>
                                  </p:childTnLst>
                                </p:cTn>
                              </p:par>
                              <p:par>
                                <p:cTn id="225" presetID="22" presetClass="entr" presetSubtype="8" fill="hold" grpId="0" nodeType="withEffect">
                                  <p:stCondLst>
                                    <p:cond delay="0"/>
                                  </p:stCondLst>
                                  <p:childTnLst>
                                    <p:set>
                                      <p:cBhvr>
                                        <p:cTn id="226" dur="1" fill="hold">
                                          <p:stCondLst>
                                            <p:cond delay="0"/>
                                          </p:stCondLst>
                                        </p:cTn>
                                        <p:tgtEl>
                                          <p:spTgt spid="28"/>
                                        </p:tgtEl>
                                        <p:attrNameLst>
                                          <p:attrName>style.visibility</p:attrName>
                                        </p:attrNameLst>
                                      </p:cBhvr>
                                      <p:to>
                                        <p:strVal val="visible"/>
                                      </p:to>
                                    </p:set>
                                    <p:animEffect transition="in" filter="wipe(left)">
                                      <p:cBhvr>
                                        <p:cTn id="227" dur="500"/>
                                        <p:tgtEl>
                                          <p:spTgt spid="28"/>
                                        </p:tgtEl>
                                      </p:cBhvr>
                                    </p:animEffect>
                                  </p:childTnLst>
                                </p:cTn>
                              </p:par>
                              <p:par>
                                <p:cTn id="228" presetID="22" presetClass="entr" presetSubtype="8" fill="hold" grpId="0" nodeType="withEffect">
                                  <p:stCondLst>
                                    <p:cond delay="0"/>
                                  </p:stCondLst>
                                  <p:childTnLst>
                                    <p:set>
                                      <p:cBhvr>
                                        <p:cTn id="229" dur="1" fill="hold">
                                          <p:stCondLst>
                                            <p:cond delay="0"/>
                                          </p:stCondLst>
                                        </p:cTn>
                                        <p:tgtEl>
                                          <p:spTgt spid="29"/>
                                        </p:tgtEl>
                                        <p:attrNameLst>
                                          <p:attrName>style.visibility</p:attrName>
                                        </p:attrNameLst>
                                      </p:cBhvr>
                                      <p:to>
                                        <p:strVal val="visible"/>
                                      </p:to>
                                    </p:set>
                                    <p:animEffect transition="in" filter="wipe(left)">
                                      <p:cBhvr>
                                        <p:cTn id="230" dur="500"/>
                                        <p:tgtEl>
                                          <p:spTgt spid="29"/>
                                        </p:tgtEl>
                                      </p:cBhvr>
                                    </p:animEffect>
                                  </p:childTnLst>
                                </p:cTn>
                              </p:par>
                              <p:par>
                                <p:cTn id="231" presetID="22" presetClass="entr" presetSubtype="8" fill="hold" grpId="0" nodeType="withEffect">
                                  <p:stCondLst>
                                    <p:cond delay="0"/>
                                  </p:stCondLst>
                                  <p:childTnLst>
                                    <p:set>
                                      <p:cBhvr>
                                        <p:cTn id="232" dur="1" fill="hold">
                                          <p:stCondLst>
                                            <p:cond delay="0"/>
                                          </p:stCondLst>
                                        </p:cTn>
                                        <p:tgtEl>
                                          <p:spTgt spid="30"/>
                                        </p:tgtEl>
                                        <p:attrNameLst>
                                          <p:attrName>style.visibility</p:attrName>
                                        </p:attrNameLst>
                                      </p:cBhvr>
                                      <p:to>
                                        <p:strVal val="visible"/>
                                      </p:to>
                                    </p:set>
                                    <p:animEffect transition="in" filter="wipe(left)">
                                      <p:cBhvr>
                                        <p:cTn id="233" dur="500"/>
                                        <p:tgtEl>
                                          <p:spTgt spid="30"/>
                                        </p:tgtEl>
                                      </p:cBhvr>
                                    </p:animEffect>
                                  </p:childTnLst>
                                </p:cTn>
                              </p:par>
                              <p:par>
                                <p:cTn id="234" presetID="22" presetClass="entr" presetSubtype="8" fill="hold" grpId="0" nodeType="withEffect">
                                  <p:stCondLst>
                                    <p:cond delay="0"/>
                                  </p:stCondLst>
                                  <p:childTnLst>
                                    <p:set>
                                      <p:cBhvr>
                                        <p:cTn id="235" dur="1" fill="hold">
                                          <p:stCondLst>
                                            <p:cond delay="0"/>
                                          </p:stCondLst>
                                        </p:cTn>
                                        <p:tgtEl>
                                          <p:spTgt spid="31"/>
                                        </p:tgtEl>
                                        <p:attrNameLst>
                                          <p:attrName>style.visibility</p:attrName>
                                        </p:attrNameLst>
                                      </p:cBhvr>
                                      <p:to>
                                        <p:strVal val="visible"/>
                                      </p:to>
                                    </p:set>
                                    <p:animEffect transition="in" filter="wipe(left)">
                                      <p:cBhvr>
                                        <p:cTn id="236" dur="500"/>
                                        <p:tgtEl>
                                          <p:spTgt spid="31"/>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11"/>
                                        </p:tgtEl>
                                        <p:attrNameLst>
                                          <p:attrName>style.visibility</p:attrName>
                                        </p:attrNameLst>
                                      </p:cBhvr>
                                      <p:to>
                                        <p:strVal val="visible"/>
                                      </p:to>
                                    </p:set>
                                    <p:animEffect transition="in" filter="wipe(right)">
                                      <p:cBhvr>
                                        <p:cTn id="239" dur="500"/>
                                        <p:tgtEl>
                                          <p:spTgt spid="11"/>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12"/>
                                        </p:tgtEl>
                                        <p:attrNameLst>
                                          <p:attrName>style.visibility</p:attrName>
                                        </p:attrNameLst>
                                      </p:cBhvr>
                                      <p:to>
                                        <p:strVal val="visible"/>
                                      </p:to>
                                    </p:set>
                                    <p:animEffect transition="in" filter="wipe(right)">
                                      <p:cBhvr>
                                        <p:cTn id="242" dur="500"/>
                                        <p:tgtEl>
                                          <p:spTgt spid="12"/>
                                        </p:tgtEl>
                                      </p:cBhvr>
                                    </p:animEffect>
                                  </p:childTnLst>
                                </p:cTn>
                              </p:par>
                              <p:par>
                                <p:cTn id="243" presetID="22" presetClass="entr" presetSubtype="2" fill="hold" grpId="0" nodeType="withEffect">
                                  <p:stCondLst>
                                    <p:cond delay="0"/>
                                  </p:stCondLst>
                                  <p:childTnLst>
                                    <p:set>
                                      <p:cBhvr>
                                        <p:cTn id="244" dur="1" fill="hold">
                                          <p:stCondLst>
                                            <p:cond delay="0"/>
                                          </p:stCondLst>
                                        </p:cTn>
                                        <p:tgtEl>
                                          <p:spTgt spid="13"/>
                                        </p:tgtEl>
                                        <p:attrNameLst>
                                          <p:attrName>style.visibility</p:attrName>
                                        </p:attrNameLst>
                                      </p:cBhvr>
                                      <p:to>
                                        <p:strVal val="visible"/>
                                      </p:to>
                                    </p:set>
                                    <p:animEffect transition="in" filter="wipe(right)">
                                      <p:cBhvr>
                                        <p:cTn id="245" dur="500"/>
                                        <p:tgtEl>
                                          <p:spTgt spid="13"/>
                                        </p:tgtEl>
                                      </p:cBhvr>
                                    </p:animEffect>
                                  </p:childTnLst>
                                </p:cTn>
                              </p:par>
                              <p:par>
                                <p:cTn id="246" presetID="22" presetClass="entr" presetSubtype="2" fill="hold" grpId="0" nodeType="withEffect">
                                  <p:stCondLst>
                                    <p:cond delay="0"/>
                                  </p:stCondLst>
                                  <p:childTnLst>
                                    <p:set>
                                      <p:cBhvr>
                                        <p:cTn id="247" dur="1" fill="hold">
                                          <p:stCondLst>
                                            <p:cond delay="0"/>
                                          </p:stCondLst>
                                        </p:cTn>
                                        <p:tgtEl>
                                          <p:spTgt spid="14"/>
                                        </p:tgtEl>
                                        <p:attrNameLst>
                                          <p:attrName>style.visibility</p:attrName>
                                        </p:attrNameLst>
                                      </p:cBhvr>
                                      <p:to>
                                        <p:strVal val="visible"/>
                                      </p:to>
                                    </p:set>
                                    <p:animEffect transition="in" filter="wipe(right)">
                                      <p:cBhvr>
                                        <p:cTn id="248" dur="500"/>
                                        <p:tgtEl>
                                          <p:spTgt spid="14"/>
                                        </p:tgtEl>
                                      </p:cBhvr>
                                    </p:animEffect>
                                  </p:childTnLst>
                                </p:cTn>
                              </p:par>
                              <p:par>
                                <p:cTn id="249" presetID="22" presetClass="entr" presetSubtype="2" fill="hold" grpId="0" nodeType="withEffect">
                                  <p:stCondLst>
                                    <p:cond delay="0"/>
                                  </p:stCondLst>
                                  <p:childTnLst>
                                    <p:set>
                                      <p:cBhvr>
                                        <p:cTn id="250" dur="1" fill="hold">
                                          <p:stCondLst>
                                            <p:cond delay="0"/>
                                          </p:stCondLst>
                                        </p:cTn>
                                        <p:tgtEl>
                                          <p:spTgt spid="15"/>
                                        </p:tgtEl>
                                        <p:attrNameLst>
                                          <p:attrName>style.visibility</p:attrName>
                                        </p:attrNameLst>
                                      </p:cBhvr>
                                      <p:to>
                                        <p:strVal val="visible"/>
                                      </p:to>
                                    </p:set>
                                    <p:animEffect transition="in" filter="wipe(right)">
                                      <p:cBhvr>
                                        <p:cTn id="251" dur="500"/>
                                        <p:tgtEl>
                                          <p:spTgt spid="15"/>
                                        </p:tgtEl>
                                      </p:cBhvr>
                                    </p:animEffect>
                                  </p:childTnLst>
                                </p:cTn>
                              </p:par>
                              <p:par>
                                <p:cTn id="252" presetID="22" presetClass="entr" presetSubtype="2" fill="hold" grpId="0" nodeType="withEffect">
                                  <p:stCondLst>
                                    <p:cond delay="0"/>
                                  </p:stCondLst>
                                  <p:childTnLst>
                                    <p:set>
                                      <p:cBhvr>
                                        <p:cTn id="253" dur="1" fill="hold">
                                          <p:stCondLst>
                                            <p:cond delay="0"/>
                                          </p:stCondLst>
                                        </p:cTn>
                                        <p:tgtEl>
                                          <p:spTgt spid="16"/>
                                        </p:tgtEl>
                                        <p:attrNameLst>
                                          <p:attrName>style.visibility</p:attrName>
                                        </p:attrNameLst>
                                      </p:cBhvr>
                                      <p:to>
                                        <p:strVal val="visible"/>
                                      </p:to>
                                    </p:set>
                                    <p:animEffect transition="in" filter="wipe(right)">
                                      <p:cBhvr>
                                        <p:cTn id="254" dur="500"/>
                                        <p:tgtEl>
                                          <p:spTgt spid="16"/>
                                        </p:tgtEl>
                                      </p:cBhvr>
                                    </p:animEffect>
                                  </p:childTnLst>
                                </p:cTn>
                              </p:par>
                              <p:par>
                                <p:cTn id="255" presetID="22" presetClass="entr" presetSubtype="2" fill="hold" grpId="0" nodeType="withEffect">
                                  <p:stCondLst>
                                    <p:cond delay="0"/>
                                  </p:stCondLst>
                                  <p:childTnLst>
                                    <p:set>
                                      <p:cBhvr>
                                        <p:cTn id="256" dur="1" fill="hold">
                                          <p:stCondLst>
                                            <p:cond delay="0"/>
                                          </p:stCondLst>
                                        </p:cTn>
                                        <p:tgtEl>
                                          <p:spTgt spid="17"/>
                                        </p:tgtEl>
                                        <p:attrNameLst>
                                          <p:attrName>style.visibility</p:attrName>
                                        </p:attrNameLst>
                                      </p:cBhvr>
                                      <p:to>
                                        <p:strVal val="visible"/>
                                      </p:to>
                                    </p:set>
                                    <p:animEffect transition="in" filter="wipe(right)">
                                      <p:cBhvr>
                                        <p:cTn id="2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7" grpId="0"/>
      <p:bldP spid="38" grpId="0"/>
      <p:bldP spid="39" grpId="0"/>
      <p:bldP spid="40"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Freeform 471"/>
          <p:cNvSpPr>
            <a:spLocks/>
          </p:cNvSpPr>
          <p:nvPr/>
        </p:nvSpPr>
        <p:spPr bwMode="auto">
          <a:xfrm rot="1215897">
            <a:off x="1786306" y="3338586"/>
            <a:ext cx="1128815" cy="889000"/>
          </a:xfrm>
          <a:custGeom>
            <a:avLst/>
            <a:gdLst>
              <a:gd name="T0" fmla="*/ 100174740 w 1112"/>
              <a:gd name="T1" fmla="*/ 1008482511 h 864"/>
              <a:gd name="T2" fmla="*/ 0 w 1112"/>
              <a:gd name="T3" fmla="*/ 873084763 h 864"/>
              <a:gd name="T4" fmla="*/ 1197442121 w 1112"/>
              <a:gd name="T5" fmla="*/ 0 h 864"/>
              <a:gd name="T6" fmla="*/ 1295287761 w 1112"/>
              <a:gd name="T7" fmla="*/ 136565675 h 864"/>
              <a:gd name="T8" fmla="*/ 100174740 w 1112"/>
              <a:gd name="T9" fmla="*/ 1008482511 h 864"/>
              <a:gd name="T10" fmla="*/ 0 60000 65536"/>
              <a:gd name="T11" fmla="*/ 0 60000 65536"/>
              <a:gd name="T12" fmla="*/ 0 60000 65536"/>
              <a:gd name="T13" fmla="*/ 0 60000 65536"/>
              <a:gd name="T14" fmla="*/ 0 60000 65536"/>
              <a:gd name="T15" fmla="*/ 0 w 1112"/>
              <a:gd name="T16" fmla="*/ 0 h 864"/>
              <a:gd name="T17" fmla="*/ 1112 w 1112"/>
              <a:gd name="T18" fmla="*/ 864 h 864"/>
            </a:gdLst>
            <a:ahLst/>
            <a:cxnLst>
              <a:cxn ang="T10">
                <a:pos x="T0" y="T1"/>
              </a:cxn>
              <a:cxn ang="T11">
                <a:pos x="T2" y="T3"/>
              </a:cxn>
              <a:cxn ang="T12">
                <a:pos x="T4" y="T5"/>
              </a:cxn>
              <a:cxn ang="T13">
                <a:pos x="T6" y="T7"/>
              </a:cxn>
              <a:cxn ang="T14">
                <a:pos x="T8" y="T9"/>
              </a:cxn>
            </a:cxnLst>
            <a:rect l="T15" t="T16" r="T17" b="T18"/>
            <a:pathLst>
              <a:path w="1112" h="864">
                <a:moveTo>
                  <a:pt x="86" y="864"/>
                </a:moveTo>
                <a:lnTo>
                  <a:pt x="0" y="748"/>
                </a:lnTo>
                <a:lnTo>
                  <a:pt x="1028" y="0"/>
                </a:lnTo>
                <a:lnTo>
                  <a:pt x="1112" y="117"/>
                </a:lnTo>
                <a:lnTo>
                  <a:pt x="86" y="864"/>
                </a:lnTo>
                <a:close/>
              </a:path>
            </a:pathLst>
          </a:custGeom>
          <a:solidFill>
            <a:schemeClr val="accent4"/>
          </a:solidFill>
          <a:ln>
            <a:noFill/>
          </a:ln>
        </p:spPr>
        <p:txBody>
          <a:bodyPr lIns="86350" tIns="43175" rIns="86350" bIns="43175"/>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nvGrpSpPr>
          <p:cNvPr id="5" name="组合 4"/>
          <p:cNvGrpSpPr/>
          <p:nvPr/>
        </p:nvGrpSpPr>
        <p:grpSpPr>
          <a:xfrm>
            <a:off x="1506341" y="987574"/>
            <a:ext cx="6522043" cy="3581703"/>
            <a:chOff x="1497187" y="785788"/>
            <a:chExt cx="6934200" cy="3760788"/>
          </a:xfrm>
        </p:grpSpPr>
        <p:grpSp>
          <p:nvGrpSpPr>
            <p:cNvPr id="6" name="Group 193"/>
            <p:cNvGrpSpPr>
              <a:grpSpLocks/>
            </p:cNvGrpSpPr>
            <p:nvPr/>
          </p:nvGrpSpPr>
          <p:grpSpPr bwMode="auto">
            <a:xfrm>
              <a:off x="2900537" y="1047726"/>
              <a:ext cx="4716462" cy="3221037"/>
              <a:chOff x="1655" y="1509"/>
              <a:chExt cx="2971" cy="2029"/>
            </a:xfrm>
          </p:grpSpPr>
          <p:sp>
            <p:nvSpPr>
              <p:cNvPr id="219" name="Line 41"/>
              <p:cNvSpPr>
                <a:spLocks noChangeShapeType="1"/>
              </p:cNvSpPr>
              <p:nvPr/>
            </p:nvSpPr>
            <p:spPr bwMode="auto">
              <a:xfrm flipV="1">
                <a:off x="1655" y="3504"/>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0" name="Line 42"/>
              <p:cNvSpPr>
                <a:spLocks noChangeShapeType="1"/>
              </p:cNvSpPr>
              <p:nvPr/>
            </p:nvSpPr>
            <p:spPr bwMode="auto">
              <a:xfrm flipV="1">
                <a:off x="1655" y="343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1" name="Line 43"/>
              <p:cNvSpPr>
                <a:spLocks noChangeShapeType="1"/>
              </p:cNvSpPr>
              <p:nvPr/>
            </p:nvSpPr>
            <p:spPr bwMode="auto">
              <a:xfrm flipV="1">
                <a:off x="1655" y="3367"/>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2" name="Line 44"/>
              <p:cNvSpPr>
                <a:spLocks noChangeShapeType="1"/>
              </p:cNvSpPr>
              <p:nvPr/>
            </p:nvSpPr>
            <p:spPr bwMode="auto">
              <a:xfrm flipV="1">
                <a:off x="1655" y="3298"/>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3" name="Line 45"/>
              <p:cNvSpPr>
                <a:spLocks noChangeShapeType="1"/>
              </p:cNvSpPr>
              <p:nvPr/>
            </p:nvSpPr>
            <p:spPr bwMode="auto">
              <a:xfrm flipV="1">
                <a:off x="1655" y="3229"/>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4" name="Line 46"/>
              <p:cNvSpPr>
                <a:spLocks noChangeShapeType="1"/>
              </p:cNvSpPr>
              <p:nvPr/>
            </p:nvSpPr>
            <p:spPr bwMode="auto">
              <a:xfrm flipV="1">
                <a:off x="1655" y="3160"/>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5" name="Line 47"/>
              <p:cNvSpPr>
                <a:spLocks noChangeShapeType="1"/>
              </p:cNvSpPr>
              <p:nvPr/>
            </p:nvSpPr>
            <p:spPr bwMode="auto">
              <a:xfrm flipV="1">
                <a:off x="1655" y="3092"/>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6" name="Line 48"/>
              <p:cNvSpPr>
                <a:spLocks noChangeShapeType="1"/>
              </p:cNvSpPr>
              <p:nvPr/>
            </p:nvSpPr>
            <p:spPr bwMode="auto">
              <a:xfrm flipV="1">
                <a:off x="1655" y="302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7" name="Line 49"/>
              <p:cNvSpPr>
                <a:spLocks noChangeShapeType="1"/>
              </p:cNvSpPr>
              <p:nvPr/>
            </p:nvSpPr>
            <p:spPr bwMode="auto">
              <a:xfrm flipV="1">
                <a:off x="1655" y="295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8" name="Line 50"/>
              <p:cNvSpPr>
                <a:spLocks noChangeShapeType="1"/>
              </p:cNvSpPr>
              <p:nvPr/>
            </p:nvSpPr>
            <p:spPr bwMode="auto">
              <a:xfrm flipV="1">
                <a:off x="1655" y="288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9" name="Line 51"/>
              <p:cNvSpPr>
                <a:spLocks noChangeShapeType="1"/>
              </p:cNvSpPr>
              <p:nvPr/>
            </p:nvSpPr>
            <p:spPr bwMode="auto">
              <a:xfrm flipV="1">
                <a:off x="1655" y="2816"/>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0" name="Line 52"/>
              <p:cNvSpPr>
                <a:spLocks noChangeShapeType="1"/>
              </p:cNvSpPr>
              <p:nvPr/>
            </p:nvSpPr>
            <p:spPr bwMode="auto">
              <a:xfrm flipV="1">
                <a:off x="1655" y="2748"/>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1" name="Line 53"/>
              <p:cNvSpPr>
                <a:spLocks noChangeShapeType="1"/>
              </p:cNvSpPr>
              <p:nvPr/>
            </p:nvSpPr>
            <p:spPr bwMode="auto">
              <a:xfrm flipV="1">
                <a:off x="1655" y="2678"/>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2" name="Line 54"/>
              <p:cNvSpPr>
                <a:spLocks noChangeShapeType="1"/>
              </p:cNvSpPr>
              <p:nvPr/>
            </p:nvSpPr>
            <p:spPr bwMode="auto">
              <a:xfrm flipV="1">
                <a:off x="1655" y="2610"/>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3" name="Line 55"/>
              <p:cNvSpPr>
                <a:spLocks noChangeShapeType="1"/>
              </p:cNvSpPr>
              <p:nvPr/>
            </p:nvSpPr>
            <p:spPr bwMode="auto">
              <a:xfrm flipV="1">
                <a:off x="1655" y="2541"/>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4" name="Line 56"/>
              <p:cNvSpPr>
                <a:spLocks noChangeShapeType="1"/>
              </p:cNvSpPr>
              <p:nvPr/>
            </p:nvSpPr>
            <p:spPr bwMode="auto">
              <a:xfrm flipV="1">
                <a:off x="1655" y="247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5" name="Line 57"/>
              <p:cNvSpPr>
                <a:spLocks noChangeShapeType="1"/>
              </p:cNvSpPr>
              <p:nvPr/>
            </p:nvSpPr>
            <p:spPr bwMode="auto">
              <a:xfrm flipV="1">
                <a:off x="1655" y="2403"/>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6" name="Line 58"/>
              <p:cNvSpPr>
                <a:spLocks noChangeShapeType="1"/>
              </p:cNvSpPr>
              <p:nvPr/>
            </p:nvSpPr>
            <p:spPr bwMode="auto">
              <a:xfrm flipV="1">
                <a:off x="1655" y="233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7" name="Line 59"/>
              <p:cNvSpPr>
                <a:spLocks noChangeShapeType="1"/>
              </p:cNvSpPr>
              <p:nvPr/>
            </p:nvSpPr>
            <p:spPr bwMode="auto">
              <a:xfrm flipV="1">
                <a:off x="1655" y="2266"/>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8" name="Line 60"/>
              <p:cNvSpPr>
                <a:spLocks noChangeShapeType="1"/>
              </p:cNvSpPr>
              <p:nvPr/>
            </p:nvSpPr>
            <p:spPr bwMode="auto">
              <a:xfrm flipV="1">
                <a:off x="1655" y="2196"/>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9" name="Line 61"/>
              <p:cNvSpPr>
                <a:spLocks noChangeShapeType="1"/>
              </p:cNvSpPr>
              <p:nvPr/>
            </p:nvSpPr>
            <p:spPr bwMode="auto">
              <a:xfrm flipV="1">
                <a:off x="1655" y="2128"/>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0" name="Line 62"/>
              <p:cNvSpPr>
                <a:spLocks noChangeShapeType="1"/>
              </p:cNvSpPr>
              <p:nvPr/>
            </p:nvSpPr>
            <p:spPr bwMode="auto">
              <a:xfrm flipV="1">
                <a:off x="1655" y="2059"/>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1" name="Line 63"/>
              <p:cNvSpPr>
                <a:spLocks noChangeShapeType="1"/>
              </p:cNvSpPr>
              <p:nvPr/>
            </p:nvSpPr>
            <p:spPr bwMode="auto">
              <a:xfrm flipV="1">
                <a:off x="1655" y="1991"/>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2" name="Line 64"/>
              <p:cNvSpPr>
                <a:spLocks noChangeShapeType="1"/>
              </p:cNvSpPr>
              <p:nvPr/>
            </p:nvSpPr>
            <p:spPr bwMode="auto">
              <a:xfrm flipV="1">
                <a:off x="1655" y="1922"/>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3" name="Line 65"/>
              <p:cNvSpPr>
                <a:spLocks noChangeShapeType="1"/>
              </p:cNvSpPr>
              <p:nvPr/>
            </p:nvSpPr>
            <p:spPr bwMode="auto">
              <a:xfrm flipV="1">
                <a:off x="1655" y="185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4" name="Line 66"/>
              <p:cNvSpPr>
                <a:spLocks noChangeShapeType="1"/>
              </p:cNvSpPr>
              <p:nvPr/>
            </p:nvSpPr>
            <p:spPr bwMode="auto">
              <a:xfrm flipV="1">
                <a:off x="1655" y="178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5" name="Line 67"/>
              <p:cNvSpPr>
                <a:spLocks noChangeShapeType="1"/>
              </p:cNvSpPr>
              <p:nvPr/>
            </p:nvSpPr>
            <p:spPr bwMode="auto">
              <a:xfrm flipV="1">
                <a:off x="1655" y="171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6" name="Line 68"/>
              <p:cNvSpPr>
                <a:spLocks noChangeShapeType="1"/>
              </p:cNvSpPr>
              <p:nvPr/>
            </p:nvSpPr>
            <p:spPr bwMode="auto">
              <a:xfrm flipV="1">
                <a:off x="1655" y="1647"/>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7" name="Line 69"/>
              <p:cNvSpPr>
                <a:spLocks noChangeShapeType="1"/>
              </p:cNvSpPr>
              <p:nvPr/>
            </p:nvSpPr>
            <p:spPr bwMode="auto">
              <a:xfrm flipV="1">
                <a:off x="1655" y="1577"/>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8" name="Line 70"/>
              <p:cNvSpPr>
                <a:spLocks noChangeShapeType="1"/>
              </p:cNvSpPr>
              <p:nvPr/>
            </p:nvSpPr>
            <p:spPr bwMode="auto">
              <a:xfrm flipV="1">
                <a:off x="1655" y="1509"/>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9" name="Line 71"/>
              <p:cNvSpPr>
                <a:spLocks noChangeShapeType="1"/>
              </p:cNvSpPr>
              <p:nvPr/>
            </p:nvSpPr>
            <p:spPr bwMode="auto">
              <a:xfrm flipV="1">
                <a:off x="2399" y="3504"/>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0" name="Line 72"/>
              <p:cNvSpPr>
                <a:spLocks noChangeShapeType="1"/>
              </p:cNvSpPr>
              <p:nvPr/>
            </p:nvSpPr>
            <p:spPr bwMode="auto">
              <a:xfrm flipV="1">
                <a:off x="2399" y="343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1" name="Line 73"/>
              <p:cNvSpPr>
                <a:spLocks noChangeShapeType="1"/>
              </p:cNvSpPr>
              <p:nvPr/>
            </p:nvSpPr>
            <p:spPr bwMode="auto">
              <a:xfrm flipV="1">
                <a:off x="2399" y="3367"/>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2" name="Line 74"/>
              <p:cNvSpPr>
                <a:spLocks noChangeShapeType="1"/>
              </p:cNvSpPr>
              <p:nvPr/>
            </p:nvSpPr>
            <p:spPr bwMode="auto">
              <a:xfrm flipV="1">
                <a:off x="2399" y="3298"/>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3" name="Line 75"/>
              <p:cNvSpPr>
                <a:spLocks noChangeShapeType="1"/>
              </p:cNvSpPr>
              <p:nvPr/>
            </p:nvSpPr>
            <p:spPr bwMode="auto">
              <a:xfrm flipV="1">
                <a:off x="2399" y="3229"/>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4" name="Line 76"/>
              <p:cNvSpPr>
                <a:spLocks noChangeShapeType="1"/>
              </p:cNvSpPr>
              <p:nvPr/>
            </p:nvSpPr>
            <p:spPr bwMode="auto">
              <a:xfrm flipV="1">
                <a:off x="2399" y="3160"/>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5" name="Line 77"/>
              <p:cNvSpPr>
                <a:spLocks noChangeShapeType="1"/>
              </p:cNvSpPr>
              <p:nvPr/>
            </p:nvSpPr>
            <p:spPr bwMode="auto">
              <a:xfrm flipV="1">
                <a:off x="2399" y="3092"/>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6" name="Line 78"/>
              <p:cNvSpPr>
                <a:spLocks noChangeShapeType="1"/>
              </p:cNvSpPr>
              <p:nvPr/>
            </p:nvSpPr>
            <p:spPr bwMode="auto">
              <a:xfrm flipV="1">
                <a:off x="2399" y="302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7" name="Line 79"/>
              <p:cNvSpPr>
                <a:spLocks noChangeShapeType="1"/>
              </p:cNvSpPr>
              <p:nvPr/>
            </p:nvSpPr>
            <p:spPr bwMode="auto">
              <a:xfrm flipV="1">
                <a:off x="2399" y="295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8" name="Line 80"/>
              <p:cNvSpPr>
                <a:spLocks noChangeShapeType="1"/>
              </p:cNvSpPr>
              <p:nvPr/>
            </p:nvSpPr>
            <p:spPr bwMode="auto">
              <a:xfrm flipV="1">
                <a:off x="2399" y="288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9" name="Line 81"/>
              <p:cNvSpPr>
                <a:spLocks noChangeShapeType="1"/>
              </p:cNvSpPr>
              <p:nvPr/>
            </p:nvSpPr>
            <p:spPr bwMode="auto">
              <a:xfrm flipV="1">
                <a:off x="2399" y="2816"/>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0" name="Line 82"/>
              <p:cNvSpPr>
                <a:spLocks noChangeShapeType="1"/>
              </p:cNvSpPr>
              <p:nvPr/>
            </p:nvSpPr>
            <p:spPr bwMode="auto">
              <a:xfrm flipV="1">
                <a:off x="2399" y="2748"/>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1" name="Line 83"/>
              <p:cNvSpPr>
                <a:spLocks noChangeShapeType="1"/>
              </p:cNvSpPr>
              <p:nvPr/>
            </p:nvSpPr>
            <p:spPr bwMode="auto">
              <a:xfrm flipV="1">
                <a:off x="2399" y="2678"/>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2" name="Line 84"/>
              <p:cNvSpPr>
                <a:spLocks noChangeShapeType="1"/>
              </p:cNvSpPr>
              <p:nvPr/>
            </p:nvSpPr>
            <p:spPr bwMode="auto">
              <a:xfrm flipV="1">
                <a:off x="2399" y="2610"/>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3" name="Line 85"/>
              <p:cNvSpPr>
                <a:spLocks noChangeShapeType="1"/>
              </p:cNvSpPr>
              <p:nvPr/>
            </p:nvSpPr>
            <p:spPr bwMode="auto">
              <a:xfrm flipV="1">
                <a:off x="2399" y="2541"/>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4" name="Line 86"/>
              <p:cNvSpPr>
                <a:spLocks noChangeShapeType="1"/>
              </p:cNvSpPr>
              <p:nvPr/>
            </p:nvSpPr>
            <p:spPr bwMode="auto">
              <a:xfrm flipV="1">
                <a:off x="2399" y="247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5" name="Line 87"/>
              <p:cNvSpPr>
                <a:spLocks noChangeShapeType="1"/>
              </p:cNvSpPr>
              <p:nvPr/>
            </p:nvSpPr>
            <p:spPr bwMode="auto">
              <a:xfrm flipV="1">
                <a:off x="2399" y="2403"/>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6" name="Line 88"/>
              <p:cNvSpPr>
                <a:spLocks noChangeShapeType="1"/>
              </p:cNvSpPr>
              <p:nvPr/>
            </p:nvSpPr>
            <p:spPr bwMode="auto">
              <a:xfrm flipV="1">
                <a:off x="2399" y="233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7" name="Line 89"/>
              <p:cNvSpPr>
                <a:spLocks noChangeShapeType="1"/>
              </p:cNvSpPr>
              <p:nvPr/>
            </p:nvSpPr>
            <p:spPr bwMode="auto">
              <a:xfrm flipV="1">
                <a:off x="2399" y="2266"/>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8" name="Line 90"/>
              <p:cNvSpPr>
                <a:spLocks noChangeShapeType="1"/>
              </p:cNvSpPr>
              <p:nvPr/>
            </p:nvSpPr>
            <p:spPr bwMode="auto">
              <a:xfrm flipV="1">
                <a:off x="2399" y="2196"/>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9" name="Line 91"/>
              <p:cNvSpPr>
                <a:spLocks noChangeShapeType="1"/>
              </p:cNvSpPr>
              <p:nvPr/>
            </p:nvSpPr>
            <p:spPr bwMode="auto">
              <a:xfrm flipV="1">
                <a:off x="2399" y="2128"/>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0" name="Line 92"/>
              <p:cNvSpPr>
                <a:spLocks noChangeShapeType="1"/>
              </p:cNvSpPr>
              <p:nvPr/>
            </p:nvSpPr>
            <p:spPr bwMode="auto">
              <a:xfrm flipV="1">
                <a:off x="2399" y="2059"/>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1" name="Line 93"/>
              <p:cNvSpPr>
                <a:spLocks noChangeShapeType="1"/>
              </p:cNvSpPr>
              <p:nvPr/>
            </p:nvSpPr>
            <p:spPr bwMode="auto">
              <a:xfrm flipV="1">
                <a:off x="2399" y="1991"/>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2" name="Line 94"/>
              <p:cNvSpPr>
                <a:spLocks noChangeShapeType="1"/>
              </p:cNvSpPr>
              <p:nvPr/>
            </p:nvSpPr>
            <p:spPr bwMode="auto">
              <a:xfrm flipV="1">
                <a:off x="2399" y="1922"/>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3" name="Line 95"/>
              <p:cNvSpPr>
                <a:spLocks noChangeShapeType="1"/>
              </p:cNvSpPr>
              <p:nvPr/>
            </p:nvSpPr>
            <p:spPr bwMode="auto">
              <a:xfrm flipV="1">
                <a:off x="2399" y="185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4" name="Line 96"/>
              <p:cNvSpPr>
                <a:spLocks noChangeShapeType="1"/>
              </p:cNvSpPr>
              <p:nvPr/>
            </p:nvSpPr>
            <p:spPr bwMode="auto">
              <a:xfrm flipV="1">
                <a:off x="2399" y="178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5" name="Line 97"/>
              <p:cNvSpPr>
                <a:spLocks noChangeShapeType="1"/>
              </p:cNvSpPr>
              <p:nvPr/>
            </p:nvSpPr>
            <p:spPr bwMode="auto">
              <a:xfrm flipV="1">
                <a:off x="2399" y="171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6" name="Line 98"/>
              <p:cNvSpPr>
                <a:spLocks noChangeShapeType="1"/>
              </p:cNvSpPr>
              <p:nvPr/>
            </p:nvSpPr>
            <p:spPr bwMode="auto">
              <a:xfrm flipV="1">
                <a:off x="2399" y="1647"/>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7" name="Line 99"/>
              <p:cNvSpPr>
                <a:spLocks noChangeShapeType="1"/>
              </p:cNvSpPr>
              <p:nvPr/>
            </p:nvSpPr>
            <p:spPr bwMode="auto">
              <a:xfrm flipV="1">
                <a:off x="2399" y="1577"/>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8" name="Line 100"/>
              <p:cNvSpPr>
                <a:spLocks noChangeShapeType="1"/>
              </p:cNvSpPr>
              <p:nvPr/>
            </p:nvSpPr>
            <p:spPr bwMode="auto">
              <a:xfrm flipV="1">
                <a:off x="2399" y="1509"/>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9" name="Line 101"/>
              <p:cNvSpPr>
                <a:spLocks noChangeShapeType="1"/>
              </p:cNvSpPr>
              <p:nvPr/>
            </p:nvSpPr>
            <p:spPr bwMode="auto">
              <a:xfrm flipV="1">
                <a:off x="3137" y="3504"/>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0" name="Line 102"/>
              <p:cNvSpPr>
                <a:spLocks noChangeShapeType="1"/>
              </p:cNvSpPr>
              <p:nvPr/>
            </p:nvSpPr>
            <p:spPr bwMode="auto">
              <a:xfrm flipV="1">
                <a:off x="3137" y="343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1" name="Line 103"/>
              <p:cNvSpPr>
                <a:spLocks noChangeShapeType="1"/>
              </p:cNvSpPr>
              <p:nvPr/>
            </p:nvSpPr>
            <p:spPr bwMode="auto">
              <a:xfrm flipV="1">
                <a:off x="3137" y="3367"/>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2" name="Line 104"/>
              <p:cNvSpPr>
                <a:spLocks noChangeShapeType="1"/>
              </p:cNvSpPr>
              <p:nvPr/>
            </p:nvSpPr>
            <p:spPr bwMode="auto">
              <a:xfrm flipV="1">
                <a:off x="3137" y="3298"/>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3" name="Line 105"/>
              <p:cNvSpPr>
                <a:spLocks noChangeShapeType="1"/>
              </p:cNvSpPr>
              <p:nvPr/>
            </p:nvSpPr>
            <p:spPr bwMode="auto">
              <a:xfrm flipV="1">
                <a:off x="3137" y="3229"/>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4" name="Line 106"/>
              <p:cNvSpPr>
                <a:spLocks noChangeShapeType="1"/>
              </p:cNvSpPr>
              <p:nvPr/>
            </p:nvSpPr>
            <p:spPr bwMode="auto">
              <a:xfrm flipV="1">
                <a:off x="3137" y="3160"/>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5" name="Line 107"/>
              <p:cNvSpPr>
                <a:spLocks noChangeShapeType="1"/>
              </p:cNvSpPr>
              <p:nvPr/>
            </p:nvSpPr>
            <p:spPr bwMode="auto">
              <a:xfrm flipV="1">
                <a:off x="3137" y="3092"/>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6" name="Line 108"/>
              <p:cNvSpPr>
                <a:spLocks noChangeShapeType="1"/>
              </p:cNvSpPr>
              <p:nvPr/>
            </p:nvSpPr>
            <p:spPr bwMode="auto">
              <a:xfrm flipV="1">
                <a:off x="3137" y="302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7" name="Line 109"/>
              <p:cNvSpPr>
                <a:spLocks noChangeShapeType="1"/>
              </p:cNvSpPr>
              <p:nvPr/>
            </p:nvSpPr>
            <p:spPr bwMode="auto">
              <a:xfrm flipV="1">
                <a:off x="3137" y="295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8" name="Line 110"/>
              <p:cNvSpPr>
                <a:spLocks noChangeShapeType="1"/>
              </p:cNvSpPr>
              <p:nvPr/>
            </p:nvSpPr>
            <p:spPr bwMode="auto">
              <a:xfrm flipV="1">
                <a:off x="3137" y="288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9" name="Line 111"/>
              <p:cNvSpPr>
                <a:spLocks noChangeShapeType="1"/>
              </p:cNvSpPr>
              <p:nvPr/>
            </p:nvSpPr>
            <p:spPr bwMode="auto">
              <a:xfrm flipV="1">
                <a:off x="3137" y="2816"/>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0" name="Line 112"/>
              <p:cNvSpPr>
                <a:spLocks noChangeShapeType="1"/>
              </p:cNvSpPr>
              <p:nvPr/>
            </p:nvSpPr>
            <p:spPr bwMode="auto">
              <a:xfrm flipV="1">
                <a:off x="3137" y="2748"/>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1" name="Line 113"/>
              <p:cNvSpPr>
                <a:spLocks noChangeShapeType="1"/>
              </p:cNvSpPr>
              <p:nvPr/>
            </p:nvSpPr>
            <p:spPr bwMode="auto">
              <a:xfrm flipV="1">
                <a:off x="3137" y="2678"/>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2" name="Line 114"/>
              <p:cNvSpPr>
                <a:spLocks noChangeShapeType="1"/>
              </p:cNvSpPr>
              <p:nvPr/>
            </p:nvSpPr>
            <p:spPr bwMode="auto">
              <a:xfrm flipV="1">
                <a:off x="3137" y="2610"/>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3" name="Line 115"/>
              <p:cNvSpPr>
                <a:spLocks noChangeShapeType="1"/>
              </p:cNvSpPr>
              <p:nvPr/>
            </p:nvSpPr>
            <p:spPr bwMode="auto">
              <a:xfrm flipV="1">
                <a:off x="3137" y="2541"/>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4" name="Line 116"/>
              <p:cNvSpPr>
                <a:spLocks noChangeShapeType="1"/>
              </p:cNvSpPr>
              <p:nvPr/>
            </p:nvSpPr>
            <p:spPr bwMode="auto">
              <a:xfrm flipV="1">
                <a:off x="3137" y="247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5" name="Line 117"/>
              <p:cNvSpPr>
                <a:spLocks noChangeShapeType="1"/>
              </p:cNvSpPr>
              <p:nvPr/>
            </p:nvSpPr>
            <p:spPr bwMode="auto">
              <a:xfrm flipV="1">
                <a:off x="3137" y="2403"/>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6" name="Line 118"/>
              <p:cNvSpPr>
                <a:spLocks noChangeShapeType="1"/>
              </p:cNvSpPr>
              <p:nvPr/>
            </p:nvSpPr>
            <p:spPr bwMode="auto">
              <a:xfrm flipV="1">
                <a:off x="3137" y="233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7" name="Line 119"/>
              <p:cNvSpPr>
                <a:spLocks noChangeShapeType="1"/>
              </p:cNvSpPr>
              <p:nvPr/>
            </p:nvSpPr>
            <p:spPr bwMode="auto">
              <a:xfrm flipV="1">
                <a:off x="3137" y="2266"/>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8" name="Line 120"/>
              <p:cNvSpPr>
                <a:spLocks noChangeShapeType="1"/>
              </p:cNvSpPr>
              <p:nvPr/>
            </p:nvSpPr>
            <p:spPr bwMode="auto">
              <a:xfrm flipV="1">
                <a:off x="3137" y="2196"/>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9" name="Line 121"/>
              <p:cNvSpPr>
                <a:spLocks noChangeShapeType="1"/>
              </p:cNvSpPr>
              <p:nvPr/>
            </p:nvSpPr>
            <p:spPr bwMode="auto">
              <a:xfrm flipV="1">
                <a:off x="3137" y="2128"/>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0" name="Line 122"/>
              <p:cNvSpPr>
                <a:spLocks noChangeShapeType="1"/>
              </p:cNvSpPr>
              <p:nvPr/>
            </p:nvSpPr>
            <p:spPr bwMode="auto">
              <a:xfrm flipV="1">
                <a:off x="3137" y="2059"/>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1" name="Line 123"/>
              <p:cNvSpPr>
                <a:spLocks noChangeShapeType="1"/>
              </p:cNvSpPr>
              <p:nvPr/>
            </p:nvSpPr>
            <p:spPr bwMode="auto">
              <a:xfrm flipV="1">
                <a:off x="3137" y="1991"/>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2" name="Line 124"/>
              <p:cNvSpPr>
                <a:spLocks noChangeShapeType="1"/>
              </p:cNvSpPr>
              <p:nvPr/>
            </p:nvSpPr>
            <p:spPr bwMode="auto">
              <a:xfrm flipV="1">
                <a:off x="3137" y="1922"/>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3" name="Line 125"/>
              <p:cNvSpPr>
                <a:spLocks noChangeShapeType="1"/>
              </p:cNvSpPr>
              <p:nvPr/>
            </p:nvSpPr>
            <p:spPr bwMode="auto">
              <a:xfrm flipV="1">
                <a:off x="3137" y="185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4" name="Line 126"/>
              <p:cNvSpPr>
                <a:spLocks noChangeShapeType="1"/>
              </p:cNvSpPr>
              <p:nvPr/>
            </p:nvSpPr>
            <p:spPr bwMode="auto">
              <a:xfrm flipV="1">
                <a:off x="3137" y="178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5" name="Line 127"/>
              <p:cNvSpPr>
                <a:spLocks noChangeShapeType="1"/>
              </p:cNvSpPr>
              <p:nvPr/>
            </p:nvSpPr>
            <p:spPr bwMode="auto">
              <a:xfrm flipV="1">
                <a:off x="3137" y="171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6" name="Line 128"/>
              <p:cNvSpPr>
                <a:spLocks noChangeShapeType="1"/>
              </p:cNvSpPr>
              <p:nvPr/>
            </p:nvSpPr>
            <p:spPr bwMode="auto">
              <a:xfrm flipV="1">
                <a:off x="3137" y="1647"/>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7" name="Line 129"/>
              <p:cNvSpPr>
                <a:spLocks noChangeShapeType="1"/>
              </p:cNvSpPr>
              <p:nvPr/>
            </p:nvSpPr>
            <p:spPr bwMode="auto">
              <a:xfrm flipV="1">
                <a:off x="3137" y="1577"/>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8" name="Line 130"/>
              <p:cNvSpPr>
                <a:spLocks noChangeShapeType="1"/>
              </p:cNvSpPr>
              <p:nvPr/>
            </p:nvSpPr>
            <p:spPr bwMode="auto">
              <a:xfrm flipV="1">
                <a:off x="3137" y="1509"/>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9" name="Line 131"/>
              <p:cNvSpPr>
                <a:spLocks noChangeShapeType="1"/>
              </p:cNvSpPr>
              <p:nvPr/>
            </p:nvSpPr>
            <p:spPr bwMode="auto">
              <a:xfrm flipV="1">
                <a:off x="3887" y="3504"/>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0" name="Line 132"/>
              <p:cNvSpPr>
                <a:spLocks noChangeShapeType="1"/>
              </p:cNvSpPr>
              <p:nvPr/>
            </p:nvSpPr>
            <p:spPr bwMode="auto">
              <a:xfrm flipV="1">
                <a:off x="3887" y="343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1" name="Line 133"/>
              <p:cNvSpPr>
                <a:spLocks noChangeShapeType="1"/>
              </p:cNvSpPr>
              <p:nvPr/>
            </p:nvSpPr>
            <p:spPr bwMode="auto">
              <a:xfrm flipV="1">
                <a:off x="3887" y="3367"/>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2" name="Line 134"/>
              <p:cNvSpPr>
                <a:spLocks noChangeShapeType="1"/>
              </p:cNvSpPr>
              <p:nvPr/>
            </p:nvSpPr>
            <p:spPr bwMode="auto">
              <a:xfrm flipV="1">
                <a:off x="3887" y="3298"/>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3" name="Line 135"/>
              <p:cNvSpPr>
                <a:spLocks noChangeShapeType="1"/>
              </p:cNvSpPr>
              <p:nvPr/>
            </p:nvSpPr>
            <p:spPr bwMode="auto">
              <a:xfrm flipV="1">
                <a:off x="3887" y="3229"/>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4" name="Line 136"/>
              <p:cNvSpPr>
                <a:spLocks noChangeShapeType="1"/>
              </p:cNvSpPr>
              <p:nvPr/>
            </p:nvSpPr>
            <p:spPr bwMode="auto">
              <a:xfrm flipV="1">
                <a:off x="3887" y="3160"/>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5" name="Line 137"/>
              <p:cNvSpPr>
                <a:spLocks noChangeShapeType="1"/>
              </p:cNvSpPr>
              <p:nvPr/>
            </p:nvSpPr>
            <p:spPr bwMode="auto">
              <a:xfrm flipV="1">
                <a:off x="3887" y="3092"/>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6" name="Line 138"/>
              <p:cNvSpPr>
                <a:spLocks noChangeShapeType="1"/>
              </p:cNvSpPr>
              <p:nvPr/>
            </p:nvSpPr>
            <p:spPr bwMode="auto">
              <a:xfrm flipV="1">
                <a:off x="3887" y="302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7" name="Line 139"/>
              <p:cNvSpPr>
                <a:spLocks noChangeShapeType="1"/>
              </p:cNvSpPr>
              <p:nvPr/>
            </p:nvSpPr>
            <p:spPr bwMode="auto">
              <a:xfrm flipV="1">
                <a:off x="3887" y="295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8" name="Line 140"/>
              <p:cNvSpPr>
                <a:spLocks noChangeShapeType="1"/>
              </p:cNvSpPr>
              <p:nvPr/>
            </p:nvSpPr>
            <p:spPr bwMode="auto">
              <a:xfrm flipV="1">
                <a:off x="3887" y="288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9" name="Line 141"/>
              <p:cNvSpPr>
                <a:spLocks noChangeShapeType="1"/>
              </p:cNvSpPr>
              <p:nvPr/>
            </p:nvSpPr>
            <p:spPr bwMode="auto">
              <a:xfrm flipV="1">
                <a:off x="3887" y="2816"/>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0" name="Line 142"/>
              <p:cNvSpPr>
                <a:spLocks noChangeShapeType="1"/>
              </p:cNvSpPr>
              <p:nvPr/>
            </p:nvSpPr>
            <p:spPr bwMode="auto">
              <a:xfrm flipV="1">
                <a:off x="3887" y="2748"/>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1" name="Line 143"/>
              <p:cNvSpPr>
                <a:spLocks noChangeShapeType="1"/>
              </p:cNvSpPr>
              <p:nvPr/>
            </p:nvSpPr>
            <p:spPr bwMode="auto">
              <a:xfrm flipV="1">
                <a:off x="3887" y="2678"/>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2" name="Line 144"/>
              <p:cNvSpPr>
                <a:spLocks noChangeShapeType="1"/>
              </p:cNvSpPr>
              <p:nvPr/>
            </p:nvSpPr>
            <p:spPr bwMode="auto">
              <a:xfrm flipV="1">
                <a:off x="3887" y="2610"/>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3" name="Line 145"/>
              <p:cNvSpPr>
                <a:spLocks noChangeShapeType="1"/>
              </p:cNvSpPr>
              <p:nvPr/>
            </p:nvSpPr>
            <p:spPr bwMode="auto">
              <a:xfrm flipV="1">
                <a:off x="3887" y="2541"/>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4" name="Line 146"/>
              <p:cNvSpPr>
                <a:spLocks noChangeShapeType="1"/>
              </p:cNvSpPr>
              <p:nvPr/>
            </p:nvSpPr>
            <p:spPr bwMode="auto">
              <a:xfrm flipV="1">
                <a:off x="3887" y="247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5" name="Line 147"/>
              <p:cNvSpPr>
                <a:spLocks noChangeShapeType="1"/>
              </p:cNvSpPr>
              <p:nvPr/>
            </p:nvSpPr>
            <p:spPr bwMode="auto">
              <a:xfrm flipV="1">
                <a:off x="3887" y="2403"/>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6" name="Line 148"/>
              <p:cNvSpPr>
                <a:spLocks noChangeShapeType="1"/>
              </p:cNvSpPr>
              <p:nvPr/>
            </p:nvSpPr>
            <p:spPr bwMode="auto">
              <a:xfrm flipV="1">
                <a:off x="3887" y="233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7" name="Line 149"/>
              <p:cNvSpPr>
                <a:spLocks noChangeShapeType="1"/>
              </p:cNvSpPr>
              <p:nvPr/>
            </p:nvSpPr>
            <p:spPr bwMode="auto">
              <a:xfrm flipV="1">
                <a:off x="3887" y="2266"/>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8" name="Line 150"/>
              <p:cNvSpPr>
                <a:spLocks noChangeShapeType="1"/>
              </p:cNvSpPr>
              <p:nvPr/>
            </p:nvSpPr>
            <p:spPr bwMode="auto">
              <a:xfrm flipV="1">
                <a:off x="3887" y="2196"/>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9" name="Line 151"/>
              <p:cNvSpPr>
                <a:spLocks noChangeShapeType="1"/>
              </p:cNvSpPr>
              <p:nvPr/>
            </p:nvSpPr>
            <p:spPr bwMode="auto">
              <a:xfrm flipV="1">
                <a:off x="3887" y="2128"/>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0" name="Line 152"/>
              <p:cNvSpPr>
                <a:spLocks noChangeShapeType="1"/>
              </p:cNvSpPr>
              <p:nvPr/>
            </p:nvSpPr>
            <p:spPr bwMode="auto">
              <a:xfrm flipV="1">
                <a:off x="3887" y="2059"/>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1" name="Line 153"/>
              <p:cNvSpPr>
                <a:spLocks noChangeShapeType="1"/>
              </p:cNvSpPr>
              <p:nvPr/>
            </p:nvSpPr>
            <p:spPr bwMode="auto">
              <a:xfrm flipV="1">
                <a:off x="3887" y="1991"/>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2" name="Line 154"/>
              <p:cNvSpPr>
                <a:spLocks noChangeShapeType="1"/>
              </p:cNvSpPr>
              <p:nvPr/>
            </p:nvSpPr>
            <p:spPr bwMode="auto">
              <a:xfrm flipV="1">
                <a:off x="3887" y="1922"/>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3" name="Line 155"/>
              <p:cNvSpPr>
                <a:spLocks noChangeShapeType="1"/>
              </p:cNvSpPr>
              <p:nvPr/>
            </p:nvSpPr>
            <p:spPr bwMode="auto">
              <a:xfrm flipV="1">
                <a:off x="3887" y="185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4" name="Line 156"/>
              <p:cNvSpPr>
                <a:spLocks noChangeShapeType="1"/>
              </p:cNvSpPr>
              <p:nvPr/>
            </p:nvSpPr>
            <p:spPr bwMode="auto">
              <a:xfrm flipV="1">
                <a:off x="3887" y="178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5" name="Line 157"/>
              <p:cNvSpPr>
                <a:spLocks noChangeShapeType="1"/>
              </p:cNvSpPr>
              <p:nvPr/>
            </p:nvSpPr>
            <p:spPr bwMode="auto">
              <a:xfrm flipV="1">
                <a:off x="3887" y="171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6" name="Line 158"/>
              <p:cNvSpPr>
                <a:spLocks noChangeShapeType="1"/>
              </p:cNvSpPr>
              <p:nvPr/>
            </p:nvSpPr>
            <p:spPr bwMode="auto">
              <a:xfrm flipV="1">
                <a:off x="3887" y="1647"/>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7" name="Line 159"/>
              <p:cNvSpPr>
                <a:spLocks noChangeShapeType="1"/>
              </p:cNvSpPr>
              <p:nvPr/>
            </p:nvSpPr>
            <p:spPr bwMode="auto">
              <a:xfrm flipV="1">
                <a:off x="3887" y="1577"/>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8" name="Line 160"/>
              <p:cNvSpPr>
                <a:spLocks noChangeShapeType="1"/>
              </p:cNvSpPr>
              <p:nvPr/>
            </p:nvSpPr>
            <p:spPr bwMode="auto">
              <a:xfrm flipV="1">
                <a:off x="3887" y="1509"/>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9" name="Line 161"/>
              <p:cNvSpPr>
                <a:spLocks noChangeShapeType="1"/>
              </p:cNvSpPr>
              <p:nvPr/>
            </p:nvSpPr>
            <p:spPr bwMode="auto">
              <a:xfrm flipV="1">
                <a:off x="4625" y="3504"/>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0" name="Line 162"/>
              <p:cNvSpPr>
                <a:spLocks noChangeShapeType="1"/>
              </p:cNvSpPr>
              <p:nvPr/>
            </p:nvSpPr>
            <p:spPr bwMode="auto">
              <a:xfrm flipV="1">
                <a:off x="4625" y="343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1" name="Line 163"/>
              <p:cNvSpPr>
                <a:spLocks noChangeShapeType="1"/>
              </p:cNvSpPr>
              <p:nvPr/>
            </p:nvSpPr>
            <p:spPr bwMode="auto">
              <a:xfrm flipV="1">
                <a:off x="4625" y="3367"/>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2" name="Line 164"/>
              <p:cNvSpPr>
                <a:spLocks noChangeShapeType="1"/>
              </p:cNvSpPr>
              <p:nvPr/>
            </p:nvSpPr>
            <p:spPr bwMode="auto">
              <a:xfrm flipV="1">
                <a:off x="4625" y="3298"/>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3" name="Line 165"/>
              <p:cNvSpPr>
                <a:spLocks noChangeShapeType="1"/>
              </p:cNvSpPr>
              <p:nvPr/>
            </p:nvSpPr>
            <p:spPr bwMode="auto">
              <a:xfrm flipV="1">
                <a:off x="4625" y="3229"/>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4" name="Line 166"/>
              <p:cNvSpPr>
                <a:spLocks noChangeShapeType="1"/>
              </p:cNvSpPr>
              <p:nvPr/>
            </p:nvSpPr>
            <p:spPr bwMode="auto">
              <a:xfrm flipV="1">
                <a:off x="4625" y="3160"/>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5" name="Line 167"/>
              <p:cNvSpPr>
                <a:spLocks noChangeShapeType="1"/>
              </p:cNvSpPr>
              <p:nvPr/>
            </p:nvSpPr>
            <p:spPr bwMode="auto">
              <a:xfrm flipV="1">
                <a:off x="4625" y="3092"/>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6" name="Line 168"/>
              <p:cNvSpPr>
                <a:spLocks noChangeShapeType="1"/>
              </p:cNvSpPr>
              <p:nvPr/>
            </p:nvSpPr>
            <p:spPr bwMode="auto">
              <a:xfrm flipV="1">
                <a:off x="4625" y="302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7" name="Line 169"/>
              <p:cNvSpPr>
                <a:spLocks noChangeShapeType="1"/>
              </p:cNvSpPr>
              <p:nvPr/>
            </p:nvSpPr>
            <p:spPr bwMode="auto">
              <a:xfrm flipV="1">
                <a:off x="4625" y="295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8" name="Line 170"/>
              <p:cNvSpPr>
                <a:spLocks noChangeShapeType="1"/>
              </p:cNvSpPr>
              <p:nvPr/>
            </p:nvSpPr>
            <p:spPr bwMode="auto">
              <a:xfrm flipV="1">
                <a:off x="4625" y="288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9" name="Line 171"/>
              <p:cNvSpPr>
                <a:spLocks noChangeShapeType="1"/>
              </p:cNvSpPr>
              <p:nvPr/>
            </p:nvSpPr>
            <p:spPr bwMode="auto">
              <a:xfrm flipV="1">
                <a:off x="4625" y="2816"/>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0" name="Line 172"/>
              <p:cNvSpPr>
                <a:spLocks noChangeShapeType="1"/>
              </p:cNvSpPr>
              <p:nvPr/>
            </p:nvSpPr>
            <p:spPr bwMode="auto">
              <a:xfrm flipV="1">
                <a:off x="4625" y="2748"/>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1" name="Line 173"/>
              <p:cNvSpPr>
                <a:spLocks noChangeShapeType="1"/>
              </p:cNvSpPr>
              <p:nvPr/>
            </p:nvSpPr>
            <p:spPr bwMode="auto">
              <a:xfrm flipV="1">
                <a:off x="4625" y="2678"/>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2" name="Line 174"/>
              <p:cNvSpPr>
                <a:spLocks noChangeShapeType="1"/>
              </p:cNvSpPr>
              <p:nvPr/>
            </p:nvSpPr>
            <p:spPr bwMode="auto">
              <a:xfrm flipV="1">
                <a:off x="4625" y="2610"/>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3" name="Line 175"/>
              <p:cNvSpPr>
                <a:spLocks noChangeShapeType="1"/>
              </p:cNvSpPr>
              <p:nvPr/>
            </p:nvSpPr>
            <p:spPr bwMode="auto">
              <a:xfrm flipV="1">
                <a:off x="4625" y="2541"/>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4" name="Line 176"/>
              <p:cNvSpPr>
                <a:spLocks noChangeShapeType="1"/>
              </p:cNvSpPr>
              <p:nvPr/>
            </p:nvSpPr>
            <p:spPr bwMode="auto">
              <a:xfrm flipV="1">
                <a:off x="4625" y="2473"/>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5" name="Line 177"/>
              <p:cNvSpPr>
                <a:spLocks noChangeShapeType="1"/>
              </p:cNvSpPr>
              <p:nvPr/>
            </p:nvSpPr>
            <p:spPr bwMode="auto">
              <a:xfrm flipV="1">
                <a:off x="4625" y="2403"/>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6" name="Line 178"/>
              <p:cNvSpPr>
                <a:spLocks noChangeShapeType="1"/>
              </p:cNvSpPr>
              <p:nvPr/>
            </p:nvSpPr>
            <p:spPr bwMode="auto">
              <a:xfrm flipV="1">
                <a:off x="4625" y="233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7" name="Line 179"/>
              <p:cNvSpPr>
                <a:spLocks noChangeShapeType="1"/>
              </p:cNvSpPr>
              <p:nvPr/>
            </p:nvSpPr>
            <p:spPr bwMode="auto">
              <a:xfrm flipV="1">
                <a:off x="4625" y="2266"/>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8" name="Line 180"/>
              <p:cNvSpPr>
                <a:spLocks noChangeShapeType="1"/>
              </p:cNvSpPr>
              <p:nvPr/>
            </p:nvSpPr>
            <p:spPr bwMode="auto">
              <a:xfrm flipV="1">
                <a:off x="4625" y="2196"/>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59" name="Line 181"/>
              <p:cNvSpPr>
                <a:spLocks noChangeShapeType="1"/>
              </p:cNvSpPr>
              <p:nvPr/>
            </p:nvSpPr>
            <p:spPr bwMode="auto">
              <a:xfrm flipV="1">
                <a:off x="4625" y="2128"/>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0" name="Line 182"/>
              <p:cNvSpPr>
                <a:spLocks noChangeShapeType="1"/>
              </p:cNvSpPr>
              <p:nvPr/>
            </p:nvSpPr>
            <p:spPr bwMode="auto">
              <a:xfrm flipV="1">
                <a:off x="4625" y="2059"/>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1" name="Line 183"/>
              <p:cNvSpPr>
                <a:spLocks noChangeShapeType="1"/>
              </p:cNvSpPr>
              <p:nvPr/>
            </p:nvSpPr>
            <p:spPr bwMode="auto">
              <a:xfrm flipV="1">
                <a:off x="4625" y="1991"/>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2" name="Line 184"/>
              <p:cNvSpPr>
                <a:spLocks noChangeShapeType="1"/>
              </p:cNvSpPr>
              <p:nvPr/>
            </p:nvSpPr>
            <p:spPr bwMode="auto">
              <a:xfrm flipV="1">
                <a:off x="4625" y="1922"/>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3" name="Line 185"/>
              <p:cNvSpPr>
                <a:spLocks noChangeShapeType="1"/>
              </p:cNvSpPr>
              <p:nvPr/>
            </p:nvSpPr>
            <p:spPr bwMode="auto">
              <a:xfrm flipV="1">
                <a:off x="4625" y="185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4" name="Line 186"/>
              <p:cNvSpPr>
                <a:spLocks noChangeShapeType="1"/>
              </p:cNvSpPr>
              <p:nvPr/>
            </p:nvSpPr>
            <p:spPr bwMode="auto">
              <a:xfrm flipV="1">
                <a:off x="4625" y="1784"/>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5" name="Line 187"/>
              <p:cNvSpPr>
                <a:spLocks noChangeShapeType="1"/>
              </p:cNvSpPr>
              <p:nvPr/>
            </p:nvSpPr>
            <p:spPr bwMode="auto">
              <a:xfrm flipV="1">
                <a:off x="4625" y="1715"/>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6" name="Line 188"/>
              <p:cNvSpPr>
                <a:spLocks noChangeShapeType="1"/>
              </p:cNvSpPr>
              <p:nvPr/>
            </p:nvSpPr>
            <p:spPr bwMode="auto">
              <a:xfrm flipV="1">
                <a:off x="4625" y="1647"/>
                <a:ext cx="1" cy="33"/>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7" name="Line 189"/>
              <p:cNvSpPr>
                <a:spLocks noChangeShapeType="1"/>
              </p:cNvSpPr>
              <p:nvPr/>
            </p:nvSpPr>
            <p:spPr bwMode="auto">
              <a:xfrm flipV="1">
                <a:off x="4625" y="1577"/>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68" name="Line 190"/>
              <p:cNvSpPr>
                <a:spLocks noChangeShapeType="1"/>
              </p:cNvSpPr>
              <p:nvPr/>
            </p:nvSpPr>
            <p:spPr bwMode="auto">
              <a:xfrm flipV="1">
                <a:off x="4625" y="1509"/>
                <a:ext cx="1" cy="34"/>
              </a:xfrm>
              <a:prstGeom prst="line">
                <a:avLst/>
              </a:prstGeom>
              <a:noFill/>
              <a:ln w="9525"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grpSp>
        <p:grpSp>
          <p:nvGrpSpPr>
            <p:cNvPr id="7" name="Group 436"/>
            <p:cNvGrpSpPr>
              <a:grpSpLocks/>
            </p:cNvGrpSpPr>
            <p:nvPr/>
          </p:nvGrpSpPr>
          <p:grpSpPr bwMode="auto">
            <a:xfrm>
              <a:off x="1798812" y="1025501"/>
              <a:ext cx="5827712" cy="2589212"/>
              <a:chOff x="961" y="1495"/>
              <a:chExt cx="3671" cy="1631"/>
            </a:xfrm>
          </p:grpSpPr>
          <p:sp>
            <p:nvSpPr>
              <p:cNvPr id="9" name="Line 197"/>
              <p:cNvSpPr>
                <a:spLocks noChangeShapeType="1"/>
              </p:cNvSpPr>
              <p:nvPr/>
            </p:nvSpPr>
            <p:spPr bwMode="auto">
              <a:xfrm>
                <a:off x="961"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 name="Line 198"/>
              <p:cNvSpPr>
                <a:spLocks noChangeShapeType="1"/>
              </p:cNvSpPr>
              <p:nvPr/>
            </p:nvSpPr>
            <p:spPr bwMode="auto">
              <a:xfrm>
                <a:off x="1033"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 name="Line 199"/>
              <p:cNvSpPr>
                <a:spLocks noChangeShapeType="1"/>
              </p:cNvSpPr>
              <p:nvPr/>
            </p:nvSpPr>
            <p:spPr bwMode="auto">
              <a:xfrm>
                <a:off x="1104"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 name="Line 200"/>
              <p:cNvSpPr>
                <a:spLocks noChangeShapeType="1"/>
              </p:cNvSpPr>
              <p:nvPr/>
            </p:nvSpPr>
            <p:spPr bwMode="auto">
              <a:xfrm>
                <a:off x="1175"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 name="Line 201"/>
              <p:cNvSpPr>
                <a:spLocks noChangeShapeType="1"/>
              </p:cNvSpPr>
              <p:nvPr/>
            </p:nvSpPr>
            <p:spPr bwMode="auto">
              <a:xfrm>
                <a:off x="1246"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 name="Line 202"/>
              <p:cNvSpPr>
                <a:spLocks noChangeShapeType="1"/>
              </p:cNvSpPr>
              <p:nvPr/>
            </p:nvSpPr>
            <p:spPr bwMode="auto">
              <a:xfrm>
                <a:off x="1319"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 name="Line 203"/>
              <p:cNvSpPr>
                <a:spLocks noChangeShapeType="1"/>
              </p:cNvSpPr>
              <p:nvPr/>
            </p:nvSpPr>
            <p:spPr bwMode="auto">
              <a:xfrm>
                <a:off x="1390"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 name="Line 204"/>
              <p:cNvSpPr>
                <a:spLocks noChangeShapeType="1"/>
              </p:cNvSpPr>
              <p:nvPr/>
            </p:nvSpPr>
            <p:spPr bwMode="auto">
              <a:xfrm>
                <a:off x="1461"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 name="Line 205"/>
              <p:cNvSpPr>
                <a:spLocks noChangeShapeType="1"/>
              </p:cNvSpPr>
              <p:nvPr/>
            </p:nvSpPr>
            <p:spPr bwMode="auto">
              <a:xfrm>
                <a:off x="1532"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 name="Line 206"/>
              <p:cNvSpPr>
                <a:spLocks noChangeShapeType="1"/>
              </p:cNvSpPr>
              <p:nvPr/>
            </p:nvSpPr>
            <p:spPr bwMode="auto">
              <a:xfrm>
                <a:off x="1602"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 name="Line 207"/>
              <p:cNvSpPr>
                <a:spLocks noChangeShapeType="1"/>
              </p:cNvSpPr>
              <p:nvPr/>
            </p:nvSpPr>
            <p:spPr bwMode="auto">
              <a:xfrm>
                <a:off x="1675"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 name="Line 208"/>
              <p:cNvSpPr>
                <a:spLocks noChangeShapeType="1"/>
              </p:cNvSpPr>
              <p:nvPr/>
            </p:nvSpPr>
            <p:spPr bwMode="auto">
              <a:xfrm>
                <a:off x="1746"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 name="Line 209"/>
              <p:cNvSpPr>
                <a:spLocks noChangeShapeType="1"/>
              </p:cNvSpPr>
              <p:nvPr/>
            </p:nvSpPr>
            <p:spPr bwMode="auto">
              <a:xfrm>
                <a:off x="1817"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2" name="Line 210"/>
              <p:cNvSpPr>
                <a:spLocks noChangeShapeType="1"/>
              </p:cNvSpPr>
              <p:nvPr/>
            </p:nvSpPr>
            <p:spPr bwMode="auto">
              <a:xfrm>
                <a:off x="1888"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3" name="Line 211"/>
              <p:cNvSpPr>
                <a:spLocks noChangeShapeType="1"/>
              </p:cNvSpPr>
              <p:nvPr/>
            </p:nvSpPr>
            <p:spPr bwMode="auto">
              <a:xfrm>
                <a:off x="1960"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4" name="Line 212"/>
              <p:cNvSpPr>
                <a:spLocks noChangeShapeType="1"/>
              </p:cNvSpPr>
              <p:nvPr/>
            </p:nvSpPr>
            <p:spPr bwMode="auto">
              <a:xfrm>
                <a:off x="2031"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5" name="Line 213"/>
              <p:cNvSpPr>
                <a:spLocks noChangeShapeType="1"/>
              </p:cNvSpPr>
              <p:nvPr/>
            </p:nvSpPr>
            <p:spPr bwMode="auto">
              <a:xfrm>
                <a:off x="2102"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6" name="Line 214"/>
              <p:cNvSpPr>
                <a:spLocks noChangeShapeType="1"/>
              </p:cNvSpPr>
              <p:nvPr/>
            </p:nvSpPr>
            <p:spPr bwMode="auto">
              <a:xfrm>
                <a:off x="2173"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7" name="Line 215"/>
              <p:cNvSpPr>
                <a:spLocks noChangeShapeType="1"/>
              </p:cNvSpPr>
              <p:nvPr/>
            </p:nvSpPr>
            <p:spPr bwMode="auto">
              <a:xfrm>
                <a:off x="2244"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8" name="Line 216"/>
              <p:cNvSpPr>
                <a:spLocks noChangeShapeType="1"/>
              </p:cNvSpPr>
              <p:nvPr/>
            </p:nvSpPr>
            <p:spPr bwMode="auto">
              <a:xfrm>
                <a:off x="2316"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9" name="Line 217"/>
              <p:cNvSpPr>
                <a:spLocks noChangeShapeType="1"/>
              </p:cNvSpPr>
              <p:nvPr/>
            </p:nvSpPr>
            <p:spPr bwMode="auto">
              <a:xfrm>
                <a:off x="2387"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0" name="Line 218"/>
              <p:cNvSpPr>
                <a:spLocks noChangeShapeType="1"/>
              </p:cNvSpPr>
              <p:nvPr/>
            </p:nvSpPr>
            <p:spPr bwMode="auto">
              <a:xfrm>
                <a:off x="2458"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1" name="Line 219"/>
              <p:cNvSpPr>
                <a:spLocks noChangeShapeType="1"/>
              </p:cNvSpPr>
              <p:nvPr/>
            </p:nvSpPr>
            <p:spPr bwMode="auto">
              <a:xfrm>
                <a:off x="2529"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2" name="Line 220"/>
              <p:cNvSpPr>
                <a:spLocks noChangeShapeType="1"/>
              </p:cNvSpPr>
              <p:nvPr/>
            </p:nvSpPr>
            <p:spPr bwMode="auto">
              <a:xfrm>
                <a:off x="2602"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3" name="Line 221"/>
              <p:cNvSpPr>
                <a:spLocks noChangeShapeType="1"/>
              </p:cNvSpPr>
              <p:nvPr/>
            </p:nvSpPr>
            <p:spPr bwMode="auto">
              <a:xfrm>
                <a:off x="2673"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4" name="Line 222"/>
              <p:cNvSpPr>
                <a:spLocks noChangeShapeType="1"/>
              </p:cNvSpPr>
              <p:nvPr/>
            </p:nvSpPr>
            <p:spPr bwMode="auto">
              <a:xfrm>
                <a:off x="2744"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7" name="Line 223"/>
              <p:cNvSpPr>
                <a:spLocks noChangeShapeType="1"/>
              </p:cNvSpPr>
              <p:nvPr/>
            </p:nvSpPr>
            <p:spPr bwMode="auto">
              <a:xfrm>
                <a:off x="2814"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8" name="Line 224"/>
              <p:cNvSpPr>
                <a:spLocks noChangeShapeType="1"/>
              </p:cNvSpPr>
              <p:nvPr/>
            </p:nvSpPr>
            <p:spPr bwMode="auto">
              <a:xfrm>
                <a:off x="2887"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39" name="Line 225"/>
              <p:cNvSpPr>
                <a:spLocks noChangeShapeType="1"/>
              </p:cNvSpPr>
              <p:nvPr/>
            </p:nvSpPr>
            <p:spPr bwMode="auto">
              <a:xfrm>
                <a:off x="2958"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0" name="Line 226"/>
              <p:cNvSpPr>
                <a:spLocks noChangeShapeType="1"/>
              </p:cNvSpPr>
              <p:nvPr/>
            </p:nvSpPr>
            <p:spPr bwMode="auto">
              <a:xfrm>
                <a:off x="3029"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1" name="Line 227"/>
              <p:cNvSpPr>
                <a:spLocks noChangeShapeType="1"/>
              </p:cNvSpPr>
              <p:nvPr/>
            </p:nvSpPr>
            <p:spPr bwMode="auto">
              <a:xfrm>
                <a:off x="3100"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2" name="Line 228"/>
              <p:cNvSpPr>
                <a:spLocks noChangeShapeType="1"/>
              </p:cNvSpPr>
              <p:nvPr/>
            </p:nvSpPr>
            <p:spPr bwMode="auto">
              <a:xfrm>
                <a:off x="3171"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3" name="Line 229"/>
              <p:cNvSpPr>
                <a:spLocks noChangeShapeType="1"/>
              </p:cNvSpPr>
              <p:nvPr/>
            </p:nvSpPr>
            <p:spPr bwMode="auto">
              <a:xfrm>
                <a:off x="3243"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4" name="Line 230"/>
              <p:cNvSpPr>
                <a:spLocks noChangeShapeType="1"/>
              </p:cNvSpPr>
              <p:nvPr/>
            </p:nvSpPr>
            <p:spPr bwMode="auto">
              <a:xfrm>
                <a:off x="3314"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5" name="Line 231"/>
              <p:cNvSpPr>
                <a:spLocks noChangeShapeType="1"/>
              </p:cNvSpPr>
              <p:nvPr/>
            </p:nvSpPr>
            <p:spPr bwMode="auto">
              <a:xfrm>
                <a:off x="3385"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6" name="Line 232"/>
              <p:cNvSpPr>
                <a:spLocks noChangeShapeType="1"/>
              </p:cNvSpPr>
              <p:nvPr/>
            </p:nvSpPr>
            <p:spPr bwMode="auto">
              <a:xfrm>
                <a:off x="3456"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7" name="Line 233"/>
              <p:cNvSpPr>
                <a:spLocks noChangeShapeType="1"/>
              </p:cNvSpPr>
              <p:nvPr/>
            </p:nvSpPr>
            <p:spPr bwMode="auto">
              <a:xfrm>
                <a:off x="3528"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8" name="Line 234"/>
              <p:cNvSpPr>
                <a:spLocks noChangeShapeType="1"/>
              </p:cNvSpPr>
              <p:nvPr/>
            </p:nvSpPr>
            <p:spPr bwMode="auto">
              <a:xfrm>
                <a:off x="3599"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49" name="Line 235"/>
              <p:cNvSpPr>
                <a:spLocks noChangeShapeType="1"/>
              </p:cNvSpPr>
              <p:nvPr/>
            </p:nvSpPr>
            <p:spPr bwMode="auto">
              <a:xfrm>
                <a:off x="3670"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0" name="Line 236"/>
              <p:cNvSpPr>
                <a:spLocks noChangeShapeType="1"/>
              </p:cNvSpPr>
              <p:nvPr/>
            </p:nvSpPr>
            <p:spPr bwMode="auto">
              <a:xfrm>
                <a:off x="3741"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1" name="Line 237"/>
              <p:cNvSpPr>
                <a:spLocks noChangeShapeType="1"/>
              </p:cNvSpPr>
              <p:nvPr/>
            </p:nvSpPr>
            <p:spPr bwMode="auto">
              <a:xfrm>
                <a:off x="3812"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2" name="Line 238"/>
              <p:cNvSpPr>
                <a:spLocks noChangeShapeType="1"/>
              </p:cNvSpPr>
              <p:nvPr/>
            </p:nvSpPr>
            <p:spPr bwMode="auto">
              <a:xfrm>
                <a:off x="3885"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3" name="Line 239"/>
              <p:cNvSpPr>
                <a:spLocks noChangeShapeType="1"/>
              </p:cNvSpPr>
              <p:nvPr/>
            </p:nvSpPr>
            <p:spPr bwMode="auto">
              <a:xfrm>
                <a:off x="3955"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4" name="Line 240"/>
              <p:cNvSpPr>
                <a:spLocks noChangeShapeType="1"/>
              </p:cNvSpPr>
              <p:nvPr/>
            </p:nvSpPr>
            <p:spPr bwMode="auto">
              <a:xfrm>
                <a:off x="4026"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5" name="Line 241"/>
              <p:cNvSpPr>
                <a:spLocks noChangeShapeType="1"/>
              </p:cNvSpPr>
              <p:nvPr/>
            </p:nvSpPr>
            <p:spPr bwMode="auto">
              <a:xfrm>
                <a:off x="4097"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6" name="Line 242"/>
              <p:cNvSpPr>
                <a:spLocks noChangeShapeType="1"/>
              </p:cNvSpPr>
              <p:nvPr/>
            </p:nvSpPr>
            <p:spPr bwMode="auto">
              <a:xfrm>
                <a:off x="4170"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7" name="Line 243"/>
              <p:cNvSpPr>
                <a:spLocks noChangeShapeType="1"/>
              </p:cNvSpPr>
              <p:nvPr/>
            </p:nvSpPr>
            <p:spPr bwMode="auto">
              <a:xfrm>
                <a:off x="4241"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8" name="Line 244"/>
              <p:cNvSpPr>
                <a:spLocks noChangeShapeType="1"/>
              </p:cNvSpPr>
              <p:nvPr/>
            </p:nvSpPr>
            <p:spPr bwMode="auto">
              <a:xfrm>
                <a:off x="4312"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59" name="Line 245"/>
              <p:cNvSpPr>
                <a:spLocks noChangeShapeType="1"/>
              </p:cNvSpPr>
              <p:nvPr/>
            </p:nvSpPr>
            <p:spPr bwMode="auto">
              <a:xfrm>
                <a:off x="4383"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0" name="Line 246"/>
              <p:cNvSpPr>
                <a:spLocks noChangeShapeType="1"/>
              </p:cNvSpPr>
              <p:nvPr/>
            </p:nvSpPr>
            <p:spPr bwMode="auto">
              <a:xfrm>
                <a:off x="4455" y="149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1" name="Line 247"/>
              <p:cNvSpPr>
                <a:spLocks noChangeShapeType="1"/>
              </p:cNvSpPr>
              <p:nvPr/>
            </p:nvSpPr>
            <p:spPr bwMode="auto">
              <a:xfrm>
                <a:off x="4526"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2" name="Line 248"/>
              <p:cNvSpPr>
                <a:spLocks noChangeShapeType="1"/>
              </p:cNvSpPr>
              <p:nvPr/>
            </p:nvSpPr>
            <p:spPr bwMode="auto">
              <a:xfrm>
                <a:off x="4597" y="149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3" name="Line 256"/>
              <p:cNvSpPr>
                <a:spLocks noChangeShapeType="1"/>
              </p:cNvSpPr>
              <p:nvPr/>
            </p:nvSpPr>
            <p:spPr bwMode="auto">
              <a:xfrm>
                <a:off x="961"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4" name="Line 257"/>
              <p:cNvSpPr>
                <a:spLocks noChangeShapeType="1"/>
              </p:cNvSpPr>
              <p:nvPr/>
            </p:nvSpPr>
            <p:spPr bwMode="auto">
              <a:xfrm>
                <a:off x="1033"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5" name="Line 258"/>
              <p:cNvSpPr>
                <a:spLocks noChangeShapeType="1"/>
              </p:cNvSpPr>
              <p:nvPr/>
            </p:nvSpPr>
            <p:spPr bwMode="auto">
              <a:xfrm>
                <a:off x="1104"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6" name="Line 259"/>
              <p:cNvSpPr>
                <a:spLocks noChangeShapeType="1"/>
              </p:cNvSpPr>
              <p:nvPr/>
            </p:nvSpPr>
            <p:spPr bwMode="auto">
              <a:xfrm>
                <a:off x="1175"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7" name="Line 260"/>
              <p:cNvSpPr>
                <a:spLocks noChangeShapeType="1"/>
              </p:cNvSpPr>
              <p:nvPr/>
            </p:nvSpPr>
            <p:spPr bwMode="auto">
              <a:xfrm>
                <a:off x="1246"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8" name="Line 261"/>
              <p:cNvSpPr>
                <a:spLocks noChangeShapeType="1"/>
              </p:cNvSpPr>
              <p:nvPr/>
            </p:nvSpPr>
            <p:spPr bwMode="auto">
              <a:xfrm>
                <a:off x="1319"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69" name="Line 262"/>
              <p:cNvSpPr>
                <a:spLocks noChangeShapeType="1"/>
              </p:cNvSpPr>
              <p:nvPr/>
            </p:nvSpPr>
            <p:spPr bwMode="auto">
              <a:xfrm>
                <a:off x="1390"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0" name="Line 263"/>
              <p:cNvSpPr>
                <a:spLocks noChangeShapeType="1"/>
              </p:cNvSpPr>
              <p:nvPr/>
            </p:nvSpPr>
            <p:spPr bwMode="auto">
              <a:xfrm>
                <a:off x="1461"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1" name="Line 264"/>
              <p:cNvSpPr>
                <a:spLocks noChangeShapeType="1"/>
              </p:cNvSpPr>
              <p:nvPr/>
            </p:nvSpPr>
            <p:spPr bwMode="auto">
              <a:xfrm>
                <a:off x="1532"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2" name="Line 265"/>
              <p:cNvSpPr>
                <a:spLocks noChangeShapeType="1"/>
              </p:cNvSpPr>
              <p:nvPr/>
            </p:nvSpPr>
            <p:spPr bwMode="auto">
              <a:xfrm>
                <a:off x="1602"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3" name="Line 266"/>
              <p:cNvSpPr>
                <a:spLocks noChangeShapeType="1"/>
              </p:cNvSpPr>
              <p:nvPr/>
            </p:nvSpPr>
            <p:spPr bwMode="auto">
              <a:xfrm>
                <a:off x="1675"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4" name="Line 267"/>
              <p:cNvSpPr>
                <a:spLocks noChangeShapeType="1"/>
              </p:cNvSpPr>
              <p:nvPr/>
            </p:nvSpPr>
            <p:spPr bwMode="auto">
              <a:xfrm>
                <a:off x="1746"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5" name="Line 268"/>
              <p:cNvSpPr>
                <a:spLocks noChangeShapeType="1"/>
              </p:cNvSpPr>
              <p:nvPr/>
            </p:nvSpPr>
            <p:spPr bwMode="auto">
              <a:xfrm>
                <a:off x="1817"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6" name="Line 269"/>
              <p:cNvSpPr>
                <a:spLocks noChangeShapeType="1"/>
              </p:cNvSpPr>
              <p:nvPr/>
            </p:nvSpPr>
            <p:spPr bwMode="auto">
              <a:xfrm>
                <a:off x="1888"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7" name="Line 270"/>
              <p:cNvSpPr>
                <a:spLocks noChangeShapeType="1"/>
              </p:cNvSpPr>
              <p:nvPr/>
            </p:nvSpPr>
            <p:spPr bwMode="auto">
              <a:xfrm>
                <a:off x="1960"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8" name="Line 271"/>
              <p:cNvSpPr>
                <a:spLocks noChangeShapeType="1"/>
              </p:cNvSpPr>
              <p:nvPr/>
            </p:nvSpPr>
            <p:spPr bwMode="auto">
              <a:xfrm>
                <a:off x="2031"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79" name="Line 272"/>
              <p:cNvSpPr>
                <a:spLocks noChangeShapeType="1"/>
              </p:cNvSpPr>
              <p:nvPr/>
            </p:nvSpPr>
            <p:spPr bwMode="auto">
              <a:xfrm>
                <a:off x="2102"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0" name="Line 273"/>
              <p:cNvSpPr>
                <a:spLocks noChangeShapeType="1"/>
              </p:cNvSpPr>
              <p:nvPr/>
            </p:nvSpPr>
            <p:spPr bwMode="auto">
              <a:xfrm>
                <a:off x="2173"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1" name="Line 274"/>
              <p:cNvSpPr>
                <a:spLocks noChangeShapeType="1"/>
              </p:cNvSpPr>
              <p:nvPr/>
            </p:nvSpPr>
            <p:spPr bwMode="auto">
              <a:xfrm>
                <a:off x="2244"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2" name="Line 275"/>
              <p:cNvSpPr>
                <a:spLocks noChangeShapeType="1"/>
              </p:cNvSpPr>
              <p:nvPr/>
            </p:nvSpPr>
            <p:spPr bwMode="auto">
              <a:xfrm>
                <a:off x="2316"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3" name="Line 276"/>
              <p:cNvSpPr>
                <a:spLocks noChangeShapeType="1"/>
              </p:cNvSpPr>
              <p:nvPr/>
            </p:nvSpPr>
            <p:spPr bwMode="auto">
              <a:xfrm>
                <a:off x="2387"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4" name="Line 277"/>
              <p:cNvSpPr>
                <a:spLocks noChangeShapeType="1"/>
              </p:cNvSpPr>
              <p:nvPr/>
            </p:nvSpPr>
            <p:spPr bwMode="auto">
              <a:xfrm>
                <a:off x="2458"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5" name="Line 278"/>
              <p:cNvSpPr>
                <a:spLocks noChangeShapeType="1"/>
              </p:cNvSpPr>
              <p:nvPr/>
            </p:nvSpPr>
            <p:spPr bwMode="auto">
              <a:xfrm>
                <a:off x="2529"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6" name="Line 279"/>
              <p:cNvSpPr>
                <a:spLocks noChangeShapeType="1"/>
              </p:cNvSpPr>
              <p:nvPr/>
            </p:nvSpPr>
            <p:spPr bwMode="auto">
              <a:xfrm>
                <a:off x="2602"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7" name="Line 280"/>
              <p:cNvSpPr>
                <a:spLocks noChangeShapeType="1"/>
              </p:cNvSpPr>
              <p:nvPr/>
            </p:nvSpPr>
            <p:spPr bwMode="auto">
              <a:xfrm>
                <a:off x="2673"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8" name="Line 281"/>
              <p:cNvSpPr>
                <a:spLocks noChangeShapeType="1"/>
              </p:cNvSpPr>
              <p:nvPr/>
            </p:nvSpPr>
            <p:spPr bwMode="auto">
              <a:xfrm>
                <a:off x="2744"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89" name="Line 282"/>
              <p:cNvSpPr>
                <a:spLocks noChangeShapeType="1"/>
              </p:cNvSpPr>
              <p:nvPr/>
            </p:nvSpPr>
            <p:spPr bwMode="auto">
              <a:xfrm>
                <a:off x="2814"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0" name="Line 283"/>
              <p:cNvSpPr>
                <a:spLocks noChangeShapeType="1"/>
              </p:cNvSpPr>
              <p:nvPr/>
            </p:nvSpPr>
            <p:spPr bwMode="auto">
              <a:xfrm>
                <a:off x="2887"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1" name="Line 284"/>
              <p:cNvSpPr>
                <a:spLocks noChangeShapeType="1"/>
              </p:cNvSpPr>
              <p:nvPr/>
            </p:nvSpPr>
            <p:spPr bwMode="auto">
              <a:xfrm>
                <a:off x="2958"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2" name="Line 285"/>
              <p:cNvSpPr>
                <a:spLocks noChangeShapeType="1"/>
              </p:cNvSpPr>
              <p:nvPr/>
            </p:nvSpPr>
            <p:spPr bwMode="auto">
              <a:xfrm>
                <a:off x="3029"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3" name="Line 286"/>
              <p:cNvSpPr>
                <a:spLocks noChangeShapeType="1"/>
              </p:cNvSpPr>
              <p:nvPr/>
            </p:nvSpPr>
            <p:spPr bwMode="auto">
              <a:xfrm>
                <a:off x="3100"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4" name="Line 287"/>
              <p:cNvSpPr>
                <a:spLocks noChangeShapeType="1"/>
              </p:cNvSpPr>
              <p:nvPr/>
            </p:nvSpPr>
            <p:spPr bwMode="auto">
              <a:xfrm>
                <a:off x="3171"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5" name="Line 288"/>
              <p:cNvSpPr>
                <a:spLocks noChangeShapeType="1"/>
              </p:cNvSpPr>
              <p:nvPr/>
            </p:nvSpPr>
            <p:spPr bwMode="auto">
              <a:xfrm>
                <a:off x="3243"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6" name="Line 289"/>
              <p:cNvSpPr>
                <a:spLocks noChangeShapeType="1"/>
              </p:cNvSpPr>
              <p:nvPr/>
            </p:nvSpPr>
            <p:spPr bwMode="auto">
              <a:xfrm>
                <a:off x="3314"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7" name="Line 290"/>
              <p:cNvSpPr>
                <a:spLocks noChangeShapeType="1"/>
              </p:cNvSpPr>
              <p:nvPr/>
            </p:nvSpPr>
            <p:spPr bwMode="auto">
              <a:xfrm>
                <a:off x="3385"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8" name="Line 291"/>
              <p:cNvSpPr>
                <a:spLocks noChangeShapeType="1"/>
              </p:cNvSpPr>
              <p:nvPr/>
            </p:nvSpPr>
            <p:spPr bwMode="auto">
              <a:xfrm>
                <a:off x="3456"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99" name="Line 292"/>
              <p:cNvSpPr>
                <a:spLocks noChangeShapeType="1"/>
              </p:cNvSpPr>
              <p:nvPr/>
            </p:nvSpPr>
            <p:spPr bwMode="auto">
              <a:xfrm>
                <a:off x="3528"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0" name="Line 293"/>
              <p:cNvSpPr>
                <a:spLocks noChangeShapeType="1"/>
              </p:cNvSpPr>
              <p:nvPr/>
            </p:nvSpPr>
            <p:spPr bwMode="auto">
              <a:xfrm>
                <a:off x="3599"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1" name="Line 294"/>
              <p:cNvSpPr>
                <a:spLocks noChangeShapeType="1"/>
              </p:cNvSpPr>
              <p:nvPr/>
            </p:nvSpPr>
            <p:spPr bwMode="auto">
              <a:xfrm>
                <a:off x="3670"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2" name="Line 295"/>
              <p:cNvSpPr>
                <a:spLocks noChangeShapeType="1"/>
              </p:cNvSpPr>
              <p:nvPr/>
            </p:nvSpPr>
            <p:spPr bwMode="auto">
              <a:xfrm>
                <a:off x="3741"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3" name="Line 296"/>
              <p:cNvSpPr>
                <a:spLocks noChangeShapeType="1"/>
              </p:cNvSpPr>
              <p:nvPr/>
            </p:nvSpPr>
            <p:spPr bwMode="auto">
              <a:xfrm>
                <a:off x="3812"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4" name="Line 297"/>
              <p:cNvSpPr>
                <a:spLocks noChangeShapeType="1"/>
              </p:cNvSpPr>
              <p:nvPr/>
            </p:nvSpPr>
            <p:spPr bwMode="auto">
              <a:xfrm>
                <a:off x="3885"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5" name="Line 298"/>
              <p:cNvSpPr>
                <a:spLocks noChangeShapeType="1"/>
              </p:cNvSpPr>
              <p:nvPr/>
            </p:nvSpPr>
            <p:spPr bwMode="auto">
              <a:xfrm>
                <a:off x="3955"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6" name="Line 299"/>
              <p:cNvSpPr>
                <a:spLocks noChangeShapeType="1"/>
              </p:cNvSpPr>
              <p:nvPr/>
            </p:nvSpPr>
            <p:spPr bwMode="auto">
              <a:xfrm>
                <a:off x="4026"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7" name="Line 300"/>
              <p:cNvSpPr>
                <a:spLocks noChangeShapeType="1"/>
              </p:cNvSpPr>
              <p:nvPr/>
            </p:nvSpPr>
            <p:spPr bwMode="auto">
              <a:xfrm>
                <a:off x="4097"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8" name="Line 301"/>
              <p:cNvSpPr>
                <a:spLocks noChangeShapeType="1"/>
              </p:cNvSpPr>
              <p:nvPr/>
            </p:nvSpPr>
            <p:spPr bwMode="auto">
              <a:xfrm>
                <a:off x="4170"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09" name="Line 302"/>
              <p:cNvSpPr>
                <a:spLocks noChangeShapeType="1"/>
              </p:cNvSpPr>
              <p:nvPr/>
            </p:nvSpPr>
            <p:spPr bwMode="auto">
              <a:xfrm>
                <a:off x="4241"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0" name="Line 303"/>
              <p:cNvSpPr>
                <a:spLocks noChangeShapeType="1"/>
              </p:cNvSpPr>
              <p:nvPr/>
            </p:nvSpPr>
            <p:spPr bwMode="auto">
              <a:xfrm>
                <a:off x="4312"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1" name="Line 304"/>
              <p:cNvSpPr>
                <a:spLocks noChangeShapeType="1"/>
              </p:cNvSpPr>
              <p:nvPr/>
            </p:nvSpPr>
            <p:spPr bwMode="auto">
              <a:xfrm>
                <a:off x="4383"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2" name="Line 305"/>
              <p:cNvSpPr>
                <a:spLocks noChangeShapeType="1"/>
              </p:cNvSpPr>
              <p:nvPr/>
            </p:nvSpPr>
            <p:spPr bwMode="auto">
              <a:xfrm>
                <a:off x="4455" y="2039"/>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3" name="Line 306"/>
              <p:cNvSpPr>
                <a:spLocks noChangeShapeType="1"/>
              </p:cNvSpPr>
              <p:nvPr/>
            </p:nvSpPr>
            <p:spPr bwMode="auto">
              <a:xfrm>
                <a:off x="4526"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4" name="Line 307"/>
              <p:cNvSpPr>
                <a:spLocks noChangeShapeType="1"/>
              </p:cNvSpPr>
              <p:nvPr/>
            </p:nvSpPr>
            <p:spPr bwMode="auto">
              <a:xfrm>
                <a:off x="4597" y="2039"/>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5" name="Line 315"/>
              <p:cNvSpPr>
                <a:spLocks noChangeShapeType="1"/>
              </p:cNvSpPr>
              <p:nvPr/>
            </p:nvSpPr>
            <p:spPr bwMode="auto">
              <a:xfrm>
                <a:off x="961"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6" name="Line 316"/>
              <p:cNvSpPr>
                <a:spLocks noChangeShapeType="1"/>
              </p:cNvSpPr>
              <p:nvPr/>
            </p:nvSpPr>
            <p:spPr bwMode="auto">
              <a:xfrm>
                <a:off x="1033"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7" name="Line 317"/>
              <p:cNvSpPr>
                <a:spLocks noChangeShapeType="1"/>
              </p:cNvSpPr>
              <p:nvPr/>
            </p:nvSpPr>
            <p:spPr bwMode="auto">
              <a:xfrm>
                <a:off x="1104"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8" name="Line 318"/>
              <p:cNvSpPr>
                <a:spLocks noChangeShapeType="1"/>
              </p:cNvSpPr>
              <p:nvPr/>
            </p:nvSpPr>
            <p:spPr bwMode="auto">
              <a:xfrm>
                <a:off x="1175"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19" name="Line 319"/>
              <p:cNvSpPr>
                <a:spLocks noChangeShapeType="1"/>
              </p:cNvSpPr>
              <p:nvPr/>
            </p:nvSpPr>
            <p:spPr bwMode="auto">
              <a:xfrm>
                <a:off x="1246"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0" name="Line 320"/>
              <p:cNvSpPr>
                <a:spLocks noChangeShapeType="1"/>
              </p:cNvSpPr>
              <p:nvPr/>
            </p:nvSpPr>
            <p:spPr bwMode="auto">
              <a:xfrm>
                <a:off x="1319"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1" name="Line 321"/>
              <p:cNvSpPr>
                <a:spLocks noChangeShapeType="1"/>
              </p:cNvSpPr>
              <p:nvPr/>
            </p:nvSpPr>
            <p:spPr bwMode="auto">
              <a:xfrm>
                <a:off x="1390"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2" name="Line 322"/>
              <p:cNvSpPr>
                <a:spLocks noChangeShapeType="1"/>
              </p:cNvSpPr>
              <p:nvPr/>
            </p:nvSpPr>
            <p:spPr bwMode="auto">
              <a:xfrm>
                <a:off x="1461"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3" name="Line 323"/>
              <p:cNvSpPr>
                <a:spLocks noChangeShapeType="1"/>
              </p:cNvSpPr>
              <p:nvPr/>
            </p:nvSpPr>
            <p:spPr bwMode="auto">
              <a:xfrm>
                <a:off x="1532"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4" name="Line 324"/>
              <p:cNvSpPr>
                <a:spLocks noChangeShapeType="1"/>
              </p:cNvSpPr>
              <p:nvPr/>
            </p:nvSpPr>
            <p:spPr bwMode="auto">
              <a:xfrm>
                <a:off x="1602"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5" name="Line 325"/>
              <p:cNvSpPr>
                <a:spLocks noChangeShapeType="1"/>
              </p:cNvSpPr>
              <p:nvPr/>
            </p:nvSpPr>
            <p:spPr bwMode="auto">
              <a:xfrm>
                <a:off x="1675"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6" name="Line 326"/>
              <p:cNvSpPr>
                <a:spLocks noChangeShapeType="1"/>
              </p:cNvSpPr>
              <p:nvPr/>
            </p:nvSpPr>
            <p:spPr bwMode="auto">
              <a:xfrm>
                <a:off x="1746"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7" name="Line 327"/>
              <p:cNvSpPr>
                <a:spLocks noChangeShapeType="1"/>
              </p:cNvSpPr>
              <p:nvPr/>
            </p:nvSpPr>
            <p:spPr bwMode="auto">
              <a:xfrm>
                <a:off x="1817"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8" name="Line 328"/>
              <p:cNvSpPr>
                <a:spLocks noChangeShapeType="1"/>
              </p:cNvSpPr>
              <p:nvPr/>
            </p:nvSpPr>
            <p:spPr bwMode="auto">
              <a:xfrm>
                <a:off x="1888"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29" name="Line 329"/>
              <p:cNvSpPr>
                <a:spLocks noChangeShapeType="1"/>
              </p:cNvSpPr>
              <p:nvPr/>
            </p:nvSpPr>
            <p:spPr bwMode="auto">
              <a:xfrm>
                <a:off x="1960"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0" name="Line 330"/>
              <p:cNvSpPr>
                <a:spLocks noChangeShapeType="1"/>
              </p:cNvSpPr>
              <p:nvPr/>
            </p:nvSpPr>
            <p:spPr bwMode="auto">
              <a:xfrm>
                <a:off x="2031"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1" name="Line 331"/>
              <p:cNvSpPr>
                <a:spLocks noChangeShapeType="1"/>
              </p:cNvSpPr>
              <p:nvPr/>
            </p:nvSpPr>
            <p:spPr bwMode="auto">
              <a:xfrm>
                <a:off x="2102"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2" name="Line 332"/>
              <p:cNvSpPr>
                <a:spLocks noChangeShapeType="1"/>
              </p:cNvSpPr>
              <p:nvPr/>
            </p:nvSpPr>
            <p:spPr bwMode="auto">
              <a:xfrm>
                <a:off x="2173"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3" name="Line 333"/>
              <p:cNvSpPr>
                <a:spLocks noChangeShapeType="1"/>
              </p:cNvSpPr>
              <p:nvPr/>
            </p:nvSpPr>
            <p:spPr bwMode="auto">
              <a:xfrm>
                <a:off x="2244"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4" name="Line 334"/>
              <p:cNvSpPr>
                <a:spLocks noChangeShapeType="1"/>
              </p:cNvSpPr>
              <p:nvPr/>
            </p:nvSpPr>
            <p:spPr bwMode="auto">
              <a:xfrm>
                <a:off x="2316"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5" name="Line 335"/>
              <p:cNvSpPr>
                <a:spLocks noChangeShapeType="1"/>
              </p:cNvSpPr>
              <p:nvPr/>
            </p:nvSpPr>
            <p:spPr bwMode="auto">
              <a:xfrm>
                <a:off x="2387"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6" name="Line 336"/>
              <p:cNvSpPr>
                <a:spLocks noChangeShapeType="1"/>
              </p:cNvSpPr>
              <p:nvPr/>
            </p:nvSpPr>
            <p:spPr bwMode="auto">
              <a:xfrm>
                <a:off x="2458"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7" name="Line 337"/>
              <p:cNvSpPr>
                <a:spLocks noChangeShapeType="1"/>
              </p:cNvSpPr>
              <p:nvPr/>
            </p:nvSpPr>
            <p:spPr bwMode="auto">
              <a:xfrm>
                <a:off x="2529"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8" name="Line 338"/>
              <p:cNvSpPr>
                <a:spLocks noChangeShapeType="1"/>
              </p:cNvSpPr>
              <p:nvPr/>
            </p:nvSpPr>
            <p:spPr bwMode="auto">
              <a:xfrm>
                <a:off x="2602"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39" name="Line 339"/>
              <p:cNvSpPr>
                <a:spLocks noChangeShapeType="1"/>
              </p:cNvSpPr>
              <p:nvPr/>
            </p:nvSpPr>
            <p:spPr bwMode="auto">
              <a:xfrm>
                <a:off x="2673"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0" name="Line 340"/>
              <p:cNvSpPr>
                <a:spLocks noChangeShapeType="1"/>
              </p:cNvSpPr>
              <p:nvPr/>
            </p:nvSpPr>
            <p:spPr bwMode="auto">
              <a:xfrm>
                <a:off x="2744"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1" name="Line 341"/>
              <p:cNvSpPr>
                <a:spLocks noChangeShapeType="1"/>
              </p:cNvSpPr>
              <p:nvPr/>
            </p:nvSpPr>
            <p:spPr bwMode="auto">
              <a:xfrm>
                <a:off x="2814"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2" name="Line 342"/>
              <p:cNvSpPr>
                <a:spLocks noChangeShapeType="1"/>
              </p:cNvSpPr>
              <p:nvPr/>
            </p:nvSpPr>
            <p:spPr bwMode="auto">
              <a:xfrm>
                <a:off x="2887"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3" name="Line 343"/>
              <p:cNvSpPr>
                <a:spLocks noChangeShapeType="1"/>
              </p:cNvSpPr>
              <p:nvPr/>
            </p:nvSpPr>
            <p:spPr bwMode="auto">
              <a:xfrm>
                <a:off x="2958"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4" name="Line 344"/>
              <p:cNvSpPr>
                <a:spLocks noChangeShapeType="1"/>
              </p:cNvSpPr>
              <p:nvPr/>
            </p:nvSpPr>
            <p:spPr bwMode="auto">
              <a:xfrm>
                <a:off x="3029"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5" name="Line 345"/>
              <p:cNvSpPr>
                <a:spLocks noChangeShapeType="1"/>
              </p:cNvSpPr>
              <p:nvPr/>
            </p:nvSpPr>
            <p:spPr bwMode="auto">
              <a:xfrm>
                <a:off x="3100"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6" name="Line 346"/>
              <p:cNvSpPr>
                <a:spLocks noChangeShapeType="1"/>
              </p:cNvSpPr>
              <p:nvPr/>
            </p:nvSpPr>
            <p:spPr bwMode="auto">
              <a:xfrm>
                <a:off x="3171"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7" name="Line 347"/>
              <p:cNvSpPr>
                <a:spLocks noChangeShapeType="1"/>
              </p:cNvSpPr>
              <p:nvPr/>
            </p:nvSpPr>
            <p:spPr bwMode="auto">
              <a:xfrm>
                <a:off x="3243"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8" name="Line 348"/>
              <p:cNvSpPr>
                <a:spLocks noChangeShapeType="1"/>
              </p:cNvSpPr>
              <p:nvPr/>
            </p:nvSpPr>
            <p:spPr bwMode="auto">
              <a:xfrm>
                <a:off x="3314"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49" name="Line 349"/>
              <p:cNvSpPr>
                <a:spLocks noChangeShapeType="1"/>
              </p:cNvSpPr>
              <p:nvPr/>
            </p:nvSpPr>
            <p:spPr bwMode="auto">
              <a:xfrm>
                <a:off x="3385"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0" name="Line 350"/>
              <p:cNvSpPr>
                <a:spLocks noChangeShapeType="1"/>
              </p:cNvSpPr>
              <p:nvPr/>
            </p:nvSpPr>
            <p:spPr bwMode="auto">
              <a:xfrm>
                <a:off x="3456"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1" name="Line 351"/>
              <p:cNvSpPr>
                <a:spLocks noChangeShapeType="1"/>
              </p:cNvSpPr>
              <p:nvPr/>
            </p:nvSpPr>
            <p:spPr bwMode="auto">
              <a:xfrm>
                <a:off x="3528"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2" name="Line 352"/>
              <p:cNvSpPr>
                <a:spLocks noChangeShapeType="1"/>
              </p:cNvSpPr>
              <p:nvPr/>
            </p:nvSpPr>
            <p:spPr bwMode="auto">
              <a:xfrm>
                <a:off x="3599"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3" name="Line 353"/>
              <p:cNvSpPr>
                <a:spLocks noChangeShapeType="1"/>
              </p:cNvSpPr>
              <p:nvPr/>
            </p:nvSpPr>
            <p:spPr bwMode="auto">
              <a:xfrm>
                <a:off x="3670"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4" name="Line 354"/>
              <p:cNvSpPr>
                <a:spLocks noChangeShapeType="1"/>
              </p:cNvSpPr>
              <p:nvPr/>
            </p:nvSpPr>
            <p:spPr bwMode="auto">
              <a:xfrm>
                <a:off x="3741"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5" name="Line 355"/>
              <p:cNvSpPr>
                <a:spLocks noChangeShapeType="1"/>
              </p:cNvSpPr>
              <p:nvPr/>
            </p:nvSpPr>
            <p:spPr bwMode="auto">
              <a:xfrm>
                <a:off x="3812"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6" name="Line 356"/>
              <p:cNvSpPr>
                <a:spLocks noChangeShapeType="1"/>
              </p:cNvSpPr>
              <p:nvPr/>
            </p:nvSpPr>
            <p:spPr bwMode="auto">
              <a:xfrm>
                <a:off x="3885"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7" name="Line 357"/>
              <p:cNvSpPr>
                <a:spLocks noChangeShapeType="1"/>
              </p:cNvSpPr>
              <p:nvPr/>
            </p:nvSpPr>
            <p:spPr bwMode="auto">
              <a:xfrm>
                <a:off x="3955"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8" name="Line 358"/>
              <p:cNvSpPr>
                <a:spLocks noChangeShapeType="1"/>
              </p:cNvSpPr>
              <p:nvPr/>
            </p:nvSpPr>
            <p:spPr bwMode="auto">
              <a:xfrm>
                <a:off x="4026"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59" name="Line 359"/>
              <p:cNvSpPr>
                <a:spLocks noChangeShapeType="1"/>
              </p:cNvSpPr>
              <p:nvPr/>
            </p:nvSpPr>
            <p:spPr bwMode="auto">
              <a:xfrm>
                <a:off x="4097"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0" name="Line 360"/>
              <p:cNvSpPr>
                <a:spLocks noChangeShapeType="1"/>
              </p:cNvSpPr>
              <p:nvPr/>
            </p:nvSpPr>
            <p:spPr bwMode="auto">
              <a:xfrm>
                <a:off x="4170"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1" name="Line 361"/>
              <p:cNvSpPr>
                <a:spLocks noChangeShapeType="1"/>
              </p:cNvSpPr>
              <p:nvPr/>
            </p:nvSpPr>
            <p:spPr bwMode="auto">
              <a:xfrm>
                <a:off x="4241"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2" name="Line 362"/>
              <p:cNvSpPr>
                <a:spLocks noChangeShapeType="1"/>
              </p:cNvSpPr>
              <p:nvPr/>
            </p:nvSpPr>
            <p:spPr bwMode="auto">
              <a:xfrm>
                <a:off x="4312"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3" name="Line 363"/>
              <p:cNvSpPr>
                <a:spLocks noChangeShapeType="1"/>
              </p:cNvSpPr>
              <p:nvPr/>
            </p:nvSpPr>
            <p:spPr bwMode="auto">
              <a:xfrm>
                <a:off x="4383"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4" name="Line 364"/>
              <p:cNvSpPr>
                <a:spLocks noChangeShapeType="1"/>
              </p:cNvSpPr>
              <p:nvPr/>
            </p:nvSpPr>
            <p:spPr bwMode="auto">
              <a:xfrm>
                <a:off x="4455" y="2578"/>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5" name="Line 365"/>
              <p:cNvSpPr>
                <a:spLocks noChangeShapeType="1"/>
              </p:cNvSpPr>
              <p:nvPr/>
            </p:nvSpPr>
            <p:spPr bwMode="auto">
              <a:xfrm>
                <a:off x="4526"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6" name="Line 366"/>
              <p:cNvSpPr>
                <a:spLocks noChangeShapeType="1"/>
              </p:cNvSpPr>
              <p:nvPr/>
            </p:nvSpPr>
            <p:spPr bwMode="auto">
              <a:xfrm>
                <a:off x="4597" y="2578"/>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7" name="Line 374"/>
              <p:cNvSpPr>
                <a:spLocks noChangeShapeType="1"/>
              </p:cNvSpPr>
              <p:nvPr/>
            </p:nvSpPr>
            <p:spPr bwMode="auto">
              <a:xfrm>
                <a:off x="961"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8" name="Line 375"/>
              <p:cNvSpPr>
                <a:spLocks noChangeShapeType="1"/>
              </p:cNvSpPr>
              <p:nvPr/>
            </p:nvSpPr>
            <p:spPr bwMode="auto">
              <a:xfrm>
                <a:off x="1033"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69" name="Line 376"/>
              <p:cNvSpPr>
                <a:spLocks noChangeShapeType="1"/>
              </p:cNvSpPr>
              <p:nvPr/>
            </p:nvSpPr>
            <p:spPr bwMode="auto">
              <a:xfrm>
                <a:off x="1104"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0" name="Line 377"/>
              <p:cNvSpPr>
                <a:spLocks noChangeShapeType="1"/>
              </p:cNvSpPr>
              <p:nvPr/>
            </p:nvSpPr>
            <p:spPr bwMode="auto">
              <a:xfrm>
                <a:off x="1175"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1" name="Line 378"/>
              <p:cNvSpPr>
                <a:spLocks noChangeShapeType="1"/>
              </p:cNvSpPr>
              <p:nvPr/>
            </p:nvSpPr>
            <p:spPr bwMode="auto">
              <a:xfrm>
                <a:off x="1246"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2" name="Line 379"/>
              <p:cNvSpPr>
                <a:spLocks noChangeShapeType="1"/>
              </p:cNvSpPr>
              <p:nvPr/>
            </p:nvSpPr>
            <p:spPr bwMode="auto">
              <a:xfrm>
                <a:off x="1319"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3" name="Line 380"/>
              <p:cNvSpPr>
                <a:spLocks noChangeShapeType="1"/>
              </p:cNvSpPr>
              <p:nvPr/>
            </p:nvSpPr>
            <p:spPr bwMode="auto">
              <a:xfrm>
                <a:off x="1390"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4" name="Line 381"/>
              <p:cNvSpPr>
                <a:spLocks noChangeShapeType="1"/>
              </p:cNvSpPr>
              <p:nvPr/>
            </p:nvSpPr>
            <p:spPr bwMode="auto">
              <a:xfrm>
                <a:off x="1461"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5" name="Line 382"/>
              <p:cNvSpPr>
                <a:spLocks noChangeShapeType="1"/>
              </p:cNvSpPr>
              <p:nvPr/>
            </p:nvSpPr>
            <p:spPr bwMode="auto">
              <a:xfrm>
                <a:off x="1532"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6" name="Line 383"/>
              <p:cNvSpPr>
                <a:spLocks noChangeShapeType="1"/>
              </p:cNvSpPr>
              <p:nvPr/>
            </p:nvSpPr>
            <p:spPr bwMode="auto">
              <a:xfrm>
                <a:off x="1602"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7" name="Line 384"/>
              <p:cNvSpPr>
                <a:spLocks noChangeShapeType="1"/>
              </p:cNvSpPr>
              <p:nvPr/>
            </p:nvSpPr>
            <p:spPr bwMode="auto">
              <a:xfrm>
                <a:off x="1675"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8" name="Line 385"/>
              <p:cNvSpPr>
                <a:spLocks noChangeShapeType="1"/>
              </p:cNvSpPr>
              <p:nvPr/>
            </p:nvSpPr>
            <p:spPr bwMode="auto">
              <a:xfrm>
                <a:off x="1746"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79" name="Line 386"/>
              <p:cNvSpPr>
                <a:spLocks noChangeShapeType="1"/>
              </p:cNvSpPr>
              <p:nvPr/>
            </p:nvSpPr>
            <p:spPr bwMode="auto">
              <a:xfrm>
                <a:off x="1817"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0" name="Line 387"/>
              <p:cNvSpPr>
                <a:spLocks noChangeShapeType="1"/>
              </p:cNvSpPr>
              <p:nvPr/>
            </p:nvSpPr>
            <p:spPr bwMode="auto">
              <a:xfrm>
                <a:off x="1888"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1" name="Line 388"/>
              <p:cNvSpPr>
                <a:spLocks noChangeShapeType="1"/>
              </p:cNvSpPr>
              <p:nvPr/>
            </p:nvSpPr>
            <p:spPr bwMode="auto">
              <a:xfrm>
                <a:off x="1960"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2" name="Line 389"/>
              <p:cNvSpPr>
                <a:spLocks noChangeShapeType="1"/>
              </p:cNvSpPr>
              <p:nvPr/>
            </p:nvSpPr>
            <p:spPr bwMode="auto">
              <a:xfrm>
                <a:off x="2031"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3" name="Line 390"/>
              <p:cNvSpPr>
                <a:spLocks noChangeShapeType="1"/>
              </p:cNvSpPr>
              <p:nvPr/>
            </p:nvSpPr>
            <p:spPr bwMode="auto">
              <a:xfrm>
                <a:off x="2102"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4" name="Line 391"/>
              <p:cNvSpPr>
                <a:spLocks noChangeShapeType="1"/>
              </p:cNvSpPr>
              <p:nvPr/>
            </p:nvSpPr>
            <p:spPr bwMode="auto">
              <a:xfrm>
                <a:off x="2173"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5" name="Line 392"/>
              <p:cNvSpPr>
                <a:spLocks noChangeShapeType="1"/>
              </p:cNvSpPr>
              <p:nvPr/>
            </p:nvSpPr>
            <p:spPr bwMode="auto">
              <a:xfrm>
                <a:off x="2244" y="3125"/>
                <a:ext cx="35"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6" name="Line 393"/>
              <p:cNvSpPr>
                <a:spLocks noChangeShapeType="1"/>
              </p:cNvSpPr>
              <p:nvPr/>
            </p:nvSpPr>
            <p:spPr bwMode="auto">
              <a:xfrm>
                <a:off x="2316"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7" name="Line 394"/>
              <p:cNvSpPr>
                <a:spLocks noChangeShapeType="1"/>
              </p:cNvSpPr>
              <p:nvPr/>
            </p:nvSpPr>
            <p:spPr bwMode="auto">
              <a:xfrm>
                <a:off x="2387"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8" name="Line 395"/>
              <p:cNvSpPr>
                <a:spLocks noChangeShapeType="1"/>
              </p:cNvSpPr>
              <p:nvPr/>
            </p:nvSpPr>
            <p:spPr bwMode="auto">
              <a:xfrm>
                <a:off x="2458"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89" name="Line 396"/>
              <p:cNvSpPr>
                <a:spLocks noChangeShapeType="1"/>
              </p:cNvSpPr>
              <p:nvPr/>
            </p:nvSpPr>
            <p:spPr bwMode="auto">
              <a:xfrm>
                <a:off x="2529" y="3125"/>
                <a:ext cx="36" cy="1"/>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0" name="Line 398"/>
              <p:cNvSpPr>
                <a:spLocks noChangeShapeType="1"/>
              </p:cNvSpPr>
              <p:nvPr/>
            </p:nvSpPr>
            <p:spPr bwMode="auto">
              <a:xfrm>
                <a:off x="2602"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1" name="Line 399"/>
              <p:cNvSpPr>
                <a:spLocks noChangeShapeType="1"/>
              </p:cNvSpPr>
              <p:nvPr/>
            </p:nvSpPr>
            <p:spPr bwMode="auto">
              <a:xfrm>
                <a:off x="2673"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2" name="Line 400"/>
              <p:cNvSpPr>
                <a:spLocks noChangeShapeType="1"/>
              </p:cNvSpPr>
              <p:nvPr/>
            </p:nvSpPr>
            <p:spPr bwMode="auto">
              <a:xfrm>
                <a:off x="2744"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3" name="Line 401"/>
              <p:cNvSpPr>
                <a:spLocks noChangeShapeType="1"/>
              </p:cNvSpPr>
              <p:nvPr/>
            </p:nvSpPr>
            <p:spPr bwMode="auto">
              <a:xfrm>
                <a:off x="2815"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4" name="Line 402"/>
              <p:cNvSpPr>
                <a:spLocks noChangeShapeType="1"/>
              </p:cNvSpPr>
              <p:nvPr/>
            </p:nvSpPr>
            <p:spPr bwMode="auto">
              <a:xfrm>
                <a:off x="2887"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5" name="Line 403"/>
              <p:cNvSpPr>
                <a:spLocks noChangeShapeType="1"/>
              </p:cNvSpPr>
              <p:nvPr/>
            </p:nvSpPr>
            <p:spPr bwMode="auto">
              <a:xfrm>
                <a:off x="2958"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6" name="Line 404"/>
              <p:cNvSpPr>
                <a:spLocks noChangeShapeType="1"/>
              </p:cNvSpPr>
              <p:nvPr/>
            </p:nvSpPr>
            <p:spPr bwMode="auto">
              <a:xfrm>
                <a:off x="3029"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7" name="Line 405"/>
              <p:cNvSpPr>
                <a:spLocks noChangeShapeType="1"/>
              </p:cNvSpPr>
              <p:nvPr/>
            </p:nvSpPr>
            <p:spPr bwMode="auto">
              <a:xfrm>
                <a:off x="3100"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8" name="Line 406"/>
              <p:cNvSpPr>
                <a:spLocks noChangeShapeType="1"/>
              </p:cNvSpPr>
              <p:nvPr/>
            </p:nvSpPr>
            <p:spPr bwMode="auto">
              <a:xfrm>
                <a:off x="3171"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199" name="Line 407"/>
              <p:cNvSpPr>
                <a:spLocks noChangeShapeType="1"/>
              </p:cNvSpPr>
              <p:nvPr/>
            </p:nvSpPr>
            <p:spPr bwMode="auto">
              <a:xfrm>
                <a:off x="3243"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0" name="Line 408"/>
              <p:cNvSpPr>
                <a:spLocks noChangeShapeType="1"/>
              </p:cNvSpPr>
              <p:nvPr/>
            </p:nvSpPr>
            <p:spPr bwMode="auto">
              <a:xfrm>
                <a:off x="3314"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1" name="Line 409"/>
              <p:cNvSpPr>
                <a:spLocks noChangeShapeType="1"/>
              </p:cNvSpPr>
              <p:nvPr/>
            </p:nvSpPr>
            <p:spPr bwMode="auto">
              <a:xfrm>
                <a:off x="3385"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2" name="Line 410"/>
              <p:cNvSpPr>
                <a:spLocks noChangeShapeType="1"/>
              </p:cNvSpPr>
              <p:nvPr/>
            </p:nvSpPr>
            <p:spPr bwMode="auto">
              <a:xfrm>
                <a:off x="3456"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3" name="Line 411"/>
              <p:cNvSpPr>
                <a:spLocks noChangeShapeType="1"/>
              </p:cNvSpPr>
              <p:nvPr/>
            </p:nvSpPr>
            <p:spPr bwMode="auto">
              <a:xfrm>
                <a:off x="3528"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4" name="Line 412"/>
              <p:cNvSpPr>
                <a:spLocks noChangeShapeType="1"/>
              </p:cNvSpPr>
              <p:nvPr/>
            </p:nvSpPr>
            <p:spPr bwMode="auto">
              <a:xfrm>
                <a:off x="3599"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5" name="Line 413"/>
              <p:cNvSpPr>
                <a:spLocks noChangeShapeType="1"/>
              </p:cNvSpPr>
              <p:nvPr/>
            </p:nvSpPr>
            <p:spPr bwMode="auto">
              <a:xfrm>
                <a:off x="3670"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6" name="Line 414"/>
              <p:cNvSpPr>
                <a:spLocks noChangeShapeType="1"/>
              </p:cNvSpPr>
              <p:nvPr/>
            </p:nvSpPr>
            <p:spPr bwMode="auto">
              <a:xfrm>
                <a:off x="3741"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7" name="Line 415"/>
              <p:cNvSpPr>
                <a:spLocks noChangeShapeType="1"/>
              </p:cNvSpPr>
              <p:nvPr/>
            </p:nvSpPr>
            <p:spPr bwMode="auto">
              <a:xfrm>
                <a:off x="3812"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8" name="Line 416"/>
              <p:cNvSpPr>
                <a:spLocks noChangeShapeType="1"/>
              </p:cNvSpPr>
              <p:nvPr/>
            </p:nvSpPr>
            <p:spPr bwMode="auto">
              <a:xfrm>
                <a:off x="3884"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09" name="Line 417"/>
              <p:cNvSpPr>
                <a:spLocks noChangeShapeType="1"/>
              </p:cNvSpPr>
              <p:nvPr/>
            </p:nvSpPr>
            <p:spPr bwMode="auto">
              <a:xfrm>
                <a:off x="3955"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0" name="Line 418"/>
              <p:cNvSpPr>
                <a:spLocks noChangeShapeType="1"/>
              </p:cNvSpPr>
              <p:nvPr/>
            </p:nvSpPr>
            <p:spPr bwMode="auto">
              <a:xfrm>
                <a:off x="4026"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1" name="Line 419"/>
              <p:cNvSpPr>
                <a:spLocks noChangeShapeType="1"/>
              </p:cNvSpPr>
              <p:nvPr/>
            </p:nvSpPr>
            <p:spPr bwMode="auto">
              <a:xfrm>
                <a:off x="4097"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2" name="Line 420"/>
              <p:cNvSpPr>
                <a:spLocks noChangeShapeType="1"/>
              </p:cNvSpPr>
              <p:nvPr/>
            </p:nvSpPr>
            <p:spPr bwMode="auto">
              <a:xfrm>
                <a:off x="4170"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3" name="Line 421"/>
              <p:cNvSpPr>
                <a:spLocks noChangeShapeType="1"/>
              </p:cNvSpPr>
              <p:nvPr/>
            </p:nvSpPr>
            <p:spPr bwMode="auto">
              <a:xfrm>
                <a:off x="4241"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4" name="Line 422"/>
              <p:cNvSpPr>
                <a:spLocks noChangeShapeType="1"/>
              </p:cNvSpPr>
              <p:nvPr/>
            </p:nvSpPr>
            <p:spPr bwMode="auto">
              <a:xfrm>
                <a:off x="4311"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5" name="Line 423"/>
              <p:cNvSpPr>
                <a:spLocks noChangeShapeType="1"/>
              </p:cNvSpPr>
              <p:nvPr/>
            </p:nvSpPr>
            <p:spPr bwMode="auto">
              <a:xfrm>
                <a:off x="4382" y="3126"/>
                <a:ext cx="36"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6" name="Line 424"/>
              <p:cNvSpPr>
                <a:spLocks noChangeShapeType="1"/>
              </p:cNvSpPr>
              <p:nvPr/>
            </p:nvSpPr>
            <p:spPr bwMode="auto">
              <a:xfrm>
                <a:off x="4455"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7" name="Line 425"/>
              <p:cNvSpPr>
                <a:spLocks noChangeShapeType="1"/>
              </p:cNvSpPr>
              <p:nvPr/>
            </p:nvSpPr>
            <p:spPr bwMode="auto">
              <a:xfrm>
                <a:off x="4526"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sp>
            <p:nvSpPr>
              <p:cNvPr id="218" name="Line 426"/>
              <p:cNvSpPr>
                <a:spLocks noChangeShapeType="1"/>
              </p:cNvSpPr>
              <p:nvPr/>
            </p:nvSpPr>
            <p:spPr bwMode="auto">
              <a:xfrm>
                <a:off x="4597" y="3126"/>
                <a:ext cx="35" cy="0"/>
              </a:xfrm>
              <a:prstGeom prst="line">
                <a:avLst/>
              </a:prstGeom>
              <a:noFill/>
              <a:ln w="12700" cap="rnd">
                <a:solidFill>
                  <a:schemeClr val="bg1">
                    <a:lumMod val="85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微软雅黑" pitchFamily="34" charset="-122"/>
                  <a:ea typeface="微软雅黑" pitchFamily="34" charset="-122"/>
                </a:endParaRPr>
              </a:p>
            </p:txBody>
          </p:sp>
        </p:grpSp>
        <p:sp>
          <p:nvSpPr>
            <p:cNvPr id="8" name="Freeform 192"/>
            <p:cNvSpPr>
              <a:spLocks/>
            </p:cNvSpPr>
            <p:nvPr/>
          </p:nvSpPr>
          <p:spPr bwMode="auto">
            <a:xfrm>
              <a:off x="1497187" y="785788"/>
              <a:ext cx="6934200" cy="3760788"/>
            </a:xfrm>
            <a:custGeom>
              <a:avLst/>
              <a:gdLst>
                <a:gd name="T0" fmla="*/ 2147483647 w 6294"/>
                <a:gd name="T1" fmla="*/ 2147483647 h 3414"/>
                <a:gd name="T2" fmla="*/ 2147483647 w 6294"/>
                <a:gd name="T3" fmla="*/ 2147483647 h 3414"/>
                <a:gd name="T4" fmla="*/ 2147483647 w 6294"/>
                <a:gd name="T5" fmla="*/ 2147483647 h 3414"/>
                <a:gd name="T6" fmla="*/ 313155079 w 6294"/>
                <a:gd name="T7" fmla="*/ 2147483647 h 3414"/>
                <a:gd name="T8" fmla="*/ 313155079 w 6294"/>
                <a:gd name="T9" fmla="*/ 492670936 h 3414"/>
                <a:gd name="T10" fmla="*/ 453953228 w 6294"/>
                <a:gd name="T11" fmla="*/ 492670936 h 3414"/>
                <a:gd name="T12" fmla="*/ 225762523 w 6294"/>
                <a:gd name="T13" fmla="*/ 0 h 3414"/>
                <a:gd name="T14" fmla="*/ 0 w 6294"/>
                <a:gd name="T15" fmla="*/ 492670936 h 3414"/>
                <a:gd name="T16" fmla="*/ 138371104 w 6294"/>
                <a:gd name="T17" fmla="*/ 492670936 h 3414"/>
                <a:gd name="T18" fmla="*/ 138371104 w 6294"/>
                <a:gd name="T19" fmla="*/ 2147483647 h 3414"/>
                <a:gd name="T20" fmla="*/ 138371104 w 6294"/>
                <a:gd name="T21" fmla="*/ 2147483647 h 3414"/>
                <a:gd name="T22" fmla="*/ 371416002 w 6294"/>
                <a:gd name="T23" fmla="*/ 2147483647 h 3414"/>
                <a:gd name="T24" fmla="*/ 2147483647 w 6294"/>
                <a:gd name="T25" fmla="*/ 2147483647 h 3414"/>
                <a:gd name="T26" fmla="*/ 2147483647 w 6294"/>
                <a:gd name="T27" fmla="*/ 2147483647 h 3414"/>
                <a:gd name="T28" fmla="*/ 2147483647 w 6294"/>
                <a:gd name="T29" fmla="*/ 2147483647 h 34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94"/>
                <a:gd name="T46" fmla="*/ 0 h 3414"/>
                <a:gd name="T47" fmla="*/ 6294 w 6294"/>
                <a:gd name="T48" fmla="*/ 3414 h 34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94" h="3414">
                  <a:moveTo>
                    <a:pt x="6294" y="3228"/>
                  </a:moveTo>
                  <a:lnTo>
                    <a:pt x="5888" y="3040"/>
                  </a:lnTo>
                  <a:lnTo>
                    <a:pt x="5888" y="3158"/>
                  </a:lnTo>
                  <a:lnTo>
                    <a:pt x="258" y="3158"/>
                  </a:lnTo>
                  <a:lnTo>
                    <a:pt x="258" y="406"/>
                  </a:lnTo>
                  <a:lnTo>
                    <a:pt x="374" y="406"/>
                  </a:lnTo>
                  <a:lnTo>
                    <a:pt x="186" y="0"/>
                  </a:lnTo>
                  <a:lnTo>
                    <a:pt x="0" y="406"/>
                  </a:lnTo>
                  <a:lnTo>
                    <a:pt x="114" y="406"/>
                  </a:lnTo>
                  <a:lnTo>
                    <a:pt x="114" y="3110"/>
                  </a:lnTo>
                  <a:lnTo>
                    <a:pt x="114" y="3302"/>
                  </a:lnTo>
                  <a:lnTo>
                    <a:pt x="306" y="3302"/>
                  </a:lnTo>
                  <a:lnTo>
                    <a:pt x="5888" y="3302"/>
                  </a:lnTo>
                  <a:lnTo>
                    <a:pt x="5888" y="3414"/>
                  </a:lnTo>
                  <a:lnTo>
                    <a:pt x="6294" y="3228"/>
                  </a:lnTo>
                  <a:close/>
                </a:path>
              </a:pathLst>
            </a:custGeom>
            <a:solidFill>
              <a:schemeClr val="accent2"/>
            </a:solidFill>
            <a:ln>
              <a:solidFill>
                <a:schemeClr val="bg1">
                  <a:lumMod val="85000"/>
                </a:schemeClr>
              </a:solidFill>
            </a:ln>
          </p:spPr>
          <p:txBody>
            <a:bodyPr/>
            <a:lstStyle/>
            <a:p>
              <a:pPr>
                <a:defRPr/>
              </a:pPr>
              <a:endParaRPr lang="zh-CN" altLang="zh-CN" kern="0">
                <a:solidFill>
                  <a:schemeClr val="accent2">
                    <a:lumMod val="50000"/>
                  </a:schemeClr>
                </a:solidFill>
                <a:latin typeface="微软雅黑" pitchFamily="34" charset="-122"/>
                <a:ea typeface="微软雅黑" pitchFamily="34" charset="-122"/>
              </a:endParaRPr>
            </a:p>
          </p:txBody>
        </p:sp>
      </p:grpSp>
      <p:sp>
        <p:nvSpPr>
          <p:cNvPr id="369" name="Freeform 472"/>
          <p:cNvSpPr>
            <a:spLocks/>
          </p:cNvSpPr>
          <p:nvPr/>
        </p:nvSpPr>
        <p:spPr bwMode="auto">
          <a:xfrm>
            <a:off x="2818812" y="2758014"/>
            <a:ext cx="1130309" cy="887488"/>
          </a:xfrm>
          <a:custGeom>
            <a:avLst/>
            <a:gdLst>
              <a:gd name="T0" fmla="*/ 100440214 w 1112"/>
              <a:gd name="T1" fmla="*/ 1006218742 h 863"/>
              <a:gd name="T2" fmla="*/ 0 w 1112"/>
              <a:gd name="T3" fmla="*/ 870968135 h 863"/>
              <a:gd name="T4" fmla="*/ 1200613005 w 1112"/>
              <a:gd name="T5" fmla="*/ 0 h 863"/>
              <a:gd name="T6" fmla="*/ 1298717794 w 1112"/>
              <a:gd name="T7" fmla="*/ 135250641 h 863"/>
              <a:gd name="T8" fmla="*/ 100440214 w 1112"/>
              <a:gd name="T9" fmla="*/ 1006218742 h 863"/>
              <a:gd name="T10" fmla="*/ 0 60000 65536"/>
              <a:gd name="T11" fmla="*/ 0 60000 65536"/>
              <a:gd name="T12" fmla="*/ 0 60000 65536"/>
              <a:gd name="T13" fmla="*/ 0 60000 65536"/>
              <a:gd name="T14" fmla="*/ 0 60000 65536"/>
              <a:gd name="T15" fmla="*/ 0 w 1112"/>
              <a:gd name="T16" fmla="*/ 0 h 863"/>
              <a:gd name="T17" fmla="*/ 1112 w 1112"/>
              <a:gd name="T18" fmla="*/ 863 h 863"/>
            </a:gdLst>
            <a:ahLst/>
            <a:cxnLst>
              <a:cxn ang="T10">
                <a:pos x="T0" y="T1"/>
              </a:cxn>
              <a:cxn ang="T11">
                <a:pos x="T2" y="T3"/>
              </a:cxn>
              <a:cxn ang="T12">
                <a:pos x="T4" y="T5"/>
              </a:cxn>
              <a:cxn ang="T13">
                <a:pos x="T6" y="T7"/>
              </a:cxn>
              <a:cxn ang="T14">
                <a:pos x="T8" y="T9"/>
              </a:cxn>
            </a:cxnLst>
            <a:rect l="T15" t="T16" r="T17" b="T18"/>
            <a:pathLst>
              <a:path w="1112" h="863">
                <a:moveTo>
                  <a:pt x="86" y="863"/>
                </a:moveTo>
                <a:lnTo>
                  <a:pt x="0" y="747"/>
                </a:lnTo>
                <a:lnTo>
                  <a:pt x="1028" y="0"/>
                </a:lnTo>
                <a:lnTo>
                  <a:pt x="1112" y="116"/>
                </a:lnTo>
                <a:lnTo>
                  <a:pt x="86" y="863"/>
                </a:lnTo>
                <a:close/>
              </a:path>
            </a:pathLst>
          </a:custGeom>
          <a:solidFill>
            <a:schemeClr val="accent4"/>
          </a:solidFill>
          <a:ln>
            <a:noFill/>
          </a:ln>
        </p:spPr>
        <p:txBody>
          <a:bodyPr lIns="86350" tIns="43175" rIns="86350" bIns="43175"/>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70" name="Freeform 473"/>
          <p:cNvSpPr>
            <a:spLocks/>
          </p:cNvSpPr>
          <p:nvPr/>
        </p:nvSpPr>
        <p:spPr bwMode="auto">
          <a:xfrm>
            <a:off x="3913286" y="2030792"/>
            <a:ext cx="2162069" cy="807357"/>
          </a:xfrm>
          <a:custGeom>
            <a:avLst/>
            <a:gdLst>
              <a:gd name="T0" fmla="*/ 49008322 w 2128"/>
              <a:gd name="T1" fmla="*/ 914297283 h 786"/>
              <a:gd name="T2" fmla="*/ 0 w 2128"/>
              <a:gd name="T3" fmla="*/ 753772084 h 786"/>
              <a:gd name="T4" fmla="*/ 2147483647 w 2128"/>
              <a:gd name="T5" fmla="*/ 0 h 786"/>
              <a:gd name="T6" fmla="*/ 2147483647 w 2128"/>
              <a:gd name="T7" fmla="*/ 159362611 h 786"/>
              <a:gd name="T8" fmla="*/ 49008322 w 2128"/>
              <a:gd name="T9" fmla="*/ 914297283 h 786"/>
              <a:gd name="T10" fmla="*/ 0 60000 65536"/>
              <a:gd name="T11" fmla="*/ 0 60000 65536"/>
              <a:gd name="T12" fmla="*/ 0 60000 65536"/>
              <a:gd name="T13" fmla="*/ 0 60000 65536"/>
              <a:gd name="T14" fmla="*/ 0 60000 65536"/>
              <a:gd name="T15" fmla="*/ 0 w 2128"/>
              <a:gd name="T16" fmla="*/ 0 h 786"/>
              <a:gd name="T17" fmla="*/ 2128 w 2128"/>
              <a:gd name="T18" fmla="*/ 786 h 786"/>
            </a:gdLst>
            <a:ahLst/>
            <a:cxnLst>
              <a:cxn ang="T10">
                <a:pos x="T0" y="T1"/>
              </a:cxn>
              <a:cxn ang="T11">
                <a:pos x="T2" y="T3"/>
              </a:cxn>
              <a:cxn ang="T12">
                <a:pos x="T4" y="T5"/>
              </a:cxn>
              <a:cxn ang="T13">
                <a:pos x="T6" y="T7"/>
              </a:cxn>
              <a:cxn ang="T14">
                <a:pos x="T8" y="T9"/>
              </a:cxn>
            </a:cxnLst>
            <a:rect l="T15" t="T16" r="T17" b="T18"/>
            <a:pathLst>
              <a:path w="2128" h="786">
                <a:moveTo>
                  <a:pt x="42" y="786"/>
                </a:moveTo>
                <a:lnTo>
                  <a:pt x="0" y="648"/>
                </a:lnTo>
                <a:lnTo>
                  <a:pt x="2086" y="0"/>
                </a:lnTo>
                <a:lnTo>
                  <a:pt x="2128" y="137"/>
                </a:lnTo>
                <a:lnTo>
                  <a:pt x="42" y="786"/>
                </a:lnTo>
                <a:close/>
              </a:path>
            </a:pathLst>
          </a:custGeom>
          <a:solidFill>
            <a:schemeClr val="accent4"/>
          </a:solidFill>
          <a:ln>
            <a:noFill/>
          </a:ln>
        </p:spPr>
        <p:txBody>
          <a:bodyPr lIns="86350" tIns="43175" rIns="86350" bIns="43175"/>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71" name="Text Box 437"/>
          <p:cNvSpPr txBox="1">
            <a:spLocks noChangeArrowheads="1"/>
          </p:cNvSpPr>
          <p:nvPr/>
        </p:nvSpPr>
        <p:spPr bwMode="auto">
          <a:xfrm rot="16200000">
            <a:off x="-224289" y="2764714"/>
            <a:ext cx="2910416" cy="357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lIns="86350" tIns="43175" rIns="86350" bIns="43175">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zh-CN" altLang="en-US" sz="2600" kern="0" dirty="0">
                <a:solidFill>
                  <a:schemeClr val="bg1">
                    <a:lumMod val="50000"/>
                  </a:schemeClr>
                </a:solidFill>
                <a:latin typeface="微软雅黑" pitchFamily="34" charset="-122"/>
                <a:ea typeface="微软雅黑" pitchFamily="34" charset="-122"/>
              </a:rPr>
              <a:t>单击此处添加文本</a:t>
            </a:r>
            <a:endParaRPr lang="en-US" altLang="ko-KR" sz="2600" kern="0" dirty="0">
              <a:solidFill>
                <a:schemeClr val="bg1">
                  <a:lumMod val="50000"/>
                </a:schemeClr>
              </a:solidFill>
              <a:latin typeface="微软雅黑" pitchFamily="34" charset="-122"/>
              <a:ea typeface="微软雅黑" pitchFamily="34" charset="-122"/>
            </a:endParaRPr>
          </a:p>
        </p:txBody>
      </p:sp>
      <p:grpSp>
        <p:nvGrpSpPr>
          <p:cNvPr id="372" name="Group 456"/>
          <p:cNvGrpSpPr>
            <a:grpSpLocks/>
          </p:cNvGrpSpPr>
          <p:nvPr/>
        </p:nvGrpSpPr>
        <p:grpSpPr bwMode="auto">
          <a:xfrm>
            <a:off x="2585887" y="3436863"/>
            <a:ext cx="421066" cy="426357"/>
            <a:chOff x="2561" y="1793"/>
            <a:chExt cx="406" cy="406"/>
          </a:xfrm>
          <a:solidFill>
            <a:schemeClr val="accent2"/>
          </a:solidFill>
        </p:grpSpPr>
        <p:sp>
          <p:nvSpPr>
            <p:cNvPr id="373" name="Oval 454"/>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74" name="Oval 455"/>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grpSp>
        <p:nvGrpSpPr>
          <p:cNvPr id="375" name="组合 374"/>
          <p:cNvGrpSpPr/>
          <p:nvPr/>
        </p:nvGrpSpPr>
        <p:grpSpPr>
          <a:xfrm>
            <a:off x="1405385" y="4574149"/>
            <a:ext cx="6226402" cy="332398"/>
            <a:chOff x="1349549" y="4398938"/>
            <a:chExt cx="6619875" cy="349018"/>
          </a:xfrm>
        </p:grpSpPr>
        <p:sp>
          <p:nvSpPr>
            <p:cNvPr id="376" name="Text Box 438"/>
            <p:cNvSpPr txBox="1">
              <a:spLocks noChangeArrowheads="1"/>
            </p:cNvSpPr>
            <p:nvPr/>
          </p:nvSpPr>
          <p:spPr bwMode="auto">
            <a:xfrm>
              <a:off x="1349549"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a:solidFill>
                    <a:schemeClr val="tx1">
                      <a:lumMod val="65000"/>
                      <a:lumOff val="35000"/>
                    </a:schemeClr>
                  </a:solidFill>
                  <a:latin typeface="微软雅黑" pitchFamily="34" charset="-122"/>
                  <a:ea typeface="微软雅黑" pitchFamily="34" charset="-122"/>
                </a:rPr>
                <a:t>20</a:t>
              </a:r>
              <a:r>
                <a:rPr lang="en-US" altLang="ko-KR" sz="1500" kern="0" baseline="0" dirty="0">
                  <a:solidFill>
                    <a:schemeClr val="tx1">
                      <a:lumMod val="65000"/>
                      <a:lumOff val="35000"/>
                    </a:schemeClr>
                  </a:solidFill>
                  <a:latin typeface="微软雅黑" pitchFamily="34" charset="-122"/>
                  <a:ea typeface="微软雅黑" pitchFamily="34" charset="-122"/>
                </a:rPr>
                <a:t>10</a:t>
              </a:r>
              <a:endParaRPr lang="en-US" altLang="ko-KR" sz="1000" b="0" kern="0" dirty="0">
                <a:solidFill>
                  <a:schemeClr val="tx1">
                    <a:lumMod val="65000"/>
                    <a:lumOff val="35000"/>
                  </a:schemeClr>
                </a:solidFill>
                <a:latin typeface="微软雅黑" pitchFamily="34" charset="-122"/>
                <a:ea typeface="微软雅黑" pitchFamily="34" charset="-122"/>
              </a:endParaRPr>
            </a:p>
          </p:txBody>
        </p:sp>
        <p:sp>
          <p:nvSpPr>
            <p:cNvPr id="377" name="Text Box 439"/>
            <p:cNvSpPr txBox="1">
              <a:spLocks noChangeArrowheads="1"/>
            </p:cNvSpPr>
            <p:nvPr/>
          </p:nvSpPr>
          <p:spPr bwMode="auto">
            <a:xfrm>
              <a:off x="2549700"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a:solidFill>
                    <a:schemeClr val="tx1">
                      <a:lumMod val="65000"/>
                      <a:lumOff val="35000"/>
                    </a:schemeClr>
                  </a:solidFill>
                  <a:latin typeface="微软雅黑" pitchFamily="34" charset="-122"/>
                  <a:ea typeface="微软雅黑" pitchFamily="34" charset="-122"/>
                </a:rPr>
                <a:t>20</a:t>
              </a:r>
              <a:r>
                <a:rPr lang="en-US" altLang="ko-KR" sz="1500" kern="0" baseline="0" dirty="0">
                  <a:solidFill>
                    <a:schemeClr val="tx1">
                      <a:lumMod val="65000"/>
                      <a:lumOff val="35000"/>
                    </a:schemeClr>
                  </a:solidFill>
                  <a:latin typeface="微软雅黑" pitchFamily="34" charset="-122"/>
                  <a:ea typeface="微软雅黑" pitchFamily="34" charset="-122"/>
                </a:rPr>
                <a:t>11</a:t>
              </a:r>
              <a:endParaRPr lang="en-US" altLang="ko-KR" sz="1000" b="0" kern="0" dirty="0">
                <a:solidFill>
                  <a:schemeClr val="tx1">
                    <a:lumMod val="65000"/>
                    <a:lumOff val="35000"/>
                  </a:schemeClr>
                </a:solidFill>
                <a:latin typeface="微软雅黑" pitchFamily="34" charset="-122"/>
                <a:ea typeface="微软雅黑" pitchFamily="34" charset="-122"/>
              </a:endParaRPr>
            </a:p>
          </p:txBody>
        </p:sp>
        <p:sp>
          <p:nvSpPr>
            <p:cNvPr id="378" name="Text Box 440"/>
            <p:cNvSpPr txBox="1">
              <a:spLocks noChangeArrowheads="1"/>
            </p:cNvSpPr>
            <p:nvPr/>
          </p:nvSpPr>
          <p:spPr bwMode="auto">
            <a:xfrm>
              <a:off x="3711750"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a:solidFill>
                    <a:schemeClr val="tx1">
                      <a:lumMod val="65000"/>
                      <a:lumOff val="35000"/>
                    </a:schemeClr>
                  </a:solidFill>
                  <a:latin typeface="微软雅黑" pitchFamily="34" charset="-122"/>
                  <a:ea typeface="微软雅黑" pitchFamily="34" charset="-122"/>
                </a:rPr>
                <a:t>2</a:t>
              </a:r>
              <a:r>
                <a:rPr lang="en-US" altLang="ko-KR" sz="1500" kern="0" baseline="0" dirty="0">
                  <a:solidFill>
                    <a:schemeClr val="tx1">
                      <a:lumMod val="65000"/>
                      <a:lumOff val="35000"/>
                    </a:schemeClr>
                  </a:solidFill>
                  <a:latin typeface="微软雅黑" pitchFamily="34" charset="-122"/>
                  <a:ea typeface="微软雅黑" pitchFamily="34" charset="-122"/>
                </a:rPr>
                <a:t>012</a:t>
              </a:r>
              <a:endParaRPr lang="en-US" altLang="ko-KR" sz="1000" b="0" kern="0" dirty="0">
                <a:solidFill>
                  <a:schemeClr val="tx1">
                    <a:lumMod val="65000"/>
                    <a:lumOff val="35000"/>
                  </a:schemeClr>
                </a:solidFill>
                <a:latin typeface="微软雅黑" pitchFamily="34" charset="-122"/>
                <a:ea typeface="微软雅黑" pitchFamily="34" charset="-122"/>
              </a:endParaRPr>
            </a:p>
          </p:txBody>
        </p:sp>
        <p:sp>
          <p:nvSpPr>
            <p:cNvPr id="379" name="Text Box 441"/>
            <p:cNvSpPr txBox="1">
              <a:spLocks noChangeArrowheads="1"/>
            </p:cNvSpPr>
            <p:nvPr/>
          </p:nvSpPr>
          <p:spPr bwMode="auto">
            <a:xfrm>
              <a:off x="4911899"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a:solidFill>
                    <a:schemeClr val="tx1">
                      <a:lumMod val="65000"/>
                      <a:lumOff val="35000"/>
                    </a:schemeClr>
                  </a:solidFill>
                  <a:latin typeface="微软雅黑" pitchFamily="34" charset="-122"/>
                  <a:ea typeface="微软雅黑" pitchFamily="34" charset="-122"/>
                </a:rPr>
                <a:t>20</a:t>
              </a:r>
              <a:r>
                <a:rPr lang="en-US" altLang="ko-KR" sz="1500" kern="0" baseline="0" dirty="0">
                  <a:solidFill>
                    <a:schemeClr val="tx1">
                      <a:lumMod val="65000"/>
                      <a:lumOff val="35000"/>
                    </a:schemeClr>
                  </a:solidFill>
                  <a:latin typeface="微软雅黑" pitchFamily="34" charset="-122"/>
                  <a:ea typeface="微软雅黑" pitchFamily="34" charset="-122"/>
                </a:rPr>
                <a:t>13</a:t>
              </a:r>
              <a:endParaRPr lang="en-US" altLang="ko-KR" sz="1000" b="0" kern="0" dirty="0">
                <a:solidFill>
                  <a:schemeClr val="tx1">
                    <a:lumMod val="65000"/>
                    <a:lumOff val="35000"/>
                  </a:schemeClr>
                </a:solidFill>
                <a:latin typeface="微软雅黑" pitchFamily="34" charset="-122"/>
                <a:ea typeface="微软雅黑" pitchFamily="34" charset="-122"/>
              </a:endParaRPr>
            </a:p>
          </p:txBody>
        </p:sp>
        <p:sp>
          <p:nvSpPr>
            <p:cNvPr id="380" name="Text Box 442"/>
            <p:cNvSpPr txBox="1">
              <a:spLocks noChangeArrowheads="1"/>
            </p:cNvSpPr>
            <p:nvPr/>
          </p:nvSpPr>
          <p:spPr bwMode="auto">
            <a:xfrm>
              <a:off x="6092999"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a:solidFill>
                    <a:schemeClr val="tx1">
                      <a:lumMod val="65000"/>
                      <a:lumOff val="35000"/>
                    </a:schemeClr>
                  </a:solidFill>
                  <a:latin typeface="微软雅黑" pitchFamily="34" charset="-122"/>
                  <a:ea typeface="微软雅黑" pitchFamily="34" charset="-122"/>
                </a:rPr>
                <a:t>201</a:t>
              </a:r>
              <a:r>
                <a:rPr lang="en-US" altLang="ko-KR" sz="1500" kern="0" baseline="0" dirty="0">
                  <a:solidFill>
                    <a:schemeClr val="tx1">
                      <a:lumMod val="65000"/>
                      <a:lumOff val="35000"/>
                    </a:schemeClr>
                  </a:solidFill>
                  <a:latin typeface="微软雅黑" pitchFamily="34" charset="-122"/>
                  <a:ea typeface="微软雅黑" pitchFamily="34" charset="-122"/>
                </a:rPr>
                <a:t>4</a:t>
              </a:r>
              <a:endParaRPr lang="en-US" altLang="ko-KR" sz="1000" b="0" kern="0" dirty="0">
                <a:solidFill>
                  <a:schemeClr val="tx1">
                    <a:lumMod val="65000"/>
                    <a:lumOff val="35000"/>
                  </a:schemeClr>
                </a:solidFill>
                <a:latin typeface="微软雅黑" pitchFamily="34" charset="-122"/>
                <a:ea typeface="微软雅黑" pitchFamily="34" charset="-122"/>
              </a:endParaRPr>
            </a:p>
          </p:txBody>
        </p:sp>
        <p:sp>
          <p:nvSpPr>
            <p:cNvPr id="381" name="Text Box 457"/>
            <p:cNvSpPr txBox="1">
              <a:spLocks noChangeArrowheads="1"/>
            </p:cNvSpPr>
            <p:nvPr/>
          </p:nvSpPr>
          <p:spPr bwMode="auto">
            <a:xfrm>
              <a:off x="7207423" y="4398938"/>
              <a:ext cx="762001" cy="349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1500" kern="0" baseline="0" dirty="0">
                  <a:solidFill>
                    <a:schemeClr val="tx1">
                      <a:lumMod val="65000"/>
                      <a:lumOff val="35000"/>
                    </a:schemeClr>
                  </a:solidFill>
                  <a:latin typeface="微软雅黑" pitchFamily="34" charset="-122"/>
                  <a:ea typeface="微软雅黑" pitchFamily="34" charset="-122"/>
                </a:rPr>
                <a:t>201</a:t>
              </a:r>
              <a:r>
                <a:rPr lang="en-US" altLang="ko-KR" sz="1500" kern="0" baseline="0" dirty="0">
                  <a:solidFill>
                    <a:schemeClr val="tx1">
                      <a:lumMod val="65000"/>
                      <a:lumOff val="35000"/>
                    </a:schemeClr>
                  </a:solidFill>
                  <a:latin typeface="微软雅黑" pitchFamily="34" charset="-122"/>
                  <a:ea typeface="微软雅黑" pitchFamily="34" charset="-122"/>
                </a:rPr>
                <a:t>5</a:t>
              </a:r>
              <a:endParaRPr lang="en-US" altLang="ko-KR" sz="1000" b="0" kern="0" dirty="0">
                <a:solidFill>
                  <a:schemeClr val="tx1">
                    <a:lumMod val="65000"/>
                    <a:lumOff val="35000"/>
                  </a:schemeClr>
                </a:solidFill>
                <a:latin typeface="微软雅黑" pitchFamily="34" charset="-122"/>
                <a:ea typeface="微软雅黑" pitchFamily="34" charset="-122"/>
              </a:endParaRPr>
            </a:p>
          </p:txBody>
        </p:sp>
      </p:grpSp>
      <p:grpSp>
        <p:nvGrpSpPr>
          <p:cNvPr id="382" name="Group 458"/>
          <p:cNvGrpSpPr>
            <a:grpSpLocks/>
          </p:cNvGrpSpPr>
          <p:nvPr/>
        </p:nvGrpSpPr>
        <p:grpSpPr bwMode="auto">
          <a:xfrm>
            <a:off x="3732619" y="2620434"/>
            <a:ext cx="421066" cy="426357"/>
            <a:chOff x="2561" y="1793"/>
            <a:chExt cx="406" cy="406"/>
          </a:xfrm>
          <a:solidFill>
            <a:schemeClr val="accent3"/>
          </a:solidFill>
        </p:grpSpPr>
        <p:sp>
          <p:nvSpPr>
            <p:cNvPr id="383" name="Oval 459"/>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84" name="Oval 460"/>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grpSp>
        <p:nvGrpSpPr>
          <p:cNvPr id="385" name="Group 479"/>
          <p:cNvGrpSpPr>
            <a:grpSpLocks/>
          </p:cNvGrpSpPr>
          <p:nvPr/>
        </p:nvGrpSpPr>
        <p:grpSpPr bwMode="auto">
          <a:xfrm>
            <a:off x="6000699" y="1220407"/>
            <a:ext cx="1521511" cy="943429"/>
            <a:chOff x="3781" y="1498"/>
            <a:chExt cx="1019" cy="624"/>
          </a:xfrm>
          <a:solidFill>
            <a:schemeClr val="accent4"/>
          </a:solidFill>
        </p:grpSpPr>
        <p:sp>
          <p:nvSpPr>
            <p:cNvPr id="386" name="Freeform 474"/>
            <p:cNvSpPr>
              <a:spLocks/>
            </p:cNvSpPr>
            <p:nvPr/>
          </p:nvSpPr>
          <p:spPr bwMode="auto">
            <a:xfrm>
              <a:off x="3781" y="1501"/>
              <a:ext cx="839" cy="621"/>
            </a:xfrm>
            <a:custGeom>
              <a:avLst/>
              <a:gdLst>
                <a:gd name="T0" fmla="*/ 38 w 1234"/>
                <a:gd name="T1" fmla="*/ 423 h 912"/>
                <a:gd name="T2" fmla="*/ 0 w 1234"/>
                <a:gd name="T3" fmla="*/ 368 h 912"/>
                <a:gd name="T4" fmla="*/ 532 w 1234"/>
                <a:gd name="T5" fmla="*/ 0 h 912"/>
                <a:gd name="T6" fmla="*/ 570 w 1234"/>
                <a:gd name="T7" fmla="*/ 54 h 912"/>
                <a:gd name="T8" fmla="*/ 38 w 1234"/>
                <a:gd name="T9" fmla="*/ 423 h 912"/>
                <a:gd name="T10" fmla="*/ 0 60000 65536"/>
                <a:gd name="T11" fmla="*/ 0 60000 65536"/>
                <a:gd name="T12" fmla="*/ 0 60000 65536"/>
                <a:gd name="T13" fmla="*/ 0 60000 65536"/>
                <a:gd name="T14" fmla="*/ 0 60000 65536"/>
                <a:gd name="T15" fmla="*/ 0 w 1234"/>
                <a:gd name="T16" fmla="*/ 0 h 912"/>
                <a:gd name="T17" fmla="*/ 1234 w 1234"/>
                <a:gd name="T18" fmla="*/ 912 h 912"/>
              </a:gdLst>
              <a:ahLst/>
              <a:cxnLst>
                <a:cxn ang="T10">
                  <a:pos x="T0" y="T1"/>
                </a:cxn>
                <a:cxn ang="T11">
                  <a:pos x="T2" y="T3"/>
                </a:cxn>
                <a:cxn ang="T12">
                  <a:pos x="T4" y="T5"/>
                </a:cxn>
                <a:cxn ang="T13">
                  <a:pos x="T6" y="T7"/>
                </a:cxn>
                <a:cxn ang="T14">
                  <a:pos x="T8" y="T9"/>
                </a:cxn>
              </a:cxnLst>
              <a:rect l="T15" t="T16" r="T17" b="T18"/>
              <a:pathLst>
                <a:path w="1234" h="912">
                  <a:moveTo>
                    <a:pt x="82" y="912"/>
                  </a:moveTo>
                  <a:lnTo>
                    <a:pt x="0" y="794"/>
                  </a:lnTo>
                  <a:lnTo>
                    <a:pt x="1152" y="0"/>
                  </a:lnTo>
                  <a:lnTo>
                    <a:pt x="1234" y="118"/>
                  </a:lnTo>
                  <a:lnTo>
                    <a:pt x="82" y="9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87" name="AutoShape 478"/>
            <p:cNvSpPr>
              <a:spLocks noChangeArrowheads="1"/>
            </p:cNvSpPr>
            <p:nvPr/>
          </p:nvSpPr>
          <p:spPr bwMode="auto">
            <a:xfrm rot="-2093221">
              <a:off x="4368" y="1498"/>
              <a:ext cx="432" cy="96"/>
            </a:xfrm>
            <a:prstGeom prst="homePlate">
              <a:avLst>
                <a:gd name="adj" fmla="val 216625"/>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zh-CN" kern="0">
                <a:solidFill>
                  <a:schemeClr val="accent1">
                    <a:lumMod val="25000"/>
                  </a:schemeClr>
                </a:solidFill>
                <a:latin typeface="微软雅黑" pitchFamily="34" charset="-122"/>
                <a:ea typeface="微软雅黑" pitchFamily="34" charset="-122"/>
              </a:endParaRPr>
            </a:p>
          </p:txBody>
        </p:sp>
      </p:grpSp>
      <p:grpSp>
        <p:nvGrpSpPr>
          <p:cNvPr id="388" name="组合 387"/>
          <p:cNvGrpSpPr/>
          <p:nvPr/>
        </p:nvGrpSpPr>
        <p:grpSpPr>
          <a:xfrm>
            <a:off x="5766276" y="1604431"/>
            <a:ext cx="931714" cy="798286"/>
            <a:chOff x="6026324" y="1433488"/>
            <a:chExt cx="990593" cy="838200"/>
          </a:xfrm>
        </p:grpSpPr>
        <p:sp>
          <p:nvSpPr>
            <p:cNvPr id="389" name="Oval 462"/>
            <p:cNvSpPr>
              <a:spLocks noChangeArrowheads="1"/>
            </p:cNvSpPr>
            <p:nvPr/>
          </p:nvSpPr>
          <p:spPr bwMode="auto">
            <a:xfrm>
              <a:off x="6026324" y="1433488"/>
              <a:ext cx="838200" cy="838200"/>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kern="0">
                <a:solidFill>
                  <a:schemeClr val="accent1">
                    <a:lumMod val="25000"/>
                  </a:schemeClr>
                </a:solidFill>
                <a:latin typeface="微软雅黑" pitchFamily="34" charset="-122"/>
                <a:ea typeface="微软雅黑" pitchFamily="34" charset="-122"/>
              </a:endParaRPr>
            </a:p>
          </p:txBody>
        </p:sp>
        <p:sp>
          <p:nvSpPr>
            <p:cNvPr id="390" name="Text Box 476"/>
            <p:cNvSpPr txBox="1">
              <a:spLocks noChangeArrowheads="1"/>
            </p:cNvSpPr>
            <p:nvPr/>
          </p:nvSpPr>
          <p:spPr bwMode="auto">
            <a:xfrm>
              <a:off x="6058069" y="1662088"/>
              <a:ext cx="958848" cy="42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wrap="square">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uk-UA" altLang="ko-KR" sz="2000" kern="0" baseline="0" dirty="0">
                  <a:solidFill>
                    <a:schemeClr val="bg1"/>
                  </a:solidFill>
                  <a:latin typeface="微软雅黑" pitchFamily="34" charset="-122"/>
                  <a:ea typeface="微软雅黑" pitchFamily="34" charset="-122"/>
                </a:rPr>
                <a:t>98%</a:t>
              </a:r>
              <a:endParaRPr lang="en-US" altLang="ko-KR" sz="1500" kern="0" dirty="0">
                <a:solidFill>
                  <a:schemeClr val="bg1"/>
                </a:solidFill>
                <a:latin typeface="微软雅黑" pitchFamily="34" charset="-122"/>
                <a:ea typeface="微软雅黑" pitchFamily="34" charset="-122"/>
              </a:endParaRPr>
            </a:p>
          </p:txBody>
        </p:sp>
      </p:grpSp>
      <p:grpSp>
        <p:nvGrpSpPr>
          <p:cNvPr id="391" name="组合 390"/>
          <p:cNvGrpSpPr/>
          <p:nvPr/>
        </p:nvGrpSpPr>
        <p:grpSpPr>
          <a:xfrm>
            <a:off x="3152509" y="3555968"/>
            <a:ext cx="1831359" cy="455942"/>
            <a:chOff x="3196010" y="3268872"/>
            <a:chExt cx="2089039" cy="520095"/>
          </a:xfrm>
        </p:grpSpPr>
        <p:sp>
          <p:nvSpPr>
            <p:cNvPr id="392" name="矩形标注 391"/>
            <p:cNvSpPr/>
            <p:nvPr/>
          </p:nvSpPr>
          <p:spPr>
            <a:xfrm>
              <a:off x="3303877" y="3268872"/>
              <a:ext cx="1836996" cy="520095"/>
            </a:xfrm>
            <a:prstGeom prst="wedgeRectCallout">
              <a:avLst>
                <a:gd name="adj1" fmla="val -63228"/>
                <a:gd name="adj2" fmla="val -1933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393" name="矩形​​ 16"/>
            <p:cNvSpPr>
              <a:spLocks noChangeArrowheads="1"/>
            </p:cNvSpPr>
            <p:nvPr/>
          </p:nvSpPr>
          <p:spPr bwMode="auto">
            <a:xfrm>
              <a:off x="3196010" y="3297617"/>
              <a:ext cx="2089039" cy="40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863779" fontAlgn="base">
                <a:spcBef>
                  <a:spcPct val="0"/>
                </a:spcBef>
                <a:spcAft>
                  <a:spcPct val="0"/>
                </a:spcAft>
                <a:defRPr/>
              </a:pPr>
              <a:r>
                <a:rPr lang="zh-CN" altLang="en-US" sz="1700" b="1" kern="0" dirty="0">
                  <a:solidFill>
                    <a:schemeClr val="bg1"/>
                  </a:solidFill>
                  <a:latin typeface="微软雅黑" pitchFamily="34" charset="-122"/>
                  <a:ea typeface="微软雅黑" pitchFamily="34" charset="-122"/>
                  <a:cs typeface="Arial Unicode MS" pitchFamily="34" charset="-122"/>
                </a:rPr>
                <a:t>点击填加文字</a:t>
              </a:r>
            </a:p>
          </p:txBody>
        </p:sp>
      </p:grpSp>
      <p:grpSp>
        <p:nvGrpSpPr>
          <p:cNvPr id="394" name="组合 393"/>
          <p:cNvGrpSpPr/>
          <p:nvPr/>
        </p:nvGrpSpPr>
        <p:grpSpPr>
          <a:xfrm>
            <a:off x="2864530" y="1732574"/>
            <a:ext cx="1811872" cy="479136"/>
            <a:chOff x="2644833" y="1448745"/>
            <a:chExt cx="2066808" cy="546552"/>
          </a:xfrm>
        </p:grpSpPr>
        <p:sp>
          <p:nvSpPr>
            <p:cNvPr id="395" name="矩形标注 394"/>
            <p:cNvSpPr/>
            <p:nvPr/>
          </p:nvSpPr>
          <p:spPr>
            <a:xfrm>
              <a:off x="2805771" y="1448745"/>
              <a:ext cx="1796812" cy="546552"/>
            </a:xfrm>
            <a:prstGeom prst="wedgeRectCallout">
              <a:avLst>
                <a:gd name="adj1" fmla="val -3257"/>
                <a:gd name="adj2" fmla="val 1073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396" name="矩形​​ 16"/>
            <p:cNvSpPr>
              <a:spLocks noChangeArrowheads="1"/>
            </p:cNvSpPr>
            <p:nvPr/>
          </p:nvSpPr>
          <p:spPr bwMode="auto">
            <a:xfrm>
              <a:off x="2644833" y="1506941"/>
              <a:ext cx="2066808" cy="40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863779" fontAlgn="base">
                <a:spcBef>
                  <a:spcPct val="0"/>
                </a:spcBef>
                <a:spcAft>
                  <a:spcPct val="0"/>
                </a:spcAft>
                <a:defRPr/>
              </a:pPr>
              <a:r>
                <a:rPr lang="zh-CN" altLang="en-US" sz="1700" b="1" kern="0" dirty="0">
                  <a:solidFill>
                    <a:schemeClr val="bg1"/>
                  </a:solidFill>
                  <a:latin typeface="微软雅黑" pitchFamily="34" charset="-122"/>
                  <a:ea typeface="微软雅黑" pitchFamily="34" charset="-122"/>
                  <a:cs typeface="Arial Unicode MS" pitchFamily="34" charset="-122"/>
                </a:rPr>
                <a:t>点击填加文字</a:t>
              </a:r>
            </a:p>
          </p:txBody>
        </p:sp>
      </p:grpSp>
      <p:grpSp>
        <p:nvGrpSpPr>
          <p:cNvPr id="397" name="组合 396"/>
          <p:cNvGrpSpPr/>
          <p:nvPr/>
        </p:nvGrpSpPr>
        <p:grpSpPr>
          <a:xfrm>
            <a:off x="5993633" y="2779251"/>
            <a:ext cx="1811871" cy="433847"/>
            <a:chOff x="5765264" y="2491219"/>
            <a:chExt cx="2066808" cy="494891"/>
          </a:xfrm>
        </p:grpSpPr>
        <p:sp>
          <p:nvSpPr>
            <p:cNvPr id="398" name="矩形标注 397"/>
            <p:cNvSpPr/>
            <p:nvPr/>
          </p:nvSpPr>
          <p:spPr>
            <a:xfrm>
              <a:off x="5878571" y="2491219"/>
              <a:ext cx="1809510" cy="494891"/>
            </a:xfrm>
            <a:prstGeom prst="wedgeRectCallout">
              <a:avLst>
                <a:gd name="adj1" fmla="val -33387"/>
                <a:gd name="adj2" fmla="val -1087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sp>
          <p:nvSpPr>
            <p:cNvPr id="399" name="矩形​​ 16"/>
            <p:cNvSpPr>
              <a:spLocks noChangeArrowheads="1"/>
            </p:cNvSpPr>
            <p:nvPr/>
          </p:nvSpPr>
          <p:spPr bwMode="auto">
            <a:xfrm>
              <a:off x="5765264" y="2536791"/>
              <a:ext cx="2066808" cy="40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863779" fontAlgn="base">
                <a:spcBef>
                  <a:spcPct val="0"/>
                </a:spcBef>
                <a:spcAft>
                  <a:spcPct val="0"/>
                </a:spcAft>
                <a:defRPr/>
              </a:pPr>
              <a:r>
                <a:rPr lang="zh-CN" altLang="en-US" sz="1700" b="1" kern="0" dirty="0">
                  <a:solidFill>
                    <a:schemeClr val="bg1"/>
                  </a:solidFill>
                  <a:latin typeface="微软雅黑" pitchFamily="34" charset="-122"/>
                  <a:ea typeface="微软雅黑" pitchFamily="34" charset="-122"/>
                  <a:cs typeface="Arial Unicode MS" pitchFamily="34" charset="-122"/>
                </a:rPr>
                <a:t>点击填加文字</a:t>
              </a:r>
            </a:p>
          </p:txBody>
        </p:sp>
      </p:grpSp>
    </p:spTree>
    <p:extLst>
      <p:ext uri="{BB962C8B-B14F-4D97-AF65-F5344CB8AC3E}">
        <p14:creationId xmlns:p14="http://schemas.microsoft.com/office/powerpoint/2010/main" val="676931664"/>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75"/>
                                        </p:tgtEl>
                                        <p:attrNameLst>
                                          <p:attrName>style.visibility</p:attrName>
                                        </p:attrNameLst>
                                      </p:cBhvr>
                                      <p:to>
                                        <p:strVal val="visible"/>
                                      </p:to>
                                    </p:set>
                                    <p:animEffect transition="in" filter="fade">
                                      <p:cBhvr>
                                        <p:cTn id="19" dur="500"/>
                                        <p:tgtEl>
                                          <p:spTgt spid="375"/>
                                        </p:tgtEl>
                                      </p:cBhvr>
                                    </p:animEffect>
                                    <p:anim calcmode="lin" valueType="num">
                                      <p:cBhvr>
                                        <p:cTn id="20" dur="500" fill="hold"/>
                                        <p:tgtEl>
                                          <p:spTgt spid="375"/>
                                        </p:tgtEl>
                                        <p:attrNameLst>
                                          <p:attrName>ppt_x</p:attrName>
                                        </p:attrNameLst>
                                      </p:cBhvr>
                                      <p:tavLst>
                                        <p:tav tm="0">
                                          <p:val>
                                            <p:strVal val="#ppt_x"/>
                                          </p:val>
                                        </p:tav>
                                        <p:tav tm="100000">
                                          <p:val>
                                            <p:strVal val="#ppt_x"/>
                                          </p:val>
                                        </p:tav>
                                      </p:tavLst>
                                    </p:anim>
                                    <p:anim calcmode="lin" valueType="num">
                                      <p:cBhvr>
                                        <p:cTn id="21" dur="500" fill="hold"/>
                                        <p:tgtEl>
                                          <p:spTgt spid="375"/>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71"/>
                                        </p:tgtEl>
                                        <p:attrNameLst>
                                          <p:attrName>style.visibility</p:attrName>
                                        </p:attrNameLst>
                                      </p:cBhvr>
                                      <p:to>
                                        <p:strVal val="visible"/>
                                      </p:to>
                                    </p:set>
                                    <p:anim calcmode="lin" valueType="num">
                                      <p:cBhvr additive="base">
                                        <p:cTn id="24" dur="500" fill="hold"/>
                                        <p:tgtEl>
                                          <p:spTgt spid="371"/>
                                        </p:tgtEl>
                                        <p:attrNameLst>
                                          <p:attrName>ppt_x</p:attrName>
                                        </p:attrNameLst>
                                      </p:cBhvr>
                                      <p:tavLst>
                                        <p:tav tm="0">
                                          <p:val>
                                            <p:strVal val="0-#ppt_w/2"/>
                                          </p:val>
                                        </p:tav>
                                        <p:tav tm="100000">
                                          <p:val>
                                            <p:strVal val="#ppt_x"/>
                                          </p:val>
                                        </p:tav>
                                      </p:tavLst>
                                    </p:anim>
                                    <p:anim calcmode="lin" valueType="num">
                                      <p:cBhvr additive="base">
                                        <p:cTn id="25" dur="500" fill="hold"/>
                                        <p:tgtEl>
                                          <p:spTgt spid="37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300"/>
                                        <p:tgtEl>
                                          <p:spTgt spid="4"/>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372"/>
                                        </p:tgtEl>
                                        <p:attrNameLst>
                                          <p:attrName>style.visibility</p:attrName>
                                        </p:attrNameLst>
                                      </p:cBhvr>
                                      <p:to>
                                        <p:strVal val="visible"/>
                                      </p:to>
                                    </p:set>
                                    <p:animEffect transition="in" filter="fade">
                                      <p:cBhvr>
                                        <p:cTn id="33" dur="300"/>
                                        <p:tgtEl>
                                          <p:spTgt spid="37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69"/>
                                        </p:tgtEl>
                                        <p:attrNameLst>
                                          <p:attrName>style.visibility</p:attrName>
                                        </p:attrNameLst>
                                      </p:cBhvr>
                                      <p:to>
                                        <p:strVal val="visible"/>
                                      </p:to>
                                    </p:set>
                                    <p:animEffect transition="in" filter="wipe(left)">
                                      <p:cBhvr>
                                        <p:cTn id="36" dur="300"/>
                                        <p:tgtEl>
                                          <p:spTgt spid="369"/>
                                        </p:tgtEl>
                                      </p:cBhvr>
                                    </p:animEffect>
                                  </p:childTnLst>
                                </p:cTn>
                              </p:par>
                            </p:childTnLst>
                          </p:cTn>
                        </p:par>
                        <p:par>
                          <p:cTn id="37" fill="hold">
                            <p:stCondLst>
                              <p:cond delay="2600"/>
                            </p:stCondLst>
                            <p:childTnLst>
                              <p:par>
                                <p:cTn id="38" presetID="10" presetClass="entr" presetSubtype="0" fill="hold" nodeType="afterEffect">
                                  <p:stCondLst>
                                    <p:cond delay="0"/>
                                  </p:stCondLst>
                                  <p:childTnLst>
                                    <p:set>
                                      <p:cBhvr>
                                        <p:cTn id="39" dur="1" fill="hold">
                                          <p:stCondLst>
                                            <p:cond delay="0"/>
                                          </p:stCondLst>
                                        </p:cTn>
                                        <p:tgtEl>
                                          <p:spTgt spid="382"/>
                                        </p:tgtEl>
                                        <p:attrNameLst>
                                          <p:attrName>style.visibility</p:attrName>
                                        </p:attrNameLst>
                                      </p:cBhvr>
                                      <p:to>
                                        <p:strVal val="visible"/>
                                      </p:to>
                                    </p:set>
                                    <p:animEffect transition="in" filter="fade">
                                      <p:cBhvr>
                                        <p:cTn id="40" dur="300"/>
                                        <p:tgtEl>
                                          <p:spTgt spid="38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70"/>
                                        </p:tgtEl>
                                        <p:attrNameLst>
                                          <p:attrName>style.visibility</p:attrName>
                                        </p:attrNameLst>
                                      </p:cBhvr>
                                      <p:to>
                                        <p:strVal val="visible"/>
                                      </p:to>
                                    </p:set>
                                    <p:animEffect transition="in" filter="wipe(left)">
                                      <p:cBhvr>
                                        <p:cTn id="43" dur="300"/>
                                        <p:tgtEl>
                                          <p:spTgt spid="370"/>
                                        </p:tgtEl>
                                      </p:cBhvr>
                                    </p:animEffect>
                                  </p:childTnLst>
                                </p:cTn>
                              </p:par>
                            </p:childTnLst>
                          </p:cTn>
                        </p:par>
                        <p:par>
                          <p:cTn id="44" fill="hold">
                            <p:stCondLst>
                              <p:cond delay="2900"/>
                            </p:stCondLst>
                            <p:childTnLst>
                              <p:par>
                                <p:cTn id="45" presetID="10" presetClass="entr" presetSubtype="0" fill="hold" nodeType="afterEffect">
                                  <p:stCondLst>
                                    <p:cond delay="0"/>
                                  </p:stCondLst>
                                  <p:childTnLst>
                                    <p:set>
                                      <p:cBhvr>
                                        <p:cTn id="46" dur="1" fill="hold">
                                          <p:stCondLst>
                                            <p:cond delay="0"/>
                                          </p:stCondLst>
                                        </p:cTn>
                                        <p:tgtEl>
                                          <p:spTgt spid="388"/>
                                        </p:tgtEl>
                                        <p:attrNameLst>
                                          <p:attrName>style.visibility</p:attrName>
                                        </p:attrNameLst>
                                      </p:cBhvr>
                                      <p:to>
                                        <p:strVal val="visible"/>
                                      </p:to>
                                    </p:set>
                                    <p:animEffect transition="in" filter="fade">
                                      <p:cBhvr>
                                        <p:cTn id="47" dur="300"/>
                                        <p:tgtEl>
                                          <p:spTgt spid="388"/>
                                        </p:tgtEl>
                                      </p:cBhvr>
                                    </p:animEffect>
                                  </p:childTnLst>
                                </p:cTn>
                              </p:par>
                              <p:par>
                                <p:cTn id="48" presetID="22" presetClass="entr" presetSubtype="8" fill="hold" nodeType="withEffect">
                                  <p:stCondLst>
                                    <p:cond delay="0"/>
                                  </p:stCondLst>
                                  <p:childTnLst>
                                    <p:set>
                                      <p:cBhvr>
                                        <p:cTn id="49" dur="1" fill="hold">
                                          <p:stCondLst>
                                            <p:cond delay="0"/>
                                          </p:stCondLst>
                                        </p:cTn>
                                        <p:tgtEl>
                                          <p:spTgt spid="385"/>
                                        </p:tgtEl>
                                        <p:attrNameLst>
                                          <p:attrName>style.visibility</p:attrName>
                                        </p:attrNameLst>
                                      </p:cBhvr>
                                      <p:to>
                                        <p:strVal val="visible"/>
                                      </p:to>
                                    </p:set>
                                    <p:animEffect transition="in" filter="wipe(left)">
                                      <p:cBhvr>
                                        <p:cTn id="50" dur="300"/>
                                        <p:tgtEl>
                                          <p:spTgt spid="385"/>
                                        </p:tgtEl>
                                      </p:cBhvr>
                                    </p:animEffect>
                                  </p:childTnLst>
                                </p:cTn>
                              </p:par>
                            </p:childTnLst>
                          </p:cTn>
                        </p:par>
                        <p:par>
                          <p:cTn id="51" fill="hold">
                            <p:stCondLst>
                              <p:cond delay="3200"/>
                            </p:stCondLst>
                            <p:childTnLst>
                              <p:par>
                                <p:cTn id="52" presetID="10" presetClass="entr" presetSubtype="0" fill="hold" nodeType="afterEffect">
                                  <p:stCondLst>
                                    <p:cond delay="0"/>
                                  </p:stCondLst>
                                  <p:childTnLst>
                                    <p:set>
                                      <p:cBhvr>
                                        <p:cTn id="53" dur="1" fill="hold">
                                          <p:stCondLst>
                                            <p:cond delay="0"/>
                                          </p:stCondLst>
                                        </p:cTn>
                                        <p:tgtEl>
                                          <p:spTgt spid="391"/>
                                        </p:tgtEl>
                                        <p:attrNameLst>
                                          <p:attrName>style.visibility</p:attrName>
                                        </p:attrNameLst>
                                      </p:cBhvr>
                                      <p:to>
                                        <p:strVal val="visible"/>
                                      </p:to>
                                    </p:set>
                                    <p:animEffect transition="in" filter="fade">
                                      <p:cBhvr>
                                        <p:cTn id="54" dur="500"/>
                                        <p:tgtEl>
                                          <p:spTgt spid="391"/>
                                        </p:tgtEl>
                                      </p:cBhvr>
                                    </p:animEffect>
                                  </p:childTnLst>
                                </p:cTn>
                              </p:par>
                            </p:childTnLst>
                          </p:cTn>
                        </p:par>
                        <p:par>
                          <p:cTn id="55" fill="hold">
                            <p:stCondLst>
                              <p:cond delay="3700"/>
                            </p:stCondLst>
                            <p:childTnLst>
                              <p:par>
                                <p:cTn id="56" presetID="10" presetClass="entr" presetSubtype="0" fill="hold" nodeType="afterEffect">
                                  <p:stCondLst>
                                    <p:cond delay="0"/>
                                  </p:stCondLst>
                                  <p:childTnLst>
                                    <p:set>
                                      <p:cBhvr>
                                        <p:cTn id="57" dur="1" fill="hold">
                                          <p:stCondLst>
                                            <p:cond delay="0"/>
                                          </p:stCondLst>
                                        </p:cTn>
                                        <p:tgtEl>
                                          <p:spTgt spid="394"/>
                                        </p:tgtEl>
                                        <p:attrNameLst>
                                          <p:attrName>style.visibility</p:attrName>
                                        </p:attrNameLst>
                                      </p:cBhvr>
                                      <p:to>
                                        <p:strVal val="visible"/>
                                      </p:to>
                                    </p:set>
                                    <p:animEffect transition="in" filter="fade">
                                      <p:cBhvr>
                                        <p:cTn id="58" dur="500"/>
                                        <p:tgtEl>
                                          <p:spTgt spid="394"/>
                                        </p:tgtEl>
                                      </p:cBhvr>
                                    </p:animEffect>
                                  </p:childTnLst>
                                </p:cTn>
                              </p:par>
                            </p:childTnLst>
                          </p:cTn>
                        </p:par>
                        <p:par>
                          <p:cTn id="59" fill="hold">
                            <p:stCondLst>
                              <p:cond delay="4200"/>
                            </p:stCondLst>
                            <p:childTnLst>
                              <p:par>
                                <p:cTn id="60" presetID="10" presetClass="entr" presetSubtype="0" fill="hold" nodeType="afterEffect">
                                  <p:stCondLst>
                                    <p:cond delay="0"/>
                                  </p:stCondLst>
                                  <p:childTnLst>
                                    <p:set>
                                      <p:cBhvr>
                                        <p:cTn id="61" dur="1" fill="hold">
                                          <p:stCondLst>
                                            <p:cond delay="0"/>
                                          </p:stCondLst>
                                        </p:cTn>
                                        <p:tgtEl>
                                          <p:spTgt spid="397"/>
                                        </p:tgtEl>
                                        <p:attrNameLst>
                                          <p:attrName>style.visibility</p:attrName>
                                        </p:attrNameLst>
                                      </p:cBhvr>
                                      <p:to>
                                        <p:strVal val="visible"/>
                                      </p:to>
                                    </p:set>
                                    <p:animEffect transition="in" filter="fade">
                                      <p:cBhvr>
                                        <p:cTn id="62" dur="500"/>
                                        <p:tgtEl>
                                          <p:spTgt spid="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369" grpId="0" animBg="1"/>
      <p:bldP spid="370" grpId="0" animBg="1"/>
      <p:bldP spid="37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Rectangle 2"/>
          <p:cNvSpPr/>
          <p:nvPr/>
        </p:nvSpPr>
        <p:spPr bwMode="auto">
          <a:xfrm>
            <a:off x="756260" y="1131590"/>
            <a:ext cx="1888260" cy="1599890"/>
          </a:xfrm>
          <a:prstGeom prst="rect">
            <a:avLst/>
          </a:prstGeom>
          <a:solidFill>
            <a:schemeClr val="accent5"/>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endParaRPr lang="en-US" altLang="zh-CN" sz="18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800" spc="-30" dirty="0">
                <a:solidFill>
                  <a:schemeClr val="bg1"/>
                </a:solidFill>
                <a:latin typeface="微软雅黑" pitchFamily="34" charset="-122"/>
                <a:ea typeface="微软雅黑" pitchFamily="34" charset="-122"/>
                <a:cs typeface="Segoe UI" pitchFamily="34" charset="0"/>
              </a:rPr>
              <a:t>单击填加标题</a:t>
            </a:r>
            <a:endParaRPr lang="en-US" altLang="zh-CN" sz="18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400" spc="-30" dirty="0">
              <a:solidFill>
                <a:schemeClr val="bg1"/>
              </a:solidFill>
              <a:latin typeface="微软雅黑" pitchFamily="34" charset="-122"/>
              <a:ea typeface="微软雅黑" pitchFamily="34" charset="-122"/>
              <a:cs typeface="Segoe UI" pitchFamily="34" charset="0"/>
            </a:endParaRPr>
          </a:p>
        </p:txBody>
      </p:sp>
      <p:grpSp>
        <p:nvGrpSpPr>
          <p:cNvPr id="5" name="组合 4"/>
          <p:cNvGrpSpPr/>
          <p:nvPr/>
        </p:nvGrpSpPr>
        <p:grpSpPr>
          <a:xfrm>
            <a:off x="755576" y="2845109"/>
            <a:ext cx="3890323" cy="1886881"/>
            <a:chOff x="1621077" y="2591060"/>
            <a:chExt cx="3890323" cy="1886881"/>
          </a:xfrm>
        </p:grpSpPr>
        <p:sp>
          <p:nvSpPr>
            <p:cNvPr id="6" name="Rectangle 3"/>
            <p:cNvSpPr/>
            <p:nvPr/>
          </p:nvSpPr>
          <p:spPr bwMode="auto">
            <a:xfrm>
              <a:off x="1621077" y="2591060"/>
              <a:ext cx="3890323" cy="1886881"/>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r>
                <a:rPr lang="zh-CN" altLang="en-US" sz="2800" spc="-30" dirty="0">
                  <a:solidFill>
                    <a:schemeClr val="bg1"/>
                  </a:solidFill>
                  <a:latin typeface="微软雅黑" pitchFamily="34" charset="-122"/>
                  <a:ea typeface="微软雅黑" pitchFamily="34" charset="-122"/>
                  <a:cs typeface="Segoe UI" pitchFamily="34" charset="0"/>
                </a:rPr>
                <a:t>单击填加标题</a:t>
              </a:r>
              <a:endParaRPr lang="en-US" altLang="zh-CN" sz="28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6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600" spc="-30" dirty="0">
                  <a:solidFill>
                    <a:schemeClr val="bg1"/>
                  </a:solidFill>
                  <a:latin typeface="微软雅黑" pitchFamily="34" charset="-122"/>
                  <a:ea typeface="微软雅黑" pitchFamily="34" charset="-122"/>
                  <a:cs typeface="Segoe UI" pitchFamily="34" charset="0"/>
                </a:rPr>
                <a:t>单击填加文字内容</a:t>
              </a:r>
              <a:endParaRPr lang="en-US" sz="1600" spc="-30" dirty="0">
                <a:solidFill>
                  <a:schemeClr val="bg1"/>
                </a:solidFill>
                <a:latin typeface="微软雅黑" pitchFamily="34" charset="-122"/>
                <a:ea typeface="微软雅黑" pitchFamily="34" charset="-122"/>
                <a:cs typeface="Segoe UI" pitchFamily="34" charset="0"/>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89" tIns="34295" rIns="68589" bIns="34295" numCol="1" anchor="t" anchorCtr="0" compatLnSpc="1">
              <a:prstTxWarp prst="textNoShape">
                <a:avLst/>
              </a:prstTxWarp>
            </a:bodyPr>
            <a:lstStyle/>
            <a:p>
              <a:endParaRPr lang="en-US">
                <a:solidFill>
                  <a:schemeClr val="bg1"/>
                </a:solidFill>
                <a:latin typeface="微软雅黑" pitchFamily="34" charset="-122"/>
                <a:ea typeface="微软雅黑" pitchFamily="34" charset="-122"/>
              </a:endParaRPr>
            </a:p>
          </p:txBody>
        </p:sp>
      </p:grpSp>
      <p:sp>
        <p:nvSpPr>
          <p:cNvPr id="8" name="Rectangle 2"/>
          <p:cNvSpPr/>
          <p:nvPr/>
        </p:nvSpPr>
        <p:spPr bwMode="auto">
          <a:xfrm>
            <a:off x="2757639" y="1131590"/>
            <a:ext cx="1888260" cy="1599890"/>
          </a:xfrm>
          <a:prstGeom prst="rect">
            <a:avLst/>
          </a:prstGeom>
          <a:solidFill>
            <a:srgbClr val="FFC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endParaRPr lang="en-US" altLang="zh-CN" sz="18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800" spc="-30" dirty="0">
                <a:solidFill>
                  <a:schemeClr val="bg1"/>
                </a:solidFill>
                <a:latin typeface="微软雅黑" pitchFamily="34" charset="-122"/>
                <a:ea typeface="微软雅黑" pitchFamily="34" charset="-122"/>
                <a:cs typeface="Segoe UI" pitchFamily="34" charset="0"/>
              </a:rPr>
              <a:t>单击填加标题</a:t>
            </a:r>
            <a:endParaRPr lang="en-US" altLang="zh-CN" sz="18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8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400" spc="-30" dirty="0">
              <a:solidFill>
                <a:schemeClr val="bg1"/>
              </a:solidFill>
              <a:latin typeface="微软雅黑" pitchFamily="34" charset="-122"/>
              <a:ea typeface="微软雅黑" pitchFamily="34" charset="-122"/>
              <a:cs typeface="Segoe UI" pitchFamily="34" charset="0"/>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3" y="1131590"/>
            <a:ext cx="3627031" cy="3567134"/>
          </a:xfrm>
          <a:prstGeom prst="rect">
            <a:avLst/>
          </a:prstGeom>
          <a:ln w="19050">
            <a:noFill/>
          </a:ln>
          <a:effectLst/>
        </p:spPr>
      </p:pic>
    </p:spTree>
    <p:extLst>
      <p:ext uri="{BB962C8B-B14F-4D97-AF65-F5344CB8AC3E}">
        <p14:creationId xmlns:p14="http://schemas.microsoft.com/office/powerpoint/2010/main" val="2841807523"/>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AutoShape 5"/>
          <p:cNvSpPr>
            <a:spLocks noChangeArrowheads="1"/>
          </p:cNvSpPr>
          <p:nvPr/>
        </p:nvSpPr>
        <p:spPr bwMode="auto">
          <a:xfrm rot="10800000">
            <a:off x="1485284" y="2915726"/>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p:spPr>
        <p:style>
          <a:lnRef idx="2">
            <a:schemeClr val="accent6">
              <a:shade val="50000"/>
            </a:schemeClr>
          </a:lnRef>
          <a:fillRef idx="1">
            <a:schemeClr val="accent6"/>
          </a:fillRef>
          <a:effectRef idx="0">
            <a:schemeClr val="accent6"/>
          </a:effectRef>
          <a:fontRef idx="minor">
            <a:schemeClr val="lt1"/>
          </a:fontRef>
        </p:style>
        <p:txBody>
          <a:bodyPr lIns="72176" tIns="36089" rIns="72176" bIns="36089" rtlCol="0" anchor="ctr"/>
          <a:lstStyle/>
          <a:p>
            <a:pPr algn="ctr"/>
            <a:endParaRPr lang="zh-CN" altLang="en-US" dirty="0"/>
          </a:p>
        </p:txBody>
      </p:sp>
      <p:sp>
        <p:nvSpPr>
          <p:cNvPr id="5" name="AutoShape 6"/>
          <p:cNvSpPr>
            <a:spLocks noChangeArrowheads="1"/>
          </p:cNvSpPr>
          <p:nvPr/>
        </p:nvSpPr>
        <p:spPr bwMode="auto">
          <a:xfrm>
            <a:off x="2293156" y="1275606"/>
            <a:ext cx="1073750" cy="914346"/>
          </a:xfrm>
          <a:prstGeom prst="triangle">
            <a:avLst>
              <a:gd name="adj" fmla="val 50000"/>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lIns="72176" tIns="36089" rIns="72176" bIns="36089" rtlCol="0" anchor="ctr"/>
          <a:lstStyle/>
          <a:p>
            <a:pPr algn="ctr"/>
            <a:endParaRPr lang="zh-CN" altLang="en-US" dirty="0"/>
          </a:p>
        </p:txBody>
      </p:sp>
      <p:sp>
        <p:nvSpPr>
          <p:cNvPr id="6" name="AutoShape 4"/>
          <p:cNvSpPr>
            <a:spLocks noChangeArrowheads="1"/>
          </p:cNvSpPr>
          <p:nvPr/>
        </p:nvSpPr>
        <p:spPr bwMode="auto">
          <a:xfrm rot="10800000">
            <a:off x="1955531" y="2312169"/>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72176" tIns="36089" rIns="72176" bIns="36089" rtlCol="0" anchor="ctr"/>
          <a:lstStyle/>
          <a:p>
            <a:pPr algn="ctr"/>
            <a:endParaRPr lang="zh-CN" altLang="en-US" dirty="0"/>
          </a:p>
        </p:txBody>
      </p:sp>
      <p:sp>
        <p:nvSpPr>
          <p:cNvPr id="7" name="AutoShape 5"/>
          <p:cNvSpPr>
            <a:spLocks noChangeArrowheads="1"/>
          </p:cNvSpPr>
          <p:nvPr/>
        </p:nvSpPr>
        <p:spPr bwMode="auto">
          <a:xfrm rot="10800000">
            <a:off x="1043609" y="3766351"/>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5"/>
          </a:solidFill>
          <a:ln>
            <a:noFill/>
          </a:ln>
        </p:spPr>
        <p:style>
          <a:lnRef idx="2">
            <a:schemeClr val="dk1">
              <a:shade val="50000"/>
            </a:schemeClr>
          </a:lnRef>
          <a:fillRef idx="1">
            <a:schemeClr val="dk1"/>
          </a:fillRef>
          <a:effectRef idx="0">
            <a:schemeClr val="dk1"/>
          </a:effectRef>
          <a:fontRef idx="minor">
            <a:schemeClr val="lt1"/>
          </a:fontRef>
        </p:style>
        <p:txBody>
          <a:bodyPr lIns="72176" tIns="36089" rIns="72176" bIns="36089" rtlCol="0" anchor="ctr"/>
          <a:lstStyle/>
          <a:p>
            <a:pPr algn="ctr"/>
            <a:endParaRPr lang="zh-CN" altLang="en-US" dirty="0"/>
          </a:p>
        </p:txBody>
      </p:sp>
      <p:cxnSp>
        <p:nvCxnSpPr>
          <p:cNvPr id="8" name="直接连接符 7"/>
          <p:cNvCxnSpPr/>
          <p:nvPr/>
        </p:nvCxnSpPr>
        <p:spPr>
          <a:xfrm>
            <a:off x="3305054" y="1808972"/>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3704533" y="2559365"/>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4135777" y="3324205"/>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4616455" y="4081426"/>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Rectangle 10"/>
          <p:cNvSpPr/>
          <p:nvPr/>
        </p:nvSpPr>
        <p:spPr>
          <a:xfrm>
            <a:off x="6440033" y="1461548"/>
            <a:ext cx="1005403" cy="338554"/>
          </a:xfrm>
          <a:prstGeom prst="rect">
            <a:avLst/>
          </a:prstGeom>
        </p:spPr>
        <p:txBody>
          <a:bodyPr wrap="none">
            <a:spAutoFit/>
          </a:bodyPr>
          <a:lstStyle/>
          <a:p>
            <a:r>
              <a:rPr lang="zh-CN" altLang="en-US" sz="1600" b="1" dirty="0">
                <a:solidFill>
                  <a:schemeClr val="accent2"/>
                </a:solidFill>
                <a:latin typeface="+mn-ea"/>
              </a:rPr>
              <a:t>填加标题</a:t>
            </a:r>
            <a:endParaRPr lang="en-US" sz="1600" b="1" dirty="0">
              <a:solidFill>
                <a:schemeClr val="accent2"/>
              </a:solidFill>
              <a:latin typeface="+mn-ea"/>
            </a:endParaRPr>
          </a:p>
        </p:txBody>
      </p:sp>
      <p:sp>
        <p:nvSpPr>
          <p:cNvPr id="13" name="TextBox 12"/>
          <p:cNvSpPr txBox="1"/>
          <p:nvPr/>
        </p:nvSpPr>
        <p:spPr>
          <a:xfrm>
            <a:off x="5172394" y="1779662"/>
            <a:ext cx="2347759" cy="334707"/>
          </a:xfrm>
          <a:prstGeom prst="rect">
            <a:avLst/>
          </a:prstGeom>
          <a:noFill/>
        </p:spPr>
        <p:txBody>
          <a:bodyPr wrap="square" rtlCol="0">
            <a:spAutoFit/>
          </a:bodyPr>
          <a:lstStyle/>
          <a:p>
            <a:pPr>
              <a:lnSpc>
                <a:spcPct val="150000"/>
              </a:lnSpc>
            </a:pPr>
            <a:r>
              <a:rPr lang="zh-CN" altLang="en-US" sz="1050" dirty="0">
                <a:solidFill>
                  <a:schemeClr val="tx1">
                    <a:lumMod val="50000"/>
                    <a:lumOff val="50000"/>
                  </a:schemeClr>
                </a:solidFill>
                <a:latin typeface="微软雅黑" pitchFamily="34" charset="-122"/>
              </a:rPr>
              <a:t>单击此处添加文本单击此处添加文本</a:t>
            </a:r>
            <a:endParaRPr lang="en-US" altLang="zh-CN" sz="1050" dirty="0">
              <a:solidFill>
                <a:schemeClr val="tx1">
                  <a:lumMod val="50000"/>
                  <a:lumOff val="50000"/>
                </a:schemeClr>
              </a:solidFill>
              <a:latin typeface="微软雅黑" pitchFamily="34" charset="-122"/>
            </a:endParaRPr>
          </a:p>
        </p:txBody>
      </p:sp>
      <p:sp>
        <p:nvSpPr>
          <p:cNvPr id="14" name="Rectangle 10"/>
          <p:cNvSpPr/>
          <p:nvPr/>
        </p:nvSpPr>
        <p:spPr>
          <a:xfrm>
            <a:off x="6440033" y="2206961"/>
            <a:ext cx="1005403" cy="338554"/>
          </a:xfrm>
          <a:prstGeom prst="rect">
            <a:avLst/>
          </a:prstGeom>
        </p:spPr>
        <p:txBody>
          <a:bodyPr wrap="none">
            <a:spAutoFit/>
          </a:bodyPr>
          <a:lstStyle/>
          <a:p>
            <a:r>
              <a:rPr lang="zh-CN" altLang="en-US" sz="1600" b="1" dirty="0">
                <a:solidFill>
                  <a:schemeClr val="accent3"/>
                </a:solidFill>
                <a:latin typeface="+mn-ea"/>
              </a:rPr>
              <a:t>填加标题</a:t>
            </a:r>
            <a:endParaRPr lang="en-US" sz="1600" b="1" dirty="0">
              <a:solidFill>
                <a:schemeClr val="accent3"/>
              </a:solidFill>
              <a:latin typeface="+mn-ea"/>
            </a:endParaRPr>
          </a:p>
        </p:txBody>
      </p:sp>
      <p:sp>
        <p:nvSpPr>
          <p:cNvPr id="15" name="TextBox 14"/>
          <p:cNvSpPr txBox="1"/>
          <p:nvPr/>
        </p:nvSpPr>
        <p:spPr>
          <a:xfrm>
            <a:off x="5172394" y="2525075"/>
            <a:ext cx="2347759" cy="334707"/>
          </a:xfrm>
          <a:prstGeom prst="rect">
            <a:avLst/>
          </a:prstGeom>
          <a:noFill/>
        </p:spPr>
        <p:txBody>
          <a:bodyPr wrap="square" rtlCol="0">
            <a:spAutoFit/>
          </a:bodyPr>
          <a:lstStyle/>
          <a:p>
            <a:pPr>
              <a:lnSpc>
                <a:spcPct val="150000"/>
              </a:lnSpc>
            </a:pPr>
            <a:r>
              <a:rPr lang="zh-CN" altLang="en-US" sz="1050" dirty="0">
                <a:solidFill>
                  <a:schemeClr val="tx1">
                    <a:lumMod val="50000"/>
                    <a:lumOff val="50000"/>
                  </a:schemeClr>
                </a:solidFill>
                <a:latin typeface="微软雅黑" pitchFamily="34" charset="-122"/>
              </a:rPr>
              <a:t>单击此处添加文本单击此处添加文本</a:t>
            </a:r>
            <a:endParaRPr lang="en-US" altLang="zh-CN" sz="1050" dirty="0">
              <a:solidFill>
                <a:schemeClr val="tx1">
                  <a:lumMod val="50000"/>
                  <a:lumOff val="50000"/>
                </a:schemeClr>
              </a:solidFill>
              <a:latin typeface="微软雅黑" pitchFamily="34" charset="-122"/>
            </a:endParaRPr>
          </a:p>
        </p:txBody>
      </p:sp>
      <p:sp>
        <p:nvSpPr>
          <p:cNvPr id="16" name="Rectangle 10"/>
          <p:cNvSpPr/>
          <p:nvPr/>
        </p:nvSpPr>
        <p:spPr>
          <a:xfrm>
            <a:off x="6440033" y="2974836"/>
            <a:ext cx="1005403" cy="338554"/>
          </a:xfrm>
          <a:prstGeom prst="rect">
            <a:avLst/>
          </a:prstGeom>
        </p:spPr>
        <p:txBody>
          <a:bodyPr wrap="none">
            <a:spAutoFit/>
          </a:bodyPr>
          <a:lstStyle/>
          <a:p>
            <a:r>
              <a:rPr lang="zh-CN" altLang="en-US" sz="1600" b="1" dirty="0">
                <a:solidFill>
                  <a:schemeClr val="accent4"/>
                </a:solidFill>
                <a:latin typeface="+mn-ea"/>
              </a:rPr>
              <a:t>填加标题</a:t>
            </a:r>
            <a:endParaRPr lang="en-US" sz="1600" b="1" dirty="0">
              <a:solidFill>
                <a:schemeClr val="accent4"/>
              </a:solidFill>
              <a:latin typeface="+mn-ea"/>
            </a:endParaRPr>
          </a:p>
        </p:txBody>
      </p:sp>
      <p:sp>
        <p:nvSpPr>
          <p:cNvPr id="17" name="TextBox 16"/>
          <p:cNvSpPr txBox="1"/>
          <p:nvPr/>
        </p:nvSpPr>
        <p:spPr>
          <a:xfrm>
            <a:off x="5172394" y="3292950"/>
            <a:ext cx="2347759" cy="334707"/>
          </a:xfrm>
          <a:prstGeom prst="rect">
            <a:avLst/>
          </a:prstGeom>
          <a:noFill/>
        </p:spPr>
        <p:txBody>
          <a:bodyPr wrap="square" rtlCol="0">
            <a:spAutoFit/>
          </a:bodyPr>
          <a:lstStyle/>
          <a:p>
            <a:pPr>
              <a:lnSpc>
                <a:spcPct val="150000"/>
              </a:lnSpc>
            </a:pPr>
            <a:r>
              <a:rPr lang="zh-CN" altLang="en-US" sz="1050" dirty="0">
                <a:solidFill>
                  <a:schemeClr val="tx1">
                    <a:lumMod val="50000"/>
                    <a:lumOff val="50000"/>
                  </a:schemeClr>
                </a:solidFill>
                <a:latin typeface="微软雅黑" pitchFamily="34" charset="-122"/>
              </a:rPr>
              <a:t>单击此处添加文本单击此处添加文本</a:t>
            </a:r>
            <a:endParaRPr lang="en-US" altLang="zh-CN" sz="1050" dirty="0">
              <a:solidFill>
                <a:schemeClr val="tx1">
                  <a:lumMod val="50000"/>
                  <a:lumOff val="50000"/>
                </a:schemeClr>
              </a:solidFill>
              <a:latin typeface="微软雅黑" pitchFamily="34" charset="-122"/>
            </a:endParaRPr>
          </a:p>
        </p:txBody>
      </p:sp>
      <p:sp>
        <p:nvSpPr>
          <p:cNvPr id="18" name="Rectangle 10"/>
          <p:cNvSpPr/>
          <p:nvPr/>
        </p:nvSpPr>
        <p:spPr>
          <a:xfrm>
            <a:off x="6440033" y="3775096"/>
            <a:ext cx="1005403" cy="338554"/>
          </a:xfrm>
          <a:prstGeom prst="rect">
            <a:avLst/>
          </a:prstGeom>
        </p:spPr>
        <p:txBody>
          <a:bodyPr wrap="none">
            <a:spAutoFit/>
          </a:bodyPr>
          <a:lstStyle/>
          <a:p>
            <a:r>
              <a:rPr lang="zh-CN" altLang="en-US" sz="1600" b="1" dirty="0">
                <a:solidFill>
                  <a:schemeClr val="accent5"/>
                </a:solidFill>
                <a:latin typeface="+mn-ea"/>
              </a:rPr>
              <a:t>填加标题</a:t>
            </a:r>
            <a:endParaRPr lang="en-US" sz="1600" b="1" dirty="0">
              <a:solidFill>
                <a:schemeClr val="accent5"/>
              </a:solidFill>
              <a:latin typeface="+mn-ea"/>
            </a:endParaRPr>
          </a:p>
        </p:txBody>
      </p:sp>
      <p:sp>
        <p:nvSpPr>
          <p:cNvPr id="19" name="TextBox 18"/>
          <p:cNvSpPr txBox="1"/>
          <p:nvPr/>
        </p:nvSpPr>
        <p:spPr>
          <a:xfrm>
            <a:off x="5172394" y="4093210"/>
            <a:ext cx="2347759" cy="334707"/>
          </a:xfrm>
          <a:prstGeom prst="rect">
            <a:avLst/>
          </a:prstGeom>
          <a:noFill/>
        </p:spPr>
        <p:txBody>
          <a:bodyPr wrap="square" rtlCol="0">
            <a:spAutoFit/>
          </a:bodyPr>
          <a:lstStyle/>
          <a:p>
            <a:pPr>
              <a:lnSpc>
                <a:spcPct val="150000"/>
              </a:lnSpc>
            </a:pPr>
            <a:r>
              <a:rPr lang="zh-CN" altLang="en-US" sz="1050" dirty="0">
                <a:solidFill>
                  <a:schemeClr val="tx1">
                    <a:lumMod val="50000"/>
                    <a:lumOff val="50000"/>
                  </a:schemeClr>
                </a:solidFill>
                <a:latin typeface="微软雅黑" pitchFamily="34" charset="-122"/>
              </a:rPr>
              <a:t>单击此处添加文本单击此处添加文本</a:t>
            </a:r>
            <a:endParaRPr lang="en-US" altLang="zh-CN" sz="1050" dirty="0">
              <a:solidFill>
                <a:schemeClr val="tx1">
                  <a:lumMod val="50000"/>
                  <a:lumOff val="50000"/>
                </a:schemeClr>
              </a:solidFill>
              <a:latin typeface="微软雅黑" pitchFamily="34" charset="-122"/>
            </a:endParaRPr>
          </a:p>
        </p:txBody>
      </p:sp>
    </p:spTree>
    <p:extLst>
      <p:ext uri="{BB962C8B-B14F-4D97-AF65-F5344CB8AC3E}">
        <p14:creationId xmlns:p14="http://schemas.microsoft.com/office/powerpoint/2010/main" val="1855058933"/>
      </p:ext>
    </p:extLst>
  </p:cSld>
  <p:clrMapOvr>
    <a:masterClrMapping/>
  </p:clrMapOvr>
  <p:transition spd="med"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64000">
                                          <p:cBhvr additive="base">
                                            <p:cTn id="15"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4"/>
                                            </p:tgtEl>
                                            <p:attrNameLst>
                                              <p:attrName>style.visibility</p:attrName>
                                            </p:attrNameLst>
                                          </p:cBhvr>
                                          <p:to>
                                            <p:strVal val="visible"/>
                                          </p:to>
                                        </p:set>
                                        <p:anim calcmode="lin" valueType="num" p14:bounceEnd="64000">
                                          <p:cBhvr additive="base">
                                            <p:cTn id="19"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14:bounceEnd="64000">
                                          <p:cBhvr additive="base">
                                            <p:cTn id="23"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14:bounceEnd="64000">
                                          <p:cBhvr additive="base">
                                            <p:cTn id="27"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5"/>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22" presetClass="entr" presetSubtype="8"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par>
                                    <p:cTn id="39" presetID="22" presetClass="entr" presetSubtype="8"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5" grpId="0" animBg="1"/>
          <p:bldP spid="6" grpId="0" animBg="1"/>
          <p:bldP spid="7" grpId="0" animBg="1"/>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ppt_x"/>
                                              </p:val>
                                            </p:tav>
                                            <p:tav tm="100000">
                                              <p:val>
                                                <p:strVal val="#ppt_x"/>
                                              </p:val>
                                            </p:tav>
                                          </p:tavLst>
                                        </p:anim>
                                        <p:anim calcmode="lin" valueType="num">
                                          <p:cBhvr additive="base">
                                            <p:cTn id="20" dur="10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1000" fill="hold"/>
                                            <p:tgtEl>
                                              <p:spTgt spid="5"/>
                                            </p:tgtEl>
                                            <p:attrNameLst>
                                              <p:attrName>ppt_x</p:attrName>
                                            </p:attrNameLst>
                                          </p:cBhvr>
                                          <p:tavLst>
                                            <p:tav tm="0">
                                              <p:val>
                                                <p:strVal val="#ppt_x"/>
                                              </p:val>
                                            </p:tav>
                                            <p:tav tm="100000">
                                              <p:val>
                                                <p:strVal val="#ppt_x"/>
                                              </p:val>
                                            </p:tav>
                                          </p:tavLst>
                                        </p:anim>
                                        <p:anim calcmode="lin" valueType="num">
                                          <p:cBhvr additive="base">
                                            <p:cTn id="28" dur="1000" fill="hold"/>
                                            <p:tgtEl>
                                              <p:spTgt spid="5"/>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22" presetClass="entr" presetSubtype="8"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par>
                                    <p:cTn id="39" presetID="22" presetClass="entr" presetSubtype="8"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5" grpId="0" animBg="1"/>
          <p:bldP spid="6" grpId="0" animBg="1"/>
          <p:bldP spid="7" grpId="0" animBg="1"/>
          <p:bldP spid="12" grpId="0"/>
          <p:bldP spid="13" grpId="0"/>
          <p:bldP spid="14" grpId="0"/>
          <p:bldP spid="15" grpId="0"/>
          <p:bldP spid="16" grpId="0"/>
          <p:bldP spid="17" grpId="0"/>
          <p:bldP spid="18" grpId="0"/>
          <p:bldP spid="19"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Group 21"/>
          <p:cNvGrpSpPr/>
          <p:nvPr/>
        </p:nvGrpSpPr>
        <p:grpSpPr>
          <a:xfrm>
            <a:off x="701808" y="1523832"/>
            <a:ext cx="2286016" cy="1116779"/>
            <a:chOff x="642910" y="1778920"/>
            <a:chExt cx="2286016" cy="1116779"/>
          </a:xfrm>
        </p:grpSpPr>
        <p:sp>
          <p:nvSpPr>
            <p:cNvPr id="5" name="Rectangle 88"/>
            <p:cNvSpPr/>
            <p:nvPr/>
          </p:nvSpPr>
          <p:spPr>
            <a:xfrm>
              <a:off x="642910" y="2076244"/>
              <a:ext cx="2286016" cy="819455"/>
            </a:xfrm>
            <a:prstGeom prst="rect">
              <a:avLst/>
            </a:prstGeom>
          </p:spPr>
          <p:txBody>
            <a:bodyPr wrap="square">
              <a:spAutoFit/>
            </a:bodyPr>
            <a:lstStyle/>
            <a:p>
              <a:pPr>
                <a:lnSpc>
                  <a:spcPct val="150000"/>
                </a:lnSpc>
              </a:pPr>
              <a:r>
                <a:rPr lang="zh-CN" altLang="en-US" sz="1050" dirty="0">
                  <a:solidFill>
                    <a:schemeClr val="bg1">
                      <a:lumMod val="65000"/>
                    </a:schemeClr>
                  </a:solidFill>
                  <a:latin typeface="+mn-ea"/>
                  <a:cs typeface="Open Sans Light" pitchFamily="34" charset="0"/>
                </a:rPr>
                <a:t>此处添加详细文本描述，建议与标题相关并符合整体语言风格，语言描述尽量简洁生动。</a:t>
              </a:r>
              <a:endParaRPr lang="ms-MY" sz="1050" dirty="0">
                <a:solidFill>
                  <a:schemeClr val="bg1">
                    <a:lumMod val="65000"/>
                  </a:schemeClr>
                </a:solidFill>
                <a:latin typeface="+mn-ea"/>
                <a:cs typeface="Open Sans Light" pitchFamily="34" charset="0"/>
              </a:endParaRPr>
            </a:p>
          </p:txBody>
        </p:sp>
        <p:sp>
          <p:nvSpPr>
            <p:cNvPr id="6" name="Rectangle 89"/>
            <p:cNvSpPr/>
            <p:nvPr/>
          </p:nvSpPr>
          <p:spPr>
            <a:xfrm>
              <a:off x="642910" y="1778920"/>
              <a:ext cx="1928826" cy="369332"/>
            </a:xfrm>
            <a:prstGeom prst="rect">
              <a:avLst/>
            </a:prstGeom>
          </p:spPr>
          <p:txBody>
            <a:bodyPr wrap="square">
              <a:spAutoFit/>
            </a:bodyPr>
            <a:lstStyle/>
            <a:p>
              <a:r>
                <a:rPr lang="zh-CN" altLang="en-US" b="1" dirty="0">
                  <a:solidFill>
                    <a:schemeClr val="accent2"/>
                  </a:solidFill>
                  <a:latin typeface="+mn-ea"/>
                  <a:cs typeface="Open Sans" pitchFamily="34" charset="0"/>
                </a:rPr>
                <a:t>优势</a:t>
              </a:r>
              <a:endParaRPr lang="en-US" b="1" dirty="0">
                <a:solidFill>
                  <a:schemeClr val="accent2"/>
                </a:solidFill>
                <a:latin typeface="+mn-ea"/>
                <a:cs typeface="Open Sans" pitchFamily="34" charset="0"/>
              </a:endParaRPr>
            </a:p>
          </p:txBody>
        </p:sp>
      </p:grpSp>
      <p:grpSp>
        <p:nvGrpSpPr>
          <p:cNvPr id="7" name="Group 22"/>
          <p:cNvGrpSpPr/>
          <p:nvPr/>
        </p:nvGrpSpPr>
        <p:grpSpPr>
          <a:xfrm>
            <a:off x="701808" y="2959604"/>
            <a:ext cx="2286016" cy="1165808"/>
            <a:chOff x="642910" y="3214692"/>
            <a:chExt cx="2286016" cy="1165808"/>
          </a:xfrm>
        </p:grpSpPr>
        <p:sp>
          <p:nvSpPr>
            <p:cNvPr id="8" name="Rectangle 90"/>
            <p:cNvSpPr/>
            <p:nvPr/>
          </p:nvSpPr>
          <p:spPr>
            <a:xfrm>
              <a:off x="642910" y="3561045"/>
              <a:ext cx="2286016" cy="819455"/>
            </a:xfrm>
            <a:prstGeom prst="rect">
              <a:avLst/>
            </a:prstGeom>
          </p:spPr>
          <p:txBody>
            <a:bodyPr wrap="square">
              <a:spAutoFit/>
            </a:bodyPr>
            <a:lstStyle/>
            <a:p>
              <a:pPr>
                <a:lnSpc>
                  <a:spcPct val="150000"/>
                </a:lnSpc>
              </a:pPr>
              <a:r>
                <a:rPr lang="zh-CN" altLang="en-US" sz="1050" dirty="0">
                  <a:solidFill>
                    <a:schemeClr val="bg1">
                      <a:lumMod val="65000"/>
                    </a:schemeClr>
                  </a:solidFill>
                  <a:latin typeface="+mn-ea"/>
                  <a:cs typeface="Open Sans Light" pitchFamily="34" charset="0"/>
                </a:rPr>
                <a:t>此处添加详细文本描述，建议与标题相关并符合整体语言风格，语言描述尽量简洁生动。</a:t>
              </a:r>
              <a:endParaRPr lang="ms-MY" altLang="zh-CN" sz="1050" dirty="0">
                <a:solidFill>
                  <a:schemeClr val="bg1">
                    <a:lumMod val="65000"/>
                  </a:schemeClr>
                </a:solidFill>
                <a:latin typeface="+mn-ea"/>
                <a:cs typeface="Open Sans Light" pitchFamily="34" charset="0"/>
              </a:endParaRPr>
            </a:p>
          </p:txBody>
        </p:sp>
        <p:sp>
          <p:nvSpPr>
            <p:cNvPr id="9" name="Rectangle 91"/>
            <p:cNvSpPr/>
            <p:nvPr/>
          </p:nvSpPr>
          <p:spPr>
            <a:xfrm>
              <a:off x="642910" y="3214692"/>
              <a:ext cx="1928826" cy="369332"/>
            </a:xfrm>
            <a:prstGeom prst="rect">
              <a:avLst/>
            </a:prstGeom>
          </p:spPr>
          <p:txBody>
            <a:bodyPr wrap="square">
              <a:spAutoFit/>
            </a:bodyPr>
            <a:lstStyle/>
            <a:p>
              <a:r>
                <a:rPr lang="zh-CN" altLang="en-US" b="1" dirty="0">
                  <a:solidFill>
                    <a:schemeClr val="accent4"/>
                  </a:solidFill>
                  <a:latin typeface="+mn-ea"/>
                  <a:cs typeface="Open Sans" pitchFamily="34" charset="0"/>
                </a:rPr>
                <a:t>机会</a:t>
              </a:r>
              <a:endParaRPr lang="en-US" b="1" dirty="0">
                <a:solidFill>
                  <a:schemeClr val="accent4"/>
                </a:solidFill>
                <a:latin typeface="+mn-ea"/>
                <a:cs typeface="Open Sans" pitchFamily="34" charset="0"/>
              </a:endParaRPr>
            </a:p>
          </p:txBody>
        </p:sp>
      </p:grpSp>
      <p:grpSp>
        <p:nvGrpSpPr>
          <p:cNvPr id="10" name="Group 23"/>
          <p:cNvGrpSpPr/>
          <p:nvPr/>
        </p:nvGrpSpPr>
        <p:grpSpPr>
          <a:xfrm>
            <a:off x="5955542" y="2959604"/>
            <a:ext cx="2298174" cy="1165808"/>
            <a:chOff x="6202916" y="3214692"/>
            <a:chExt cx="2298174" cy="1165808"/>
          </a:xfrm>
        </p:grpSpPr>
        <p:sp>
          <p:nvSpPr>
            <p:cNvPr id="11" name="Rectangle 92"/>
            <p:cNvSpPr/>
            <p:nvPr/>
          </p:nvSpPr>
          <p:spPr>
            <a:xfrm>
              <a:off x="6215074" y="3561045"/>
              <a:ext cx="2286016" cy="819455"/>
            </a:xfrm>
            <a:prstGeom prst="rect">
              <a:avLst/>
            </a:prstGeom>
          </p:spPr>
          <p:txBody>
            <a:bodyPr wrap="square">
              <a:spAutoFit/>
            </a:bodyPr>
            <a:lstStyle/>
            <a:p>
              <a:pPr>
                <a:lnSpc>
                  <a:spcPct val="150000"/>
                </a:lnSpc>
              </a:pPr>
              <a:r>
                <a:rPr lang="zh-CN" altLang="en-US" sz="1050" dirty="0">
                  <a:solidFill>
                    <a:schemeClr val="bg1">
                      <a:lumMod val="65000"/>
                    </a:schemeClr>
                  </a:solidFill>
                  <a:latin typeface="+mn-ea"/>
                  <a:cs typeface="Open Sans Light" pitchFamily="34" charset="0"/>
                </a:rPr>
                <a:t>此处添加详细文本描述，建议与标题相关并符合整体语言风格，语言描述尽量简洁生动。。</a:t>
              </a:r>
            </a:p>
          </p:txBody>
        </p:sp>
        <p:sp>
          <p:nvSpPr>
            <p:cNvPr id="12" name="Rectangle 93"/>
            <p:cNvSpPr/>
            <p:nvPr/>
          </p:nvSpPr>
          <p:spPr>
            <a:xfrm>
              <a:off x="6202916" y="3214692"/>
              <a:ext cx="1928826" cy="369332"/>
            </a:xfrm>
            <a:prstGeom prst="rect">
              <a:avLst/>
            </a:prstGeom>
          </p:spPr>
          <p:txBody>
            <a:bodyPr wrap="square">
              <a:spAutoFit/>
            </a:bodyPr>
            <a:lstStyle/>
            <a:p>
              <a:r>
                <a:rPr lang="zh-CN" altLang="en-US" b="1" dirty="0">
                  <a:solidFill>
                    <a:schemeClr val="accent5"/>
                  </a:solidFill>
                  <a:latin typeface="+mn-ea"/>
                  <a:cs typeface="Open Sans" pitchFamily="34" charset="0"/>
                </a:rPr>
                <a:t>风险</a:t>
              </a:r>
              <a:endParaRPr lang="en-US" b="1" dirty="0">
                <a:solidFill>
                  <a:schemeClr val="accent5"/>
                </a:solidFill>
                <a:latin typeface="+mn-ea"/>
                <a:cs typeface="Open Sans" pitchFamily="34" charset="0"/>
              </a:endParaRPr>
            </a:p>
          </p:txBody>
        </p:sp>
      </p:grpSp>
      <p:grpSp>
        <p:nvGrpSpPr>
          <p:cNvPr id="13" name="Group 24"/>
          <p:cNvGrpSpPr/>
          <p:nvPr/>
        </p:nvGrpSpPr>
        <p:grpSpPr>
          <a:xfrm>
            <a:off x="5955542" y="1523832"/>
            <a:ext cx="2298174" cy="1112219"/>
            <a:chOff x="6202916" y="1778920"/>
            <a:chExt cx="2298174" cy="1112219"/>
          </a:xfrm>
        </p:grpSpPr>
        <p:sp>
          <p:nvSpPr>
            <p:cNvPr id="14" name="Rectangle 94"/>
            <p:cNvSpPr/>
            <p:nvPr/>
          </p:nvSpPr>
          <p:spPr>
            <a:xfrm>
              <a:off x="6215074" y="2071684"/>
              <a:ext cx="2286016" cy="819455"/>
            </a:xfrm>
            <a:prstGeom prst="rect">
              <a:avLst/>
            </a:prstGeom>
          </p:spPr>
          <p:txBody>
            <a:bodyPr wrap="square">
              <a:spAutoFit/>
            </a:bodyPr>
            <a:lstStyle/>
            <a:p>
              <a:pPr>
                <a:lnSpc>
                  <a:spcPct val="150000"/>
                </a:lnSpc>
              </a:pPr>
              <a:r>
                <a:rPr lang="zh-CN" altLang="en-US" sz="1050" dirty="0">
                  <a:solidFill>
                    <a:schemeClr val="bg1">
                      <a:lumMod val="65000"/>
                    </a:schemeClr>
                  </a:solidFill>
                  <a:latin typeface="+mn-ea"/>
                  <a:cs typeface="Open Sans Light" pitchFamily="34" charset="0"/>
                </a:rPr>
                <a:t>此处添加详细文本描述，建议与标题相关并符合整体语言风格，语言描述尽量简洁生动。</a:t>
              </a:r>
            </a:p>
          </p:txBody>
        </p:sp>
        <p:sp>
          <p:nvSpPr>
            <p:cNvPr id="15" name="Rectangle 95"/>
            <p:cNvSpPr/>
            <p:nvPr/>
          </p:nvSpPr>
          <p:spPr>
            <a:xfrm>
              <a:off x="6202916" y="1778920"/>
              <a:ext cx="1928826" cy="369332"/>
            </a:xfrm>
            <a:prstGeom prst="rect">
              <a:avLst/>
            </a:prstGeom>
          </p:spPr>
          <p:txBody>
            <a:bodyPr wrap="square">
              <a:spAutoFit/>
            </a:bodyPr>
            <a:lstStyle/>
            <a:p>
              <a:r>
                <a:rPr lang="zh-CN" altLang="en-US" b="1" dirty="0">
                  <a:solidFill>
                    <a:schemeClr val="accent3"/>
                  </a:solidFill>
                  <a:latin typeface="+mn-ea"/>
                  <a:cs typeface="Open Sans" pitchFamily="34" charset="0"/>
                </a:rPr>
                <a:t>劣势</a:t>
              </a:r>
              <a:endParaRPr lang="en-US" b="1" dirty="0">
                <a:solidFill>
                  <a:schemeClr val="accent3"/>
                </a:solidFill>
                <a:latin typeface="+mn-ea"/>
                <a:cs typeface="Open Sans" pitchFamily="34" charset="0"/>
              </a:endParaRPr>
            </a:p>
          </p:txBody>
        </p:sp>
      </p:grpSp>
      <p:grpSp>
        <p:nvGrpSpPr>
          <p:cNvPr id="16" name="Group 24"/>
          <p:cNvGrpSpPr/>
          <p:nvPr/>
        </p:nvGrpSpPr>
        <p:grpSpPr>
          <a:xfrm>
            <a:off x="2668270" y="1245092"/>
            <a:ext cx="3465830" cy="3054850"/>
            <a:chOff x="2357422" y="1500180"/>
            <a:chExt cx="4582274" cy="3054850"/>
          </a:xfrm>
        </p:grpSpPr>
        <p:graphicFrame>
          <p:nvGraphicFramePr>
            <p:cNvPr id="17" name="Diagram 87"/>
            <p:cNvGraphicFramePr/>
            <p:nvPr>
              <p:extLst>
                <p:ext uri="{D42A27DB-BD31-4B8C-83A1-F6EECF244321}">
                  <p14:modId xmlns:p14="http://schemas.microsoft.com/office/powerpoint/2010/main" val="3344313381"/>
                </p:ext>
              </p:extLst>
            </p:nvPr>
          </p:nvGraphicFramePr>
          <p:xfrm>
            <a:off x="2357422" y="1500180"/>
            <a:ext cx="4582274" cy="3054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Rectangle 17"/>
            <p:cNvSpPr/>
            <p:nvPr/>
          </p:nvSpPr>
          <p:spPr>
            <a:xfrm>
              <a:off x="3255933" y="1812914"/>
              <a:ext cx="928694" cy="1015663"/>
            </a:xfrm>
            <a:prstGeom prst="rect">
              <a:avLst/>
            </a:prstGeom>
          </p:spPr>
          <p:txBody>
            <a:bodyPr wrap="square" anchor="ctr">
              <a:spAutoFit/>
            </a:bodyPr>
            <a:lstStyle/>
            <a:p>
              <a:pPr algn="ctr"/>
              <a:r>
                <a:rPr lang="en-US" sz="6000" dirty="0">
                  <a:solidFill>
                    <a:schemeClr val="bg1"/>
                  </a:solidFill>
                  <a:latin typeface="+mn-ea"/>
                  <a:cs typeface="Open Sans" pitchFamily="34" charset="0"/>
                </a:rPr>
                <a:t>S</a:t>
              </a:r>
            </a:p>
          </p:txBody>
        </p:sp>
        <p:sp>
          <p:nvSpPr>
            <p:cNvPr id="19" name="Rectangle 18"/>
            <p:cNvSpPr/>
            <p:nvPr/>
          </p:nvSpPr>
          <p:spPr>
            <a:xfrm>
              <a:off x="5160010" y="1827196"/>
              <a:ext cx="928694" cy="1015663"/>
            </a:xfrm>
            <a:prstGeom prst="rect">
              <a:avLst/>
            </a:prstGeom>
          </p:spPr>
          <p:txBody>
            <a:bodyPr wrap="square" anchor="ctr">
              <a:spAutoFit/>
            </a:bodyPr>
            <a:lstStyle/>
            <a:p>
              <a:pPr algn="ctr"/>
              <a:r>
                <a:rPr lang="en-US" sz="6000" dirty="0">
                  <a:solidFill>
                    <a:schemeClr val="bg1"/>
                  </a:solidFill>
                  <a:latin typeface="+mn-ea"/>
                  <a:cs typeface="Open Sans" pitchFamily="34" charset="0"/>
                </a:rPr>
                <a:t>W</a:t>
              </a:r>
            </a:p>
          </p:txBody>
        </p:sp>
        <p:sp>
          <p:nvSpPr>
            <p:cNvPr id="20" name="Rectangle 19"/>
            <p:cNvSpPr/>
            <p:nvPr/>
          </p:nvSpPr>
          <p:spPr>
            <a:xfrm>
              <a:off x="3255933" y="3281372"/>
              <a:ext cx="928694" cy="1015663"/>
            </a:xfrm>
            <a:prstGeom prst="rect">
              <a:avLst/>
            </a:prstGeom>
          </p:spPr>
          <p:txBody>
            <a:bodyPr wrap="square" anchor="ctr">
              <a:spAutoFit/>
            </a:bodyPr>
            <a:lstStyle/>
            <a:p>
              <a:pPr algn="ctr"/>
              <a:r>
                <a:rPr lang="en-US" sz="6000" dirty="0">
                  <a:solidFill>
                    <a:schemeClr val="bg1"/>
                  </a:solidFill>
                  <a:latin typeface="+mn-ea"/>
                  <a:cs typeface="Open Sans" pitchFamily="34" charset="0"/>
                </a:rPr>
                <a:t>O</a:t>
              </a:r>
            </a:p>
          </p:txBody>
        </p:sp>
        <p:sp>
          <p:nvSpPr>
            <p:cNvPr id="21" name="Rectangle 20"/>
            <p:cNvSpPr/>
            <p:nvPr/>
          </p:nvSpPr>
          <p:spPr>
            <a:xfrm>
              <a:off x="5160010" y="3286144"/>
              <a:ext cx="928694" cy="1015663"/>
            </a:xfrm>
            <a:prstGeom prst="rect">
              <a:avLst/>
            </a:prstGeom>
          </p:spPr>
          <p:txBody>
            <a:bodyPr wrap="square" anchor="ctr">
              <a:spAutoFit/>
            </a:bodyPr>
            <a:lstStyle/>
            <a:p>
              <a:pPr algn="ctr"/>
              <a:r>
                <a:rPr lang="en-US" sz="6000" dirty="0">
                  <a:solidFill>
                    <a:schemeClr val="bg1"/>
                  </a:solidFill>
                  <a:latin typeface="+mn-ea"/>
                  <a:cs typeface="Open Sans" pitchFamily="34" charset="0"/>
                </a:rPr>
                <a:t>T</a:t>
              </a:r>
            </a:p>
          </p:txBody>
        </p:sp>
      </p:grpSp>
    </p:spTree>
    <p:extLst>
      <p:ext uri="{BB962C8B-B14F-4D97-AF65-F5344CB8AC3E}">
        <p14:creationId xmlns:p14="http://schemas.microsoft.com/office/powerpoint/2010/main" val="334241628"/>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slide(fromBottom)">
                                      <p:cBhvr>
                                        <p:cTn id="15" dur="500"/>
                                        <p:tgtEl>
                                          <p:spTgt spid="16"/>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lide(fromRight)">
                                      <p:cBhvr>
                                        <p:cTn id="19" dur="500"/>
                                        <p:tgtEl>
                                          <p:spTgt spid="4"/>
                                        </p:tgtEl>
                                      </p:cBhvr>
                                    </p:animEffect>
                                  </p:childTnLst>
                                </p:cTn>
                              </p:par>
                              <p:par>
                                <p:cTn id="20" presetID="12" presetClass="entr" presetSubtype="8"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lide(fromLeft)">
                                      <p:cBhvr>
                                        <p:cTn id="22" dur="500"/>
                                        <p:tgtEl>
                                          <p:spTgt spid="13"/>
                                        </p:tgtEl>
                                      </p:cBhvr>
                                    </p:animEffect>
                                  </p:childTnLst>
                                </p:cTn>
                              </p:par>
                              <p:par>
                                <p:cTn id="23" presetID="12" presetClass="entr" presetSubtype="2"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slide(fromRight)">
                                      <p:cBhvr>
                                        <p:cTn id="25" dur="500"/>
                                        <p:tgtEl>
                                          <p:spTgt spid="7"/>
                                        </p:tgtEl>
                                      </p:cBhvr>
                                    </p:animEffect>
                                  </p:childTnLst>
                                </p:cTn>
                              </p:par>
                              <p:par>
                                <p:cTn id="26" presetID="12" presetClass="entr" presetSubtype="8"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lide(fromLeft)">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65000"/>
                    <a:lumOff val="3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5"/>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a:solidFill>
                  <a:schemeClr val="tx1">
                    <a:lumMod val="65000"/>
                    <a:lumOff val="3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ea typeface="+mj-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bg1">
                    <a:lumMod val="50000"/>
                  </a:schemeClr>
                </a:solidFill>
                <a:latin typeface="微软雅黑" pitchFamily="34" charset="-122"/>
              </a:rPr>
              <a:t>单击此处添加文本单击此处添加文本</a:t>
            </a:r>
            <a:endParaRPr lang="en-US" altLang="zh-CN" sz="1000" dirty="0">
              <a:solidFill>
                <a:schemeClr val="bg1">
                  <a:lumMod val="50000"/>
                </a:schemeClr>
              </a:solidFill>
              <a:latin typeface="微软雅黑" pitchFamily="34" charset="-122"/>
            </a:endParaRPr>
          </a:p>
          <a:p>
            <a:pPr>
              <a:lnSpc>
                <a:spcPct val="130000"/>
              </a:lnSpc>
            </a:pPr>
            <a:r>
              <a:rPr lang="zh-CN" altLang="en-US" sz="1000" dirty="0">
                <a:solidFill>
                  <a:schemeClr val="bg1">
                    <a:lumMod val="50000"/>
                  </a:schemeClr>
                </a:solidFill>
                <a:latin typeface="微软雅黑" pitchFamily="34" charset="-122"/>
              </a:rPr>
              <a:t>单击此处添加文本单击此处添加文本</a:t>
            </a:r>
            <a:endParaRPr lang="en-US" altLang="zh-CN" sz="1000" dirty="0">
              <a:solidFill>
                <a:schemeClr val="bg1">
                  <a:lumMod val="50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dirty="0">
                  <a:solidFill>
                    <a:schemeClr val="bg1"/>
                  </a:solidFill>
                  <a:latin typeface="+mj-ea"/>
                  <a:ea typeface="+mj-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bg1">
                    <a:lumMod val="50000"/>
                  </a:schemeClr>
                </a:solidFill>
                <a:latin typeface="微软雅黑" pitchFamily="34" charset="-122"/>
              </a:rPr>
              <a:t>单击此处添加文本单击此处添加文本</a:t>
            </a:r>
            <a:endParaRPr lang="en-US" altLang="zh-CN" sz="1000" dirty="0">
              <a:solidFill>
                <a:schemeClr val="bg1">
                  <a:lumMod val="50000"/>
                </a:schemeClr>
              </a:solidFill>
              <a:latin typeface="微软雅黑" pitchFamily="34" charset="-122"/>
            </a:endParaRPr>
          </a:p>
          <a:p>
            <a:pPr>
              <a:lnSpc>
                <a:spcPct val="130000"/>
              </a:lnSpc>
            </a:pPr>
            <a:r>
              <a:rPr lang="zh-CN" altLang="en-US" sz="1000" dirty="0">
                <a:solidFill>
                  <a:schemeClr val="bg1">
                    <a:lumMod val="50000"/>
                  </a:schemeClr>
                </a:solidFill>
                <a:latin typeface="微软雅黑" pitchFamily="34" charset="-122"/>
              </a:rPr>
              <a:t>单击此处添加文本单击此处添加文本</a:t>
            </a:r>
            <a:endParaRPr lang="en-US" altLang="zh-CN" sz="1000" dirty="0">
              <a:solidFill>
                <a:schemeClr val="bg1">
                  <a:lumMod val="50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500" b="1">
                  <a:solidFill>
                    <a:schemeClr val="bg1"/>
                  </a:solidFill>
                  <a:latin typeface="+mj-ea"/>
                  <a:ea typeface="+mj-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bg1">
                    <a:lumMod val="50000"/>
                  </a:schemeClr>
                </a:solidFill>
                <a:latin typeface="微软雅黑" pitchFamily="34" charset="-122"/>
              </a:rPr>
              <a:t>单击此处添加文本单击此处添加文本</a:t>
            </a:r>
            <a:endParaRPr lang="en-US" altLang="zh-CN" sz="1000" dirty="0">
              <a:solidFill>
                <a:schemeClr val="bg1">
                  <a:lumMod val="50000"/>
                </a:schemeClr>
              </a:solidFill>
              <a:latin typeface="微软雅黑" pitchFamily="34" charset="-122"/>
            </a:endParaRPr>
          </a:p>
          <a:p>
            <a:pPr>
              <a:lnSpc>
                <a:spcPct val="130000"/>
              </a:lnSpc>
            </a:pPr>
            <a:r>
              <a:rPr lang="zh-CN" altLang="en-US" sz="1000" dirty="0">
                <a:solidFill>
                  <a:schemeClr val="bg1">
                    <a:lumMod val="50000"/>
                  </a:schemeClr>
                </a:solidFill>
                <a:latin typeface="微软雅黑" pitchFamily="34" charset="-122"/>
              </a:rPr>
              <a:t>单击此处添加文本单击此处添加文本</a:t>
            </a:r>
            <a:endParaRPr lang="en-US" altLang="zh-CN" sz="1000" dirty="0">
              <a:solidFill>
                <a:schemeClr val="bg1">
                  <a:lumMod val="50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08156854"/>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21" presetClass="entr" presetSubtype="1" fill="hold" grpId="0" nodeType="withEffect">
                                  <p:stCondLst>
                                    <p:cond delay="200"/>
                                  </p:stCondLst>
                                  <p:childTnLst>
                                    <p:set>
                                      <p:cBhvr>
                                        <p:cTn id="13" dur="1" fill="hold">
                                          <p:stCondLst>
                                            <p:cond delay="0"/>
                                          </p:stCondLst>
                                        </p:cTn>
                                        <p:tgtEl>
                                          <p:spTgt spid="9"/>
                                        </p:tgtEl>
                                        <p:attrNameLst>
                                          <p:attrName>style.visibility</p:attrName>
                                        </p:attrNameLst>
                                      </p:cBhvr>
                                      <p:to>
                                        <p:strVal val="visible"/>
                                      </p:to>
                                    </p:set>
                                    <p:animEffect transition="in" filter="wheel(1)">
                                      <p:cBhvr>
                                        <p:cTn id="14" dur="500"/>
                                        <p:tgtEl>
                                          <p:spTgt spid="9"/>
                                        </p:tgtEl>
                                      </p:cBhvr>
                                    </p:animEffect>
                                  </p:childTnLst>
                                </p:cTn>
                              </p:par>
                            </p:childTnLst>
                          </p:cTn>
                        </p:par>
                        <p:par>
                          <p:cTn id="15" fill="hold">
                            <p:stCondLst>
                              <p:cond delay="12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7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200"/>
                            </p:stCondLst>
                            <p:childTnLst>
                              <p:par>
                                <p:cTn id="24" presetID="2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27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3200"/>
                            </p:stCondLst>
                            <p:childTnLst>
                              <p:par>
                                <p:cTn id="32" presetID="2" presetClass="entr" presetSubtype="2" decel="10000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par>
                          <p:cTn id="36" fill="hold">
                            <p:stCondLst>
                              <p:cond delay="3700"/>
                            </p:stCondLst>
                            <p:childTnLst>
                              <p:par>
                                <p:cTn id="37" presetID="10"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200"/>
                            </p:stCondLst>
                            <p:childTnLst>
                              <p:par>
                                <p:cTn id="41" presetID="2" presetClass="entr" presetSubtype="2"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childTnLst>
                          </p:cTn>
                        </p:par>
                        <p:par>
                          <p:cTn id="45" fill="hold">
                            <p:stCondLst>
                              <p:cond delay="4700"/>
                            </p:stCondLst>
                            <p:childTnLst>
                              <p:par>
                                <p:cTn id="46" presetID="10" presetClass="entr" presetSubtype="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par>
                          <p:cTn id="49" fill="hold">
                            <p:stCondLst>
                              <p:cond delay="5200"/>
                            </p:stCondLst>
                            <p:childTnLst>
                              <p:par>
                                <p:cTn id="50" presetID="2" presetClass="entr" presetSubtype="2" decel="10000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1+#ppt_w/2"/>
                                          </p:val>
                                        </p:tav>
                                        <p:tav tm="100000">
                                          <p:val>
                                            <p:strVal val="#ppt_x"/>
                                          </p:val>
                                        </p:tav>
                                      </p:tavLst>
                                    </p:anim>
                                    <p:anim calcmode="lin" valueType="num">
                                      <p:cBhvr additive="base">
                                        <p:cTn id="53" dur="500" fill="hold"/>
                                        <p:tgtEl>
                                          <p:spTgt spid="21"/>
                                        </p:tgtEl>
                                        <p:attrNameLst>
                                          <p:attrName>ppt_y</p:attrName>
                                        </p:attrNameLst>
                                      </p:cBhvr>
                                      <p:tavLst>
                                        <p:tav tm="0">
                                          <p:val>
                                            <p:strVal val="#ppt_y"/>
                                          </p:val>
                                        </p:tav>
                                        <p:tav tm="100000">
                                          <p:val>
                                            <p:strVal val="#ppt_y"/>
                                          </p:val>
                                        </p:tav>
                                      </p:tavLst>
                                    </p:anim>
                                  </p:childTnLst>
                                </p:cTn>
                              </p:par>
                            </p:childTnLst>
                          </p:cTn>
                        </p:par>
                        <p:par>
                          <p:cTn id="54" fill="hold">
                            <p:stCondLst>
                              <p:cond delay="5700"/>
                            </p:stCondLst>
                            <p:childTnLst>
                              <p:par>
                                <p:cTn id="55" presetID="2" presetClass="entr" presetSubtype="2"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1+#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1+#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1+#ppt_w/2"/>
                                          </p:val>
                                        </p:tav>
                                        <p:tav tm="100000">
                                          <p:val>
                                            <p:strVal val="#ppt_x"/>
                                          </p:val>
                                        </p:tav>
                                      </p:tavLst>
                                    </p:anim>
                                    <p:anim calcmode="lin" valueType="num">
                                      <p:cBhvr additive="base">
                                        <p:cTn id="6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8" grpId="0" animBg="1"/>
      <p:bldP spid="9" grpId="0" animBg="1"/>
      <p:bldP spid="13" grpId="0"/>
      <p:bldP spid="17" grpId="0"/>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矩形 3"/>
          <p:cNvSpPr>
            <a:spLocks noChangeArrowheads="1"/>
          </p:cNvSpPr>
          <p:nvPr/>
        </p:nvSpPr>
        <p:spPr bwMode="auto">
          <a:xfrm>
            <a:off x="2520998" y="1527448"/>
            <a:ext cx="5256213" cy="288925"/>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5" name="矩形 4"/>
          <p:cNvSpPr>
            <a:spLocks noChangeArrowheads="1"/>
          </p:cNvSpPr>
          <p:nvPr/>
        </p:nvSpPr>
        <p:spPr bwMode="auto">
          <a:xfrm>
            <a:off x="2520999" y="1527449"/>
            <a:ext cx="3667125" cy="288924"/>
          </a:xfrm>
          <a:prstGeom prst="rect">
            <a:avLst/>
          </a:prstGeom>
          <a:solidFill>
            <a:schemeClr val="accent2"/>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6" name="圆角矩形标注 5"/>
          <p:cNvSpPr>
            <a:spLocks noChangeArrowheads="1"/>
          </p:cNvSpPr>
          <p:nvPr/>
        </p:nvSpPr>
        <p:spPr bwMode="auto">
          <a:xfrm>
            <a:off x="6076527" y="1203598"/>
            <a:ext cx="503238" cy="252413"/>
          </a:xfrm>
          <a:prstGeom prst="wedgeRoundRectCallout">
            <a:avLst>
              <a:gd name="adj1" fmla="val -24569"/>
              <a:gd name="adj2" fmla="val 69968"/>
              <a:gd name="adj3" fmla="val 16667"/>
            </a:avLst>
          </a:prstGeom>
          <a:solidFill>
            <a:schemeClr val="accent2"/>
          </a:solidFill>
          <a:ln>
            <a:noFill/>
          </a:ln>
        </p:spPr>
        <p:txBody>
          <a:bodyPr lIns="91430" tIns="45716" rIns="91430" bIns="45716" anchor="ctr"/>
          <a:lstStyle/>
          <a:p>
            <a:pPr algn="ctr"/>
            <a:r>
              <a:rPr lang="en-US" altLang="zh-CN" dirty="0">
                <a:solidFill>
                  <a:schemeClr val="bg1"/>
                </a:solidFill>
                <a:latin typeface="Calibri" pitchFamily="34" charset="0"/>
                <a:sym typeface="Calibri" pitchFamily="34" charset="0"/>
              </a:rPr>
              <a:t>70</a:t>
            </a:r>
            <a:endParaRPr lang="zh-CN" altLang="en-US" dirty="0">
              <a:solidFill>
                <a:schemeClr val="bg1"/>
              </a:solidFill>
            </a:endParaRPr>
          </a:p>
        </p:txBody>
      </p:sp>
      <p:sp>
        <p:nvSpPr>
          <p:cNvPr id="7" name="直接连接符 6"/>
          <p:cNvSpPr>
            <a:spLocks noChangeShapeType="1"/>
          </p:cNvSpPr>
          <p:nvPr/>
        </p:nvSpPr>
        <p:spPr bwMode="auto">
          <a:xfrm>
            <a:off x="2340023" y="1419498"/>
            <a:ext cx="0" cy="2774950"/>
          </a:xfrm>
          <a:prstGeom prst="line">
            <a:avLst/>
          </a:prstGeom>
          <a:noFill/>
          <a:ln w="6350" cap="flat" cmpd="sng">
            <a:solidFill>
              <a:schemeClr val="bg1">
                <a:lumMod val="65000"/>
              </a:schemeClr>
            </a:solidFill>
            <a:prstDash val="sysDash"/>
            <a:round/>
            <a:headEnd/>
            <a:tailEnd/>
          </a:ln>
          <a:extLst>
            <a:ext uri="{909E8E84-426E-40DD-AFC4-6F175D3DCCD1}">
              <a14:hiddenFill xmlns:a14="http://schemas.microsoft.com/office/drawing/2010/main">
                <a:noFill/>
              </a14:hiddenFill>
            </a:ext>
          </a:extLst>
        </p:spPr>
        <p:txBody>
          <a:bodyPr lIns="91430" tIns="45716" rIns="91430" bIns="45716"/>
          <a:lstStyle/>
          <a:p>
            <a:endParaRPr lang="zh-CN" altLang="en-US"/>
          </a:p>
        </p:txBody>
      </p:sp>
      <p:sp>
        <p:nvSpPr>
          <p:cNvPr id="8" name="TextBox 16"/>
          <p:cNvSpPr>
            <a:spLocks noChangeArrowheads="1"/>
          </p:cNvSpPr>
          <p:nvPr/>
        </p:nvSpPr>
        <p:spPr bwMode="auto">
          <a:xfrm>
            <a:off x="981620" y="1203598"/>
            <a:ext cx="1300186" cy="3046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6" rIns="91430" bIns="45716">
            <a:spAutoFit/>
          </a:bodyPr>
          <a:lstStyle/>
          <a:p>
            <a:pPr algn="ctr">
              <a:lnSpc>
                <a:spcPct val="300000"/>
              </a:lnSpc>
            </a:pPr>
            <a:r>
              <a:rPr lang="zh-CN" altLang="en-US" sz="1600" b="1" dirty="0">
                <a:solidFill>
                  <a:schemeClr val="accent2"/>
                </a:solidFill>
                <a:latin typeface="微软雅黑" pitchFamily="34" charset="-122"/>
                <a:ea typeface="微软雅黑" pitchFamily="34" charset="-122"/>
                <a:sym typeface="微软雅黑" pitchFamily="34" charset="-122"/>
              </a:rPr>
              <a:t>添加文字</a:t>
            </a:r>
          </a:p>
          <a:p>
            <a:pPr algn="ctr">
              <a:lnSpc>
                <a:spcPct val="300000"/>
              </a:lnSpc>
            </a:pPr>
            <a:r>
              <a:rPr lang="zh-CN" altLang="en-US" sz="1600" b="1" dirty="0">
                <a:solidFill>
                  <a:schemeClr val="accent3"/>
                </a:solidFill>
                <a:latin typeface="微软雅黑" pitchFamily="34" charset="-122"/>
                <a:ea typeface="微软雅黑" pitchFamily="34" charset="-122"/>
                <a:sym typeface="微软雅黑" pitchFamily="34" charset="-122"/>
              </a:rPr>
              <a:t>添加文字</a:t>
            </a:r>
          </a:p>
          <a:p>
            <a:pPr algn="ctr">
              <a:lnSpc>
                <a:spcPct val="300000"/>
              </a:lnSpc>
            </a:pPr>
            <a:r>
              <a:rPr lang="zh-CN" altLang="en-US" sz="1600" b="1" dirty="0">
                <a:solidFill>
                  <a:schemeClr val="accent4"/>
                </a:solidFill>
                <a:latin typeface="微软雅黑" pitchFamily="34" charset="-122"/>
                <a:ea typeface="微软雅黑" pitchFamily="34" charset="-122"/>
                <a:sym typeface="微软雅黑" pitchFamily="34" charset="-122"/>
              </a:rPr>
              <a:t>添加文字</a:t>
            </a:r>
          </a:p>
          <a:p>
            <a:pPr algn="ctr">
              <a:lnSpc>
                <a:spcPct val="300000"/>
              </a:lnSpc>
            </a:pPr>
            <a:r>
              <a:rPr lang="zh-CN" altLang="en-US" sz="1600" b="1" dirty="0">
                <a:solidFill>
                  <a:schemeClr val="accent1"/>
                </a:solidFill>
                <a:latin typeface="微软雅黑" pitchFamily="34" charset="-122"/>
                <a:ea typeface="微软雅黑" pitchFamily="34" charset="-122"/>
                <a:sym typeface="微软雅黑" pitchFamily="34" charset="-122"/>
              </a:rPr>
              <a:t>添加文字</a:t>
            </a:r>
          </a:p>
        </p:txBody>
      </p:sp>
      <p:sp>
        <p:nvSpPr>
          <p:cNvPr id="9" name="矩形 8"/>
          <p:cNvSpPr>
            <a:spLocks noChangeArrowheads="1"/>
          </p:cNvSpPr>
          <p:nvPr/>
        </p:nvSpPr>
        <p:spPr bwMode="auto">
          <a:xfrm>
            <a:off x="2520998" y="2283685"/>
            <a:ext cx="5256213" cy="288925"/>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10" name="矩形 9"/>
          <p:cNvSpPr>
            <a:spLocks noChangeArrowheads="1"/>
          </p:cNvSpPr>
          <p:nvPr/>
        </p:nvSpPr>
        <p:spPr bwMode="auto">
          <a:xfrm>
            <a:off x="2521000" y="2283098"/>
            <a:ext cx="2842866" cy="288924"/>
          </a:xfrm>
          <a:prstGeom prst="rect">
            <a:avLst/>
          </a:prstGeom>
          <a:solidFill>
            <a:schemeClr val="accent3"/>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11" name="圆角矩形标注 10"/>
          <p:cNvSpPr>
            <a:spLocks noChangeArrowheads="1"/>
          </p:cNvSpPr>
          <p:nvPr/>
        </p:nvSpPr>
        <p:spPr bwMode="auto">
          <a:xfrm>
            <a:off x="5224114" y="1959247"/>
            <a:ext cx="503238" cy="252413"/>
          </a:xfrm>
          <a:prstGeom prst="wedgeRoundRectCallout">
            <a:avLst>
              <a:gd name="adj1" fmla="val -24569"/>
              <a:gd name="adj2" fmla="val 69968"/>
              <a:gd name="adj3" fmla="val 16667"/>
            </a:avLst>
          </a:prstGeom>
          <a:solidFill>
            <a:schemeClr val="accent3"/>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60</a:t>
            </a:r>
            <a:endParaRPr lang="zh-CN" altLang="en-US" dirty="0">
              <a:solidFill>
                <a:schemeClr val="bg1"/>
              </a:solidFill>
            </a:endParaRPr>
          </a:p>
        </p:txBody>
      </p:sp>
      <p:sp>
        <p:nvSpPr>
          <p:cNvPr id="12" name="矩形 11"/>
          <p:cNvSpPr>
            <a:spLocks noChangeArrowheads="1"/>
          </p:cNvSpPr>
          <p:nvPr/>
        </p:nvSpPr>
        <p:spPr bwMode="auto">
          <a:xfrm>
            <a:off x="2520998" y="3039922"/>
            <a:ext cx="5256213" cy="288925"/>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13" name="矩形 12"/>
          <p:cNvSpPr>
            <a:spLocks noChangeArrowheads="1"/>
          </p:cNvSpPr>
          <p:nvPr/>
        </p:nvSpPr>
        <p:spPr bwMode="auto">
          <a:xfrm>
            <a:off x="2521000" y="3039922"/>
            <a:ext cx="3172914" cy="288924"/>
          </a:xfrm>
          <a:prstGeom prst="rect">
            <a:avLst/>
          </a:prstGeom>
          <a:solidFill>
            <a:schemeClr val="accent4"/>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14" name="圆角矩形标注 13"/>
          <p:cNvSpPr>
            <a:spLocks noChangeArrowheads="1"/>
          </p:cNvSpPr>
          <p:nvPr/>
        </p:nvSpPr>
        <p:spPr bwMode="auto">
          <a:xfrm>
            <a:off x="5573289" y="2696955"/>
            <a:ext cx="503238" cy="252413"/>
          </a:xfrm>
          <a:prstGeom prst="wedgeRoundRectCallout">
            <a:avLst>
              <a:gd name="adj1" fmla="val -24569"/>
              <a:gd name="adj2" fmla="val 69968"/>
              <a:gd name="adj3" fmla="val 16667"/>
            </a:avLst>
          </a:prstGeom>
          <a:solidFill>
            <a:schemeClr val="accent4"/>
          </a:solidFill>
          <a:ln>
            <a:noFill/>
          </a:ln>
        </p:spPr>
        <p:txBody>
          <a:bodyPr lIns="91430" tIns="45716" rIns="91430" bIns="45716" anchor="ctr"/>
          <a:lstStyle/>
          <a:p>
            <a:pPr algn="ctr"/>
            <a:r>
              <a:rPr lang="en-US">
                <a:solidFill>
                  <a:schemeClr val="bg1"/>
                </a:solidFill>
                <a:latin typeface="Calibri" pitchFamily="34" charset="0"/>
                <a:cs typeface="Calibri" pitchFamily="34" charset="0"/>
                <a:sym typeface="Calibri" pitchFamily="34" charset="0"/>
              </a:rPr>
              <a:t>65</a:t>
            </a:r>
            <a:endParaRPr lang="zh-CN" altLang="en-US">
              <a:solidFill>
                <a:schemeClr val="bg1"/>
              </a:solidFill>
            </a:endParaRPr>
          </a:p>
        </p:txBody>
      </p:sp>
      <p:sp>
        <p:nvSpPr>
          <p:cNvPr id="15" name="矩形 14"/>
          <p:cNvSpPr>
            <a:spLocks noChangeArrowheads="1"/>
          </p:cNvSpPr>
          <p:nvPr/>
        </p:nvSpPr>
        <p:spPr bwMode="auto">
          <a:xfrm>
            <a:off x="2520998" y="3796158"/>
            <a:ext cx="5256213" cy="288925"/>
          </a:xfrm>
          <a:prstGeom prst="rect">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itchFamily="2" charset="-122"/>
              <a:sym typeface="宋体" pitchFamily="2" charset="-122"/>
            </a:endParaRPr>
          </a:p>
        </p:txBody>
      </p:sp>
      <p:sp>
        <p:nvSpPr>
          <p:cNvPr id="16" name="矩形 15"/>
          <p:cNvSpPr>
            <a:spLocks noChangeArrowheads="1"/>
          </p:cNvSpPr>
          <p:nvPr/>
        </p:nvSpPr>
        <p:spPr bwMode="auto">
          <a:xfrm>
            <a:off x="2520999" y="3796159"/>
            <a:ext cx="4931098" cy="288924"/>
          </a:xfrm>
          <a:prstGeom prst="rect">
            <a:avLst/>
          </a:prstGeom>
          <a:solidFill>
            <a:schemeClr val="accent1"/>
          </a:solidFill>
          <a:ln>
            <a:noFill/>
          </a:ln>
        </p:spPr>
        <p:txBody>
          <a:bodyPr lIns="91430" tIns="45716" rIns="91430" bIns="45716" anchor="ctr"/>
          <a:lstStyle/>
          <a:p>
            <a:pPr algn="ctr"/>
            <a:endParaRPr lang="zh-CN" altLang="zh-CN">
              <a:latin typeface="宋体" pitchFamily="2" charset="-122"/>
              <a:sym typeface="宋体" pitchFamily="2" charset="-122"/>
            </a:endParaRPr>
          </a:p>
        </p:txBody>
      </p:sp>
      <p:sp>
        <p:nvSpPr>
          <p:cNvPr id="17" name="圆角矩形标注 16"/>
          <p:cNvSpPr>
            <a:spLocks noChangeArrowheads="1"/>
          </p:cNvSpPr>
          <p:nvPr/>
        </p:nvSpPr>
        <p:spPr bwMode="auto">
          <a:xfrm>
            <a:off x="7313164" y="3472308"/>
            <a:ext cx="503238" cy="252413"/>
          </a:xfrm>
          <a:prstGeom prst="wedgeRoundRectCallout">
            <a:avLst>
              <a:gd name="adj1" fmla="val -24569"/>
              <a:gd name="adj2" fmla="val 69968"/>
              <a:gd name="adj3" fmla="val 16667"/>
            </a:avLst>
          </a:prstGeom>
          <a:solidFill>
            <a:schemeClr val="accent1"/>
          </a:solidFill>
          <a:ln>
            <a:noFill/>
          </a:ln>
        </p:spPr>
        <p:txBody>
          <a:bodyPr lIns="91430" tIns="45716" rIns="91430" bIns="45716" anchor="ctr"/>
          <a:lstStyle/>
          <a:p>
            <a:pPr algn="ctr"/>
            <a:r>
              <a:rPr lang="en-US" dirty="0">
                <a:solidFill>
                  <a:schemeClr val="bg1"/>
                </a:solidFill>
                <a:latin typeface="Calibri" pitchFamily="34" charset="0"/>
                <a:cs typeface="Calibri" pitchFamily="34" charset="0"/>
                <a:sym typeface="Calibri" pitchFamily="34" charset="0"/>
              </a:rPr>
              <a:t>90</a:t>
            </a:r>
            <a:endParaRPr lang="zh-CN" altLang="en-US" dirty="0">
              <a:solidFill>
                <a:schemeClr val="bg1"/>
              </a:solidFill>
            </a:endParaRPr>
          </a:p>
        </p:txBody>
      </p:sp>
    </p:spTree>
    <p:extLst>
      <p:ext uri="{BB962C8B-B14F-4D97-AF65-F5344CB8AC3E}">
        <p14:creationId xmlns:p14="http://schemas.microsoft.com/office/powerpoint/2010/main" val="1594179199"/>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5" grpId="0" animBg="1"/>
      <p:bldP spid="6" grpId="0" animBg="1"/>
      <p:bldP spid="7" grpId="0" animBg="1"/>
      <p:bldP spid="8" grpId="0"/>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学习历程</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Group 1"/>
          <p:cNvGrpSpPr/>
          <p:nvPr/>
        </p:nvGrpSpPr>
        <p:grpSpPr>
          <a:xfrm>
            <a:off x="0" y="2137032"/>
            <a:ext cx="9144000" cy="1217840"/>
            <a:chOff x="0" y="3187371"/>
            <a:chExt cx="12192000" cy="1546463"/>
          </a:xfrm>
        </p:grpSpPr>
        <p:sp>
          <p:nvSpPr>
            <p:cNvPr id="5" name="Shape 1240"/>
            <p:cNvSpPr/>
            <p:nvPr/>
          </p:nvSpPr>
          <p:spPr>
            <a:xfrm>
              <a:off x="0" y="3187371"/>
              <a:ext cx="12192000" cy="1546463"/>
            </a:xfrm>
            <a:prstGeom prst="rect">
              <a:avLst/>
            </a:prstGeom>
            <a:solidFill>
              <a:schemeClr val="bg1">
                <a:lumMod val="85000"/>
              </a:schemeClr>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6" name="Shape 1241"/>
            <p:cNvSpPr/>
            <p:nvPr/>
          </p:nvSpPr>
          <p:spPr>
            <a:xfrm>
              <a:off x="37002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mj-ea"/>
                <a:ea typeface="+mj-ea"/>
              </a:endParaRPr>
            </a:p>
          </p:txBody>
        </p:sp>
        <p:sp>
          <p:nvSpPr>
            <p:cNvPr id="7" name="Shape 1242"/>
            <p:cNvSpPr/>
            <p:nvPr/>
          </p:nvSpPr>
          <p:spPr>
            <a:xfrm>
              <a:off x="156235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mj-ea"/>
                <a:ea typeface="+mj-ea"/>
              </a:endParaRPr>
            </a:p>
          </p:txBody>
        </p:sp>
        <p:sp>
          <p:nvSpPr>
            <p:cNvPr id="8" name="Shape 1243"/>
            <p:cNvSpPr/>
            <p:nvPr/>
          </p:nvSpPr>
          <p:spPr>
            <a:xfrm>
              <a:off x="275468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mj-ea"/>
                <a:ea typeface="+mj-ea"/>
              </a:endParaRPr>
            </a:p>
          </p:txBody>
        </p:sp>
        <p:sp>
          <p:nvSpPr>
            <p:cNvPr id="9" name="Shape 1244"/>
            <p:cNvSpPr/>
            <p:nvPr/>
          </p:nvSpPr>
          <p:spPr>
            <a:xfrm>
              <a:off x="394701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mj-ea"/>
                <a:ea typeface="+mj-ea"/>
              </a:endParaRPr>
            </a:p>
          </p:txBody>
        </p:sp>
        <p:sp>
          <p:nvSpPr>
            <p:cNvPr id="10" name="Shape 1245"/>
            <p:cNvSpPr/>
            <p:nvPr/>
          </p:nvSpPr>
          <p:spPr>
            <a:xfrm>
              <a:off x="513933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mj-ea"/>
                <a:ea typeface="+mj-ea"/>
              </a:endParaRPr>
            </a:p>
          </p:txBody>
        </p:sp>
        <p:sp>
          <p:nvSpPr>
            <p:cNvPr id="11" name="Shape 1246"/>
            <p:cNvSpPr/>
            <p:nvPr/>
          </p:nvSpPr>
          <p:spPr>
            <a:xfrm>
              <a:off x="633167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mj-ea"/>
                <a:ea typeface="+mj-ea"/>
              </a:endParaRPr>
            </a:p>
          </p:txBody>
        </p:sp>
        <p:sp>
          <p:nvSpPr>
            <p:cNvPr id="12" name="Shape 1247"/>
            <p:cNvSpPr/>
            <p:nvPr/>
          </p:nvSpPr>
          <p:spPr>
            <a:xfrm>
              <a:off x="752400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mj-ea"/>
                <a:ea typeface="+mj-ea"/>
              </a:endParaRPr>
            </a:p>
          </p:txBody>
        </p:sp>
        <p:sp>
          <p:nvSpPr>
            <p:cNvPr id="13" name="Shape 1248"/>
            <p:cNvSpPr/>
            <p:nvPr/>
          </p:nvSpPr>
          <p:spPr>
            <a:xfrm>
              <a:off x="871633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mj-ea"/>
                <a:ea typeface="+mj-ea"/>
              </a:endParaRPr>
            </a:p>
          </p:txBody>
        </p:sp>
        <p:sp>
          <p:nvSpPr>
            <p:cNvPr id="14" name="Shape 1249"/>
            <p:cNvSpPr/>
            <p:nvPr/>
          </p:nvSpPr>
          <p:spPr>
            <a:xfrm>
              <a:off x="990865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mj-ea"/>
                <a:ea typeface="+mj-ea"/>
              </a:endParaRPr>
            </a:p>
          </p:txBody>
        </p:sp>
        <p:sp>
          <p:nvSpPr>
            <p:cNvPr id="15" name="Shape 1250"/>
            <p:cNvSpPr/>
            <p:nvPr/>
          </p:nvSpPr>
          <p:spPr>
            <a:xfrm>
              <a:off x="11100989"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mj-ea"/>
                <a:ea typeface="+mj-ea"/>
              </a:endParaRPr>
            </a:p>
          </p:txBody>
        </p:sp>
      </p:grpSp>
      <p:grpSp>
        <p:nvGrpSpPr>
          <p:cNvPr id="16" name="Group 1257"/>
          <p:cNvGrpSpPr/>
          <p:nvPr/>
        </p:nvGrpSpPr>
        <p:grpSpPr>
          <a:xfrm rot="10800000" flipH="1">
            <a:off x="1151173" y="2655694"/>
            <a:ext cx="1098204" cy="570178"/>
            <a:chOff x="0" y="0"/>
            <a:chExt cx="3154022" cy="1635267"/>
          </a:xfrm>
          <a:solidFill>
            <a:schemeClr val="accent2"/>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2"/>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3"/>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3"/>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2"/>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4"/>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4"/>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6">
              <a:lumMod val="50000"/>
              <a:lumOff val="50000"/>
            </a:schemeClr>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2"/>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5"/>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5"/>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2"/>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89"/>
          <p:cNvSpPr/>
          <p:nvPr/>
        </p:nvSpPr>
        <p:spPr>
          <a:xfrm>
            <a:off x="2261244" y="2105437"/>
            <a:ext cx="1084027" cy="30593"/>
          </a:xfrm>
          <a:prstGeom prst="rect">
            <a:avLst/>
          </a:prstGeom>
          <a:solidFill>
            <a:schemeClr val="accent3"/>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297"/>
          <p:cNvSpPr/>
          <p:nvPr/>
        </p:nvSpPr>
        <p:spPr>
          <a:xfrm>
            <a:off x="4482536" y="2105437"/>
            <a:ext cx="1084027" cy="30593"/>
          </a:xfrm>
          <a:prstGeom prst="rect">
            <a:avLst/>
          </a:prstGeom>
          <a:solidFill>
            <a:schemeClr val="accent4"/>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Shape 1301"/>
          <p:cNvSpPr/>
          <p:nvPr/>
        </p:nvSpPr>
        <p:spPr>
          <a:xfrm>
            <a:off x="5597570" y="3354868"/>
            <a:ext cx="1084027" cy="30593"/>
          </a:xfrm>
          <a:prstGeom prst="rect">
            <a:avLst/>
          </a:prstGeom>
          <a:solidFill>
            <a:schemeClr val="accent6">
              <a:lumMod val="50000"/>
              <a:lumOff val="50000"/>
            </a:schemeClr>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1" name="Shape 1305"/>
          <p:cNvSpPr/>
          <p:nvPr/>
        </p:nvSpPr>
        <p:spPr>
          <a:xfrm>
            <a:off x="6703825" y="2105427"/>
            <a:ext cx="1084028" cy="30593"/>
          </a:xfrm>
          <a:prstGeom prst="rect">
            <a:avLst/>
          </a:prstGeom>
          <a:solidFill>
            <a:schemeClr val="accent5"/>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2"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2007</a:t>
            </a:r>
          </a:p>
        </p:txBody>
      </p:sp>
      <p:sp>
        <p:nvSpPr>
          <p:cNvPr id="43" name="TextBox 42"/>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mj-ea"/>
              </a:rPr>
              <a:t>单击填加内容  单击填加内容</a:t>
            </a:r>
          </a:p>
          <a:p>
            <a:r>
              <a:rPr lang="zh-CN" altLang="en-US" sz="1000" dirty="0">
                <a:solidFill>
                  <a:schemeClr val="bg1">
                    <a:lumMod val="50000"/>
                  </a:schemeClr>
                </a:solidFill>
                <a:latin typeface="+mj-ea"/>
              </a:rPr>
              <a:t>单击填加内容  单击填加内容</a:t>
            </a:r>
          </a:p>
        </p:txBody>
      </p:sp>
      <p:sp>
        <p:nvSpPr>
          <p:cNvPr id="44" name="TextBox 43"/>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a:solidFill>
                  <a:schemeClr val="accent3"/>
                </a:solidFill>
                <a:latin typeface="+mj-ea"/>
                <a:ea typeface="+mj-ea"/>
              </a:rPr>
              <a:t>2008</a:t>
            </a:r>
            <a:endParaRPr lang="en-GB" sz="1600" b="1" dirty="0">
              <a:solidFill>
                <a:schemeClr val="accent3"/>
              </a:solidFill>
              <a:latin typeface="+mj-ea"/>
              <a:ea typeface="+mj-ea"/>
            </a:endParaRPr>
          </a:p>
        </p:txBody>
      </p:sp>
      <p:sp>
        <p:nvSpPr>
          <p:cNvPr id="45"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2008</a:t>
            </a:r>
          </a:p>
        </p:txBody>
      </p:sp>
      <p:sp>
        <p:nvSpPr>
          <p:cNvPr id="46"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2011</a:t>
            </a:r>
          </a:p>
        </p:txBody>
      </p:sp>
      <p:sp>
        <p:nvSpPr>
          <p:cNvPr id="47"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2012</a:t>
            </a:r>
          </a:p>
        </p:txBody>
      </p:sp>
      <p:sp>
        <p:nvSpPr>
          <p:cNvPr id="48"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2014</a:t>
            </a:r>
          </a:p>
        </p:txBody>
      </p:sp>
      <p:sp>
        <p:nvSpPr>
          <p:cNvPr id="49"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50" name="TextBox 49"/>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mj-ea"/>
              </a:rPr>
              <a:t>单击填加内容  单击填加内容</a:t>
            </a:r>
          </a:p>
          <a:p>
            <a:r>
              <a:rPr lang="zh-CN" altLang="en-US" sz="1000" dirty="0">
                <a:solidFill>
                  <a:schemeClr val="bg1">
                    <a:lumMod val="50000"/>
                  </a:schemeClr>
                </a:solidFill>
                <a:latin typeface="+mj-ea"/>
              </a:rPr>
              <a:t>单击填加内容  单击填加内容</a:t>
            </a:r>
          </a:p>
        </p:txBody>
      </p:sp>
      <p:sp>
        <p:nvSpPr>
          <p:cNvPr id="51" name="TextBox 50"/>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a:solidFill>
                  <a:schemeClr val="accent2"/>
                </a:solidFill>
                <a:latin typeface="+mj-ea"/>
                <a:ea typeface="+mj-ea"/>
              </a:rPr>
              <a:t>2007</a:t>
            </a:r>
            <a:endParaRPr lang="en-GB" sz="1600" b="1" dirty="0">
              <a:solidFill>
                <a:schemeClr val="accent2"/>
              </a:solidFill>
              <a:latin typeface="+mj-ea"/>
              <a:ea typeface="+mj-ea"/>
            </a:endParaRPr>
          </a:p>
        </p:txBody>
      </p:sp>
      <p:sp>
        <p:nvSpPr>
          <p:cNvPr id="52" name="TextBox 51"/>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mj-ea"/>
              </a:rPr>
              <a:t>单击填加内容  单击填加内容</a:t>
            </a:r>
          </a:p>
          <a:p>
            <a:r>
              <a:rPr lang="zh-CN" altLang="en-US" sz="1000" dirty="0">
                <a:solidFill>
                  <a:schemeClr val="bg1">
                    <a:lumMod val="50000"/>
                  </a:schemeClr>
                </a:solidFill>
                <a:latin typeface="+mj-ea"/>
              </a:rPr>
              <a:t>单击填加内容  单击填加内容</a:t>
            </a:r>
          </a:p>
        </p:txBody>
      </p:sp>
      <p:sp>
        <p:nvSpPr>
          <p:cNvPr id="53" name="TextBox 52"/>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a:solidFill>
                  <a:schemeClr val="accent1"/>
                </a:solidFill>
                <a:latin typeface="+mj-ea"/>
                <a:ea typeface="+mj-ea"/>
              </a:rPr>
              <a:t>2011</a:t>
            </a:r>
            <a:endParaRPr lang="en-GB" sz="1600" b="1" dirty="0">
              <a:solidFill>
                <a:schemeClr val="accent1"/>
              </a:solidFill>
              <a:latin typeface="+mj-ea"/>
              <a:ea typeface="+mj-ea"/>
            </a:endParaRPr>
          </a:p>
        </p:txBody>
      </p:sp>
      <p:sp>
        <p:nvSpPr>
          <p:cNvPr id="54" name="TextBox 53"/>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mj-ea"/>
              </a:rPr>
              <a:t>单击填加内容  单击填加内容</a:t>
            </a:r>
          </a:p>
          <a:p>
            <a:r>
              <a:rPr lang="zh-CN" altLang="en-US" sz="1000" dirty="0">
                <a:solidFill>
                  <a:schemeClr val="bg1">
                    <a:lumMod val="50000"/>
                  </a:schemeClr>
                </a:solidFill>
                <a:latin typeface="+mj-ea"/>
              </a:rPr>
              <a:t>单击填加内容  单击填加内容</a:t>
            </a:r>
          </a:p>
        </p:txBody>
      </p:sp>
      <p:sp>
        <p:nvSpPr>
          <p:cNvPr id="55" name="TextBox 54"/>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a:solidFill>
                  <a:schemeClr val="accent4"/>
                </a:solidFill>
                <a:latin typeface="+mj-ea"/>
                <a:ea typeface="+mj-ea"/>
              </a:rPr>
              <a:t>2012</a:t>
            </a:r>
            <a:endParaRPr lang="en-GB" sz="1600" b="1" dirty="0">
              <a:solidFill>
                <a:schemeClr val="accent4"/>
              </a:solidFill>
              <a:latin typeface="+mj-ea"/>
              <a:ea typeface="+mj-ea"/>
            </a:endParaRPr>
          </a:p>
        </p:txBody>
      </p:sp>
      <p:sp>
        <p:nvSpPr>
          <p:cNvPr id="56" name="TextBox 55"/>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mj-ea"/>
              </a:rPr>
              <a:t>单击填加内容  单击填加内容</a:t>
            </a:r>
          </a:p>
          <a:p>
            <a:r>
              <a:rPr lang="zh-CN" altLang="en-US" sz="1000" dirty="0">
                <a:solidFill>
                  <a:schemeClr val="bg1">
                    <a:lumMod val="50000"/>
                  </a:schemeClr>
                </a:solidFill>
                <a:latin typeface="+mj-ea"/>
              </a:rPr>
              <a:t>单击填加内容  单击填加内容</a:t>
            </a:r>
          </a:p>
        </p:txBody>
      </p:sp>
      <p:sp>
        <p:nvSpPr>
          <p:cNvPr id="57" name="TextBox 56"/>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a:solidFill>
                  <a:schemeClr val="accent6">
                    <a:lumMod val="50000"/>
                    <a:lumOff val="50000"/>
                  </a:schemeClr>
                </a:solidFill>
                <a:latin typeface="+mj-ea"/>
                <a:ea typeface="+mj-ea"/>
              </a:rPr>
              <a:t>2014</a:t>
            </a:r>
            <a:endParaRPr lang="en-GB" sz="1600" b="1" dirty="0">
              <a:solidFill>
                <a:schemeClr val="accent6">
                  <a:lumMod val="50000"/>
                  <a:lumOff val="50000"/>
                </a:schemeClr>
              </a:solidFill>
              <a:latin typeface="+mj-ea"/>
              <a:ea typeface="+mj-ea"/>
            </a:endParaRPr>
          </a:p>
        </p:txBody>
      </p:sp>
      <p:sp>
        <p:nvSpPr>
          <p:cNvPr id="58" name="TextBox 57"/>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mj-ea"/>
              </a:rPr>
              <a:t>单击填加内容  单击填加内容</a:t>
            </a:r>
          </a:p>
          <a:p>
            <a:r>
              <a:rPr lang="zh-CN" altLang="en-US" sz="1000" dirty="0">
                <a:solidFill>
                  <a:schemeClr val="bg1">
                    <a:lumMod val="50000"/>
                  </a:schemeClr>
                </a:solidFill>
                <a:latin typeface="+mj-ea"/>
              </a:rPr>
              <a:t>单击填加内容  单击填加内容</a:t>
            </a:r>
          </a:p>
        </p:txBody>
      </p:sp>
      <p:sp>
        <p:nvSpPr>
          <p:cNvPr id="59" name="TextBox 58"/>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a:solidFill>
                  <a:schemeClr val="accent5"/>
                </a:solidFill>
                <a:latin typeface="+mj-ea"/>
                <a:ea typeface="+mj-ea"/>
              </a:rPr>
              <a:t>NOW</a:t>
            </a:r>
            <a:endParaRPr lang="en-GB" sz="1600" b="1" dirty="0">
              <a:solidFill>
                <a:schemeClr val="accent5"/>
              </a:solidFill>
              <a:latin typeface="+mj-ea"/>
              <a:ea typeface="+mj-ea"/>
            </a:endParaRPr>
          </a:p>
        </p:txBody>
      </p:sp>
    </p:spTree>
    <p:extLst>
      <p:ext uri="{BB962C8B-B14F-4D97-AF65-F5344CB8AC3E}">
        <p14:creationId xmlns:p14="http://schemas.microsoft.com/office/powerpoint/2010/main" val="1372171611"/>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strips(downRight)">
                                      <p:cBhvr>
                                        <p:cTn id="25" dur="500"/>
                                        <p:tgtEl>
                                          <p:spTgt spid="3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childTnLst>
                          </p:cTn>
                        </p:par>
                        <p:par>
                          <p:cTn id="39" fill="hold">
                            <p:stCondLst>
                              <p:cond delay="3500"/>
                            </p:stCondLst>
                            <p:childTnLst>
                              <p:par>
                                <p:cTn id="40" presetID="18" presetClass="entr" presetSubtype="3"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strips(upRight)">
                                      <p:cBhvr>
                                        <p:cTn id="42" dur="500"/>
                                        <p:tgtEl>
                                          <p:spTgt spid="37"/>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childTnLst>
                                </p:cTn>
                              </p:par>
                            </p:childTnLst>
                          </p:cTn>
                        </p:par>
                        <p:par>
                          <p:cTn id="56" fill="hold">
                            <p:stCondLst>
                              <p:cond delay="5000"/>
                            </p:stCondLst>
                            <p:childTnLst>
                              <p:par>
                                <p:cTn id="57" presetID="18" presetClass="entr" presetSubtype="6"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strips(downRight)">
                                      <p:cBhvr>
                                        <p:cTn id="59" dur="500"/>
                                        <p:tgtEl>
                                          <p:spTgt spid="38"/>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500"/>
                                        <p:tgtEl>
                                          <p:spTgt spid="5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childTnLst>
                                </p:cTn>
                              </p:par>
                            </p:childTnLst>
                          </p:cTn>
                        </p:par>
                        <p:par>
                          <p:cTn id="67" fill="hold">
                            <p:stCondLst>
                              <p:cond delay="6000"/>
                            </p:stCondLst>
                            <p:childTnLst>
                              <p:par>
                                <p:cTn id="68" presetID="10" presetClass="entr" presetSubtype="0"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 presetClass="entr" presetSubtype="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childTnLst>
                                </p:cTn>
                              </p:par>
                            </p:childTnLst>
                          </p:cTn>
                        </p:par>
                        <p:par>
                          <p:cTn id="73" fill="hold">
                            <p:stCondLst>
                              <p:cond delay="6500"/>
                            </p:stCondLst>
                            <p:childTnLst>
                              <p:par>
                                <p:cTn id="74" presetID="18" presetClass="entr" presetSubtype="3" fill="hold" grpId="0" nodeType="after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strips(upRight)">
                                      <p:cBhvr>
                                        <p:cTn id="76" dur="500"/>
                                        <p:tgtEl>
                                          <p:spTgt spid="39"/>
                                        </p:tgtEl>
                                      </p:cBhvr>
                                    </p:animEffect>
                                  </p:childTnLst>
                                </p:cTn>
                              </p:par>
                            </p:childTnLst>
                          </p:cTn>
                        </p:par>
                        <p:par>
                          <p:cTn id="77" fill="hold">
                            <p:stCondLst>
                              <p:cond delay="7000"/>
                            </p:stCondLst>
                            <p:childTnLst>
                              <p:par>
                                <p:cTn id="78" presetID="10" presetClass="entr" presetSubtype="0"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fade">
                                      <p:cBhvr>
                                        <p:cTn id="80" dur="500"/>
                                        <p:tgtEl>
                                          <p:spTgt spid="5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500"/>
                                        <p:tgtEl>
                                          <p:spTgt spid="55"/>
                                        </p:tgtEl>
                                      </p:cBhvr>
                                    </p:animEffect>
                                  </p:childTnLst>
                                </p:cTn>
                              </p:par>
                            </p:childTnLst>
                          </p:cTn>
                        </p:par>
                        <p:par>
                          <p:cTn id="84" fill="hold">
                            <p:stCondLst>
                              <p:cond delay="7500"/>
                            </p:stCondLst>
                            <p:childTnLst>
                              <p:par>
                                <p:cTn id="85" presetID="10" presetClass="entr" presetSubtype="0" fill="hold"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par>
                                <p:cTn id="88" presetID="1" presetClass="entr" presetSubtype="0" fill="hold" grpId="0" nodeType="withEffect">
                                  <p:stCondLst>
                                    <p:cond delay="0"/>
                                  </p:stCondLst>
                                  <p:childTnLst>
                                    <p:set>
                                      <p:cBhvr>
                                        <p:cTn id="89" dur="1" fill="hold">
                                          <p:stCondLst>
                                            <p:cond delay="0"/>
                                          </p:stCondLst>
                                        </p:cTn>
                                        <p:tgtEl>
                                          <p:spTgt spid="48"/>
                                        </p:tgtEl>
                                        <p:attrNameLst>
                                          <p:attrName>style.visibility</p:attrName>
                                        </p:attrNameLst>
                                      </p:cBhvr>
                                      <p:to>
                                        <p:strVal val="visible"/>
                                      </p:to>
                                    </p:set>
                                  </p:childTnLst>
                                </p:cTn>
                              </p:par>
                            </p:childTnLst>
                          </p:cTn>
                        </p:par>
                        <p:par>
                          <p:cTn id="90" fill="hold">
                            <p:stCondLst>
                              <p:cond delay="8000"/>
                            </p:stCondLst>
                            <p:childTnLst>
                              <p:par>
                                <p:cTn id="91" presetID="18" presetClass="entr" presetSubtype="6"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strips(downRight)">
                                      <p:cBhvr>
                                        <p:cTn id="93" dur="500"/>
                                        <p:tgtEl>
                                          <p:spTgt spid="40"/>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56"/>
                                        </p:tgtEl>
                                        <p:attrNameLst>
                                          <p:attrName>style.visibility</p:attrName>
                                        </p:attrNameLst>
                                      </p:cBhvr>
                                      <p:to>
                                        <p:strVal val="visible"/>
                                      </p:to>
                                    </p:set>
                                    <p:animEffect transition="in" filter="fade">
                                      <p:cBhvr>
                                        <p:cTn id="97" dur="500"/>
                                        <p:tgtEl>
                                          <p:spTgt spid="5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7"/>
                                        </p:tgtEl>
                                        <p:attrNameLst>
                                          <p:attrName>style.visibility</p:attrName>
                                        </p:attrNameLst>
                                      </p:cBhvr>
                                      <p:to>
                                        <p:strVal val="visible"/>
                                      </p:to>
                                    </p:set>
                                    <p:animEffect transition="in" filter="fade">
                                      <p:cBhvr>
                                        <p:cTn id="100" dur="500"/>
                                        <p:tgtEl>
                                          <p:spTgt spid="57"/>
                                        </p:tgtEl>
                                      </p:cBhvr>
                                    </p:animEffect>
                                  </p:childTnLst>
                                </p:cTn>
                              </p:par>
                            </p:childTnLst>
                          </p:cTn>
                        </p:par>
                        <p:par>
                          <p:cTn id="101" fill="hold">
                            <p:stCondLst>
                              <p:cond delay="9000"/>
                            </p:stCondLst>
                            <p:childTnLst>
                              <p:par>
                                <p:cTn id="102" presetID="10" presetClass="entr" presetSubtype="0" fill="hold" nodeType="afterEffect">
                                  <p:stCondLst>
                                    <p:cond delay="0"/>
                                  </p:stCondLst>
                                  <p:childTnLst>
                                    <p:set>
                                      <p:cBhvr>
                                        <p:cTn id="103" dur="1" fill="hold">
                                          <p:stCondLst>
                                            <p:cond delay="0"/>
                                          </p:stCondLst>
                                        </p:cTn>
                                        <p:tgtEl>
                                          <p:spTgt spid="31"/>
                                        </p:tgtEl>
                                        <p:attrNameLst>
                                          <p:attrName>style.visibility</p:attrName>
                                        </p:attrNameLst>
                                      </p:cBhvr>
                                      <p:to>
                                        <p:strVal val="visible"/>
                                      </p:to>
                                    </p:set>
                                    <p:animEffect transition="in" filter="fade">
                                      <p:cBhvr>
                                        <p:cTn id="104" dur="500"/>
                                        <p:tgtEl>
                                          <p:spTgt spid="31"/>
                                        </p:tgtEl>
                                      </p:cBhvr>
                                    </p:animEffect>
                                  </p:childTnLst>
                                </p:cTn>
                              </p:par>
                              <p:par>
                                <p:cTn id="105" presetID="1" presetClass="entr" presetSubtype="0" fill="hold" grpId="0" nodeType="withEffect">
                                  <p:stCondLst>
                                    <p:cond delay="0"/>
                                  </p:stCondLst>
                                  <p:childTnLst>
                                    <p:set>
                                      <p:cBhvr>
                                        <p:cTn id="106" dur="1" fill="hold">
                                          <p:stCondLst>
                                            <p:cond delay="0"/>
                                          </p:stCondLst>
                                        </p:cTn>
                                        <p:tgtEl>
                                          <p:spTgt spid="49"/>
                                        </p:tgtEl>
                                        <p:attrNameLst>
                                          <p:attrName>style.visibility</p:attrName>
                                        </p:attrNameLst>
                                      </p:cBhvr>
                                      <p:to>
                                        <p:strVal val="visible"/>
                                      </p:to>
                                    </p:set>
                                  </p:childTnLst>
                                </p:cTn>
                              </p:par>
                            </p:childTnLst>
                          </p:cTn>
                        </p:par>
                        <p:par>
                          <p:cTn id="107" fill="hold">
                            <p:stCondLst>
                              <p:cond delay="9500"/>
                            </p:stCondLst>
                            <p:childTnLst>
                              <p:par>
                                <p:cTn id="108" presetID="18" presetClass="entr" presetSubtype="3" fill="hold" grpId="0" nodeType="after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strips(upRight)">
                                      <p:cBhvr>
                                        <p:cTn id="110" dur="500"/>
                                        <p:tgtEl>
                                          <p:spTgt spid="41"/>
                                        </p:tgtEl>
                                      </p:cBhvr>
                                    </p:animEffect>
                                  </p:childTnLst>
                                </p:cTn>
                              </p:par>
                            </p:childTnLst>
                          </p:cTn>
                        </p:par>
                        <p:par>
                          <p:cTn id="111" fill="hold">
                            <p:stCondLst>
                              <p:cond delay="10000"/>
                            </p:stCondLst>
                            <p:childTnLst>
                              <p:par>
                                <p:cTn id="112" presetID="10" presetClass="entr" presetSubtype="0" fill="hold" grpId="0" nodeType="afterEffect">
                                  <p:stCondLst>
                                    <p:cond delay="0"/>
                                  </p:stCondLst>
                                  <p:childTnLst>
                                    <p:set>
                                      <p:cBhvr>
                                        <p:cTn id="113" dur="1" fill="hold">
                                          <p:stCondLst>
                                            <p:cond delay="0"/>
                                          </p:stCondLst>
                                        </p:cTn>
                                        <p:tgtEl>
                                          <p:spTgt spid="58"/>
                                        </p:tgtEl>
                                        <p:attrNameLst>
                                          <p:attrName>style.visibility</p:attrName>
                                        </p:attrNameLst>
                                      </p:cBhvr>
                                      <p:to>
                                        <p:strVal val="visible"/>
                                      </p:to>
                                    </p:set>
                                    <p:animEffect transition="in" filter="fade">
                                      <p:cBhvr>
                                        <p:cTn id="114" dur="500"/>
                                        <p:tgtEl>
                                          <p:spTgt spid="58"/>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4"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Right Arrow 30"/>
          <p:cNvSpPr/>
          <p:nvPr/>
        </p:nvSpPr>
        <p:spPr>
          <a:xfrm>
            <a:off x="5724129" y="3619027"/>
            <a:ext cx="3024335" cy="703942"/>
          </a:xfrm>
          <a:prstGeom prst="chevron">
            <a:avLst/>
          </a:prstGeom>
          <a:solidFill>
            <a:schemeClr val="accent2"/>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mn-ea"/>
            </a:endParaRPr>
          </a:p>
        </p:txBody>
      </p:sp>
      <p:sp>
        <p:nvSpPr>
          <p:cNvPr id="5" name="Right Arrow 29"/>
          <p:cNvSpPr/>
          <p:nvPr/>
        </p:nvSpPr>
        <p:spPr>
          <a:xfrm>
            <a:off x="3131841" y="3619027"/>
            <a:ext cx="3107065" cy="703942"/>
          </a:xfrm>
          <a:prstGeom prst="chevron">
            <a:avLst/>
          </a:prstGeom>
          <a:solidFill>
            <a:schemeClr val="accent1"/>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mn-ea"/>
            </a:endParaRPr>
          </a:p>
        </p:txBody>
      </p:sp>
      <p:sp>
        <p:nvSpPr>
          <p:cNvPr id="6" name="Oval 16"/>
          <p:cNvSpPr/>
          <p:nvPr/>
        </p:nvSpPr>
        <p:spPr>
          <a:xfrm>
            <a:off x="6166898" y="1275606"/>
            <a:ext cx="2022840" cy="20178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a:latin typeface="+mn-ea"/>
            </a:endParaRPr>
          </a:p>
        </p:txBody>
      </p:sp>
      <p:sp>
        <p:nvSpPr>
          <p:cNvPr id="7" name="Oval 15"/>
          <p:cNvSpPr/>
          <p:nvPr/>
        </p:nvSpPr>
        <p:spPr>
          <a:xfrm>
            <a:off x="3536387" y="1275607"/>
            <a:ext cx="2022840" cy="20178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a:latin typeface="+mn-ea"/>
            </a:endParaRPr>
          </a:p>
        </p:txBody>
      </p:sp>
      <p:sp>
        <p:nvSpPr>
          <p:cNvPr id="8" name="Right Arrow 2"/>
          <p:cNvSpPr/>
          <p:nvPr/>
        </p:nvSpPr>
        <p:spPr>
          <a:xfrm>
            <a:off x="395537" y="3608658"/>
            <a:ext cx="3212859" cy="713118"/>
          </a:xfrm>
          <a:prstGeom prst="chevron">
            <a:avLst/>
          </a:prstGeom>
          <a:solidFill>
            <a:schemeClr val="accent3"/>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mn-ea"/>
            </a:endParaRPr>
          </a:p>
        </p:txBody>
      </p:sp>
      <p:sp>
        <p:nvSpPr>
          <p:cNvPr id="9" name="Oval 14"/>
          <p:cNvSpPr/>
          <p:nvPr/>
        </p:nvSpPr>
        <p:spPr>
          <a:xfrm>
            <a:off x="895215" y="1275607"/>
            <a:ext cx="2022840" cy="201783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a:latin typeface="+mn-ea"/>
            </a:endParaRPr>
          </a:p>
        </p:txBody>
      </p:sp>
      <p:pic>
        <p:nvPicPr>
          <p:cNvPr id="10" name="Picture 3" descr="C:\Users\User\Desktop\Espadka\Icons\businessman5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688" y="1625038"/>
            <a:ext cx="1322238" cy="1318967"/>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11" name="Picture 4" descr="C:\Users\User\Desktop\Espadka\Icons\businessmen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30298" y="1438601"/>
            <a:ext cx="1696037" cy="1691841"/>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12" name="Picture 5" descr="C:\Users\User\Desktop\Espadka\Icons\businessman4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5103" y="1644576"/>
            <a:ext cx="1283063" cy="1279889"/>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967224" y="3760957"/>
            <a:ext cx="2022840" cy="392415"/>
          </a:xfrm>
          <a:prstGeom prst="rect">
            <a:avLst/>
          </a:prstGeom>
          <a:noFill/>
        </p:spPr>
        <p:txBody>
          <a:bodyPr wrap="square" lIns="68681" tIns="34340" rIns="68681" bIns="34340" rtlCol="0">
            <a:spAutoFit/>
          </a:bodyPr>
          <a:lstStyle/>
          <a:p>
            <a:pPr algn="ctr"/>
            <a:r>
              <a:rPr lang="zh-CN" altLang="en-US" sz="2100" b="1" dirty="0">
                <a:solidFill>
                  <a:srgbClr val="F7F7F0"/>
                </a:solidFill>
                <a:latin typeface="+mn-ea"/>
              </a:rPr>
              <a:t>产品介绍</a:t>
            </a:r>
            <a:endParaRPr lang="en-US" sz="2100" b="1" dirty="0">
              <a:solidFill>
                <a:srgbClr val="F7F7F0"/>
              </a:solidFill>
              <a:latin typeface="+mn-ea"/>
            </a:endParaRPr>
          </a:p>
        </p:txBody>
      </p:sp>
      <p:sp>
        <p:nvSpPr>
          <p:cNvPr id="14" name="TextBox 13"/>
          <p:cNvSpPr txBox="1"/>
          <p:nvPr/>
        </p:nvSpPr>
        <p:spPr>
          <a:xfrm>
            <a:off x="3701289" y="3760957"/>
            <a:ext cx="2022840" cy="392415"/>
          </a:xfrm>
          <a:prstGeom prst="rect">
            <a:avLst/>
          </a:prstGeom>
          <a:noFill/>
        </p:spPr>
        <p:txBody>
          <a:bodyPr wrap="square" lIns="68681" tIns="34340" rIns="68681" bIns="34340" rtlCol="0">
            <a:spAutoFit/>
          </a:bodyPr>
          <a:lstStyle/>
          <a:p>
            <a:pPr algn="ctr"/>
            <a:r>
              <a:rPr lang="zh-CN" altLang="en-US" sz="2100" b="1" dirty="0">
                <a:solidFill>
                  <a:srgbClr val="F7F7F0"/>
                </a:solidFill>
                <a:latin typeface="+mn-ea"/>
              </a:rPr>
              <a:t>商务交流</a:t>
            </a:r>
            <a:endParaRPr lang="en-US" sz="2100" b="1" dirty="0">
              <a:solidFill>
                <a:srgbClr val="F7F7F0"/>
              </a:solidFill>
              <a:latin typeface="+mn-ea"/>
            </a:endParaRPr>
          </a:p>
        </p:txBody>
      </p:sp>
      <p:sp>
        <p:nvSpPr>
          <p:cNvPr id="15" name="TextBox 14"/>
          <p:cNvSpPr txBox="1"/>
          <p:nvPr/>
        </p:nvSpPr>
        <p:spPr>
          <a:xfrm>
            <a:off x="6228185" y="3760957"/>
            <a:ext cx="2022840" cy="392415"/>
          </a:xfrm>
          <a:prstGeom prst="rect">
            <a:avLst/>
          </a:prstGeom>
          <a:noFill/>
        </p:spPr>
        <p:txBody>
          <a:bodyPr wrap="square" lIns="68681" tIns="34340" rIns="68681" bIns="34340" rtlCol="0">
            <a:spAutoFit/>
          </a:bodyPr>
          <a:lstStyle/>
          <a:p>
            <a:pPr algn="ctr"/>
            <a:r>
              <a:rPr lang="zh-CN" altLang="en-US" sz="2100" b="1" dirty="0">
                <a:solidFill>
                  <a:srgbClr val="F7F7F0"/>
                </a:solidFill>
                <a:latin typeface="+mn-ea"/>
              </a:rPr>
              <a:t>合作意向</a:t>
            </a:r>
            <a:endParaRPr lang="en-US" sz="2100" b="1" dirty="0">
              <a:solidFill>
                <a:srgbClr val="F7F7F0"/>
              </a:solidFill>
              <a:latin typeface="+mn-ea"/>
            </a:endParaRPr>
          </a:p>
        </p:txBody>
      </p:sp>
    </p:spTree>
    <p:extLst>
      <p:ext uri="{BB962C8B-B14F-4D97-AF65-F5344CB8AC3E}">
        <p14:creationId xmlns:p14="http://schemas.microsoft.com/office/powerpoint/2010/main" val="1656557761"/>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000"/>
                                        <p:tgtEl>
                                          <p:spTgt spid="1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childTnLst>
                                </p:cTn>
                              </p:par>
                              <p:par>
                                <p:cTn id="31" presetID="10"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1000"/>
                                        <p:tgtEl>
                                          <p:spTgt spid="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10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childTnLst>
                                </p:cTn>
                              </p:par>
                              <p:par>
                                <p:cTn id="45" presetID="10"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1000"/>
                                        <p:tgtEl>
                                          <p:spTgt spid="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5" grpId="0" animBg="1"/>
      <p:bldP spid="6" grpId="0" animBg="1"/>
      <p:bldP spid="7" grpId="0" animBg="1"/>
      <p:bldP spid="8" grpId="0" animBg="1"/>
      <p:bldP spid="9" grpId="0" animBg="1"/>
      <p:bldP spid="13" grpId="0"/>
      <p:bldP spid="14"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512" b="33314"/>
          <a:stretch/>
        </p:blipFill>
        <p:spPr bwMode="auto">
          <a:xfrm>
            <a:off x="899592" y="1078793"/>
            <a:ext cx="7272808"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7"/>
          <p:cNvSpPr/>
          <p:nvPr/>
        </p:nvSpPr>
        <p:spPr>
          <a:xfrm>
            <a:off x="899592" y="3196773"/>
            <a:ext cx="4684684" cy="1535217"/>
          </a:xfrm>
          <a:prstGeom prst="rect">
            <a:avLst/>
          </a:prstGeom>
          <a:solidFill>
            <a:schemeClr val="accent2"/>
          </a:solidFill>
          <a:ln>
            <a:no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194380" tIns="129586" rIns="129586" bIns="129586" numCol="1" rtlCol="0" anchor="b" anchorCtr="0" compatLnSpc="1">
            <a:prstTxWarp prst="textNoShape">
              <a:avLst/>
            </a:prstTxWarp>
          </a:bodyPr>
          <a:lstStyle/>
          <a:p>
            <a:pPr defTabSz="647721" fontAlgn="base">
              <a:spcBef>
                <a:spcPct val="0"/>
              </a:spcBef>
              <a:spcAft>
                <a:spcPct val="0"/>
              </a:spcAft>
            </a:pPr>
            <a:endParaRPr lang="en-US" sz="5700" dirty="0">
              <a:solidFill>
                <a:schemeClr val="bg1">
                  <a:alpha val="99000"/>
                </a:schemeClr>
              </a:solidFill>
              <a:latin typeface="微软雅黑" pitchFamily="34" charset="-122"/>
              <a:ea typeface="微软雅黑" pitchFamily="34" charset="-122"/>
              <a:cs typeface="Segoe UI" pitchFamily="34" charset="0"/>
            </a:endParaRPr>
          </a:p>
        </p:txBody>
      </p:sp>
      <p:sp>
        <p:nvSpPr>
          <p:cNvPr id="10" name="Rectangle 8"/>
          <p:cNvSpPr/>
          <p:nvPr/>
        </p:nvSpPr>
        <p:spPr>
          <a:xfrm>
            <a:off x="5656284" y="3196773"/>
            <a:ext cx="2516116" cy="724434"/>
          </a:xfrm>
          <a:prstGeom prst="rect">
            <a:avLst/>
          </a:prstGeom>
          <a:solidFill>
            <a:schemeClr val="accent4"/>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29586" tIns="129586" rIns="129586" bIns="129586" numCol="1" rtlCol="0" anchor="ctr" anchorCtr="0" compatLnSpc="1">
            <a:prstTxWarp prst="textNoShape">
              <a:avLst/>
            </a:prstTxWarp>
          </a:bodyPr>
          <a:lstStyle/>
          <a:p>
            <a:pPr defTabSz="647721" fontAlgn="base">
              <a:spcBef>
                <a:spcPct val="0"/>
              </a:spcBef>
              <a:spcAft>
                <a:spcPct val="0"/>
              </a:spcAft>
            </a:pPr>
            <a:r>
              <a:rPr lang="zh-CN" altLang="en-US" sz="2300" dirty="0">
                <a:solidFill>
                  <a:schemeClr val="bg1">
                    <a:alpha val="99000"/>
                  </a:schemeClr>
                </a:solidFill>
                <a:latin typeface="微软雅黑" pitchFamily="34" charset="-122"/>
                <a:ea typeface="微软雅黑" pitchFamily="34" charset="-122"/>
                <a:cs typeface="Segoe UI" pitchFamily="34" charset="0"/>
              </a:rPr>
              <a:t>单击填加标题一</a:t>
            </a:r>
            <a:endParaRPr lang="en-US" altLang="zh-CN" sz="2300" dirty="0">
              <a:solidFill>
                <a:schemeClr val="bg1">
                  <a:alpha val="99000"/>
                </a:schemeClr>
              </a:solidFill>
              <a:latin typeface="微软雅黑" pitchFamily="34" charset="-122"/>
              <a:ea typeface="微软雅黑" pitchFamily="34" charset="-122"/>
              <a:cs typeface="Segoe UI" pitchFamily="34" charset="0"/>
            </a:endParaRPr>
          </a:p>
        </p:txBody>
      </p:sp>
      <p:sp>
        <p:nvSpPr>
          <p:cNvPr id="11" name="Rectangle 2"/>
          <p:cNvSpPr/>
          <p:nvPr/>
        </p:nvSpPr>
        <p:spPr>
          <a:xfrm>
            <a:off x="2415924" y="3372786"/>
            <a:ext cx="3037550" cy="988758"/>
          </a:xfrm>
          <a:prstGeom prst="rect">
            <a:avLst/>
          </a:prstGeom>
        </p:spPr>
        <p:txBody>
          <a:bodyPr wrap="square" lIns="64793" tIns="32398" rIns="64793" bIns="32398">
            <a:spAutoFit/>
          </a:bodyPr>
          <a:lstStyle/>
          <a:p>
            <a:pPr algn="r" defTabSz="647721" fontAlgn="base">
              <a:spcBef>
                <a:spcPct val="0"/>
              </a:spcBef>
              <a:spcAft>
                <a:spcPct val="0"/>
              </a:spcAft>
            </a:pPr>
            <a:r>
              <a:rPr lang="zh-CN" altLang="en-US" sz="3000" dirty="0">
                <a:solidFill>
                  <a:schemeClr val="bg1">
                    <a:alpha val="99000"/>
                  </a:schemeClr>
                </a:solidFill>
                <a:latin typeface="微软雅黑" pitchFamily="34" charset="-122"/>
                <a:ea typeface="微软雅黑" pitchFamily="34" charset="-122"/>
                <a:cs typeface="Segoe UI" pitchFamily="34" charset="0"/>
              </a:rPr>
              <a:t>单击填加主标题</a:t>
            </a:r>
            <a:endParaRPr lang="en-US" sz="3000" dirty="0">
              <a:solidFill>
                <a:schemeClr val="bg1">
                  <a:alpha val="99000"/>
                </a:schemeClr>
              </a:solidFill>
              <a:latin typeface="微软雅黑" pitchFamily="34" charset="-122"/>
              <a:ea typeface="微软雅黑" pitchFamily="34" charset="-122"/>
              <a:cs typeface="Segoe UI" pitchFamily="34" charset="0"/>
            </a:endParaRPr>
          </a:p>
          <a:p>
            <a:pPr algn="r" defTabSz="647721" fontAlgn="base">
              <a:lnSpc>
                <a:spcPct val="200000"/>
              </a:lnSpc>
              <a:spcBef>
                <a:spcPct val="0"/>
              </a:spcBef>
              <a:spcAft>
                <a:spcPct val="0"/>
              </a:spcAft>
            </a:pPr>
            <a:r>
              <a:rPr lang="zh-CN" altLang="en-US" sz="1500" dirty="0">
                <a:solidFill>
                  <a:schemeClr val="bg1">
                    <a:alpha val="99000"/>
                  </a:schemeClr>
                </a:solidFill>
                <a:latin typeface="微软雅黑" pitchFamily="34" charset="-122"/>
                <a:ea typeface="微软雅黑" pitchFamily="34" charset="-122"/>
                <a:cs typeface="Segoe UI" pitchFamily="34" charset="0"/>
              </a:rPr>
              <a:t>单击填加文字内容</a:t>
            </a:r>
            <a:endParaRPr lang="en-US" sz="1500" dirty="0">
              <a:solidFill>
                <a:schemeClr val="bg1">
                  <a:alpha val="99000"/>
                </a:schemeClr>
              </a:solidFill>
              <a:latin typeface="微软雅黑" pitchFamily="34" charset="-122"/>
              <a:ea typeface="微软雅黑" pitchFamily="34" charset="-122"/>
              <a:cs typeface="Segoe UI" pitchFamily="34" charset="0"/>
            </a:endParaRPr>
          </a:p>
        </p:txBody>
      </p:sp>
      <p:sp>
        <p:nvSpPr>
          <p:cNvPr id="12" name="Rectangle 8"/>
          <p:cNvSpPr/>
          <p:nvPr/>
        </p:nvSpPr>
        <p:spPr>
          <a:xfrm>
            <a:off x="5656284" y="4007556"/>
            <a:ext cx="2516116" cy="724434"/>
          </a:xfrm>
          <a:prstGeom prst="rect">
            <a:avLst/>
          </a:prstGeom>
          <a:solidFill>
            <a:schemeClr val="accent3"/>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29586" tIns="129586" rIns="129586" bIns="129586" numCol="1" rtlCol="0" anchor="ctr" anchorCtr="0" compatLnSpc="1">
            <a:prstTxWarp prst="textNoShape">
              <a:avLst/>
            </a:prstTxWarp>
          </a:bodyPr>
          <a:lstStyle/>
          <a:p>
            <a:pPr defTabSz="647721" fontAlgn="base">
              <a:spcBef>
                <a:spcPct val="0"/>
              </a:spcBef>
              <a:spcAft>
                <a:spcPct val="0"/>
              </a:spcAft>
            </a:pPr>
            <a:r>
              <a:rPr lang="zh-CN" altLang="en-US" sz="2300" dirty="0">
                <a:solidFill>
                  <a:schemeClr val="bg1">
                    <a:alpha val="99000"/>
                  </a:schemeClr>
                </a:solidFill>
                <a:latin typeface="微软雅黑" pitchFamily="34" charset="-122"/>
                <a:ea typeface="微软雅黑" pitchFamily="34" charset="-122"/>
                <a:cs typeface="Segoe UI" pitchFamily="34" charset="0"/>
              </a:rPr>
              <a:t>单击填加标题二</a:t>
            </a:r>
            <a:endParaRPr lang="en-US" altLang="zh-CN" sz="2300" dirty="0">
              <a:solidFill>
                <a:schemeClr val="bg1">
                  <a:alpha val="99000"/>
                </a:schemeClr>
              </a:soli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val="260362544"/>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0-#ppt_h/2"/>
                                          </p:val>
                                        </p:tav>
                                        <p:tav tm="100000">
                                          <p:val>
                                            <p:strVal val="#ppt_y"/>
                                          </p:val>
                                        </p:tav>
                                      </p:tavLst>
                                    </p:anim>
                                  </p:childTnLst>
                                </p:cTn>
                              </p:par>
                            </p:childTnLst>
                          </p:cTn>
                        </p:par>
                        <p:par>
                          <p:cTn id="18" fill="hold">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500"/>
                            </p:stCondLst>
                            <p:childTnLst>
                              <p:par>
                                <p:cTn id="29" presetID="2" presetClass="entr" presetSubtype="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2"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9" grpId="0" animBg="1"/>
      <p:bldP spid="10" grpId="0" animBg="1"/>
      <p:bldP spid="11" grpId="0"/>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16200000">
            <a:off x="3894259" y="-1051312"/>
            <a:ext cx="1398833" cy="7676197"/>
          </a:xfrm>
          <a:prstGeom prst="downArrow">
            <a:avLst>
              <a:gd name="adj1" fmla="val 49065"/>
              <a:gd name="adj2" fmla="val 44827"/>
            </a:avLst>
          </a:prstGeom>
          <a:solidFill>
            <a:schemeClr val="bg2">
              <a:lumMod val="90000"/>
            </a:schemeClr>
          </a:solidFill>
          <a:ln>
            <a:noFill/>
          </a:ln>
        </p:spPr>
        <p:txBody>
          <a:bodyPr vert="eaVert" lIns="91428" tIns="45714" rIns="91428" bIns="45714"/>
          <a:lstStyle/>
          <a:p>
            <a:endParaRPr lang="zh-CN" altLang="en-US" sz="2000">
              <a:solidFill>
                <a:schemeClr val="bg1"/>
              </a:solidFill>
              <a:latin typeface="微软雅黑" pitchFamily="34" charset="-122"/>
              <a:ea typeface="微软雅黑" pitchFamily="34" charset="-122"/>
            </a:endParaRPr>
          </a:p>
        </p:txBody>
      </p:sp>
      <p:grpSp>
        <p:nvGrpSpPr>
          <p:cNvPr id="60" name="组合 59"/>
          <p:cNvGrpSpPr>
            <a:grpSpLocks/>
          </p:cNvGrpSpPr>
          <p:nvPr/>
        </p:nvGrpSpPr>
        <p:grpSpPr bwMode="auto">
          <a:xfrm>
            <a:off x="2589801" y="2052540"/>
            <a:ext cx="1701613" cy="1539687"/>
            <a:chOff x="1214414" y="2786058"/>
            <a:chExt cx="1935848" cy="1751017"/>
          </a:xfrm>
        </p:grpSpPr>
        <p:grpSp>
          <p:nvGrpSpPr>
            <p:cNvPr id="61" name="Group 6"/>
            <p:cNvGrpSpPr>
              <a:grpSpLocks/>
            </p:cNvGrpSpPr>
            <p:nvPr/>
          </p:nvGrpSpPr>
          <p:grpSpPr bwMode="auto">
            <a:xfrm>
              <a:off x="1295400" y="2786058"/>
              <a:ext cx="1753450" cy="1751017"/>
              <a:chOff x="1823" y="2371"/>
              <a:chExt cx="1801" cy="1801"/>
            </a:xfrm>
          </p:grpSpPr>
          <p:sp>
            <p:nvSpPr>
              <p:cNvPr id="6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64" name="Oval 8"/>
              <p:cNvSpPr>
                <a:spLocks noChangeArrowheads="1"/>
              </p:cNvSpPr>
              <p:nvPr/>
            </p:nvSpPr>
            <p:spPr bwMode="auto">
              <a:xfrm>
                <a:off x="1945" y="2493"/>
                <a:ext cx="1556" cy="1556"/>
              </a:xfrm>
              <a:prstGeom prst="ellipse">
                <a:avLst/>
              </a:prstGeom>
              <a:solidFill>
                <a:schemeClr val="accent3"/>
              </a:solidFill>
              <a:ln w="38100">
                <a:solidFill>
                  <a:srgbClr val="FFFFFF"/>
                </a:solidFill>
                <a:round/>
                <a:headEnd/>
                <a:tailEnd/>
              </a:ln>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62"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65" name="组合 64"/>
          <p:cNvGrpSpPr>
            <a:grpSpLocks/>
          </p:cNvGrpSpPr>
          <p:nvPr/>
        </p:nvGrpSpPr>
        <p:grpSpPr bwMode="auto">
          <a:xfrm>
            <a:off x="4291413" y="2052540"/>
            <a:ext cx="1701612" cy="1539687"/>
            <a:chOff x="1214414" y="2786058"/>
            <a:chExt cx="1935848" cy="1751017"/>
          </a:xfrm>
        </p:grpSpPr>
        <p:grpSp>
          <p:nvGrpSpPr>
            <p:cNvPr id="66" name="Group 6"/>
            <p:cNvGrpSpPr>
              <a:grpSpLocks/>
            </p:cNvGrpSpPr>
            <p:nvPr/>
          </p:nvGrpSpPr>
          <p:grpSpPr bwMode="auto">
            <a:xfrm>
              <a:off x="1295400" y="2786058"/>
              <a:ext cx="1753450" cy="1751017"/>
              <a:chOff x="1823" y="2371"/>
              <a:chExt cx="1801" cy="1801"/>
            </a:xfrm>
          </p:grpSpPr>
          <p:sp>
            <p:nvSpPr>
              <p:cNvPr id="6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5" y="2493"/>
                <a:ext cx="1556" cy="1556"/>
              </a:xfrm>
              <a:prstGeom prst="ellipse">
                <a:avLst/>
              </a:prstGeom>
              <a:solidFill>
                <a:schemeClr val="accent4"/>
              </a:solidFill>
              <a:ln w="38100">
                <a:solidFill>
                  <a:srgbClr val="FFFFFF"/>
                </a:solidFill>
                <a:round/>
                <a:headEnd/>
                <a:tailEnd/>
              </a:ln>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6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70" name="组合 69"/>
          <p:cNvGrpSpPr>
            <a:grpSpLocks/>
          </p:cNvGrpSpPr>
          <p:nvPr/>
        </p:nvGrpSpPr>
        <p:grpSpPr bwMode="auto">
          <a:xfrm>
            <a:off x="6009777" y="2052540"/>
            <a:ext cx="1701613" cy="1539687"/>
            <a:chOff x="1214414" y="2786058"/>
            <a:chExt cx="1935848" cy="1751017"/>
          </a:xfrm>
        </p:grpSpPr>
        <p:grpSp>
          <p:nvGrpSpPr>
            <p:cNvPr id="71" name="Group 6"/>
            <p:cNvGrpSpPr>
              <a:grpSpLocks/>
            </p:cNvGrpSpPr>
            <p:nvPr/>
          </p:nvGrpSpPr>
          <p:grpSpPr bwMode="auto">
            <a:xfrm>
              <a:off x="1295400" y="2786058"/>
              <a:ext cx="1753450" cy="1751017"/>
              <a:chOff x="1823" y="2371"/>
              <a:chExt cx="1801" cy="1801"/>
            </a:xfrm>
          </p:grpSpPr>
          <p:sp>
            <p:nvSpPr>
              <p:cNvPr id="7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5" y="2493"/>
                <a:ext cx="1556" cy="1556"/>
              </a:xfrm>
              <a:prstGeom prst="ellipse">
                <a:avLst/>
              </a:prstGeom>
              <a:solidFill>
                <a:schemeClr val="accent5"/>
              </a:solidFill>
              <a:ln w="38100">
                <a:solidFill>
                  <a:srgbClr val="FFFFFF"/>
                </a:solidFill>
                <a:round/>
                <a:headEnd/>
                <a:tailEnd/>
              </a:ln>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7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75" name="组合 40"/>
          <p:cNvGrpSpPr>
            <a:grpSpLocks/>
          </p:cNvGrpSpPr>
          <p:nvPr/>
        </p:nvGrpSpPr>
        <p:grpSpPr bwMode="auto">
          <a:xfrm>
            <a:off x="925966" y="2052540"/>
            <a:ext cx="1701613" cy="1539687"/>
            <a:chOff x="1214414" y="2786058"/>
            <a:chExt cx="1935848" cy="1751017"/>
          </a:xfrm>
        </p:grpSpPr>
        <p:grpSp>
          <p:nvGrpSpPr>
            <p:cNvPr id="76" name="Group 6"/>
            <p:cNvGrpSpPr>
              <a:grpSpLocks/>
            </p:cNvGrpSpPr>
            <p:nvPr/>
          </p:nvGrpSpPr>
          <p:grpSpPr bwMode="auto">
            <a:xfrm>
              <a:off x="1295400" y="2786058"/>
              <a:ext cx="1753450" cy="1751017"/>
              <a:chOff x="1823" y="2371"/>
              <a:chExt cx="1801" cy="1801"/>
            </a:xfrm>
          </p:grpSpPr>
          <p:sp>
            <p:nvSpPr>
              <p:cNvPr id="7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79" name="Oval 8"/>
              <p:cNvSpPr>
                <a:spLocks noChangeArrowheads="1"/>
              </p:cNvSpPr>
              <p:nvPr/>
            </p:nvSpPr>
            <p:spPr bwMode="auto">
              <a:xfrm>
                <a:off x="1946" y="2493"/>
                <a:ext cx="1556" cy="1556"/>
              </a:xfrm>
              <a:prstGeom prst="ellipse">
                <a:avLst/>
              </a:prstGeom>
              <a:solidFill>
                <a:schemeClr val="accent2"/>
              </a:solidFill>
              <a:ln w="38100">
                <a:solidFill>
                  <a:srgbClr val="FFFFFF"/>
                </a:solidFill>
                <a:round/>
                <a:headEnd/>
                <a:tailEnd/>
              </a:ln>
            </p:spPr>
            <p:txBody>
              <a:bodyPr/>
              <a:lstStyle/>
              <a:p>
                <a:endParaRPr lang="zh-CN" altLang="en-US" sz="2000">
                  <a:solidFill>
                    <a:schemeClr val="bg1"/>
                  </a:solidFill>
                  <a:latin typeface="微软雅黑" pitchFamily="34" charset="-122"/>
                  <a:ea typeface="微软雅黑" pitchFamily="34" charset="-122"/>
                </a:endParaRPr>
              </a:p>
            </p:txBody>
          </p:sp>
        </p:grpSp>
        <p:sp>
          <p:nvSpPr>
            <p:cNvPr id="7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sp>
        <p:nvSpPr>
          <p:cNvPr id="80" name="矩形标注 79"/>
          <p:cNvSpPr/>
          <p:nvPr/>
        </p:nvSpPr>
        <p:spPr>
          <a:xfrm>
            <a:off x="2921467" y="3870324"/>
            <a:ext cx="1477858" cy="45719"/>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chemeClr val="tx1">
                  <a:lumMod val="85000"/>
                  <a:lumOff val="15000"/>
                </a:schemeClr>
              </a:solidFill>
            </a:endParaRPr>
          </a:p>
        </p:txBody>
      </p:sp>
      <p:sp>
        <p:nvSpPr>
          <p:cNvPr id="81" name="矩形标注 80"/>
          <p:cNvSpPr/>
          <p:nvPr/>
        </p:nvSpPr>
        <p:spPr>
          <a:xfrm>
            <a:off x="1230310" y="1705920"/>
            <a:ext cx="1584840" cy="64140"/>
          </a:xfrm>
          <a:prstGeom prst="wedgeRectCallout">
            <a:avLst>
              <a:gd name="adj1" fmla="val -23398"/>
              <a:gd name="adj2" fmla="val 403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chemeClr val="tx1">
                  <a:lumMod val="85000"/>
                  <a:lumOff val="15000"/>
                </a:schemeClr>
              </a:solidFill>
            </a:endParaRPr>
          </a:p>
        </p:txBody>
      </p:sp>
      <p:sp>
        <p:nvSpPr>
          <p:cNvPr id="82" name="Rectangle 28"/>
          <p:cNvSpPr>
            <a:spLocks noChangeArrowheads="1"/>
          </p:cNvSpPr>
          <p:nvPr/>
        </p:nvSpPr>
        <p:spPr bwMode="auto">
          <a:xfrm>
            <a:off x="2901119" y="3908428"/>
            <a:ext cx="1475159" cy="5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297382" y="1163407"/>
            <a:ext cx="1475159" cy="5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542677" y="1705920"/>
            <a:ext cx="1584840" cy="64140"/>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chemeClr val="tx1">
                  <a:lumMod val="85000"/>
                  <a:lumOff val="15000"/>
                </a:schemeClr>
              </a:solidFill>
            </a:endParaRPr>
          </a:p>
        </p:txBody>
      </p:sp>
      <p:sp>
        <p:nvSpPr>
          <p:cNvPr id="85" name="Rectangle 28"/>
          <p:cNvSpPr>
            <a:spLocks noChangeArrowheads="1"/>
          </p:cNvSpPr>
          <p:nvPr/>
        </p:nvSpPr>
        <p:spPr bwMode="auto">
          <a:xfrm>
            <a:off x="4609750" y="1163407"/>
            <a:ext cx="1475159" cy="5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377851" y="3870324"/>
            <a:ext cx="1477858" cy="45719"/>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zh-CN" altLang="en-US">
              <a:solidFill>
                <a:schemeClr val="tx1">
                  <a:lumMod val="85000"/>
                  <a:lumOff val="15000"/>
                </a:schemeClr>
              </a:solidFill>
            </a:endParaRPr>
          </a:p>
        </p:txBody>
      </p:sp>
      <p:sp>
        <p:nvSpPr>
          <p:cNvPr id="87" name="Rectangle 28"/>
          <p:cNvSpPr>
            <a:spLocks noChangeArrowheads="1"/>
          </p:cNvSpPr>
          <p:nvPr/>
        </p:nvSpPr>
        <p:spPr bwMode="auto">
          <a:xfrm>
            <a:off x="6357503" y="3908428"/>
            <a:ext cx="1475159" cy="5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32" name="TextBox 31"/>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3" name="TextBox 32"/>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Tree>
    <p:extLst>
      <p:ext uri="{BB962C8B-B14F-4D97-AF65-F5344CB8AC3E}">
        <p14:creationId xmlns:p14="http://schemas.microsoft.com/office/powerpoint/2010/main" val="3606876831"/>
      </p:ext>
    </p:extLst>
  </p:cSld>
  <p:clrMapOvr>
    <a:masterClrMapping/>
  </p:clrMapOvr>
  <mc:AlternateContent xmlns:mc="http://schemas.openxmlformats.org/markup-compatibility/2006" xmlns:p14="http://schemas.microsoft.com/office/powerpoint/2010/main">
    <mc:Choice Requires="p14">
      <p:transition spd="slow" p14:dur="1300" advClick="0" advTm="1000">
        <p14:pa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wipe(left)">
                                      <p:cBhvr>
                                        <p:cTn id="15" dur="500"/>
                                        <p:tgtEl>
                                          <p:spTgt spid="59"/>
                                        </p:tgtEl>
                                      </p:cBhvr>
                                    </p:animEffect>
                                  </p:childTnLst>
                                </p:cTn>
                              </p:par>
                            </p:childTnLst>
                          </p:cTn>
                        </p:par>
                        <p:par>
                          <p:cTn id="16" fill="hold">
                            <p:stCondLst>
                              <p:cond delay="1500"/>
                            </p:stCondLst>
                            <p:childTnLst>
                              <p:par>
                                <p:cTn id="17" presetID="15"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p:cTn id="19" dur="1000" fill="hold"/>
                                        <p:tgtEl>
                                          <p:spTgt spid="75"/>
                                        </p:tgtEl>
                                        <p:attrNameLst>
                                          <p:attrName>ppt_w</p:attrName>
                                        </p:attrNameLst>
                                      </p:cBhvr>
                                      <p:tavLst>
                                        <p:tav tm="0">
                                          <p:val>
                                            <p:fltVal val="0"/>
                                          </p:val>
                                        </p:tav>
                                        <p:tav tm="100000">
                                          <p:val>
                                            <p:strVal val="#ppt_w"/>
                                          </p:val>
                                        </p:tav>
                                      </p:tavLst>
                                    </p:anim>
                                    <p:anim calcmode="lin" valueType="num">
                                      <p:cBhvr>
                                        <p:cTn id="20" dur="1000" fill="hold"/>
                                        <p:tgtEl>
                                          <p:spTgt spid="75"/>
                                        </p:tgtEl>
                                        <p:attrNameLst>
                                          <p:attrName>ppt_h</p:attrName>
                                        </p:attrNameLst>
                                      </p:cBhvr>
                                      <p:tavLst>
                                        <p:tav tm="0">
                                          <p:val>
                                            <p:fltVal val="0"/>
                                          </p:val>
                                        </p:tav>
                                        <p:tav tm="100000">
                                          <p:val>
                                            <p:strVal val="#ppt_h"/>
                                          </p:val>
                                        </p:tav>
                                      </p:tavLst>
                                    </p:anim>
                                    <p:anim calcmode="lin" valueType="num">
                                      <p:cBhvr>
                                        <p:cTn id="21"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75"/>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250"/>
                                  </p:stCondLst>
                                  <p:childTnLst>
                                    <p:set>
                                      <p:cBhvr>
                                        <p:cTn id="24" dur="1" fill="hold">
                                          <p:stCondLst>
                                            <p:cond delay="0"/>
                                          </p:stCondLst>
                                        </p:cTn>
                                        <p:tgtEl>
                                          <p:spTgt spid="60"/>
                                        </p:tgtEl>
                                        <p:attrNameLst>
                                          <p:attrName>style.visibility</p:attrName>
                                        </p:attrNameLst>
                                      </p:cBhvr>
                                      <p:to>
                                        <p:strVal val="visible"/>
                                      </p:to>
                                    </p:set>
                                    <p:anim calcmode="lin" valueType="num">
                                      <p:cBhvr>
                                        <p:cTn id="25" dur="1000" fill="hold"/>
                                        <p:tgtEl>
                                          <p:spTgt spid="60"/>
                                        </p:tgtEl>
                                        <p:attrNameLst>
                                          <p:attrName>ppt_w</p:attrName>
                                        </p:attrNameLst>
                                      </p:cBhvr>
                                      <p:tavLst>
                                        <p:tav tm="0">
                                          <p:val>
                                            <p:fltVal val="0"/>
                                          </p:val>
                                        </p:tav>
                                        <p:tav tm="100000">
                                          <p:val>
                                            <p:strVal val="#ppt_w"/>
                                          </p:val>
                                        </p:tav>
                                      </p:tavLst>
                                    </p:anim>
                                    <p:anim calcmode="lin" valueType="num">
                                      <p:cBhvr>
                                        <p:cTn id="26" dur="1000" fill="hold"/>
                                        <p:tgtEl>
                                          <p:spTgt spid="60"/>
                                        </p:tgtEl>
                                        <p:attrNameLst>
                                          <p:attrName>ppt_h</p:attrName>
                                        </p:attrNameLst>
                                      </p:cBhvr>
                                      <p:tavLst>
                                        <p:tav tm="0">
                                          <p:val>
                                            <p:fltVal val="0"/>
                                          </p:val>
                                        </p:tav>
                                        <p:tav tm="100000">
                                          <p:val>
                                            <p:strVal val="#ppt_h"/>
                                          </p:val>
                                        </p:tav>
                                      </p:tavLst>
                                    </p:anim>
                                    <p:anim calcmode="lin" valueType="num">
                                      <p:cBhvr>
                                        <p:cTn id="27"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60"/>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500"/>
                                  </p:stCondLst>
                                  <p:childTnLst>
                                    <p:set>
                                      <p:cBhvr>
                                        <p:cTn id="30" dur="1" fill="hold">
                                          <p:stCondLst>
                                            <p:cond delay="0"/>
                                          </p:stCondLst>
                                        </p:cTn>
                                        <p:tgtEl>
                                          <p:spTgt spid="65"/>
                                        </p:tgtEl>
                                        <p:attrNameLst>
                                          <p:attrName>style.visibility</p:attrName>
                                        </p:attrNameLst>
                                      </p:cBhvr>
                                      <p:to>
                                        <p:strVal val="visible"/>
                                      </p:to>
                                    </p:set>
                                    <p:anim calcmode="lin" valueType="num">
                                      <p:cBhvr>
                                        <p:cTn id="31" dur="1000" fill="hold"/>
                                        <p:tgtEl>
                                          <p:spTgt spid="65"/>
                                        </p:tgtEl>
                                        <p:attrNameLst>
                                          <p:attrName>ppt_w</p:attrName>
                                        </p:attrNameLst>
                                      </p:cBhvr>
                                      <p:tavLst>
                                        <p:tav tm="0">
                                          <p:val>
                                            <p:fltVal val="0"/>
                                          </p:val>
                                        </p:tav>
                                        <p:tav tm="100000">
                                          <p:val>
                                            <p:strVal val="#ppt_w"/>
                                          </p:val>
                                        </p:tav>
                                      </p:tavLst>
                                    </p:anim>
                                    <p:anim calcmode="lin" valueType="num">
                                      <p:cBhvr>
                                        <p:cTn id="32" dur="1000" fill="hold"/>
                                        <p:tgtEl>
                                          <p:spTgt spid="65"/>
                                        </p:tgtEl>
                                        <p:attrNameLst>
                                          <p:attrName>ppt_h</p:attrName>
                                        </p:attrNameLst>
                                      </p:cBhvr>
                                      <p:tavLst>
                                        <p:tav tm="0">
                                          <p:val>
                                            <p:fltVal val="0"/>
                                          </p:val>
                                        </p:tav>
                                        <p:tav tm="100000">
                                          <p:val>
                                            <p:strVal val="#ppt_h"/>
                                          </p:val>
                                        </p:tav>
                                      </p:tavLst>
                                    </p:anim>
                                    <p:anim calcmode="lin" valueType="num">
                                      <p:cBhvr>
                                        <p:cTn id="33"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50"/>
                                  </p:stCondLst>
                                  <p:childTnLst>
                                    <p:set>
                                      <p:cBhvr>
                                        <p:cTn id="36" dur="1" fill="hold">
                                          <p:stCondLst>
                                            <p:cond delay="0"/>
                                          </p:stCondLst>
                                        </p:cTn>
                                        <p:tgtEl>
                                          <p:spTgt spid="70"/>
                                        </p:tgtEl>
                                        <p:attrNameLst>
                                          <p:attrName>style.visibility</p:attrName>
                                        </p:attrNameLst>
                                      </p:cBhvr>
                                      <p:to>
                                        <p:strVal val="visible"/>
                                      </p:to>
                                    </p:set>
                                    <p:anim calcmode="lin" valueType="num">
                                      <p:cBhvr>
                                        <p:cTn id="37" dur="1000" fill="hold"/>
                                        <p:tgtEl>
                                          <p:spTgt spid="70"/>
                                        </p:tgtEl>
                                        <p:attrNameLst>
                                          <p:attrName>ppt_w</p:attrName>
                                        </p:attrNameLst>
                                      </p:cBhvr>
                                      <p:tavLst>
                                        <p:tav tm="0">
                                          <p:val>
                                            <p:fltVal val="0"/>
                                          </p:val>
                                        </p:tav>
                                        <p:tav tm="100000">
                                          <p:val>
                                            <p:strVal val="#ppt_w"/>
                                          </p:val>
                                        </p:tav>
                                      </p:tavLst>
                                    </p:anim>
                                    <p:anim calcmode="lin" valueType="num">
                                      <p:cBhvr>
                                        <p:cTn id="38" dur="1000" fill="hold"/>
                                        <p:tgtEl>
                                          <p:spTgt spid="70"/>
                                        </p:tgtEl>
                                        <p:attrNameLst>
                                          <p:attrName>ppt_h</p:attrName>
                                        </p:attrNameLst>
                                      </p:cBhvr>
                                      <p:tavLst>
                                        <p:tav tm="0">
                                          <p:val>
                                            <p:fltVal val="0"/>
                                          </p:val>
                                        </p:tav>
                                        <p:tav tm="100000">
                                          <p:val>
                                            <p:strVal val="#ppt_h"/>
                                          </p:val>
                                        </p:tav>
                                      </p:tavLst>
                                    </p:anim>
                                    <p:anim calcmode="lin" valueType="num">
                                      <p:cBhvr>
                                        <p:cTn id="39"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3250"/>
                            </p:stCondLst>
                            <p:childTnLst>
                              <p:par>
                                <p:cTn id="42" presetID="2" presetClass="entr" presetSubtype="1" fill="hold" grpId="0" nodeType="afterEffect">
                                  <p:stCondLst>
                                    <p:cond delay="0"/>
                                  </p:stCondLst>
                                  <p:childTnLst>
                                    <p:set>
                                      <p:cBhvr>
                                        <p:cTn id="43" dur="1" fill="hold">
                                          <p:stCondLst>
                                            <p:cond delay="0"/>
                                          </p:stCondLst>
                                        </p:cTn>
                                        <p:tgtEl>
                                          <p:spTgt spid="81"/>
                                        </p:tgtEl>
                                        <p:attrNameLst>
                                          <p:attrName>style.visibility</p:attrName>
                                        </p:attrNameLst>
                                      </p:cBhvr>
                                      <p:to>
                                        <p:strVal val="visible"/>
                                      </p:to>
                                    </p:set>
                                    <p:anim calcmode="lin" valueType="num">
                                      <p:cBhvr additive="base">
                                        <p:cTn id="44" dur="500" fill="hold"/>
                                        <p:tgtEl>
                                          <p:spTgt spid="81"/>
                                        </p:tgtEl>
                                        <p:attrNameLst>
                                          <p:attrName>ppt_x</p:attrName>
                                        </p:attrNameLst>
                                      </p:cBhvr>
                                      <p:tavLst>
                                        <p:tav tm="0">
                                          <p:val>
                                            <p:strVal val="#ppt_x"/>
                                          </p:val>
                                        </p:tav>
                                        <p:tav tm="100000">
                                          <p:val>
                                            <p:strVal val="#ppt_x"/>
                                          </p:val>
                                        </p:tav>
                                      </p:tavLst>
                                    </p:anim>
                                    <p:anim calcmode="lin" valueType="num">
                                      <p:cBhvr additive="base">
                                        <p:cTn id="45" dur="500" fill="hold"/>
                                        <p:tgtEl>
                                          <p:spTgt spid="81"/>
                                        </p:tgtEl>
                                        <p:attrNameLst>
                                          <p:attrName>ppt_y</p:attrName>
                                        </p:attrNameLst>
                                      </p:cBhvr>
                                      <p:tavLst>
                                        <p:tav tm="0">
                                          <p:val>
                                            <p:strVal val="0-#ppt_h/2"/>
                                          </p:val>
                                        </p:tav>
                                        <p:tav tm="100000">
                                          <p:val>
                                            <p:strVal val="#ppt_y"/>
                                          </p:val>
                                        </p:tav>
                                      </p:tavLst>
                                    </p:anim>
                                  </p:childTnLst>
                                </p:cTn>
                              </p:par>
                            </p:childTnLst>
                          </p:cTn>
                        </p:par>
                        <p:par>
                          <p:cTn id="46" fill="hold">
                            <p:stCondLst>
                              <p:cond delay="3750"/>
                            </p:stCondLst>
                            <p:childTnLst>
                              <p:par>
                                <p:cTn id="47" presetID="32" presetClass="emph" presetSubtype="0" fill="hold" grpId="1" nodeType="afterEffect">
                                  <p:stCondLst>
                                    <p:cond delay="0"/>
                                  </p:stCondLst>
                                  <p:childTnLst>
                                    <p:animRot by="120000">
                                      <p:cBhvr>
                                        <p:cTn id="48" dur="50" fill="hold">
                                          <p:stCondLst>
                                            <p:cond delay="0"/>
                                          </p:stCondLst>
                                        </p:cTn>
                                        <p:tgtEl>
                                          <p:spTgt spid="81"/>
                                        </p:tgtEl>
                                        <p:attrNameLst>
                                          <p:attrName>r</p:attrName>
                                        </p:attrNameLst>
                                      </p:cBhvr>
                                    </p:animRot>
                                    <p:animRot by="-240000">
                                      <p:cBhvr>
                                        <p:cTn id="49" dur="100" fill="hold">
                                          <p:stCondLst>
                                            <p:cond delay="100"/>
                                          </p:stCondLst>
                                        </p:cTn>
                                        <p:tgtEl>
                                          <p:spTgt spid="81"/>
                                        </p:tgtEl>
                                        <p:attrNameLst>
                                          <p:attrName>r</p:attrName>
                                        </p:attrNameLst>
                                      </p:cBhvr>
                                    </p:animRot>
                                    <p:animRot by="240000">
                                      <p:cBhvr>
                                        <p:cTn id="50" dur="100" fill="hold">
                                          <p:stCondLst>
                                            <p:cond delay="200"/>
                                          </p:stCondLst>
                                        </p:cTn>
                                        <p:tgtEl>
                                          <p:spTgt spid="81"/>
                                        </p:tgtEl>
                                        <p:attrNameLst>
                                          <p:attrName>r</p:attrName>
                                        </p:attrNameLst>
                                      </p:cBhvr>
                                    </p:animRot>
                                    <p:animRot by="-240000">
                                      <p:cBhvr>
                                        <p:cTn id="51" dur="100" fill="hold">
                                          <p:stCondLst>
                                            <p:cond delay="300"/>
                                          </p:stCondLst>
                                        </p:cTn>
                                        <p:tgtEl>
                                          <p:spTgt spid="81"/>
                                        </p:tgtEl>
                                        <p:attrNameLst>
                                          <p:attrName>r</p:attrName>
                                        </p:attrNameLst>
                                      </p:cBhvr>
                                    </p:animRot>
                                    <p:animRot by="120000">
                                      <p:cBhvr>
                                        <p:cTn id="52" dur="100" fill="hold">
                                          <p:stCondLst>
                                            <p:cond delay="400"/>
                                          </p:stCondLst>
                                        </p:cTn>
                                        <p:tgtEl>
                                          <p:spTgt spid="81"/>
                                        </p:tgtEl>
                                        <p:attrNameLst>
                                          <p:attrName>r</p:attrName>
                                        </p:attrNameLst>
                                      </p:cBhvr>
                                    </p:animRot>
                                  </p:childTnLst>
                                </p:cTn>
                              </p:par>
                            </p:childTnLst>
                          </p:cTn>
                        </p:par>
                        <p:par>
                          <p:cTn id="53" fill="hold">
                            <p:stCondLst>
                              <p:cond delay="4250"/>
                            </p:stCondLst>
                            <p:childTnLst>
                              <p:par>
                                <p:cTn id="54" presetID="18" presetClass="entr" presetSubtype="9" fill="hold" grpId="0" nodeType="afterEffect">
                                  <p:stCondLst>
                                    <p:cond delay="0"/>
                                  </p:stCondLst>
                                  <p:childTnLst>
                                    <p:set>
                                      <p:cBhvr>
                                        <p:cTn id="55" dur="1" fill="hold">
                                          <p:stCondLst>
                                            <p:cond delay="0"/>
                                          </p:stCondLst>
                                        </p:cTn>
                                        <p:tgtEl>
                                          <p:spTgt spid="83"/>
                                        </p:tgtEl>
                                        <p:attrNameLst>
                                          <p:attrName>style.visibility</p:attrName>
                                        </p:attrNameLst>
                                      </p:cBhvr>
                                      <p:to>
                                        <p:strVal val="visible"/>
                                      </p:to>
                                    </p:set>
                                    <p:animEffect transition="in" filter="strips(upLeft)">
                                      <p:cBhvr>
                                        <p:cTn id="56" dur="500"/>
                                        <p:tgtEl>
                                          <p:spTgt spid="83"/>
                                        </p:tgtEl>
                                      </p:cBhvr>
                                    </p:animEffect>
                                  </p:childTnLst>
                                </p:cTn>
                              </p:par>
                            </p:childTnLst>
                          </p:cTn>
                        </p:par>
                        <p:par>
                          <p:cTn id="57" fill="hold">
                            <p:stCondLst>
                              <p:cond delay="4750"/>
                            </p:stCondLst>
                            <p:childTnLst>
                              <p:par>
                                <p:cTn id="58" presetID="2" presetClass="entr" presetSubtype="4" fill="hold" grpId="0" nodeType="afterEffect">
                                  <p:stCondLst>
                                    <p:cond delay="0"/>
                                  </p:stCondLst>
                                  <p:childTnLst>
                                    <p:set>
                                      <p:cBhvr>
                                        <p:cTn id="59" dur="1" fill="hold">
                                          <p:stCondLst>
                                            <p:cond delay="0"/>
                                          </p:stCondLst>
                                        </p:cTn>
                                        <p:tgtEl>
                                          <p:spTgt spid="80"/>
                                        </p:tgtEl>
                                        <p:attrNameLst>
                                          <p:attrName>style.visibility</p:attrName>
                                        </p:attrNameLst>
                                      </p:cBhvr>
                                      <p:to>
                                        <p:strVal val="visible"/>
                                      </p:to>
                                    </p:set>
                                    <p:anim calcmode="lin" valueType="num">
                                      <p:cBhvr additive="base">
                                        <p:cTn id="60" dur="500" fill="hold"/>
                                        <p:tgtEl>
                                          <p:spTgt spid="80"/>
                                        </p:tgtEl>
                                        <p:attrNameLst>
                                          <p:attrName>ppt_x</p:attrName>
                                        </p:attrNameLst>
                                      </p:cBhvr>
                                      <p:tavLst>
                                        <p:tav tm="0">
                                          <p:val>
                                            <p:strVal val="#ppt_x"/>
                                          </p:val>
                                        </p:tav>
                                        <p:tav tm="100000">
                                          <p:val>
                                            <p:strVal val="#ppt_x"/>
                                          </p:val>
                                        </p:tav>
                                      </p:tavLst>
                                    </p:anim>
                                    <p:anim calcmode="lin" valueType="num">
                                      <p:cBhvr additive="base">
                                        <p:cTn id="61" dur="500" fill="hold"/>
                                        <p:tgtEl>
                                          <p:spTgt spid="80"/>
                                        </p:tgtEl>
                                        <p:attrNameLst>
                                          <p:attrName>ppt_y</p:attrName>
                                        </p:attrNameLst>
                                      </p:cBhvr>
                                      <p:tavLst>
                                        <p:tav tm="0">
                                          <p:val>
                                            <p:strVal val="1+#ppt_h/2"/>
                                          </p:val>
                                        </p:tav>
                                        <p:tav tm="100000">
                                          <p:val>
                                            <p:strVal val="#ppt_y"/>
                                          </p:val>
                                        </p:tav>
                                      </p:tavLst>
                                    </p:anim>
                                  </p:childTnLst>
                                </p:cTn>
                              </p:par>
                            </p:childTnLst>
                          </p:cTn>
                        </p:par>
                        <p:par>
                          <p:cTn id="62" fill="hold">
                            <p:stCondLst>
                              <p:cond delay="5250"/>
                            </p:stCondLst>
                            <p:childTnLst>
                              <p:par>
                                <p:cTn id="63" presetID="32" presetClass="emph" presetSubtype="0" fill="hold" grpId="1" nodeType="afterEffect">
                                  <p:stCondLst>
                                    <p:cond delay="0"/>
                                  </p:stCondLst>
                                  <p:childTnLst>
                                    <p:animRot by="120000">
                                      <p:cBhvr>
                                        <p:cTn id="64" dur="50" fill="hold">
                                          <p:stCondLst>
                                            <p:cond delay="0"/>
                                          </p:stCondLst>
                                        </p:cTn>
                                        <p:tgtEl>
                                          <p:spTgt spid="80"/>
                                        </p:tgtEl>
                                        <p:attrNameLst>
                                          <p:attrName>r</p:attrName>
                                        </p:attrNameLst>
                                      </p:cBhvr>
                                    </p:animRot>
                                    <p:animRot by="-240000">
                                      <p:cBhvr>
                                        <p:cTn id="65" dur="100" fill="hold">
                                          <p:stCondLst>
                                            <p:cond delay="100"/>
                                          </p:stCondLst>
                                        </p:cTn>
                                        <p:tgtEl>
                                          <p:spTgt spid="80"/>
                                        </p:tgtEl>
                                        <p:attrNameLst>
                                          <p:attrName>r</p:attrName>
                                        </p:attrNameLst>
                                      </p:cBhvr>
                                    </p:animRot>
                                    <p:animRot by="240000">
                                      <p:cBhvr>
                                        <p:cTn id="66" dur="100" fill="hold">
                                          <p:stCondLst>
                                            <p:cond delay="200"/>
                                          </p:stCondLst>
                                        </p:cTn>
                                        <p:tgtEl>
                                          <p:spTgt spid="80"/>
                                        </p:tgtEl>
                                        <p:attrNameLst>
                                          <p:attrName>r</p:attrName>
                                        </p:attrNameLst>
                                      </p:cBhvr>
                                    </p:animRot>
                                    <p:animRot by="-240000">
                                      <p:cBhvr>
                                        <p:cTn id="67" dur="100" fill="hold">
                                          <p:stCondLst>
                                            <p:cond delay="300"/>
                                          </p:stCondLst>
                                        </p:cTn>
                                        <p:tgtEl>
                                          <p:spTgt spid="80"/>
                                        </p:tgtEl>
                                        <p:attrNameLst>
                                          <p:attrName>r</p:attrName>
                                        </p:attrNameLst>
                                      </p:cBhvr>
                                    </p:animRot>
                                    <p:animRot by="120000">
                                      <p:cBhvr>
                                        <p:cTn id="68" dur="100" fill="hold">
                                          <p:stCondLst>
                                            <p:cond delay="400"/>
                                          </p:stCondLst>
                                        </p:cTn>
                                        <p:tgtEl>
                                          <p:spTgt spid="80"/>
                                        </p:tgtEl>
                                        <p:attrNameLst>
                                          <p:attrName>r</p:attrName>
                                        </p:attrNameLst>
                                      </p:cBhvr>
                                    </p:animRot>
                                  </p:childTnLst>
                                </p:cTn>
                              </p:par>
                            </p:childTnLst>
                          </p:cTn>
                        </p:par>
                        <p:par>
                          <p:cTn id="69" fill="hold">
                            <p:stCondLst>
                              <p:cond delay="5750"/>
                            </p:stCondLst>
                            <p:childTnLst>
                              <p:par>
                                <p:cTn id="70" presetID="18" presetClass="entr" presetSubtype="9" fill="hold" grpId="0" nodeType="afterEffect">
                                  <p:stCondLst>
                                    <p:cond delay="0"/>
                                  </p:stCondLst>
                                  <p:childTnLst>
                                    <p:set>
                                      <p:cBhvr>
                                        <p:cTn id="71" dur="1" fill="hold">
                                          <p:stCondLst>
                                            <p:cond delay="0"/>
                                          </p:stCondLst>
                                        </p:cTn>
                                        <p:tgtEl>
                                          <p:spTgt spid="82"/>
                                        </p:tgtEl>
                                        <p:attrNameLst>
                                          <p:attrName>style.visibility</p:attrName>
                                        </p:attrNameLst>
                                      </p:cBhvr>
                                      <p:to>
                                        <p:strVal val="visible"/>
                                      </p:to>
                                    </p:set>
                                    <p:animEffect transition="in" filter="strips(upLeft)">
                                      <p:cBhvr>
                                        <p:cTn id="72" dur="500"/>
                                        <p:tgtEl>
                                          <p:spTgt spid="82"/>
                                        </p:tgtEl>
                                      </p:cBhvr>
                                    </p:animEffect>
                                  </p:childTnLst>
                                </p:cTn>
                              </p:par>
                            </p:childTnLst>
                          </p:cTn>
                        </p:par>
                        <p:par>
                          <p:cTn id="73" fill="hold">
                            <p:stCondLst>
                              <p:cond delay="6250"/>
                            </p:stCondLst>
                            <p:childTnLst>
                              <p:par>
                                <p:cTn id="74" presetID="2" presetClass="entr" presetSubtype="1" fill="hold" grpId="0" nodeType="afterEffect">
                                  <p:stCondLst>
                                    <p:cond delay="0"/>
                                  </p:stCondLst>
                                  <p:childTnLst>
                                    <p:set>
                                      <p:cBhvr>
                                        <p:cTn id="75" dur="1" fill="hold">
                                          <p:stCondLst>
                                            <p:cond delay="0"/>
                                          </p:stCondLst>
                                        </p:cTn>
                                        <p:tgtEl>
                                          <p:spTgt spid="84"/>
                                        </p:tgtEl>
                                        <p:attrNameLst>
                                          <p:attrName>style.visibility</p:attrName>
                                        </p:attrNameLst>
                                      </p:cBhvr>
                                      <p:to>
                                        <p:strVal val="visible"/>
                                      </p:to>
                                    </p:set>
                                    <p:anim calcmode="lin" valueType="num">
                                      <p:cBhvr additive="base">
                                        <p:cTn id="76" dur="500" fill="hold"/>
                                        <p:tgtEl>
                                          <p:spTgt spid="84"/>
                                        </p:tgtEl>
                                        <p:attrNameLst>
                                          <p:attrName>ppt_x</p:attrName>
                                        </p:attrNameLst>
                                      </p:cBhvr>
                                      <p:tavLst>
                                        <p:tav tm="0">
                                          <p:val>
                                            <p:strVal val="#ppt_x"/>
                                          </p:val>
                                        </p:tav>
                                        <p:tav tm="100000">
                                          <p:val>
                                            <p:strVal val="#ppt_x"/>
                                          </p:val>
                                        </p:tav>
                                      </p:tavLst>
                                    </p:anim>
                                    <p:anim calcmode="lin" valueType="num">
                                      <p:cBhvr additive="base">
                                        <p:cTn id="77" dur="500" fill="hold"/>
                                        <p:tgtEl>
                                          <p:spTgt spid="84"/>
                                        </p:tgtEl>
                                        <p:attrNameLst>
                                          <p:attrName>ppt_y</p:attrName>
                                        </p:attrNameLst>
                                      </p:cBhvr>
                                      <p:tavLst>
                                        <p:tav tm="0">
                                          <p:val>
                                            <p:strVal val="0-#ppt_h/2"/>
                                          </p:val>
                                        </p:tav>
                                        <p:tav tm="100000">
                                          <p:val>
                                            <p:strVal val="#ppt_y"/>
                                          </p:val>
                                        </p:tav>
                                      </p:tavLst>
                                    </p:anim>
                                  </p:childTnLst>
                                </p:cTn>
                              </p:par>
                            </p:childTnLst>
                          </p:cTn>
                        </p:par>
                        <p:par>
                          <p:cTn id="78" fill="hold">
                            <p:stCondLst>
                              <p:cond delay="6750"/>
                            </p:stCondLst>
                            <p:childTnLst>
                              <p:par>
                                <p:cTn id="79" presetID="32" presetClass="emph" presetSubtype="0" fill="hold" grpId="1" nodeType="afterEffect">
                                  <p:stCondLst>
                                    <p:cond delay="0"/>
                                  </p:stCondLst>
                                  <p:childTnLst>
                                    <p:animRot by="120000">
                                      <p:cBhvr>
                                        <p:cTn id="80" dur="50" fill="hold">
                                          <p:stCondLst>
                                            <p:cond delay="0"/>
                                          </p:stCondLst>
                                        </p:cTn>
                                        <p:tgtEl>
                                          <p:spTgt spid="84"/>
                                        </p:tgtEl>
                                        <p:attrNameLst>
                                          <p:attrName>r</p:attrName>
                                        </p:attrNameLst>
                                      </p:cBhvr>
                                    </p:animRot>
                                    <p:animRot by="-240000">
                                      <p:cBhvr>
                                        <p:cTn id="81" dur="100" fill="hold">
                                          <p:stCondLst>
                                            <p:cond delay="100"/>
                                          </p:stCondLst>
                                        </p:cTn>
                                        <p:tgtEl>
                                          <p:spTgt spid="84"/>
                                        </p:tgtEl>
                                        <p:attrNameLst>
                                          <p:attrName>r</p:attrName>
                                        </p:attrNameLst>
                                      </p:cBhvr>
                                    </p:animRot>
                                    <p:animRot by="240000">
                                      <p:cBhvr>
                                        <p:cTn id="82" dur="100" fill="hold">
                                          <p:stCondLst>
                                            <p:cond delay="200"/>
                                          </p:stCondLst>
                                        </p:cTn>
                                        <p:tgtEl>
                                          <p:spTgt spid="84"/>
                                        </p:tgtEl>
                                        <p:attrNameLst>
                                          <p:attrName>r</p:attrName>
                                        </p:attrNameLst>
                                      </p:cBhvr>
                                    </p:animRot>
                                    <p:animRot by="-240000">
                                      <p:cBhvr>
                                        <p:cTn id="83" dur="100" fill="hold">
                                          <p:stCondLst>
                                            <p:cond delay="300"/>
                                          </p:stCondLst>
                                        </p:cTn>
                                        <p:tgtEl>
                                          <p:spTgt spid="84"/>
                                        </p:tgtEl>
                                        <p:attrNameLst>
                                          <p:attrName>r</p:attrName>
                                        </p:attrNameLst>
                                      </p:cBhvr>
                                    </p:animRot>
                                    <p:animRot by="120000">
                                      <p:cBhvr>
                                        <p:cTn id="84" dur="100" fill="hold">
                                          <p:stCondLst>
                                            <p:cond delay="400"/>
                                          </p:stCondLst>
                                        </p:cTn>
                                        <p:tgtEl>
                                          <p:spTgt spid="84"/>
                                        </p:tgtEl>
                                        <p:attrNameLst>
                                          <p:attrName>r</p:attrName>
                                        </p:attrNameLst>
                                      </p:cBhvr>
                                    </p:animRot>
                                  </p:childTnLst>
                                </p:cTn>
                              </p:par>
                            </p:childTnLst>
                          </p:cTn>
                        </p:par>
                        <p:par>
                          <p:cTn id="85" fill="hold">
                            <p:stCondLst>
                              <p:cond delay="7250"/>
                            </p:stCondLst>
                            <p:childTnLst>
                              <p:par>
                                <p:cTn id="86" presetID="18" presetClass="entr" presetSubtype="9" fill="hold" grpId="0" nodeType="after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strips(upLeft)">
                                      <p:cBhvr>
                                        <p:cTn id="88" dur="500"/>
                                        <p:tgtEl>
                                          <p:spTgt spid="85"/>
                                        </p:tgtEl>
                                      </p:cBhvr>
                                    </p:animEffect>
                                  </p:childTnLst>
                                </p:cTn>
                              </p:par>
                            </p:childTnLst>
                          </p:cTn>
                        </p:par>
                        <p:par>
                          <p:cTn id="89" fill="hold">
                            <p:stCondLst>
                              <p:cond delay="7750"/>
                            </p:stCondLst>
                            <p:childTnLst>
                              <p:par>
                                <p:cTn id="90" presetID="2" presetClass="entr" presetSubtype="4" fill="hold" grpId="0" nodeType="afterEffect">
                                  <p:stCondLst>
                                    <p:cond delay="0"/>
                                  </p:stCondLst>
                                  <p:childTnLst>
                                    <p:set>
                                      <p:cBhvr>
                                        <p:cTn id="91" dur="1" fill="hold">
                                          <p:stCondLst>
                                            <p:cond delay="0"/>
                                          </p:stCondLst>
                                        </p:cTn>
                                        <p:tgtEl>
                                          <p:spTgt spid="86"/>
                                        </p:tgtEl>
                                        <p:attrNameLst>
                                          <p:attrName>style.visibility</p:attrName>
                                        </p:attrNameLst>
                                      </p:cBhvr>
                                      <p:to>
                                        <p:strVal val="visible"/>
                                      </p:to>
                                    </p:set>
                                    <p:anim calcmode="lin" valueType="num">
                                      <p:cBhvr additive="base">
                                        <p:cTn id="92" dur="500" fill="hold"/>
                                        <p:tgtEl>
                                          <p:spTgt spid="86"/>
                                        </p:tgtEl>
                                        <p:attrNameLst>
                                          <p:attrName>ppt_x</p:attrName>
                                        </p:attrNameLst>
                                      </p:cBhvr>
                                      <p:tavLst>
                                        <p:tav tm="0">
                                          <p:val>
                                            <p:strVal val="#ppt_x"/>
                                          </p:val>
                                        </p:tav>
                                        <p:tav tm="100000">
                                          <p:val>
                                            <p:strVal val="#ppt_x"/>
                                          </p:val>
                                        </p:tav>
                                      </p:tavLst>
                                    </p:anim>
                                    <p:anim calcmode="lin" valueType="num">
                                      <p:cBhvr additive="base">
                                        <p:cTn id="93" dur="500" fill="hold"/>
                                        <p:tgtEl>
                                          <p:spTgt spid="86"/>
                                        </p:tgtEl>
                                        <p:attrNameLst>
                                          <p:attrName>ppt_y</p:attrName>
                                        </p:attrNameLst>
                                      </p:cBhvr>
                                      <p:tavLst>
                                        <p:tav tm="0">
                                          <p:val>
                                            <p:strVal val="1+#ppt_h/2"/>
                                          </p:val>
                                        </p:tav>
                                        <p:tav tm="100000">
                                          <p:val>
                                            <p:strVal val="#ppt_y"/>
                                          </p:val>
                                        </p:tav>
                                      </p:tavLst>
                                    </p:anim>
                                  </p:childTnLst>
                                </p:cTn>
                              </p:par>
                            </p:childTnLst>
                          </p:cTn>
                        </p:par>
                        <p:par>
                          <p:cTn id="94" fill="hold">
                            <p:stCondLst>
                              <p:cond delay="8250"/>
                            </p:stCondLst>
                            <p:childTnLst>
                              <p:par>
                                <p:cTn id="95" presetID="32" presetClass="emph" presetSubtype="0" fill="hold" grpId="1" nodeType="afterEffect">
                                  <p:stCondLst>
                                    <p:cond delay="0"/>
                                  </p:stCondLst>
                                  <p:childTnLst>
                                    <p:animRot by="120000">
                                      <p:cBhvr>
                                        <p:cTn id="96" dur="50" fill="hold">
                                          <p:stCondLst>
                                            <p:cond delay="0"/>
                                          </p:stCondLst>
                                        </p:cTn>
                                        <p:tgtEl>
                                          <p:spTgt spid="86"/>
                                        </p:tgtEl>
                                        <p:attrNameLst>
                                          <p:attrName>r</p:attrName>
                                        </p:attrNameLst>
                                      </p:cBhvr>
                                    </p:animRot>
                                    <p:animRot by="-240000">
                                      <p:cBhvr>
                                        <p:cTn id="97" dur="100" fill="hold">
                                          <p:stCondLst>
                                            <p:cond delay="100"/>
                                          </p:stCondLst>
                                        </p:cTn>
                                        <p:tgtEl>
                                          <p:spTgt spid="86"/>
                                        </p:tgtEl>
                                        <p:attrNameLst>
                                          <p:attrName>r</p:attrName>
                                        </p:attrNameLst>
                                      </p:cBhvr>
                                    </p:animRot>
                                    <p:animRot by="240000">
                                      <p:cBhvr>
                                        <p:cTn id="98" dur="100" fill="hold">
                                          <p:stCondLst>
                                            <p:cond delay="200"/>
                                          </p:stCondLst>
                                        </p:cTn>
                                        <p:tgtEl>
                                          <p:spTgt spid="86"/>
                                        </p:tgtEl>
                                        <p:attrNameLst>
                                          <p:attrName>r</p:attrName>
                                        </p:attrNameLst>
                                      </p:cBhvr>
                                    </p:animRot>
                                    <p:animRot by="-240000">
                                      <p:cBhvr>
                                        <p:cTn id="99" dur="100" fill="hold">
                                          <p:stCondLst>
                                            <p:cond delay="300"/>
                                          </p:stCondLst>
                                        </p:cTn>
                                        <p:tgtEl>
                                          <p:spTgt spid="86"/>
                                        </p:tgtEl>
                                        <p:attrNameLst>
                                          <p:attrName>r</p:attrName>
                                        </p:attrNameLst>
                                      </p:cBhvr>
                                    </p:animRot>
                                    <p:animRot by="120000">
                                      <p:cBhvr>
                                        <p:cTn id="100" dur="100" fill="hold">
                                          <p:stCondLst>
                                            <p:cond delay="400"/>
                                          </p:stCondLst>
                                        </p:cTn>
                                        <p:tgtEl>
                                          <p:spTgt spid="86"/>
                                        </p:tgtEl>
                                        <p:attrNameLst>
                                          <p:attrName>r</p:attrName>
                                        </p:attrNameLst>
                                      </p:cBhvr>
                                    </p:animRot>
                                  </p:childTnLst>
                                </p:cTn>
                              </p:par>
                            </p:childTnLst>
                          </p:cTn>
                        </p:par>
                        <p:par>
                          <p:cTn id="101" fill="hold">
                            <p:stCondLst>
                              <p:cond delay="8750"/>
                            </p:stCondLst>
                            <p:childTnLst>
                              <p:par>
                                <p:cTn id="102" presetID="18" presetClass="entr" presetSubtype="9" fill="hold" grpId="0" nodeType="afterEffect">
                                  <p:stCondLst>
                                    <p:cond delay="0"/>
                                  </p:stCondLst>
                                  <p:childTnLst>
                                    <p:set>
                                      <p:cBhvr>
                                        <p:cTn id="103" dur="1" fill="hold">
                                          <p:stCondLst>
                                            <p:cond delay="0"/>
                                          </p:stCondLst>
                                        </p:cTn>
                                        <p:tgtEl>
                                          <p:spTgt spid="87"/>
                                        </p:tgtEl>
                                        <p:attrNameLst>
                                          <p:attrName>style.visibility</p:attrName>
                                        </p:attrNameLst>
                                      </p:cBhvr>
                                      <p:to>
                                        <p:strVal val="visible"/>
                                      </p:to>
                                    </p:set>
                                    <p:animEffect transition="in" filter="strips(upLeft)">
                                      <p:cBhvr>
                                        <p:cTn id="10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32" grpId="0"/>
      <p:bldP spid="33" grpId="0"/>
    </p:bldLst>
  </p:timing>
  <p:extLst>
    <p:ext uri="{E180D4A7-C9FB-4DFB-919C-405C955672EB}">
      <p14:showEvtLst xmlns:p14="http://schemas.microsoft.com/office/powerpoint/2010/main">
        <p14:playEvt time="0" objId="30"/>
      </p14:showEvtLst>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组合 3"/>
          <p:cNvGrpSpPr/>
          <p:nvPr/>
        </p:nvGrpSpPr>
        <p:grpSpPr>
          <a:xfrm>
            <a:off x="2407711" y="3231266"/>
            <a:ext cx="1285898" cy="1140683"/>
            <a:chOff x="2738853" y="5182144"/>
            <a:chExt cx="1360789" cy="1207190"/>
          </a:xfrm>
          <a:solidFill>
            <a:schemeClr val="accent1"/>
          </a:solidFill>
        </p:grpSpPr>
        <p:sp>
          <p:nvSpPr>
            <p:cNvPr id="5" name="未知"/>
            <p:cNvSpPr>
              <a:spLocks noChangeAspect="1"/>
            </p:cNvSpPr>
            <p:nvPr/>
          </p:nvSpPr>
          <p:spPr bwMode="auto">
            <a:xfrm>
              <a:off x="2738853" y="5182144"/>
              <a:ext cx="1360789" cy="1207190"/>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6" name="Text Box 11"/>
            <p:cNvSpPr txBox="1">
              <a:spLocks noChangeAspect="1" noChangeArrowheads="1"/>
            </p:cNvSpPr>
            <p:nvPr/>
          </p:nvSpPr>
          <p:spPr bwMode="auto">
            <a:xfrm>
              <a:off x="3564536" y="5631173"/>
              <a:ext cx="512404" cy="749159"/>
            </a:xfrm>
            <a:prstGeom prst="rect">
              <a:avLst/>
            </a:prstGeom>
            <a:grpFill/>
            <a:ln>
              <a:noFill/>
            </a:ln>
          </p:spPr>
          <p:txBody>
            <a:bodyPr wrap="square">
              <a:spAutoFit/>
            </a:bodyPr>
            <a:lstStyle>
              <a:defPPr>
                <a:defRPr lang="zh-CN"/>
              </a:defPPr>
              <a:lvl1pPr>
                <a:defRPr sz="24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zh-CN" altLang="zh-CN" sz="4000" dirty="0">
                  <a:solidFill>
                    <a:schemeClr val="bg1"/>
                  </a:solidFill>
                </a:rPr>
                <a:t>1</a:t>
              </a:r>
            </a:p>
          </p:txBody>
        </p:sp>
      </p:grpSp>
      <p:grpSp>
        <p:nvGrpSpPr>
          <p:cNvPr id="7" name="组合 6"/>
          <p:cNvGrpSpPr/>
          <p:nvPr/>
        </p:nvGrpSpPr>
        <p:grpSpPr>
          <a:xfrm>
            <a:off x="3843773" y="2502505"/>
            <a:ext cx="1280995" cy="1869443"/>
            <a:chOff x="4258552" y="4410892"/>
            <a:chExt cx="1355600" cy="1978441"/>
          </a:xfrm>
        </p:grpSpPr>
        <p:sp>
          <p:nvSpPr>
            <p:cNvPr id="8" name="未知"/>
            <p:cNvSpPr>
              <a:spLocks noChangeAspect="1"/>
            </p:cNvSpPr>
            <p:nvPr/>
          </p:nvSpPr>
          <p:spPr bwMode="auto">
            <a:xfrm>
              <a:off x="4258552" y="4410892"/>
              <a:ext cx="1355600" cy="1978441"/>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9" name="Text Box 12"/>
            <p:cNvSpPr txBox="1">
              <a:spLocks noChangeAspect="1" noChangeArrowheads="1"/>
            </p:cNvSpPr>
            <p:nvPr/>
          </p:nvSpPr>
          <p:spPr bwMode="auto">
            <a:xfrm>
              <a:off x="5092019" y="5630357"/>
              <a:ext cx="512404" cy="749159"/>
            </a:xfrm>
            <a:prstGeom prst="rect">
              <a:avLst/>
            </a:prstGeom>
          </p:spPr>
          <p:txBody>
            <a:bodyPr wrap="square">
              <a:spAutoFit/>
            </a:bodyPr>
            <a:lstStyle>
              <a:defPPr>
                <a:defRPr lang="zh-CN"/>
              </a:defPPr>
              <a:lvl1pPr>
                <a:defRPr sz="4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zh-CN" altLang="zh-CN" dirty="0">
                  <a:solidFill>
                    <a:schemeClr val="bg1"/>
                  </a:solidFill>
                </a:rPr>
                <a:t>2</a:t>
              </a:r>
            </a:p>
          </p:txBody>
        </p:sp>
      </p:grpSp>
      <p:grpSp>
        <p:nvGrpSpPr>
          <p:cNvPr id="10" name="组合 9"/>
          <p:cNvGrpSpPr/>
          <p:nvPr/>
        </p:nvGrpSpPr>
        <p:grpSpPr>
          <a:xfrm>
            <a:off x="5266965" y="1837548"/>
            <a:ext cx="1289575" cy="2534402"/>
            <a:chOff x="5764630" y="3707166"/>
            <a:chExt cx="1364680" cy="2682170"/>
          </a:xfrm>
        </p:grpSpPr>
        <p:sp>
          <p:nvSpPr>
            <p:cNvPr id="11" name="未知"/>
            <p:cNvSpPr>
              <a:spLocks noChangeAspect="1"/>
            </p:cNvSpPr>
            <p:nvPr/>
          </p:nvSpPr>
          <p:spPr bwMode="auto">
            <a:xfrm>
              <a:off x="5764630" y="3707166"/>
              <a:ext cx="1364680" cy="2682170"/>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12" name="Text Box 13"/>
            <p:cNvSpPr txBox="1">
              <a:spLocks noChangeAspect="1" noChangeArrowheads="1"/>
            </p:cNvSpPr>
            <p:nvPr/>
          </p:nvSpPr>
          <p:spPr bwMode="auto">
            <a:xfrm>
              <a:off x="6590313" y="5630356"/>
              <a:ext cx="512404" cy="749159"/>
            </a:xfrm>
            <a:prstGeom prst="rect">
              <a:avLst/>
            </a:prstGeom>
          </p:spPr>
          <p:txBody>
            <a:bodyPr wrap="square">
              <a:spAutoFit/>
            </a:bodyPr>
            <a:lstStyle>
              <a:defPPr>
                <a:defRPr lang="zh-CN"/>
              </a:defPPr>
              <a:lvl1pPr>
                <a:defRPr sz="4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zh-CN" altLang="zh-CN" dirty="0">
                  <a:solidFill>
                    <a:schemeClr val="bg1"/>
                  </a:solidFill>
                </a:rPr>
                <a:t>3</a:t>
              </a:r>
            </a:p>
          </p:txBody>
        </p:sp>
      </p:grpSp>
      <p:grpSp>
        <p:nvGrpSpPr>
          <p:cNvPr id="13" name="组合 12"/>
          <p:cNvGrpSpPr/>
          <p:nvPr/>
        </p:nvGrpSpPr>
        <p:grpSpPr>
          <a:xfrm>
            <a:off x="6706092" y="1094181"/>
            <a:ext cx="1311640" cy="3270204"/>
            <a:chOff x="7287572" y="2920456"/>
            <a:chExt cx="1388030" cy="3460872"/>
          </a:xfrm>
        </p:grpSpPr>
        <p:sp>
          <p:nvSpPr>
            <p:cNvPr id="14" name="未知"/>
            <p:cNvSpPr>
              <a:spLocks noChangeAspect="1"/>
            </p:cNvSpPr>
            <p:nvPr/>
          </p:nvSpPr>
          <p:spPr bwMode="auto">
            <a:xfrm>
              <a:off x="7287572" y="2920456"/>
              <a:ext cx="1388030" cy="3460872"/>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15" name="Text Box 14"/>
            <p:cNvSpPr txBox="1">
              <a:spLocks noChangeAspect="1" noChangeArrowheads="1"/>
            </p:cNvSpPr>
            <p:nvPr/>
          </p:nvSpPr>
          <p:spPr bwMode="auto">
            <a:xfrm>
              <a:off x="8146983" y="5630357"/>
              <a:ext cx="512404" cy="749159"/>
            </a:xfrm>
            <a:prstGeom prst="rect">
              <a:avLst/>
            </a:prstGeom>
          </p:spPr>
          <p:txBody>
            <a:bodyPr wrap="square">
              <a:spAutoFit/>
            </a:bodyPr>
            <a:lstStyle>
              <a:defPPr>
                <a:defRPr lang="zh-CN"/>
              </a:defPPr>
              <a:lvl1pPr>
                <a:defRPr sz="4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zh-CN" altLang="zh-CN" dirty="0">
                  <a:solidFill>
                    <a:schemeClr val="bg1"/>
                  </a:solidFill>
                </a:rPr>
                <a:t>4</a:t>
              </a:r>
            </a:p>
          </p:txBody>
        </p:sp>
      </p:grpSp>
      <p:sp>
        <p:nvSpPr>
          <p:cNvPr id="16" name="Line 15"/>
          <p:cNvSpPr>
            <a:spLocks noChangeAspect="1" noChangeShapeType="1"/>
          </p:cNvSpPr>
          <p:nvPr/>
        </p:nvSpPr>
        <p:spPr bwMode="auto">
          <a:xfrm flipH="1">
            <a:off x="1189234" y="3560288"/>
            <a:ext cx="2237144" cy="0"/>
          </a:xfrm>
          <a:prstGeom prst="line">
            <a:avLst/>
          </a:prstGeom>
          <a:noFill/>
          <a:ln w="9525" cap="flat" cmpd="sng">
            <a:solidFill>
              <a:schemeClr val="bg1">
                <a:lumMod val="65000"/>
              </a:schemeClr>
            </a:solidFill>
            <a:round/>
            <a:headEnd type="oval" w="med" len="med"/>
            <a:tailEnd/>
          </a:ln>
          <a:effectLst/>
        </p:spPr>
        <p:txBody>
          <a:bodyPr lIns="86402" tIns="43201" rIns="86402" bIns="43201"/>
          <a:lstStyle/>
          <a:p>
            <a:pPr>
              <a:defRPr/>
            </a:pPr>
            <a:endParaRPr lang="zh-CN" altLang="en-US" kern="0">
              <a:solidFill>
                <a:schemeClr val="bg1"/>
              </a:solidFill>
            </a:endParaRPr>
          </a:p>
        </p:txBody>
      </p:sp>
      <p:sp>
        <p:nvSpPr>
          <p:cNvPr id="17" name="Rectangle 16"/>
          <p:cNvSpPr>
            <a:spLocks noChangeAspect="1" noChangeArrowheads="1"/>
          </p:cNvSpPr>
          <p:nvPr/>
        </p:nvSpPr>
        <p:spPr bwMode="auto">
          <a:xfrm>
            <a:off x="1124574" y="3272085"/>
            <a:ext cx="2614700" cy="307777"/>
          </a:xfrm>
          <a:prstGeom prst="rect">
            <a:avLst/>
          </a:prstGeom>
        </p:spPr>
        <p:txBody>
          <a:bodyPr wrap="square">
            <a:spAutoFit/>
          </a:bodyPr>
          <a:lstStyle/>
          <a:p>
            <a:r>
              <a:rPr lang="zh-CN" altLang="en-US" sz="1400" b="1" dirty="0">
                <a:solidFill>
                  <a:schemeClr val="bg1">
                    <a:lumMod val="65000"/>
                  </a:schemeClr>
                </a:solidFill>
                <a:latin typeface="微软雅黑" pitchFamily="34" charset="-122"/>
                <a:ea typeface="微软雅黑" pitchFamily="34" charset="-122"/>
              </a:rPr>
              <a:t>单击添加文字内容</a:t>
            </a:r>
          </a:p>
        </p:txBody>
      </p:sp>
      <p:sp>
        <p:nvSpPr>
          <p:cNvPr id="18" name="Line 17"/>
          <p:cNvSpPr>
            <a:spLocks noChangeAspect="1" noChangeShapeType="1"/>
          </p:cNvSpPr>
          <p:nvPr/>
        </p:nvSpPr>
        <p:spPr bwMode="auto">
          <a:xfrm flipH="1">
            <a:off x="1189234" y="2816920"/>
            <a:ext cx="3708143" cy="0"/>
          </a:xfrm>
          <a:prstGeom prst="line">
            <a:avLst/>
          </a:prstGeom>
          <a:noFill/>
          <a:ln w="9525" cap="flat" cmpd="sng">
            <a:solidFill>
              <a:schemeClr val="bg1">
                <a:lumMod val="65000"/>
              </a:schemeClr>
            </a:solidFill>
            <a:round/>
            <a:headEnd type="oval" w="med" len="med"/>
            <a:tailEnd/>
          </a:ln>
          <a:effectLst/>
        </p:spPr>
        <p:txBody>
          <a:bodyPr lIns="86402" tIns="43201" rIns="86402" bIns="43201"/>
          <a:lstStyle/>
          <a:p>
            <a:pPr>
              <a:defRPr/>
            </a:pPr>
            <a:endParaRPr lang="zh-CN" altLang="en-US" kern="0">
              <a:solidFill>
                <a:schemeClr val="bg1"/>
              </a:solidFill>
            </a:endParaRPr>
          </a:p>
        </p:txBody>
      </p:sp>
      <p:sp>
        <p:nvSpPr>
          <p:cNvPr id="19" name="Rectangle 18"/>
          <p:cNvSpPr>
            <a:spLocks noChangeAspect="1" noChangeArrowheads="1"/>
          </p:cNvSpPr>
          <p:nvPr/>
        </p:nvSpPr>
        <p:spPr bwMode="auto">
          <a:xfrm>
            <a:off x="1124574" y="2528717"/>
            <a:ext cx="2614700" cy="307777"/>
          </a:xfrm>
          <a:prstGeom prst="rect">
            <a:avLst/>
          </a:prstGeom>
        </p:spPr>
        <p:txBody>
          <a:bodyPr wrap="square">
            <a:spAutoFit/>
          </a:bodyPr>
          <a:lstStyle/>
          <a:p>
            <a:r>
              <a:rPr lang="zh-CN" altLang="en-US" sz="1400" b="1" dirty="0">
                <a:solidFill>
                  <a:schemeClr val="bg1">
                    <a:lumMod val="65000"/>
                  </a:schemeClr>
                </a:solidFill>
                <a:latin typeface="微软雅黑" pitchFamily="34" charset="-122"/>
                <a:ea typeface="微软雅黑" pitchFamily="34" charset="-122"/>
              </a:rPr>
              <a:t>单击添加文字内容</a:t>
            </a:r>
          </a:p>
        </p:txBody>
      </p:sp>
      <p:sp>
        <p:nvSpPr>
          <p:cNvPr id="20" name="Line 19"/>
          <p:cNvSpPr>
            <a:spLocks noChangeAspect="1" noChangeShapeType="1"/>
          </p:cNvSpPr>
          <p:nvPr/>
        </p:nvSpPr>
        <p:spPr bwMode="auto">
          <a:xfrm flipH="1">
            <a:off x="1189234" y="2113526"/>
            <a:ext cx="5149722" cy="0"/>
          </a:xfrm>
          <a:prstGeom prst="line">
            <a:avLst/>
          </a:prstGeom>
          <a:noFill/>
          <a:ln w="9525" cap="flat" cmpd="sng">
            <a:solidFill>
              <a:schemeClr val="bg1">
                <a:lumMod val="65000"/>
              </a:schemeClr>
            </a:solidFill>
            <a:round/>
            <a:headEnd type="oval" w="med" len="med"/>
            <a:tailEnd/>
          </a:ln>
          <a:effectLst/>
        </p:spPr>
        <p:txBody>
          <a:bodyPr lIns="86402" tIns="43201" rIns="86402" bIns="43201"/>
          <a:lstStyle/>
          <a:p>
            <a:pPr>
              <a:defRPr/>
            </a:pPr>
            <a:endParaRPr lang="zh-CN" altLang="en-US" kern="0">
              <a:solidFill>
                <a:schemeClr val="bg1"/>
              </a:solidFill>
            </a:endParaRPr>
          </a:p>
        </p:txBody>
      </p:sp>
      <p:sp>
        <p:nvSpPr>
          <p:cNvPr id="21" name="Rectangle 20"/>
          <p:cNvSpPr>
            <a:spLocks noChangeAspect="1" noChangeArrowheads="1"/>
          </p:cNvSpPr>
          <p:nvPr/>
        </p:nvSpPr>
        <p:spPr bwMode="auto">
          <a:xfrm>
            <a:off x="1124574" y="1825323"/>
            <a:ext cx="2305481" cy="307777"/>
          </a:xfrm>
          <a:prstGeom prst="rect">
            <a:avLst/>
          </a:prstGeom>
        </p:spPr>
        <p:txBody>
          <a:bodyPr wrap="square">
            <a:spAutoFit/>
          </a:bodyPr>
          <a:lstStyle/>
          <a:p>
            <a:r>
              <a:rPr lang="zh-CN" altLang="en-US" sz="1400" b="1" dirty="0">
                <a:solidFill>
                  <a:schemeClr val="bg1">
                    <a:lumMod val="65000"/>
                  </a:schemeClr>
                </a:solidFill>
                <a:latin typeface="微软雅黑" pitchFamily="34" charset="-122"/>
                <a:ea typeface="微软雅黑" pitchFamily="34" charset="-122"/>
              </a:rPr>
              <a:t>单击添加文字内容</a:t>
            </a:r>
          </a:p>
        </p:txBody>
      </p:sp>
      <p:sp>
        <p:nvSpPr>
          <p:cNvPr id="22" name="Line 21"/>
          <p:cNvSpPr>
            <a:spLocks noChangeAspect="1" noChangeShapeType="1"/>
          </p:cNvSpPr>
          <p:nvPr/>
        </p:nvSpPr>
        <p:spPr bwMode="auto">
          <a:xfrm flipH="1">
            <a:off x="1189234" y="1446262"/>
            <a:ext cx="6620721" cy="0"/>
          </a:xfrm>
          <a:prstGeom prst="line">
            <a:avLst/>
          </a:prstGeom>
          <a:noFill/>
          <a:ln w="9525" cap="flat" cmpd="sng">
            <a:solidFill>
              <a:schemeClr val="bg1">
                <a:lumMod val="65000"/>
              </a:schemeClr>
            </a:solidFill>
            <a:round/>
            <a:headEnd type="oval" w="med" len="med"/>
            <a:tailEnd/>
          </a:ln>
          <a:effectLst/>
        </p:spPr>
        <p:txBody>
          <a:bodyPr lIns="86402" tIns="43201" rIns="86402" bIns="43201"/>
          <a:lstStyle/>
          <a:p>
            <a:pPr>
              <a:defRPr/>
            </a:pPr>
            <a:endParaRPr lang="zh-CN" altLang="en-US" kern="0">
              <a:solidFill>
                <a:schemeClr val="bg1"/>
              </a:solidFill>
            </a:endParaRPr>
          </a:p>
        </p:txBody>
      </p:sp>
      <p:sp>
        <p:nvSpPr>
          <p:cNvPr id="23" name="Rectangle 22"/>
          <p:cNvSpPr>
            <a:spLocks noChangeAspect="1" noChangeArrowheads="1"/>
          </p:cNvSpPr>
          <p:nvPr/>
        </p:nvSpPr>
        <p:spPr bwMode="auto">
          <a:xfrm>
            <a:off x="1124574" y="1158060"/>
            <a:ext cx="2301804" cy="307777"/>
          </a:xfrm>
          <a:prstGeom prst="rect">
            <a:avLst/>
          </a:prstGeom>
        </p:spPr>
        <p:txBody>
          <a:bodyPr wrap="square">
            <a:spAutoFit/>
          </a:bodyPr>
          <a:lstStyle/>
          <a:p>
            <a:r>
              <a:rPr lang="zh-CN" altLang="en-US" sz="1400" b="1" dirty="0">
                <a:solidFill>
                  <a:schemeClr val="bg1">
                    <a:lumMod val="65000"/>
                  </a:schemeClr>
                </a:solidFill>
                <a:latin typeface="微软雅黑" pitchFamily="34" charset="-122"/>
                <a:ea typeface="微软雅黑" pitchFamily="34" charset="-122"/>
              </a:rPr>
              <a:t>单击添加文字内容</a:t>
            </a:r>
          </a:p>
        </p:txBody>
      </p:sp>
      <p:cxnSp>
        <p:nvCxnSpPr>
          <p:cNvPr id="24" name="Straight Connector 42"/>
          <p:cNvCxnSpPr/>
          <p:nvPr/>
        </p:nvCxnSpPr>
        <p:spPr>
          <a:xfrm>
            <a:off x="706934" y="4371950"/>
            <a:ext cx="7848872" cy="0"/>
          </a:xfrm>
          <a:prstGeom prst="line">
            <a:avLst/>
          </a:prstGeom>
          <a:ln w="9525">
            <a:solidFill>
              <a:schemeClr val="bg1">
                <a:lumMod val="65000"/>
              </a:schemeClr>
            </a:solidFill>
            <a:prstDash val="solid"/>
            <a:headEnd type="oval"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727031"/>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22" presetClass="entr" presetSubtype="4" fill="hold" nodeType="withEffect">
                                  <p:stCondLst>
                                    <p:cond delay="60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1000"/>
                                        <p:tgtEl>
                                          <p:spTgt spid="4"/>
                                        </p:tgtEl>
                                      </p:cBhvr>
                                    </p:animEffect>
                                  </p:childTnLst>
                                </p:cTn>
                              </p:par>
                              <p:par>
                                <p:cTn id="15" presetID="22" presetClass="entr" presetSubtype="4" fill="hold" nodeType="withEffect">
                                  <p:stCondLst>
                                    <p:cond delay="100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1000"/>
                                        <p:tgtEl>
                                          <p:spTgt spid="7"/>
                                        </p:tgtEl>
                                      </p:cBhvr>
                                    </p:animEffect>
                                  </p:childTnLst>
                                </p:cTn>
                              </p:par>
                              <p:par>
                                <p:cTn id="18" presetID="22" presetClass="entr" presetSubtype="4" fill="hold" nodeType="withEffect">
                                  <p:stCondLst>
                                    <p:cond delay="150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1000"/>
                                        <p:tgtEl>
                                          <p:spTgt spid="10"/>
                                        </p:tgtEl>
                                      </p:cBhvr>
                                    </p:animEffect>
                                  </p:childTnLst>
                                </p:cTn>
                              </p:par>
                              <p:par>
                                <p:cTn id="21" presetID="22" presetClass="entr" presetSubtype="4" fill="hold" nodeType="withEffect">
                                  <p:stCondLst>
                                    <p:cond delay="180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1000"/>
                                        <p:tgtEl>
                                          <p:spTgt spid="13"/>
                                        </p:tgtEl>
                                      </p:cBhvr>
                                    </p:animEffect>
                                  </p:childTnLst>
                                </p:cTn>
                              </p:par>
                              <p:par>
                                <p:cTn id="24" presetID="22" presetClass="entr" presetSubtype="2" fill="hold" grpId="0" nodeType="withEffect">
                                  <p:stCondLst>
                                    <p:cond delay="2900"/>
                                  </p:stCondLst>
                                  <p:childTnLst>
                                    <p:set>
                                      <p:cBhvr>
                                        <p:cTn id="25" dur="1" fill="hold">
                                          <p:stCondLst>
                                            <p:cond delay="0"/>
                                          </p:stCondLst>
                                        </p:cTn>
                                        <p:tgtEl>
                                          <p:spTgt spid="22"/>
                                        </p:tgtEl>
                                        <p:attrNameLst>
                                          <p:attrName>style.visibility</p:attrName>
                                        </p:attrNameLst>
                                      </p:cBhvr>
                                      <p:to>
                                        <p:strVal val="visible"/>
                                      </p:to>
                                    </p:set>
                                    <p:animEffect transition="in" filter="wipe(right)">
                                      <p:cBhvr>
                                        <p:cTn id="26" dur="500"/>
                                        <p:tgtEl>
                                          <p:spTgt spid="22"/>
                                        </p:tgtEl>
                                      </p:cBhvr>
                                    </p:animEffect>
                                  </p:childTnLst>
                                </p:cTn>
                              </p:par>
                              <p:par>
                                <p:cTn id="27" presetID="22" presetClass="entr" presetSubtype="2" fill="hold" grpId="0" nodeType="withEffect">
                                  <p:stCondLst>
                                    <p:cond delay="2900"/>
                                  </p:stCondLst>
                                  <p:childTnLst>
                                    <p:set>
                                      <p:cBhvr>
                                        <p:cTn id="28" dur="1" fill="hold">
                                          <p:stCondLst>
                                            <p:cond delay="0"/>
                                          </p:stCondLst>
                                        </p:cTn>
                                        <p:tgtEl>
                                          <p:spTgt spid="20"/>
                                        </p:tgtEl>
                                        <p:attrNameLst>
                                          <p:attrName>style.visibility</p:attrName>
                                        </p:attrNameLst>
                                      </p:cBhvr>
                                      <p:to>
                                        <p:strVal val="visible"/>
                                      </p:to>
                                    </p:set>
                                    <p:animEffect transition="in" filter="wipe(right)">
                                      <p:cBhvr>
                                        <p:cTn id="29" dur="500"/>
                                        <p:tgtEl>
                                          <p:spTgt spid="20"/>
                                        </p:tgtEl>
                                      </p:cBhvr>
                                    </p:animEffect>
                                  </p:childTnLst>
                                </p:cTn>
                              </p:par>
                              <p:par>
                                <p:cTn id="30" presetID="22" presetClass="entr" presetSubtype="2" fill="hold" grpId="0" nodeType="withEffect">
                                  <p:stCondLst>
                                    <p:cond delay="290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par>
                                <p:cTn id="33" presetID="22" presetClass="entr" presetSubtype="2" fill="hold" grpId="0" nodeType="withEffect">
                                  <p:stCondLst>
                                    <p:cond delay="2900"/>
                                  </p:stCondLst>
                                  <p:childTnLst>
                                    <p:set>
                                      <p:cBhvr>
                                        <p:cTn id="34" dur="1" fill="hold">
                                          <p:stCondLst>
                                            <p:cond delay="0"/>
                                          </p:stCondLst>
                                        </p:cTn>
                                        <p:tgtEl>
                                          <p:spTgt spid="16"/>
                                        </p:tgtEl>
                                        <p:attrNameLst>
                                          <p:attrName>style.visibility</p:attrName>
                                        </p:attrNameLst>
                                      </p:cBhvr>
                                      <p:to>
                                        <p:strVal val="visible"/>
                                      </p:to>
                                    </p:set>
                                    <p:animEffect transition="in" filter="wipe(right)">
                                      <p:cBhvr>
                                        <p:cTn id="35" dur="500"/>
                                        <p:tgtEl>
                                          <p:spTgt spid="16"/>
                                        </p:tgtEl>
                                      </p:cBhvr>
                                    </p:animEffect>
                                  </p:childTnLst>
                                </p:cTn>
                              </p:par>
                              <p:par>
                                <p:cTn id="36" presetID="49" presetClass="entr" presetSubtype="0" decel="100000" fill="hold" grpId="0" nodeType="withEffect">
                                  <p:stCondLst>
                                    <p:cond delay="340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000" fill="hold"/>
                                        <p:tgtEl>
                                          <p:spTgt spid="23"/>
                                        </p:tgtEl>
                                        <p:attrNameLst>
                                          <p:attrName>ppt_w</p:attrName>
                                        </p:attrNameLst>
                                      </p:cBhvr>
                                      <p:tavLst>
                                        <p:tav tm="0">
                                          <p:val>
                                            <p:fltVal val="0"/>
                                          </p:val>
                                        </p:tav>
                                        <p:tav tm="100000">
                                          <p:val>
                                            <p:strVal val="#ppt_w"/>
                                          </p:val>
                                        </p:tav>
                                      </p:tavLst>
                                    </p:anim>
                                    <p:anim calcmode="lin" valueType="num">
                                      <p:cBhvr>
                                        <p:cTn id="39" dur="1000" fill="hold"/>
                                        <p:tgtEl>
                                          <p:spTgt spid="23"/>
                                        </p:tgtEl>
                                        <p:attrNameLst>
                                          <p:attrName>ppt_h</p:attrName>
                                        </p:attrNameLst>
                                      </p:cBhvr>
                                      <p:tavLst>
                                        <p:tav tm="0">
                                          <p:val>
                                            <p:fltVal val="0"/>
                                          </p:val>
                                        </p:tav>
                                        <p:tav tm="100000">
                                          <p:val>
                                            <p:strVal val="#ppt_h"/>
                                          </p:val>
                                        </p:tav>
                                      </p:tavLst>
                                    </p:anim>
                                    <p:anim calcmode="lin" valueType="num">
                                      <p:cBhvr>
                                        <p:cTn id="40" dur="1000" fill="hold"/>
                                        <p:tgtEl>
                                          <p:spTgt spid="23"/>
                                        </p:tgtEl>
                                        <p:attrNameLst>
                                          <p:attrName>style.rotation</p:attrName>
                                        </p:attrNameLst>
                                      </p:cBhvr>
                                      <p:tavLst>
                                        <p:tav tm="0">
                                          <p:val>
                                            <p:fltVal val="360"/>
                                          </p:val>
                                        </p:tav>
                                        <p:tav tm="100000">
                                          <p:val>
                                            <p:fltVal val="0"/>
                                          </p:val>
                                        </p:tav>
                                      </p:tavLst>
                                    </p:anim>
                                    <p:animEffect transition="in" filter="fade">
                                      <p:cBhvr>
                                        <p:cTn id="41" dur="1000"/>
                                        <p:tgtEl>
                                          <p:spTgt spid="23"/>
                                        </p:tgtEl>
                                      </p:cBhvr>
                                    </p:animEffect>
                                  </p:childTnLst>
                                </p:cTn>
                              </p:par>
                              <p:par>
                                <p:cTn id="42" presetID="49" presetClass="entr" presetSubtype="0" decel="100000" fill="hold" grpId="0" nodeType="withEffect">
                                  <p:stCondLst>
                                    <p:cond delay="3400"/>
                                  </p:stCondLst>
                                  <p:childTnLst>
                                    <p:set>
                                      <p:cBhvr>
                                        <p:cTn id="43" dur="1" fill="hold">
                                          <p:stCondLst>
                                            <p:cond delay="0"/>
                                          </p:stCondLst>
                                        </p:cTn>
                                        <p:tgtEl>
                                          <p:spTgt spid="21"/>
                                        </p:tgtEl>
                                        <p:attrNameLst>
                                          <p:attrName>style.visibility</p:attrName>
                                        </p:attrNameLst>
                                      </p:cBhvr>
                                      <p:to>
                                        <p:strVal val="visible"/>
                                      </p:to>
                                    </p:set>
                                    <p:anim calcmode="lin" valueType="num">
                                      <p:cBhvr>
                                        <p:cTn id="44" dur="1000" fill="hold"/>
                                        <p:tgtEl>
                                          <p:spTgt spid="21"/>
                                        </p:tgtEl>
                                        <p:attrNameLst>
                                          <p:attrName>ppt_w</p:attrName>
                                        </p:attrNameLst>
                                      </p:cBhvr>
                                      <p:tavLst>
                                        <p:tav tm="0">
                                          <p:val>
                                            <p:fltVal val="0"/>
                                          </p:val>
                                        </p:tav>
                                        <p:tav tm="100000">
                                          <p:val>
                                            <p:strVal val="#ppt_w"/>
                                          </p:val>
                                        </p:tav>
                                      </p:tavLst>
                                    </p:anim>
                                    <p:anim calcmode="lin" valueType="num">
                                      <p:cBhvr>
                                        <p:cTn id="45" dur="1000" fill="hold"/>
                                        <p:tgtEl>
                                          <p:spTgt spid="21"/>
                                        </p:tgtEl>
                                        <p:attrNameLst>
                                          <p:attrName>ppt_h</p:attrName>
                                        </p:attrNameLst>
                                      </p:cBhvr>
                                      <p:tavLst>
                                        <p:tav tm="0">
                                          <p:val>
                                            <p:fltVal val="0"/>
                                          </p:val>
                                        </p:tav>
                                        <p:tav tm="100000">
                                          <p:val>
                                            <p:strVal val="#ppt_h"/>
                                          </p:val>
                                        </p:tav>
                                      </p:tavLst>
                                    </p:anim>
                                    <p:anim calcmode="lin" valueType="num">
                                      <p:cBhvr>
                                        <p:cTn id="46" dur="1000" fill="hold"/>
                                        <p:tgtEl>
                                          <p:spTgt spid="21"/>
                                        </p:tgtEl>
                                        <p:attrNameLst>
                                          <p:attrName>style.rotation</p:attrName>
                                        </p:attrNameLst>
                                      </p:cBhvr>
                                      <p:tavLst>
                                        <p:tav tm="0">
                                          <p:val>
                                            <p:fltVal val="360"/>
                                          </p:val>
                                        </p:tav>
                                        <p:tav tm="100000">
                                          <p:val>
                                            <p:fltVal val="0"/>
                                          </p:val>
                                        </p:tav>
                                      </p:tavLst>
                                    </p:anim>
                                    <p:animEffect transition="in" filter="fade">
                                      <p:cBhvr>
                                        <p:cTn id="47" dur="1000"/>
                                        <p:tgtEl>
                                          <p:spTgt spid="21"/>
                                        </p:tgtEl>
                                      </p:cBhvr>
                                    </p:animEffect>
                                  </p:childTnLst>
                                </p:cTn>
                              </p:par>
                              <p:par>
                                <p:cTn id="48" presetID="49" presetClass="entr" presetSubtype="0" decel="100000" fill="hold" grpId="0" nodeType="withEffect">
                                  <p:stCondLst>
                                    <p:cond delay="3400"/>
                                  </p:stCondLst>
                                  <p:childTnLst>
                                    <p:set>
                                      <p:cBhvr>
                                        <p:cTn id="49" dur="1" fill="hold">
                                          <p:stCondLst>
                                            <p:cond delay="0"/>
                                          </p:stCondLst>
                                        </p:cTn>
                                        <p:tgtEl>
                                          <p:spTgt spid="19"/>
                                        </p:tgtEl>
                                        <p:attrNameLst>
                                          <p:attrName>style.visibility</p:attrName>
                                        </p:attrNameLst>
                                      </p:cBhvr>
                                      <p:to>
                                        <p:strVal val="visible"/>
                                      </p:to>
                                    </p:set>
                                    <p:anim calcmode="lin" valueType="num">
                                      <p:cBhvr>
                                        <p:cTn id="50" dur="1000" fill="hold"/>
                                        <p:tgtEl>
                                          <p:spTgt spid="19"/>
                                        </p:tgtEl>
                                        <p:attrNameLst>
                                          <p:attrName>ppt_w</p:attrName>
                                        </p:attrNameLst>
                                      </p:cBhvr>
                                      <p:tavLst>
                                        <p:tav tm="0">
                                          <p:val>
                                            <p:fltVal val="0"/>
                                          </p:val>
                                        </p:tav>
                                        <p:tav tm="100000">
                                          <p:val>
                                            <p:strVal val="#ppt_w"/>
                                          </p:val>
                                        </p:tav>
                                      </p:tavLst>
                                    </p:anim>
                                    <p:anim calcmode="lin" valueType="num">
                                      <p:cBhvr>
                                        <p:cTn id="51" dur="1000" fill="hold"/>
                                        <p:tgtEl>
                                          <p:spTgt spid="19"/>
                                        </p:tgtEl>
                                        <p:attrNameLst>
                                          <p:attrName>ppt_h</p:attrName>
                                        </p:attrNameLst>
                                      </p:cBhvr>
                                      <p:tavLst>
                                        <p:tav tm="0">
                                          <p:val>
                                            <p:fltVal val="0"/>
                                          </p:val>
                                        </p:tav>
                                        <p:tav tm="100000">
                                          <p:val>
                                            <p:strVal val="#ppt_h"/>
                                          </p:val>
                                        </p:tav>
                                      </p:tavLst>
                                    </p:anim>
                                    <p:anim calcmode="lin" valueType="num">
                                      <p:cBhvr>
                                        <p:cTn id="52" dur="1000" fill="hold"/>
                                        <p:tgtEl>
                                          <p:spTgt spid="19"/>
                                        </p:tgtEl>
                                        <p:attrNameLst>
                                          <p:attrName>style.rotation</p:attrName>
                                        </p:attrNameLst>
                                      </p:cBhvr>
                                      <p:tavLst>
                                        <p:tav tm="0">
                                          <p:val>
                                            <p:fltVal val="360"/>
                                          </p:val>
                                        </p:tav>
                                        <p:tav tm="100000">
                                          <p:val>
                                            <p:fltVal val="0"/>
                                          </p:val>
                                        </p:tav>
                                      </p:tavLst>
                                    </p:anim>
                                    <p:animEffect transition="in" filter="fade">
                                      <p:cBhvr>
                                        <p:cTn id="53" dur="1000"/>
                                        <p:tgtEl>
                                          <p:spTgt spid="19"/>
                                        </p:tgtEl>
                                      </p:cBhvr>
                                    </p:animEffect>
                                  </p:childTnLst>
                                </p:cTn>
                              </p:par>
                              <p:par>
                                <p:cTn id="54" presetID="49" presetClass="entr" presetSubtype="0" decel="100000" fill="hold" grpId="0" nodeType="withEffect">
                                  <p:stCondLst>
                                    <p:cond delay="34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1000" fill="hold"/>
                                        <p:tgtEl>
                                          <p:spTgt spid="17"/>
                                        </p:tgtEl>
                                        <p:attrNameLst>
                                          <p:attrName>ppt_w</p:attrName>
                                        </p:attrNameLst>
                                      </p:cBhvr>
                                      <p:tavLst>
                                        <p:tav tm="0">
                                          <p:val>
                                            <p:fltVal val="0"/>
                                          </p:val>
                                        </p:tav>
                                        <p:tav tm="100000">
                                          <p:val>
                                            <p:strVal val="#ppt_w"/>
                                          </p:val>
                                        </p:tav>
                                      </p:tavLst>
                                    </p:anim>
                                    <p:anim calcmode="lin" valueType="num">
                                      <p:cBhvr>
                                        <p:cTn id="57" dur="1000" fill="hold"/>
                                        <p:tgtEl>
                                          <p:spTgt spid="17"/>
                                        </p:tgtEl>
                                        <p:attrNameLst>
                                          <p:attrName>ppt_h</p:attrName>
                                        </p:attrNameLst>
                                      </p:cBhvr>
                                      <p:tavLst>
                                        <p:tav tm="0">
                                          <p:val>
                                            <p:fltVal val="0"/>
                                          </p:val>
                                        </p:tav>
                                        <p:tav tm="100000">
                                          <p:val>
                                            <p:strVal val="#ppt_h"/>
                                          </p:val>
                                        </p:tav>
                                      </p:tavLst>
                                    </p:anim>
                                    <p:anim calcmode="lin" valueType="num">
                                      <p:cBhvr>
                                        <p:cTn id="58" dur="1000" fill="hold"/>
                                        <p:tgtEl>
                                          <p:spTgt spid="17"/>
                                        </p:tgtEl>
                                        <p:attrNameLst>
                                          <p:attrName>style.rotation</p:attrName>
                                        </p:attrNameLst>
                                      </p:cBhvr>
                                      <p:tavLst>
                                        <p:tav tm="0">
                                          <p:val>
                                            <p:fltVal val="360"/>
                                          </p:val>
                                        </p:tav>
                                        <p:tav tm="100000">
                                          <p:val>
                                            <p:fltVal val="0"/>
                                          </p:val>
                                        </p:tav>
                                      </p:tavLst>
                                    </p:anim>
                                    <p:animEffect transition="in" filter="fade">
                                      <p:cBhvr>
                                        <p:cTn id="59" dur="1000"/>
                                        <p:tgtEl>
                                          <p:spTgt spid="17"/>
                                        </p:tgtEl>
                                      </p:cBhvr>
                                    </p:animEffect>
                                  </p:childTnLst>
                                </p:cTn>
                              </p:par>
                              <p:par>
                                <p:cTn id="60" presetID="2" presetClass="entr" presetSubtype="4" fill="hold" nodeType="withEffect">
                                  <p:stCondLst>
                                    <p:cond delay="50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ppt_x"/>
                                          </p:val>
                                        </p:tav>
                                        <p:tav tm="100000">
                                          <p:val>
                                            <p:strVal val="#ppt_x"/>
                                          </p:val>
                                        </p:tav>
                                      </p:tavLst>
                                    </p:anim>
                                    <p:anim calcmode="lin" valueType="num">
                                      <p:cBhvr additive="base">
                                        <p:cTn id="6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6" grpId="0" animBg="1"/>
      <p:bldP spid="17" grpId="0"/>
      <p:bldP spid="18" grpId="0" animBg="1"/>
      <p:bldP spid="19" grpId="0"/>
      <p:bldP spid="20" grpId="0" animBg="1"/>
      <p:bldP spid="21" grpId="0"/>
      <p:bldP spid="22" grpId="0" animBg="1"/>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组合 3"/>
          <p:cNvGrpSpPr/>
          <p:nvPr/>
        </p:nvGrpSpPr>
        <p:grpSpPr>
          <a:xfrm>
            <a:off x="1187624" y="1267732"/>
            <a:ext cx="6912768" cy="2557719"/>
            <a:chOff x="828105" y="468089"/>
            <a:chExt cx="8065268" cy="2984144"/>
          </a:xfrm>
        </p:grpSpPr>
        <p:cxnSp>
          <p:nvCxnSpPr>
            <p:cNvPr id="5" name="直接连接符 4"/>
            <p:cNvCxnSpPr/>
            <p:nvPr/>
          </p:nvCxnSpPr>
          <p:spPr>
            <a:xfrm>
              <a:off x="828105" y="170021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28105" y="345223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8105" y="301422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28105" y="257622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28105" y="213821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28105" y="126220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28105" y="82420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bwMode="auto">
            <a:xfrm>
              <a:off x="7755704" y="134409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3" name="TextBox 12"/>
            <p:cNvSpPr txBox="1"/>
            <p:nvPr/>
          </p:nvSpPr>
          <p:spPr bwMode="auto">
            <a:xfrm>
              <a:off x="7755704" y="309611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4" name="TextBox 13"/>
            <p:cNvSpPr txBox="1"/>
            <p:nvPr/>
          </p:nvSpPr>
          <p:spPr bwMode="auto">
            <a:xfrm>
              <a:off x="7755704" y="265811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5" name="TextBox 14"/>
            <p:cNvSpPr txBox="1"/>
            <p:nvPr/>
          </p:nvSpPr>
          <p:spPr bwMode="auto">
            <a:xfrm>
              <a:off x="7755704" y="222010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6" name="TextBox 15"/>
            <p:cNvSpPr txBox="1"/>
            <p:nvPr/>
          </p:nvSpPr>
          <p:spPr bwMode="auto">
            <a:xfrm>
              <a:off x="7755704" y="1782103"/>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7" name="TextBox 16"/>
            <p:cNvSpPr txBox="1"/>
            <p:nvPr/>
          </p:nvSpPr>
          <p:spPr bwMode="auto">
            <a:xfrm>
              <a:off x="7755704" y="90609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8" name="TextBox 17"/>
            <p:cNvSpPr txBox="1"/>
            <p:nvPr/>
          </p:nvSpPr>
          <p:spPr bwMode="auto">
            <a:xfrm>
              <a:off x="7755704" y="46808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grpSp>
      <p:sp>
        <p:nvSpPr>
          <p:cNvPr id="19" name="等腰三角形 18"/>
          <p:cNvSpPr/>
          <p:nvPr/>
        </p:nvSpPr>
        <p:spPr bwMode="auto">
          <a:xfrm>
            <a:off x="5215247" y="1889665"/>
            <a:ext cx="1685576" cy="1936107"/>
          </a:xfrm>
          <a:prstGeom prst="triangle">
            <a:avLst/>
          </a:prstGeom>
          <a:solidFill>
            <a:schemeClr val="accent5">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20" name="等腰三角形 19"/>
          <p:cNvSpPr/>
          <p:nvPr/>
        </p:nvSpPr>
        <p:spPr bwMode="auto">
          <a:xfrm>
            <a:off x="2522012" y="2282986"/>
            <a:ext cx="1430243" cy="1542784"/>
          </a:xfrm>
          <a:prstGeom prst="triangle">
            <a:avLst/>
          </a:pr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21" name="等腰三角形 20"/>
          <p:cNvSpPr/>
          <p:nvPr/>
        </p:nvSpPr>
        <p:spPr bwMode="auto">
          <a:xfrm>
            <a:off x="1187623" y="1725713"/>
            <a:ext cx="1767296" cy="2100059"/>
          </a:xfrm>
          <a:prstGeom prst="triangle">
            <a:avLst/>
          </a:prstGeom>
          <a:solidFill>
            <a:schemeClr val="accent1">
              <a:alpha val="8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22" name="等腰三角形 21"/>
          <p:cNvSpPr/>
          <p:nvPr/>
        </p:nvSpPr>
        <p:spPr bwMode="auto">
          <a:xfrm>
            <a:off x="4229693" y="3112858"/>
            <a:ext cx="1685575" cy="712914"/>
          </a:xfrm>
          <a:prstGeom prst="triangle">
            <a:avLst/>
          </a:pr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23" name="组合 22"/>
          <p:cNvGrpSpPr/>
          <p:nvPr/>
        </p:nvGrpSpPr>
        <p:grpSpPr>
          <a:xfrm>
            <a:off x="1809685" y="1263331"/>
            <a:ext cx="523173" cy="438432"/>
            <a:chOff x="2551556" y="1106136"/>
            <a:chExt cx="523173" cy="438433"/>
          </a:xfrm>
        </p:grpSpPr>
        <p:sp>
          <p:nvSpPr>
            <p:cNvPr id="24" name="任意多边形 23"/>
            <p:cNvSpPr/>
            <p:nvPr/>
          </p:nvSpPr>
          <p:spPr bwMode="auto">
            <a:xfrm rot="18900000">
              <a:off x="2592083" y="1106136"/>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1">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25" name="矩形 24"/>
            <p:cNvSpPr/>
            <p:nvPr/>
          </p:nvSpPr>
          <p:spPr bwMode="auto">
            <a:xfrm>
              <a:off x="2551556" y="1214824"/>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26" name="组合 25"/>
          <p:cNvGrpSpPr/>
          <p:nvPr/>
        </p:nvGrpSpPr>
        <p:grpSpPr>
          <a:xfrm>
            <a:off x="2979230" y="1824240"/>
            <a:ext cx="521332" cy="438432"/>
            <a:chOff x="3675635" y="1667045"/>
            <a:chExt cx="521332" cy="438433"/>
          </a:xfrm>
        </p:grpSpPr>
        <p:sp>
          <p:nvSpPr>
            <p:cNvPr id="27" name="任意多边形 26"/>
            <p:cNvSpPr/>
            <p:nvPr/>
          </p:nvSpPr>
          <p:spPr bwMode="auto">
            <a:xfrm rot="18900000">
              <a:off x="3714320" y="1667045"/>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28" name="矩形 27"/>
            <p:cNvSpPr/>
            <p:nvPr/>
          </p:nvSpPr>
          <p:spPr bwMode="auto">
            <a:xfrm>
              <a:off x="3675635" y="1775731"/>
              <a:ext cx="521332"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29" name="组合 28"/>
          <p:cNvGrpSpPr/>
          <p:nvPr/>
        </p:nvGrpSpPr>
        <p:grpSpPr>
          <a:xfrm>
            <a:off x="3824418" y="935058"/>
            <a:ext cx="523173" cy="501067"/>
            <a:chOff x="4520824" y="787888"/>
            <a:chExt cx="523173" cy="501067"/>
          </a:xfrm>
        </p:grpSpPr>
        <p:sp>
          <p:nvSpPr>
            <p:cNvPr id="30" name="任意多边形 29"/>
            <p:cNvSpPr/>
            <p:nvPr/>
          </p:nvSpPr>
          <p:spPr>
            <a:xfrm rot="18900000">
              <a:off x="4532652" y="787888"/>
              <a:ext cx="501067" cy="501067"/>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矩形 30"/>
            <p:cNvSpPr/>
            <p:nvPr/>
          </p:nvSpPr>
          <p:spPr bwMode="auto">
            <a:xfrm>
              <a:off x="4520824" y="935260"/>
              <a:ext cx="523173" cy="206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100" dirty="0">
                  <a:solidFill>
                    <a:prstClr val="white"/>
                  </a:solidFill>
                </a:rPr>
                <a:t>文字</a:t>
              </a:r>
              <a:endParaRPr lang="en-US" altLang="zh-CN" sz="1100" dirty="0">
                <a:solidFill>
                  <a:prstClr val="white"/>
                </a:solidFill>
              </a:endParaRPr>
            </a:p>
          </p:txBody>
        </p:sp>
      </p:grpSp>
      <p:grpSp>
        <p:nvGrpSpPr>
          <p:cNvPr id="32" name="组合 31"/>
          <p:cNvGrpSpPr/>
          <p:nvPr/>
        </p:nvGrpSpPr>
        <p:grpSpPr>
          <a:xfrm>
            <a:off x="4812592" y="2688336"/>
            <a:ext cx="523173" cy="438432"/>
            <a:chOff x="5508997" y="2531141"/>
            <a:chExt cx="523173" cy="438433"/>
          </a:xfrm>
        </p:grpSpPr>
        <p:sp>
          <p:nvSpPr>
            <p:cNvPr id="33" name="任意多边形 32"/>
            <p:cNvSpPr/>
            <p:nvPr/>
          </p:nvSpPr>
          <p:spPr bwMode="auto">
            <a:xfrm rot="18900000">
              <a:off x="5555825" y="2531141"/>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34" name="矩形 33"/>
            <p:cNvSpPr/>
            <p:nvPr/>
          </p:nvSpPr>
          <p:spPr bwMode="auto">
            <a:xfrm>
              <a:off x="5508997" y="2639872"/>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37" name="组合 36"/>
          <p:cNvGrpSpPr/>
          <p:nvPr/>
        </p:nvGrpSpPr>
        <p:grpSpPr>
          <a:xfrm>
            <a:off x="5806582" y="1464127"/>
            <a:ext cx="523173" cy="438432"/>
            <a:chOff x="6502987" y="1306932"/>
            <a:chExt cx="523173" cy="438433"/>
          </a:xfrm>
        </p:grpSpPr>
        <p:sp>
          <p:nvSpPr>
            <p:cNvPr id="38" name="任意多边形 37"/>
            <p:cNvSpPr/>
            <p:nvPr/>
          </p:nvSpPr>
          <p:spPr bwMode="auto">
            <a:xfrm rot="18900000">
              <a:off x="6543514" y="1306932"/>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5">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39" name="矩形 38"/>
            <p:cNvSpPr/>
            <p:nvPr/>
          </p:nvSpPr>
          <p:spPr bwMode="auto">
            <a:xfrm>
              <a:off x="6502987" y="1415620"/>
              <a:ext cx="523173" cy="20632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00" dirty="0">
                  <a:solidFill>
                    <a:prstClr val="white"/>
                  </a:solidFill>
                </a:rPr>
                <a:t>文字</a:t>
              </a:r>
              <a:endParaRPr lang="en-US" altLang="zh-CN" sz="1000" dirty="0">
                <a:solidFill>
                  <a:prstClr val="white"/>
                </a:solidFill>
              </a:endParaRPr>
            </a:p>
          </p:txBody>
        </p:sp>
      </p:grpSp>
      <p:sp>
        <p:nvSpPr>
          <p:cNvPr id="40" name="等腰三角形 39"/>
          <p:cNvSpPr/>
          <p:nvPr/>
        </p:nvSpPr>
        <p:spPr bwMode="auto">
          <a:xfrm>
            <a:off x="3244139" y="1429126"/>
            <a:ext cx="1685576" cy="2396646"/>
          </a:xfrm>
          <a:prstGeom prst="triangle">
            <a:avLst/>
          </a:prstGeom>
          <a:solidFill>
            <a:srgbClr val="FF9201">
              <a:alpha val="61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41" name="Group 22"/>
          <p:cNvGrpSpPr>
            <a:grpSpLocks/>
          </p:cNvGrpSpPr>
          <p:nvPr/>
        </p:nvGrpSpPr>
        <p:grpSpPr bwMode="auto">
          <a:xfrm>
            <a:off x="1077541" y="4103410"/>
            <a:ext cx="993730" cy="377429"/>
            <a:chOff x="0" y="0"/>
            <a:chExt cx="1323127" cy="504056"/>
          </a:xfrm>
        </p:grpSpPr>
        <p:sp>
          <p:nvSpPr>
            <p:cNvPr id="42" name="矩形 46"/>
            <p:cNvSpPr>
              <a:spLocks noChangeArrowheads="1"/>
            </p:cNvSpPr>
            <p:nvPr/>
          </p:nvSpPr>
          <p:spPr bwMode="auto">
            <a:xfrm>
              <a:off x="0" y="0"/>
              <a:ext cx="1323127"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43" name="文本框 47"/>
            <p:cNvSpPr>
              <a:spLocks noChangeArrowheads="1"/>
            </p:cNvSpPr>
            <p:nvPr/>
          </p:nvSpPr>
          <p:spPr bwMode="auto">
            <a:xfrm>
              <a:off x="49322" y="36233"/>
              <a:ext cx="1271353" cy="43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00" b="1" dirty="0">
                  <a:solidFill>
                    <a:schemeClr val="bg1"/>
                  </a:solidFill>
                  <a:latin typeface="+mj-ea"/>
                  <a:ea typeface="+mj-ea"/>
                  <a:sym typeface="方正兰亭细黑_GBK" charset="-122"/>
                </a:rPr>
                <a:t>填加标题</a:t>
              </a:r>
            </a:p>
          </p:txBody>
        </p:sp>
      </p:grpSp>
      <p:sp>
        <p:nvSpPr>
          <p:cNvPr id="44" name="矩形 60"/>
          <p:cNvSpPr>
            <a:spLocks noChangeArrowheads="1"/>
          </p:cNvSpPr>
          <p:nvPr/>
        </p:nvSpPr>
        <p:spPr bwMode="auto">
          <a:xfrm>
            <a:off x="2123728" y="4066099"/>
            <a:ext cx="6318746"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单击此处添加文本单击此处添加文本单击此处添加文本单击此处添加文本单击此处添加文本单击此处添加</a:t>
            </a:r>
            <a:endParaRPr lang="en-US" altLang="zh-CN" sz="1000" dirty="0">
              <a:solidFill>
                <a:schemeClr val="tx1">
                  <a:lumMod val="50000"/>
                  <a:lumOff val="50000"/>
                </a:schemeClr>
              </a:solidFill>
              <a:latin typeface="微软雅黑" pitchFamily="34" charset="-122"/>
            </a:endParaRPr>
          </a:p>
          <a:p>
            <a:pPr>
              <a:lnSpc>
                <a:spcPct val="130000"/>
              </a:lnSpc>
            </a:pPr>
            <a:r>
              <a:rPr lang="zh-CN" altLang="en-US" sz="1000" dirty="0">
                <a:solidFill>
                  <a:schemeClr val="tx1">
                    <a:lumMod val="50000"/>
                    <a:lumOff val="50000"/>
                  </a:schemeClr>
                </a:solidFill>
                <a:latin typeface="微软雅黑" pitchFamily="34" charset="-122"/>
              </a:rPr>
              <a:t>单击此处添加文本单击此处添加文本单击此处添加文本单击此处添加文本单击此处添加文本</a:t>
            </a:r>
            <a:endParaRPr lang="en-US" altLang="zh-CN" sz="1000" dirty="0">
              <a:solidFill>
                <a:schemeClr val="tx1">
                  <a:lumMod val="50000"/>
                  <a:lumOff val="50000"/>
                </a:schemeClr>
              </a:solidFill>
              <a:latin typeface="微软雅黑" pitchFamily="34" charset="-122"/>
            </a:endParaRPr>
          </a:p>
        </p:txBody>
      </p:sp>
    </p:spTree>
    <p:extLst>
      <p:ext uri="{BB962C8B-B14F-4D97-AF65-F5344CB8AC3E}">
        <p14:creationId xmlns:p14="http://schemas.microsoft.com/office/powerpoint/2010/main" val="61619812"/>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75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childTnLst>
                          </p:cTn>
                        </p:par>
                        <p:par>
                          <p:cTn id="22" fill="hold">
                            <p:stCondLst>
                              <p:cond delay="500"/>
                            </p:stCondLst>
                            <p:childTnLst>
                              <p:par>
                                <p:cTn id="23" presetID="2" presetClass="entr" presetSubtype="1" decel="10000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750" fill="hold"/>
                                        <p:tgtEl>
                                          <p:spTgt spid="23"/>
                                        </p:tgtEl>
                                        <p:attrNameLst>
                                          <p:attrName>ppt_x</p:attrName>
                                        </p:attrNameLst>
                                      </p:cBhvr>
                                      <p:tavLst>
                                        <p:tav tm="0">
                                          <p:val>
                                            <p:strVal val="#ppt_x"/>
                                          </p:val>
                                        </p:tav>
                                        <p:tav tm="100000">
                                          <p:val>
                                            <p:strVal val="#ppt_x"/>
                                          </p:val>
                                        </p:tav>
                                      </p:tavLst>
                                    </p:anim>
                                    <p:anim calcmode="lin" valueType="num">
                                      <p:cBhvr additive="base">
                                        <p:cTn id="26" dur="75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p:stCondLst>
                              <p:cond delay="500"/>
                            </p:stCondLst>
                            <p:childTnLst>
                              <p:par>
                                <p:cTn id="33" presetID="2" presetClass="entr" presetSubtype="1" decel="10000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750" fill="hold"/>
                                        <p:tgtEl>
                                          <p:spTgt spid="26"/>
                                        </p:tgtEl>
                                        <p:attrNameLst>
                                          <p:attrName>ppt_x</p:attrName>
                                        </p:attrNameLst>
                                      </p:cBhvr>
                                      <p:tavLst>
                                        <p:tav tm="0">
                                          <p:val>
                                            <p:strVal val="#ppt_x"/>
                                          </p:val>
                                        </p:tav>
                                        <p:tav tm="100000">
                                          <p:val>
                                            <p:strVal val="#ppt_x"/>
                                          </p:val>
                                        </p:tav>
                                      </p:tavLst>
                                    </p:anim>
                                    <p:anim calcmode="lin" valueType="num">
                                      <p:cBhvr additive="base">
                                        <p:cTn id="36" dur="75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500"/>
                                        <p:tgtEl>
                                          <p:spTgt spid="40"/>
                                        </p:tgtEl>
                                      </p:cBhvr>
                                    </p:animEffect>
                                  </p:childTnLst>
                                </p:cTn>
                              </p:par>
                            </p:childTnLst>
                          </p:cTn>
                        </p:par>
                        <p:par>
                          <p:cTn id="42" fill="hold">
                            <p:stCondLst>
                              <p:cond delay="500"/>
                            </p:stCondLst>
                            <p:childTnLst>
                              <p:par>
                                <p:cTn id="43" presetID="2" presetClass="entr" presetSubtype="1" decel="100000"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750" fill="hold"/>
                                        <p:tgtEl>
                                          <p:spTgt spid="29"/>
                                        </p:tgtEl>
                                        <p:attrNameLst>
                                          <p:attrName>ppt_x</p:attrName>
                                        </p:attrNameLst>
                                      </p:cBhvr>
                                      <p:tavLst>
                                        <p:tav tm="0">
                                          <p:val>
                                            <p:strVal val="#ppt_x"/>
                                          </p:val>
                                        </p:tav>
                                        <p:tav tm="100000">
                                          <p:val>
                                            <p:strVal val="#ppt_x"/>
                                          </p:val>
                                        </p:tav>
                                      </p:tavLst>
                                    </p:anim>
                                    <p:anim calcmode="lin" valueType="num">
                                      <p:cBhvr additive="base">
                                        <p:cTn id="46" dur="75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down)">
                                      <p:cBhvr>
                                        <p:cTn id="51" dur="500"/>
                                        <p:tgtEl>
                                          <p:spTgt spid="22"/>
                                        </p:tgtEl>
                                      </p:cBhvr>
                                    </p:animEffect>
                                  </p:childTnLst>
                                </p:cTn>
                              </p:par>
                            </p:childTnLst>
                          </p:cTn>
                        </p:par>
                        <p:par>
                          <p:cTn id="52" fill="hold">
                            <p:stCondLst>
                              <p:cond delay="500"/>
                            </p:stCondLst>
                            <p:childTnLst>
                              <p:par>
                                <p:cTn id="53" presetID="2" presetClass="entr" presetSubtype="1" decel="10000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750" fill="hold"/>
                                        <p:tgtEl>
                                          <p:spTgt spid="32"/>
                                        </p:tgtEl>
                                        <p:attrNameLst>
                                          <p:attrName>ppt_x</p:attrName>
                                        </p:attrNameLst>
                                      </p:cBhvr>
                                      <p:tavLst>
                                        <p:tav tm="0">
                                          <p:val>
                                            <p:strVal val="#ppt_x"/>
                                          </p:val>
                                        </p:tav>
                                        <p:tav tm="100000">
                                          <p:val>
                                            <p:strVal val="#ppt_x"/>
                                          </p:val>
                                        </p:tav>
                                      </p:tavLst>
                                    </p:anim>
                                    <p:anim calcmode="lin" valueType="num">
                                      <p:cBhvr additive="base">
                                        <p:cTn id="56" dur="75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childTnLst>
                          </p:cTn>
                        </p:par>
                        <p:par>
                          <p:cTn id="62" fill="hold">
                            <p:stCondLst>
                              <p:cond delay="500"/>
                            </p:stCondLst>
                            <p:childTnLst>
                              <p:par>
                                <p:cTn id="63" presetID="2" presetClass="entr" presetSubtype="1" decel="100000"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750" fill="hold"/>
                                        <p:tgtEl>
                                          <p:spTgt spid="37"/>
                                        </p:tgtEl>
                                        <p:attrNameLst>
                                          <p:attrName>ppt_x</p:attrName>
                                        </p:attrNameLst>
                                      </p:cBhvr>
                                      <p:tavLst>
                                        <p:tav tm="0">
                                          <p:val>
                                            <p:strVal val="#ppt_x"/>
                                          </p:val>
                                        </p:tav>
                                        <p:tav tm="100000">
                                          <p:val>
                                            <p:strVal val="#ppt_x"/>
                                          </p:val>
                                        </p:tav>
                                      </p:tavLst>
                                    </p:anim>
                                    <p:anim calcmode="lin" valueType="num">
                                      <p:cBhvr additive="base">
                                        <p:cTn id="66" dur="750" fill="hold"/>
                                        <p:tgtEl>
                                          <p:spTgt spid="37"/>
                                        </p:tgtEl>
                                        <p:attrNameLst>
                                          <p:attrName>ppt_y</p:attrName>
                                        </p:attrNameLst>
                                      </p:cBhvr>
                                      <p:tavLst>
                                        <p:tav tm="0">
                                          <p:val>
                                            <p:strVal val="0-#ppt_h/2"/>
                                          </p:val>
                                        </p:tav>
                                        <p:tav tm="100000">
                                          <p:val>
                                            <p:strVal val="#ppt_y"/>
                                          </p:val>
                                        </p:tav>
                                      </p:tavLst>
                                    </p:anim>
                                  </p:childTnLst>
                                </p:cTn>
                              </p:par>
                            </p:childTnLst>
                          </p:cTn>
                        </p:par>
                        <p:par>
                          <p:cTn id="67" fill="hold">
                            <p:stCondLst>
                              <p:cond delay="1250"/>
                            </p:stCondLst>
                            <p:childTnLst>
                              <p:par>
                                <p:cTn id="68" presetID="10" presetClass="entr" presetSubtype="0"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500"/>
                                        <p:tgtEl>
                                          <p:spTgt spid="41"/>
                                        </p:tgtEl>
                                      </p:cBhvr>
                                    </p:animEffect>
                                  </p:childTnLst>
                                </p:cTn>
                              </p:par>
                            </p:childTnLst>
                          </p:cTn>
                        </p:par>
                        <p:par>
                          <p:cTn id="71" fill="hold">
                            <p:stCondLst>
                              <p:cond delay="1750"/>
                            </p:stCondLst>
                            <p:childTnLst>
                              <p:par>
                                <p:cTn id="72" presetID="22" presetClass="entr" presetSubtype="8"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wipe(left)">
                                      <p:cBhvr>
                                        <p:cTn id="7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9" grpId="0" animBg="1"/>
      <p:bldP spid="20" grpId="0" animBg="1"/>
      <p:bldP spid="21" grpId="0" animBg="1"/>
      <p:bldP spid="22" grpId="0" animBg="1"/>
      <p:bldP spid="40" grpId="0" animBg="1"/>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矩形 3"/>
          <p:cNvSpPr/>
          <p:nvPr/>
        </p:nvSpPr>
        <p:spPr>
          <a:xfrm>
            <a:off x="3263943" y="2747515"/>
            <a:ext cx="2407564" cy="2200499"/>
          </a:xfrm>
          <a:prstGeom prst="rect">
            <a:avLst/>
          </a:prstGeom>
          <a:solidFill>
            <a:schemeClr val="accent5"/>
          </a:solidFill>
          <a:ln>
            <a:noFill/>
          </a:ln>
          <a:scene3d>
            <a:camera prst="isometricTopUp">
              <a:rot lat="19334322" lon="18553891" rev="380609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FFFF"/>
              </a:solidFill>
            </a:endParaRPr>
          </a:p>
        </p:txBody>
      </p:sp>
      <p:sp>
        <p:nvSpPr>
          <p:cNvPr id="5" name="矩形 4"/>
          <p:cNvSpPr/>
          <p:nvPr/>
        </p:nvSpPr>
        <p:spPr>
          <a:xfrm>
            <a:off x="3273850" y="2206929"/>
            <a:ext cx="2407564" cy="2200499"/>
          </a:xfrm>
          <a:prstGeom prst="rect">
            <a:avLst/>
          </a:prstGeom>
          <a:solidFill>
            <a:schemeClr val="accent4">
              <a:alpha val="60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FFFF"/>
              </a:solidFill>
            </a:endParaRPr>
          </a:p>
        </p:txBody>
      </p:sp>
      <p:sp>
        <p:nvSpPr>
          <p:cNvPr id="6" name="矩形 5"/>
          <p:cNvSpPr/>
          <p:nvPr/>
        </p:nvSpPr>
        <p:spPr>
          <a:xfrm>
            <a:off x="3301624" y="1666345"/>
            <a:ext cx="2407564" cy="2200499"/>
          </a:xfrm>
          <a:prstGeom prst="rect">
            <a:avLst/>
          </a:prstGeom>
          <a:solidFill>
            <a:schemeClr val="accent3">
              <a:alpha val="90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FFFF"/>
              </a:solidFill>
            </a:endParaRPr>
          </a:p>
        </p:txBody>
      </p:sp>
      <p:sp>
        <p:nvSpPr>
          <p:cNvPr id="7" name="矩形 6"/>
          <p:cNvSpPr/>
          <p:nvPr/>
        </p:nvSpPr>
        <p:spPr>
          <a:xfrm>
            <a:off x="3320080" y="1125761"/>
            <a:ext cx="2407564" cy="2200499"/>
          </a:xfrm>
          <a:prstGeom prst="rect">
            <a:avLst/>
          </a:prstGeom>
          <a:solidFill>
            <a:schemeClr val="accent2">
              <a:alpha val="55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FFFF"/>
              </a:solidFill>
            </a:endParaRPr>
          </a:p>
        </p:txBody>
      </p:sp>
      <p:sp>
        <p:nvSpPr>
          <p:cNvPr id="8" name="矩形 7"/>
          <p:cNvSpPr/>
          <p:nvPr/>
        </p:nvSpPr>
        <p:spPr>
          <a:xfrm>
            <a:off x="3302302" y="555526"/>
            <a:ext cx="2440004" cy="2230150"/>
          </a:xfrm>
          <a:prstGeom prst="rect">
            <a:avLst/>
          </a:prstGeom>
          <a:solidFill>
            <a:schemeClr val="accent1">
              <a:alpha val="80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FFFFFF"/>
              </a:solidFill>
            </a:endParaRPr>
          </a:p>
        </p:txBody>
      </p:sp>
      <p:cxnSp>
        <p:nvCxnSpPr>
          <p:cNvPr id="9" name="直接连接符 8"/>
          <p:cNvCxnSpPr/>
          <p:nvPr/>
        </p:nvCxnSpPr>
        <p:spPr>
          <a:xfrm>
            <a:off x="2267744" y="1530452"/>
            <a:ext cx="1367911" cy="0"/>
          </a:xfrm>
          <a:prstGeom prst="line">
            <a:avLst/>
          </a:prstGeom>
          <a:ln w="15875">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0" name="Content Placeholder 2"/>
          <p:cNvSpPr txBox="1">
            <a:spLocks/>
          </p:cNvSpPr>
          <p:nvPr/>
        </p:nvSpPr>
        <p:spPr>
          <a:xfrm>
            <a:off x="7057106" y="1818484"/>
            <a:ext cx="1259310" cy="93866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400" b="1" dirty="0">
                <a:solidFill>
                  <a:schemeClr val="accent2"/>
                </a:solidFill>
                <a:latin typeface="+mn-ea"/>
                <a:cs typeface="Arial" panose="020B0604020202020204" pitchFamily="34" charset="0"/>
              </a:rPr>
              <a:t>填加标题</a:t>
            </a:r>
            <a:endParaRPr lang="id-ID" sz="1400" b="1" dirty="0">
              <a:solidFill>
                <a:schemeClr val="accent2"/>
              </a:solidFill>
              <a:latin typeface="+mn-ea"/>
              <a:cs typeface="Arial" panose="020B0604020202020204" pitchFamily="34" charset="0"/>
            </a:endParaRPr>
          </a:p>
          <a:p>
            <a:pPr algn="l"/>
            <a:r>
              <a:rPr lang="zh-CN" altLang="en-US" sz="1000" dirty="0">
                <a:solidFill>
                  <a:schemeClr val="tx1">
                    <a:lumMod val="65000"/>
                    <a:lumOff val="35000"/>
                  </a:schemeClr>
                </a:solidFill>
                <a:latin typeface="+mn-ea"/>
              </a:rPr>
              <a:t>单击此处添加文本单击此处添加文本</a:t>
            </a:r>
            <a:endParaRPr lang="en-US" sz="950" b="1" dirty="0">
              <a:solidFill>
                <a:schemeClr val="bg1">
                  <a:lumMod val="50000"/>
                </a:schemeClr>
              </a:solidFill>
              <a:latin typeface="+mn-ea"/>
              <a:cs typeface="Arial" panose="020B0604020202020204" pitchFamily="34" charset="0"/>
            </a:endParaRPr>
          </a:p>
        </p:txBody>
      </p:sp>
      <p:cxnSp>
        <p:nvCxnSpPr>
          <p:cNvPr id="11" name="直接连接符 10"/>
          <p:cNvCxnSpPr/>
          <p:nvPr/>
        </p:nvCxnSpPr>
        <p:spPr>
          <a:xfrm>
            <a:off x="2267744" y="2766594"/>
            <a:ext cx="1367911" cy="0"/>
          </a:xfrm>
          <a:prstGeom prst="line">
            <a:avLst/>
          </a:prstGeom>
          <a:ln w="15875">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2" name="Content Placeholder 2"/>
          <p:cNvSpPr txBox="1">
            <a:spLocks/>
          </p:cNvSpPr>
          <p:nvPr/>
        </p:nvSpPr>
        <p:spPr>
          <a:xfrm>
            <a:off x="827584" y="2437409"/>
            <a:ext cx="1259310" cy="93866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400" b="1" dirty="0">
                <a:solidFill>
                  <a:schemeClr val="accent3"/>
                </a:solidFill>
                <a:latin typeface="+mn-ea"/>
                <a:cs typeface="Arial" panose="020B0604020202020204" pitchFamily="34" charset="0"/>
              </a:rPr>
              <a:t>填加标题</a:t>
            </a:r>
            <a:endParaRPr lang="id-ID" sz="1400" b="1" dirty="0">
              <a:solidFill>
                <a:schemeClr val="accent3"/>
              </a:solidFill>
              <a:latin typeface="+mn-ea"/>
              <a:cs typeface="Arial" panose="020B0604020202020204" pitchFamily="34" charset="0"/>
            </a:endParaRPr>
          </a:p>
          <a:p>
            <a:r>
              <a:rPr lang="zh-CN" altLang="en-US" sz="1000" dirty="0">
                <a:solidFill>
                  <a:schemeClr val="tx1">
                    <a:lumMod val="65000"/>
                    <a:lumOff val="35000"/>
                  </a:schemeClr>
                </a:solidFill>
                <a:latin typeface="+mn-ea"/>
              </a:rPr>
              <a:t>单击此处添加文本单击此处添加文本</a:t>
            </a:r>
            <a:endParaRPr lang="en-US" sz="950" b="1" dirty="0">
              <a:solidFill>
                <a:schemeClr val="bg1">
                  <a:lumMod val="50000"/>
                </a:schemeClr>
              </a:solidFill>
              <a:latin typeface="+mn-ea"/>
              <a:cs typeface="Arial" panose="020B0604020202020204" pitchFamily="34" charset="0"/>
            </a:endParaRPr>
          </a:p>
        </p:txBody>
      </p:sp>
      <p:cxnSp>
        <p:nvCxnSpPr>
          <p:cNvPr id="13" name="直接连接符 12"/>
          <p:cNvCxnSpPr/>
          <p:nvPr/>
        </p:nvCxnSpPr>
        <p:spPr>
          <a:xfrm flipH="1">
            <a:off x="5729589" y="2165044"/>
            <a:ext cx="1290683" cy="0"/>
          </a:xfrm>
          <a:prstGeom prst="line">
            <a:avLst/>
          </a:prstGeom>
          <a:ln w="15875">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4" name="Content Placeholder 2"/>
          <p:cNvSpPr txBox="1">
            <a:spLocks/>
          </p:cNvSpPr>
          <p:nvPr/>
        </p:nvSpPr>
        <p:spPr>
          <a:xfrm>
            <a:off x="827584" y="3537659"/>
            <a:ext cx="1259310" cy="93866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400" b="1" dirty="0">
                <a:solidFill>
                  <a:schemeClr val="accent5"/>
                </a:solidFill>
                <a:latin typeface="+mn-ea"/>
                <a:cs typeface="Arial" panose="020B0604020202020204" pitchFamily="34" charset="0"/>
              </a:rPr>
              <a:t>填加标题</a:t>
            </a:r>
            <a:endParaRPr lang="id-ID" sz="1400" b="1" dirty="0">
              <a:solidFill>
                <a:schemeClr val="accent5"/>
              </a:solidFill>
              <a:latin typeface="+mn-ea"/>
              <a:cs typeface="Arial" panose="020B0604020202020204" pitchFamily="34" charset="0"/>
            </a:endParaRPr>
          </a:p>
          <a:p>
            <a:r>
              <a:rPr lang="zh-CN" altLang="en-US" sz="1000" dirty="0">
                <a:solidFill>
                  <a:schemeClr val="tx1">
                    <a:lumMod val="65000"/>
                    <a:lumOff val="35000"/>
                  </a:schemeClr>
                </a:solidFill>
                <a:latin typeface="+mn-ea"/>
              </a:rPr>
              <a:t>单击此处添加文本单击此处添加文本</a:t>
            </a:r>
            <a:endParaRPr lang="en-US" sz="950" b="1" dirty="0">
              <a:solidFill>
                <a:schemeClr val="bg1">
                  <a:lumMod val="50000"/>
                </a:schemeClr>
              </a:solidFill>
              <a:latin typeface="+mn-ea"/>
              <a:cs typeface="Arial" panose="020B0604020202020204" pitchFamily="34" charset="0"/>
            </a:endParaRPr>
          </a:p>
        </p:txBody>
      </p:sp>
      <p:sp>
        <p:nvSpPr>
          <p:cNvPr id="15" name="Content Placeholder 2"/>
          <p:cNvSpPr txBox="1">
            <a:spLocks/>
          </p:cNvSpPr>
          <p:nvPr/>
        </p:nvSpPr>
        <p:spPr>
          <a:xfrm>
            <a:off x="7057106" y="2909097"/>
            <a:ext cx="1259310" cy="93866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400" b="1" dirty="0">
                <a:solidFill>
                  <a:schemeClr val="accent4"/>
                </a:solidFill>
                <a:latin typeface="+mn-ea"/>
                <a:cs typeface="Arial" panose="020B0604020202020204" pitchFamily="34" charset="0"/>
              </a:rPr>
              <a:t>填加标题</a:t>
            </a:r>
            <a:endParaRPr lang="id-ID" sz="1400" b="1" dirty="0">
              <a:solidFill>
                <a:schemeClr val="accent4"/>
              </a:solidFill>
              <a:latin typeface="+mn-ea"/>
              <a:cs typeface="Arial" panose="020B0604020202020204" pitchFamily="34" charset="0"/>
            </a:endParaRPr>
          </a:p>
          <a:p>
            <a:pPr algn="l"/>
            <a:r>
              <a:rPr lang="zh-CN" altLang="en-US" sz="1000" dirty="0">
                <a:solidFill>
                  <a:schemeClr val="tx1">
                    <a:lumMod val="65000"/>
                    <a:lumOff val="35000"/>
                  </a:schemeClr>
                </a:solidFill>
                <a:latin typeface="+mn-ea"/>
              </a:rPr>
              <a:t>单击此处添加文本单击此处添加文本</a:t>
            </a:r>
            <a:endParaRPr lang="en-US" sz="950" b="1" dirty="0">
              <a:solidFill>
                <a:schemeClr val="bg1">
                  <a:lumMod val="50000"/>
                </a:schemeClr>
              </a:solidFill>
              <a:latin typeface="+mn-ea"/>
              <a:cs typeface="Arial" panose="020B0604020202020204" pitchFamily="34" charset="0"/>
            </a:endParaRPr>
          </a:p>
        </p:txBody>
      </p:sp>
      <p:cxnSp>
        <p:nvCxnSpPr>
          <p:cNvPr id="16" name="直接连接符 15"/>
          <p:cNvCxnSpPr/>
          <p:nvPr/>
        </p:nvCxnSpPr>
        <p:spPr>
          <a:xfrm flipH="1">
            <a:off x="5729589" y="3255657"/>
            <a:ext cx="1290683" cy="0"/>
          </a:xfrm>
          <a:prstGeom prst="line">
            <a:avLst/>
          </a:prstGeom>
          <a:ln w="15875">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7" name="Content Placeholder 2"/>
          <p:cNvSpPr txBox="1">
            <a:spLocks/>
          </p:cNvSpPr>
          <p:nvPr/>
        </p:nvSpPr>
        <p:spPr>
          <a:xfrm>
            <a:off x="827584" y="1197011"/>
            <a:ext cx="1259310" cy="93866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400" b="1" dirty="0">
                <a:solidFill>
                  <a:schemeClr val="accent1"/>
                </a:solidFill>
                <a:latin typeface="+mn-ea"/>
                <a:cs typeface="Arial" panose="020B0604020202020204" pitchFamily="34" charset="0"/>
              </a:rPr>
              <a:t>填加标题</a:t>
            </a:r>
            <a:endParaRPr lang="id-ID" sz="1400" b="1" dirty="0">
              <a:solidFill>
                <a:schemeClr val="accent1"/>
              </a:solidFill>
              <a:latin typeface="+mn-ea"/>
              <a:cs typeface="Arial" panose="020B0604020202020204" pitchFamily="34" charset="0"/>
            </a:endParaRPr>
          </a:p>
          <a:p>
            <a:r>
              <a:rPr lang="zh-CN" altLang="en-US" sz="1000" dirty="0">
                <a:solidFill>
                  <a:schemeClr val="tx1">
                    <a:lumMod val="65000"/>
                    <a:lumOff val="35000"/>
                  </a:schemeClr>
                </a:solidFill>
                <a:latin typeface="+mn-ea"/>
              </a:rPr>
              <a:t>单击此处添加文本单击此处添加文本</a:t>
            </a:r>
            <a:endParaRPr lang="en-US" sz="950" b="1" dirty="0">
              <a:solidFill>
                <a:schemeClr val="bg1">
                  <a:lumMod val="50000"/>
                </a:schemeClr>
              </a:solidFill>
              <a:latin typeface="+mn-ea"/>
              <a:cs typeface="Arial" panose="020B0604020202020204" pitchFamily="34" charset="0"/>
            </a:endParaRPr>
          </a:p>
        </p:txBody>
      </p:sp>
      <p:cxnSp>
        <p:nvCxnSpPr>
          <p:cNvPr id="18" name="直接连接符 17"/>
          <p:cNvCxnSpPr/>
          <p:nvPr/>
        </p:nvCxnSpPr>
        <p:spPr>
          <a:xfrm>
            <a:off x="2267744" y="3866844"/>
            <a:ext cx="1367911" cy="0"/>
          </a:xfrm>
          <a:prstGeom prst="line">
            <a:avLst/>
          </a:prstGeom>
          <a:ln w="15875">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349033"/>
      </p:ext>
    </p:extLst>
  </p:cSld>
  <p:clrMapOvr>
    <a:masterClrMapping/>
  </p:clrMapOvr>
  <p:transition spd="med"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2" presetClass="entr" presetSubtype="1" fill="hold" grpId="0" nodeType="withEffect" p14:presetBounceEnd="38667">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14:bounceEnd="38667">
                                          <p:cBhvr additive="base">
                                            <p:cTn id="14" dur="1000" fill="hold"/>
                                            <p:tgtEl>
                                              <p:spTgt spid="4"/>
                                            </p:tgtEl>
                                            <p:attrNameLst>
                                              <p:attrName>ppt_x</p:attrName>
                                            </p:attrNameLst>
                                          </p:cBhvr>
                                          <p:tavLst>
                                            <p:tav tm="0">
                                              <p:val>
                                                <p:strVal val="#ppt_x"/>
                                              </p:val>
                                            </p:tav>
                                            <p:tav tm="100000">
                                              <p:val>
                                                <p:strVal val="#ppt_x"/>
                                              </p:val>
                                            </p:tav>
                                          </p:tavLst>
                                        </p:anim>
                                        <p:anim calcmode="lin" valueType="num" p14:bounceEnd="38667">
                                          <p:cBhvr additive="base">
                                            <p:cTn id="15" dur="1000" fill="hold"/>
                                            <p:tgtEl>
                                              <p:spTgt spid="4"/>
                                            </p:tgtEl>
                                            <p:attrNameLst>
                                              <p:attrName>ppt_y</p:attrName>
                                            </p:attrNameLst>
                                          </p:cBhvr>
                                          <p:tavLst>
                                            <p:tav tm="0">
                                              <p:val>
                                                <p:strVal val="0-#ppt_h/2"/>
                                              </p:val>
                                            </p:tav>
                                            <p:tav tm="100000">
                                              <p:val>
                                                <p:strVal val="#ppt_y"/>
                                              </p:val>
                                            </p:tav>
                                          </p:tavLst>
                                        </p:anim>
                                      </p:childTnLst>
                                    </p:cTn>
                                  </p:par>
                                  <p:par>
                                    <p:cTn id="16" presetID="2" presetClass="entr" presetSubtype="1" fill="hold" grpId="0" nodeType="withEffect" p14:presetBounceEnd="52000">
                                      <p:stCondLst>
                                        <p:cond delay="250"/>
                                      </p:stCondLst>
                                      <p:childTnLst>
                                        <p:set>
                                          <p:cBhvr>
                                            <p:cTn id="17" dur="1" fill="hold">
                                              <p:stCondLst>
                                                <p:cond delay="0"/>
                                              </p:stCondLst>
                                            </p:cTn>
                                            <p:tgtEl>
                                              <p:spTgt spid="5"/>
                                            </p:tgtEl>
                                            <p:attrNameLst>
                                              <p:attrName>style.visibility</p:attrName>
                                            </p:attrNameLst>
                                          </p:cBhvr>
                                          <p:to>
                                            <p:strVal val="visible"/>
                                          </p:to>
                                        </p:set>
                                        <p:anim calcmode="lin" valueType="num" p14:bounceEnd="52000">
                                          <p:cBhvr additive="base">
                                            <p:cTn id="18" dur="1000" fill="hold"/>
                                            <p:tgtEl>
                                              <p:spTgt spid="5"/>
                                            </p:tgtEl>
                                            <p:attrNameLst>
                                              <p:attrName>ppt_x</p:attrName>
                                            </p:attrNameLst>
                                          </p:cBhvr>
                                          <p:tavLst>
                                            <p:tav tm="0">
                                              <p:val>
                                                <p:strVal val="#ppt_x"/>
                                              </p:val>
                                            </p:tav>
                                            <p:tav tm="100000">
                                              <p:val>
                                                <p:strVal val="#ppt_x"/>
                                              </p:val>
                                            </p:tav>
                                          </p:tavLst>
                                        </p:anim>
                                        <p:anim calcmode="lin" valueType="num" p14:bounceEnd="52000">
                                          <p:cBhvr additive="base">
                                            <p:cTn id="19" dur="1000" fill="hold"/>
                                            <p:tgtEl>
                                              <p:spTgt spid="5"/>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14:presetBounceEnd="61333">
                                      <p:stCondLst>
                                        <p:cond delay="500"/>
                                      </p:stCondLst>
                                      <p:childTnLst>
                                        <p:set>
                                          <p:cBhvr>
                                            <p:cTn id="21" dur="1" fill="hold">
                                              <p:stCondLst>
                                                <p:cond delay="0"/>
                                              </p:stCondLst>
                                            </p:cTn>
                                            <p:tgtEl>
                                              <p:spTgt spid="6"/>
                                            </p:tgtEl>
                                            <p:attrNameLst>
                                              <p:attrName>style.visibility</p:attrName>
                                            </p:attrNameLst>
                                          </p:cBhvr>
                                          <p:to>
                                            <p:strVal val="visible"/>
                                          </p:to>
                                        </p:set>
                                        <p:anim calcmode="lin" valueType="num" p14:bounceEnd="61333">
                                          <p:cBhvr additive="base">
                                            <p:cTn id="22" dur="1000" fill="hold"/>
                                            <p:tgtEl>
                                              <p:spTgt spid="6"/>
                                            </p:tgtEl>
                                            <p:attrNameLst>
                                              <p:attrName>ppt_x</p:attrName>
                                            </p:attrNameLst>
                                          </p:cBhvr>
                                          <p:tavLst>
                                            <p:tav tm="0">
                                              <p:val>
                                                <p:strVal val="#ppt_x"/>
                                              </p:val>
                                            </p:tav>
                                            <p:tav tm="100000">
                                              <p:val>
                                                <p:strVal val="#ppt_x"/>
                                              </p:val>
                                            </p:tav>
                                          </p:tavLst>
                                        </p:anim>
                                        <p:anim calcmode="lin" valueType="num" p14:bounceEnd="61333">
                                          <p:cBhvr additive="base">
                                            <p:cTn id="23" dur="1000" fill="hold"/>
                                            <p:tgtEl>
                                              <p:spTgt spid="6"/>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14:presetBounceEnd="52000">
                                      <p:stCondLst>
                                        <p:cond delay="750"/>
                                      </p:stCondLst>
                                      <p:childTnLst>
                                        <p:set>
                                          <p:cBhvr>
                                            <p:cTn id="25" dur="1" fill="hold">
                                              <p:stCondLst>
                                                <p:cond delay="0"/>
                                              </p:stCondLst>
                                            </p:cTn>
                                            <p:tgtEl>
                                              <p:spTgt spid="7"/>
                                            </p:tgtEl>
                                            <p:attrNameLst>
                                              <p:attrName>style.visibility</p:attrName>
                                            </p:attrNameLst>
                                          </p:cBhvr>
                                          <p:to>
                                            <p:strVal val="visible"/>
                                          </p:to>
                                        </p:set>
                                        <p:anim calcmode="lin" valueType="num" p14:bounceEnd="52000">
                                          <p:cBhvr additive="base">
                                            <p:cTn id="26" dur="1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27" dur="1000" fill="hold"/>
                                            <p:tgtEl>
                                              <p:spTgt spid="7"/>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14:presetBounceEnd="61333">
                                      <p:stCondLst>
                                        <p:cond delay="1000"/>
                                      </p:stCondLst>
                                      <p:childTnLst>
                                        <p:set>
                                          <p:cBhvr>
                                            <p:cTn id="29" dur="1" fill="hold">
                                              <p:stCondLst>
                                                <p:cond delay="0"/>
                                              </p:stCondLst>
                                            </p:cTn>
                                            <p:tgtEl>
                                              <p:spTgt spid="8"/>
                                            </p:tgtEl>
                                            <p:attrNameLst>
                                              <p:attrName>style.visibility</p:attrName>
                                            </p:attrNameLst>
                                          </p:cBhvr>
                                          <p:to>
                                            <p:strVal val="visible"/>
                                          </p:to>
                                        </p:set>
                                        <p:anim calcmode="lin" valueType="num" p14:bounceEnd="61333">
                                          <p:cBhvr additive="base">
                                            <p:cTn id="30" dur="1000" fill="hold"/>
                                            <p:tgtEl>
                                              <p:spTgt spid="8"/>
                                            </p:tgtEl>
                                            <p:attrNameLst>
                                              <p:attrName>ppt_x</p:attrName>
                                            </p:attrNameLst>
                                          </p:cBhvr>
                                          <p:tavLst>
                                            <p:tav tm="0">
                                              <p:val>
                                                <p:strVal val="#ppt_x"/>
                                              </p:val>
                                            </p:tav>
                                            <p:tav tm="100000">
                                              <p:val>
                                                <p:strVal val="#ppt_x"/>
                                              </p:val>
                                            </p:tav>
                                          </p:tavLst>
                                        </p:anim>
                                        <p:anim calcmode="lin" valueType="num" p14:bounceEnd="61333">
                                          <p:cBhvr additive="base">
                                            <p:cTn id="31" dur="1000" fill="hold"/>
                                            <p:tgtEl>
                                              <p:spTgt spid="8"/>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3500"/>
                                </p:stCondLst>
                                <p:childTnLst>
                                  <p:par>
                                    <p:cTn id="41" presetID="22" presetClass="entr" presetSubtype="2"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4500"/>
                                </p:stCondLst>
                                <p:childTnLst>
                                  <p:par>
                                    <p:cTn id="49" presetID="22" presetClass="entr" presetSubtype="2"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6500"/>
                                </p:stCondLst>
                                <p:childTnLst>
                                  <p:par>
                                    <p:cTn id="65" presetID="22" presetClass="entr" presetSubtype="8"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700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5" grpId="0" animBg="1"/>
          <p:bldP spid="6" grpId="0" animBg="1"/>
          <p:bldP spid="7" grpId="0" animBg="1"/>
          <p:bldP spid="8" grpId="0" animBg="1"/>
          <p:bldP spid="10" grpId="0"/>
          <p:bldP spid="12" grpId="0"/>
          <p:bldP spid="14" grpId="0"/>
          <p:bldP spid="15"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2" presetClass="entr" presetSubtype="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ppt_x"/>
                                              </p:val>
                                            </p:tav>
                                            <p:tav tm="100000">
                                              <p:val>
                                                <p:strVal val="#ppt_x"/>
                                              </p:val>
                                            </p:tav>
                                          </p:tavLst>
                                        </p:anim>
                                        <p:anim calcmode="lin" valueType="num">
                                          <p:cBhvr additive="base">
                                            <p:cTn id="15" dur="1000" fill="hold"/>
                                            <p:tgtEl>
                                              <p:spTgt spid="4"/>
                                            </p:tgtEl>
                                            <p:attrNameLst>
                                              <p:attrName>ppt_y</p:attrName>
                                            </p:attrNameLst>
                                          </p:cBhvr>
                                          <p:tavLst>
                                            <p:tav tm="0">
                                              <p:val>
                                                <p:strVal val="0-#ppt_h/2"/>
                                              </p:val>
                                            </p:tav>
                                            <p:tav tm="100000">
                                              <p:val>
                                                <p:strVal val="#ppt_y"/>
                                              </p:val>
                                            </p:tav>
                                          </p:tavLst>
                                        </p:anim>
                                      </p:childTnLst>
                                    </p:cTn>
                                  </p:par>
                                  <p:par>
                                    <p:cTn id="16" presetID="2" presetClass="entr" presetSubtype="1" fill="hold" grpId="0" nodeType="withEffect">
                                      <p:stCondLst>
                                        <p:cond delay="25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fill="hold"/>
                                            <p:tgtEl>
                                              <p:spTgt spid="5"/>
                                            </p:tgtEl>
                                            <p:attrNameLst>
                                              <p:attrName>ppt_x</p:attrName>
                                            </p:attrNameLst>
                                          </p:cBhvr>
                                          <p:tavLst>
                                            <p:tav tm="0">
                                              <p:val>
                                                <p:strVal val="#ppt_x"/>
                                              </p:val>
                                            </p:tav>
                                            <p:tav tm="100000">
                                              <p:val>
                                                <p:strVal val="#ppt_x"/>
                                              </p:val>
                                            </p:tav>
                                          </p:tavLst>
                                        </p:anim>
                                        <p:anim calcmode="lin" valueType="num">
                                          <p:cBhvr additive="base">
                                            <p:cTn id="19" dur="1000" fill="hold"/>
                                            <p:tgtEl>
                                              <p:spTgt spid="5"/>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000" fill="hold"/>
                                            <p:tgtEl>
                                              <p:spTgt spid="6"/>
                                            </p:tgtEl>
                                            <p:attrNameLst>
                                              <p:attrName>ppt_x</p:attrName>
                                            </p:attrNameLst>
                                          </p:cBhvr>
                                          <p:tavLst>
                                            <p:tav tm="0">
                                              <p:val>
                                                <p:strVal val="#ppt_x"/>
                                              </p:val>
                                            </p:tav>
                                            <p:tav tm="100000">
                                              <p:val>
                                                <p:strVal val="#ppt_x"/>
                                              </p:val>
                                            </p:tav>
                                          </p:tavLst>
                                        </p:anim>
                                        <p:anim calcmode="lin" valueType="num">
                                          <p:cBhvr additive="base">
                                            <p:cTn id="23" dur="1000" fill="hold"/>
                                            <p:tgtEl>
                                              <p:spTgt spid="6"/>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1000" fill="hold"/>
                                            <p:tgtEl>
                                              <p:spTgt spid="7"/>
                                            </p:tgtEl>
                                            <p:attrNameLst>
                                              <p:attrName>ppt_x</p:attrName>
                                            </p:attrNameLst>
                                          </p:cBhvr>
                                          <p:tavLst>
                                            <p:tav tm="0">
                                              <p:val>
                                                <p:strVal val="#ppt_x"/>
                                              </p:val>
                                            </p:tav>
                                            <p:tav tm="100000">
                                              <p:val>
                                                <p:strVal val="#ppt_x"/>
                                              </p:val>
                                            </p:tav>
                                          </p:tavLst>
                                        </p:anim>
                                        <p:anim calcmode="lin" valueType="num">
                                          <p:cBhvr additive="base">
                                            <p:cTn id="27" dur="1000" fill="hold"/>
                                            <p:tgtEl>
                                              <p:spTgt spid="7"/>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100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1000" fill="hold"/>
                                            <p:tgtEl>
                                              <p:spTgt spid="8"/>
                                            </p:tgtEl>
                                            <p:attrNameLst>
                                              <p:attrName>ppt_x</p:attrName>
                                            </p:attrNameLst>
                                          </p:cBhvr>
                                          <p:tavLst>
                                            <p:tav tm="0">
                                              <p:val>
                                                <p:strVal val="#ppt_x"/>
                                              </p:val>
                                            </p:tav>
                                            <p:tav tm="100000">
                                              <p:val>
                                                <p:strVal val="#ppt_x"/>
                                              </p:val>
                                            </p:tav>
                                          </p:tavLst>
                                        </p:anim>
                                        <p:anim calcmode="lin" valueType="num">
                                          <p:cBhvr additive="base">
                                            <p:cTn id="31" dur="1000" fill="hold"/>
                                            <p:tgtEl>
                                              <p:spTgt spid="8"/>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3500"/>
                                </p:stCondLst>
                                <p:childTnLst>
                                  <p:par>
                                    <p:cTn id="41" presetID="22" presetClass="entr" presetSubtype="2"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4500"/>
                                </p:stCondLst>
                                <p:childTnLst>
                                  <p:par>
                                    <p:cTn id="49" presetID="22" presetClass="entr" presetSubtype="2"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6500"/>
                                </p:stCondLst>
                                <p:childTnLst>
                                  <p:par>
                                    <p:cTn id="65" presetID="22" presetClass="entr" presetSubtype="8"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700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5" grpId="0" animBg="1"/>
          <p:bldP spid="6" grpId="0" animBg="1"/>
          <p:bldP spid="7" grpId="0" animBg="1"/>
          <p:bldP spid="8" grpId="0" animBg="1"/>
          <p:bldP spid="10" grpId="0"/>
          <p:bldP spid="12" grpId="0"/>
          <p:bldP spid="14" grpId="0"/>
          <p:bldP spid="15" grpId="0"/>
          <p:bldP spid="1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Rectangle 10"/>
          <p:cNvSpPr/>
          <p:nvPr/>
        </p:nvSpPr>
        <p:spPr>
          <a:xfrm>
            <a:off x="5300437" y="1085678"/>
            <a:ext cx="1107996" cy="646331"/>
          </a:xfrm>
          <a:prstGeom prst="rect">
            <a:avLst/>
          </a:prstGeom>
        </p:spPr>
        <p:txBody>
          <a:bodyPr wrap="none">
            <a:spAutoFit/>
          </a:bodyPr>
          <a:lstStyle/>
          <a:p>
            <a:r>
              <a:rPr lang="zh-CN" altLang="en-US" sz="3600" b="1" dirty="0">
                <a:solidFill>
                  <a:schemeClr val="accent3"/>
                </a:solidFill>
                <a:latin typeface="+mn-ea"/>
              </a:rPr>
              <a:t>优势</a:t>
            </a:r>
            <a:endParaRPr lang="en-US" sz="3600" b="1" dirty="0">
              <a:solidFill>
                <a:schemeClr val="accent3"/>
              </a:solidFill>
              <a:latin typeface="+mn-ea"/>
            </a:endParaRPr>
          </a:p>
        </p:txBody>
      </p:sp>
      <p:sp>
        <p:nvSpPr>
          <p:cNvPr id="5" name="Rectangle 12"/>
          <p:cNvSpPr/>
          <p:nvPr/>
        </p:nvSpPr>
        <p:spPr>
          <a:xfrm>
            <a:off x="5300437" y="1732009"/>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6" name="Rectangle 19"/>
          <p:cNvSpPr/>
          <p:nvPr/>
        </p:nvSpPr>
        <p:spPr>
          <a:xfrm>
            <a:off x="5304685" y="2957886"/>
            <a:ext cx="1107996" cy="646331"/>
          </a:xfrm>
          <a:prstGeom prst="rect">
            <a:avLst/>
          </a:prstGeom>
        </p:spPr>
        <p:txBody>
          <a:bodyPr wrap="none">
            <a:spAutoFit/>
          </a:bodyPr>
          <a:lstStyle/>
          <a:p>
            <a:r>
              <a:rPr lang="zh-CN" altLang="en-US" sz="3600" b="1" dirty="0">
                <a:solidFill>
                  <a:schemeClr val="accent5"/>
                </a:solidFill>
                <a:latin typeface="+mn-ea"/>
              </a:rPr>
              <a:t>劣势</a:t>
            </a:r>
            <a:endParaRPr lang="en-US" sz="3600" b="1" dirty="0">
              <a:solidFill>
                <a:schemeClr val="accent5"/>
              </a:solidFill>
              <a:latin typeface="+mn-ea"/>
            </a:endParaRPr>
          </a:p>
        </p:txBody>
      </p:sp>
      <p:sp>
        <p:nvSpPr>
          <p:cNvPr id="7" name="Rectangle 20"/>
          <p:cNvSpPr/>
          <p:nvPr/>
        </p:nvSpPr>
        <p:spPr>
          <a:xfrm>
            <a:off x="5304685" y="3604217"/>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nvGrpSpPr>
          <p:cNvPr id="8" name="组合 7"/>
          <p:cNvGrpSpPr/>
          <p:nvPr/>
        </p:nvGrpSpPr>
        <p:grpSpPr>
          <a:xfrm>
            <a:off x="3848886" y="1154904"/>
            <a:ext cx="1008109" cy="1008109"/>
            <a:chOff x="3676365" y="1131590"/>
            <a:chExt cx="1008109" cy="1008109"/>
          </a:xfrm>
        </p:grpSpPr>
        <p:sp>
          <p:nvSpPr>
            <p:cNvPr id="9" name="Rounded Rectangle 7"/>
            <p:cNvSpPr/>
            <p:nvPr/>
          </p:nvSpPr>
          <p:spPr>
            <a:xfrm>
              <a:off x="3676365" y="1131590"/>
              <a:ext cx="1008109" cy="1008109"/>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600" dirty="0">
                <a:solidFill>
                  <a:srgbClr val="E64C66"/>
                </a:solidFill>
                <a:latin typeface="+mn-ea"/>
              </a:endParaRPr>
            </a:p>
          </p:txBody>
        </p:sp>
        <p:sp>
          <p:nvSpPr>
            <p:cNvPr id="10" name="Freeform 29"/>
            <p:cNvSpPr>
              <a:spLocks noEditPoints="1"/>
            </p:cNvSpPr>
            <p:nvPr/>
          </p:nvSpPr>
          <p:spPr bwMode="auto">
            <a:xfrm>
              <a:off x="3894977" y="1381079"/>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11" name="组合 10"/>
          <p:cNvGrpSpPr/>
          <p:nvPr/>
        </p:nvGrpSpPr>
        <p:grpSpPr>
          <a:xfrm>
            <a:off x="3848886" y="3055481"/>
            <a:ext cx="1008109" cy="1008109"/>
            <a:chOff x="3676365" y="2859782"/>
            <a:chExt cx="1008109" cy="1008109"/>
          </a:xfrm>
        </p:grpSpPr>
        <p:sp>
          <p:nvSpPr>
            <p:cNvPr id="12" name="Rounded Rectangle 29"/>
            <p:cNvSpPr/>
            <p:nvPr/>
          </p:nvSpPr>
          <p:spPr>
            <a:xfrm>
              <a:off x="3676365" y="2859782"/>
              <a:ext cx="1008109" cy="100810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ea"/>
              </a:endParaRPr>
            </a:p>
          </p:txBody>
        </p:sp>
        <p:sp>
          <p:nvSpPr>
            <p:cNvPr id="13" name="Freeform 29"/>
            <p:cNvSpPr>
              <a:spLocks noEditPoints="1"/>
            </p:cNvSpPr>
            <p:nvPr/>
          </p:nvSpPr>
          <p:spPr bwMode="auto">
            <a:xfrm flipV="1">
              <a:off x="3894977" y="3182065"/>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14" name="TextBox 13"/>
          <p:cNvSpPr txBox="1"/>
          <p:nvPr/>
        </p:nvSpPr>
        <p:spPr>
          <a:xfrm>
            <a:off x="5305165" y="1908083"/>
            <a:ext cx="2779807" cy="147732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a:p>
            <a:pPr>
              <a:lnSpc>
                <a:spcPct val="150000"/>
              </a:lnSpc>
            </a:pPr>
            <a:endParaRPr lang="en-US" altLang="zh-CN" sz="1200" dirty="0">
              <a:solidFill>
                <a:schemeClr val="tx1">
                  <a:lumMod val="50000"/>
                  <a:lumOff val="50000"/>
                </a:schemeClr>
              </a:solidFill>
              <a:latin typeface="微软雅黑" pitchFamily="34" charset="-122"/>
            </a:endParaRPr>
          </a:p>
          <a:p>
            <a:pPr>
              <a:lnSpc>
                <a:spcPct val="150000"/>
              </a:lnSpc>
            </a:pPr>
            <a:endParaRPr lang="en-US" altLang="zh-CN" sz="1200" dirty="0">
              <a:solidFill>
                <a:schemeClr val="tx1">
                  <a:lumMod val="50000"/>
                  <a:lumOff val="50000"/>
                </a:schemeClr>
              </a:solidFill>
              <a:latin typeface="微软雅黑" pitchFamily="34" charset="-122"/>
            </a:endParaRPr>
          </a:p>
        </p:txBody>
      </p:sp>
      <p:sp>
        <p:nvSpPr>
          <p:cNvPr id="15" name="TextBox 14"/>
          <p:cNvSpPr txBox="1"/>
          <p:nvPr/>
        </p:nvSpPr>
        <p:spPr>
          <a:xfrm>
            <a:off x="5320585" y="3808660"/>
            <a:ext cx="2779807"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p:txBody>
      </p:sp>
      <p:sp>
        <p:nvSpPr>
          <p:cNvPr id="16" name="Freeform 53"/>
          <p:cNvSpPr>
            <a:spLocks noEditPoints="1"/>
          </p:cNvSpPr>
          <p:nvPr/>
        </p:nvSpPr>
        <p:spPr bwMode="black">
          <a:xfrm>
            <a:off x="1707201" y="2728982"/>
            <a:ext cx="1712671" cy="1957096"/>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2"/>
          </a:solidFill>
          <a:ln>
            <a:noFill/>
          </a:ln>
        </p:spPr>
        <p:txBody>
          <a:bodyPr vert="horz" wrap="square" lIns="53966" tIns="26985" rIns="53966" bIns="26985" numCol="1" anchor="t" anchorCtr="0" compatLnSpc="1">
            <a:prstTxWarp prst="textNoShape">
              <a:avLst/>
            </a:prstTxWarp>
          </a:bodyPr>
          <a:lstStyle/>
          <a:p>
            <a:endParaRPr lang="en-US" dirty="0"/>
          </a:p>
        </p:txBody>
      </p:sp>
      <p:sp>
        <p:nvSpPr>
          <p:cNvPr id="17" name="Freeform 66"/>
          <p:cNvSpPr>
            <a:spLocks noEditPoints="1" noChangeArrowheads="1"/>
          </p:cNvSpPr>
          <p:nvPr/>
        </p:nvSpPr>
        <p:spPr bwMode="auto">
          <a:xfrm>
            <a:off x="827584" y="1229694"/>
            <a:ext cx="1488910" cy="1374379"/>
          </a:xfrm>
          <a:custGeom>
            <a:avLst/>
            <a:gdLst>
              <a:gd name="T0" fmla="*/ 41 w 54"/>
              <a:gd name="T1" fmla="*/ 0 h 49"/>
              <a:gd name="T2" fmla="*/ 34 w 54"/>
              <a:gd name="T3" fmla="*/ 0 h 49"/>
              <a:gd name="T4" fmla="*/ 13 w 54"/>
              <a:gd name="T5" fmla="*/ 0 h 49"/>
              <a:gd name="T6" fmla="*/ 0 w 54"/>
              <a:gd name="T7" fmla="*/ 13 h 49"/>
              <a:gd name="T8" fmla="*/ 0 w 54"/>
              <a:gd name="T9" fmla="*/ 15 h 49"/>
              <a:gd name="T10" fmla="*/ 0 w 54"/>
              <a:gd name="T11" fmla="*/ 25 h 49"/>
              <a:gd name="T12" fmla="*/ 13 w 54"/>
              <a:gd name="T13" fmla="*/ 38 h 49"/>
              <a:gd name="T14" fmla="*/ 23 w 54"/>
              <a:gd name="T15" fmla="*/ 38 h 49"/>
              <a:gd name="T16" fmla="*/ 45 w 54"/>
              <a:gd name="T17" fmla="*/ 49 h 49"/>
              <a:gd name="T18" fmla="*/ 41 w 54"/>
              <a:gd name="T19" fmla="*/ 38 h 49"/>
              <a:gd name="T20" fmla="*/ 41 w 54"/>
              <a:gd name="T21" fmla="*/ 38 h 49"/>
              <a:gd name="T22" fmla="*/ 54 w 54"/>
              <a:gd name="T23" fmla="*/ 25 h 49"/>
              <a:gd name="T24" fmla="*/ 54 w 54"/>
              <a:gd name="T25" fmla="*/ 13 h 49"/>
              <a:gd name="T26" fmla="*/ 41 w 54"/>
              <a:gd name="T27" fmla="*/ 0 h 49"/>
              <a:gd name="T28" fmla="*/ 14 w 54"/>
              <a:gd name="T29" fmla="*/ 22 h 49"/>
              <a:gd name="T30" fmla="*/ 11 w 54"/>
              <a:gd name="T31" fmla="*/ 19 h 49"/>
              <a:gd name="T32" fmla="*/ 14 w 54"/>
              <a:gd name="T33" fmla="*/ 16 h 49"/>
              <a:gd name="T34" fmla="*/ 17 w 54"/>
              <a:gd name="T35" fmla="*/ 19 h 49"/>
              <a:gd name="T36" fmla="*/ 14 w 54"/>
              <a:gd name="T37" fmla="*/ 22 h 49"/>
              <a:gd name="T38" fmla="*/ 22 w 54"/>
              <a:gd name="T39" fmla="*/ 22 h 49"/>
              <a:gd name="T40" fmla="*/ 19 w 54"/>
              <a:gd name="T41" fmla="*/ 19 h 49"/>
              <a:gd name="T42" fmla="*/ 22 w 54"/>
              <a:gd name="T43" fmla="*/ 16 h 49"/>
              <a:gd name="T44" fmla="*/ 25 w 54"/>
              <a:gd name="T45" fmla="*/ 19 h 49"/>
              <a:gd name="T46" fmla="*/ 22 w 54"/>
              <a:gd name="T47" fmla="*/ 22 h 49"/>
              <a:gd name="T48" fmla="*/ 32 w 54"/>
              <a:gd name="T49" fmla="*/ 22 h 49"/>
              <a:gd name="T50" fmla="*/ 29 w 54"/>
              <a:gd name="T51" fmla="*/ 19 h 49"/>
              <a:gd name="T52" fmla="*/ 32 w 54"/>
              <a:gd name="T53" fmla="*/ 16 h 49"/>
              <a:gd name="T54" fmla="*/ 35 w 54"/>
              <a:gd name="T55" fmla="*/ 19 h 49"/>
              <a:gd name="T56" fmla="*/ 32 w 54"/>
              <a:gd name="T57" fmla="*/ 22 h 49"/>
              <a:gd name="T58" fmla="*/ 40 w 54"/>
              <a:gd name="T59" fmla="*/ 22 h 49"/>
              <a:gd name="T60" fmla="*/ 37 w 54"/>
              <a:gd name="T61" fmla="*/ 19 h 49"/>
              <a:gd name="T62" fmla="*/ 40 w 54"/>
              <a:gd name="T63" fmla="*/ 16 h 49"/>
              <a:gd name="T64" fmla="*/ 43 w 54"/>
              <a:gd name="T65" fmla="*/ 19 h 49"/>
              <a:gd name="T66" fmla="*/ 40 w 54"/>
              <a:gd name="T67" fmla="*/ 22 h 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49"/>
              <a:gd name="T104" fmla="*/ 54 w 54"/>
              <a:gd name="T105" fmla="*/ 49 h 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49">
                <a:moveTo>
                  <a:pt x="41" y="0"/>
                </a:moveTo>
                <a:cubicBezTo>
                  <a:pt x="34" y="0"/>
                  <a:pt x="34" y="0"/>
                  <a:pt x="34" y="0"/>
                </a:cubicBezTo>
                <a:cubicBezTo>
                  <a:pt x="13" y="0"/>
                  <a:pt x="13" y="0"/>
                  <a:pt x="13" y="0"/>
                </a:cubicBezTo>
                <a:cubicBezTo>
                  <a:pt x="6" y="0"/>
                  <a:pt x="0" y="6"/>
                  <a:pt x="0" y="13"/>
                </a:cubicBezTo>
                <a:cubicBezTo>
                  <a:pt x="0" y="15"/>
                  <a:pt x="0" y="15"/>
                  <a:pt x="0" y="15"/>
                </a:cubicBezTo>
                <a:cubicBezTo>
                  <a:pt x="0" y="25"/>
                  <a:pt x="0" y="25"/>
                  <a:pt x="0" y="25"/>
                </a:cubicBezTo>
                <a:cubicBezTo>
                  <a:pt x="0" y="32"/>
                  <a:pt x="6" y="38"/>
                  <a:pt x="13" y="38"/>
                </a:cubicBezTo>
                <a:cubicBezTo>
                  <a:pt x="23" y="38"/>
                  <a:pt x="23" y="38"/>
                  <a:pt x="23" y="38"/>
                </a:cubicBezTo>
                <a:cubicBezTo>
                  <a:pt x="45" y="49"/>
                  <a:pt x="45" y="49"/>
                  <a:pt x="45" y="49"/>
                </a:cubicBezTo>
                <a:cubicBezTo>
                  <a:pt x="41" y="38"/>
                  <a:pt x="41" y="38"/>
                  <a:pt x="41" y="38"/>
                </a:cubicBezTo>
                <a:cubicBezTo>
                  <a:pt x="41" y="38"/>
                  <a:pt x="41" y="38"/>
                  <a:pt x="41" y="38"/>
                </a:cubicBezTo>
                <a:cubicBezTo>
                  <a:pt x="49" y="38"/>
                  <a:pt x="54" y="32"/>
                  <a:pt x="54" y="25"/>
                </a:cubicBezTo>
                <a:cubicBezTo>
                  <a:pt x="54" y="13"/>
                  <a:pt x="54" y="13"/>
                  <a:pt x="54" y="13"/>
                </a:cubicBezTo>
                <a:cubicBezTo>
                  <a:pt x="54" y="6"/>
                  <a:pt x="49" y="0"/>
                  <a:pt x="41" y="0"/>
                </a:cubicBezTo>
                <a:close/>
                <a:moveTo>
                  <a:pt x="14" y="22"/>
                </a:moveTo>
                <a:cubicBezTo>
                  <a:pt x="12" y="22"/>
                  <a:pt x="11" y="21"/>
                  <a:pt x="11" y="19"/>
                </a:cubicBezTo>
                <a:cubicBezTo>
                  <a:pt x="11" y="18"/>
                  <a:pt x="12" y="16"/>
                  <a:pt x="14" y="16"/>
                </a:cubicBezTo>
                <a:cubicBezTo>
                  <a:pt x="15" y="16"/>
                  <a:pt x="17" y="18"/>
                  <a:pt x="17" y="19"/>
                </a:cubicBezTo>
                <a:cubicBezTo>
                  <a:pt x="17" y="21"/>
                  <a:pt x="15" y="22"/>
                  <a:pt x="14" y="22"/>
                </a:cubicBezTo>
                <a:close/>
                <a:moveTo>
                  <a:pt x="22" y="22"/>
                </a:moveTo>
                <a:cubicBezTo>
                  <a:pt x="21" y="22"/>
                  <a:pt x="19" y="21"/>
                  <a:pt x="19" y="19"/>
                </a:cubicBezTo>
                <a:cubicBezTo>
                  <a:pt x="19" y="18"/>
                  <a:pt x="21" y="16"/>
                  <a:pt x="22" y="16"/>
                </a:cubicBezTo>
                <a:cubicBezTo>
                  <a:pt x="24" y="16"/>
                  <a:pt x="25" y="18"/>
                  <a:pt x="25" y="19"/>
                </a:cubicBezTo>
                <a:cubicBezTo>
                  <a:pt x="25" y="21"/>
                  <a:pt x="24" y="22"/>
                  <a:pt x="22" y="22"/>
                </a:cubicBezTo>
                <a:close/>
                <a:moveTo>
                  <a:pt x="32" y="22"/>
                </a:moveTo>
                <a:cubicBezTo>
                  <a:pt x="30" y="22"/>
                  <a:pt x="29" y="21"/>
                  <a:pt x="29" y="19"/>
                </a:cubicBezTo>
                <a:cubicBezTo>
                  <a:pt x="29" y="18"/>
                  <a:pt x="30" y="16"/>
                  <a:pt x="32" y="16"/>
                </a:cubicBezTo>
                <a:cubicBezTo>
                  <a:pt x="33" y="16"/>
                  <a:pt x="35" y="18"/>
                  <a:pt x="35" y="19"/>
                </a:cubicBezTo>
                <a:cubicBezTo>
                  <a:pt x="35" y="21"/>
                  <a:pt x="33" y="22"/>
                  <a:pt x="32" y="22"/>
                </a:cubicBezTo>
                <a:close/>
                <a:moveTo>
                  <a:pt x="40" y="22"/>
                </a:moveTo>
                <a:cubicBezTo>
                  <a:pt x="39" y="22"/>
                  <a:pt x="37" y="21"/>
                  <a:pt x="37" y="19"/>
                </a:cubicBezTo>
                <a:cubicBezTo>
                  <a:pt x="37" y="18"/>
                  <a:pt x="39" y="16"/>
                  <a:pt x="40" y="16"/>
                </a:cubicBezTo>
                <a:cubicBezTo>
                  <a:pt x="42" y="16"/>
                  <a:pt x="43" y="18"/>
                  <a:pt x="43" y="19"/>
                </a:cubicBezTo>
                <a:cubicBezTo>
                  <a:pt x="43" y="21"/>
                  <a:pt x="42" y="22"/>
                  <a:pt x="40" y="22"/>
                </a:cubicBezTo>
                <a:close/>
              </a:path>
            </a:pathLst>
          </a:custGeom>
          <a:solidFill>
            <a:schemeClr val="accent2"/>
          </a:solidFill>
          <a:ln>
            <a:noFill/>
          </a:ln>
        </p:spPr>
        <p:txBody>
          <a:bodyPr/>
          <a:lstStyle/>
          <a:p>
            <a:endParaRPr lang="zh-CN" altLang="zh-CN">
              <a:sym typeface="宋体" pitchFamily="2" charset="-122"/>
            </a:endParaRPr>
          </a:p>
        </p:txBody>
      </p:sp>
    </p:spTree>
    <p:extLst>
      <p:ext uri="{BB962C8B-B14F-4D97-AF65-F5344CB8AC3E}">
        <p14:creationId xmlns:p14="http://schemas.microsoft.com/office/powerpoint/2010/main" val="1252640152"/>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1500"/>
                            </p:stCondLst>
                            <p:childTnLst>
                              <p:par>
                                <p:cTn id="24" presetID="2" presetClass="entr" presetSubtype="2"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1000"/>
                            </p:stCondLst>
                            <p:childTnLst>
                              <p:par>
                                <p:cTn id="42" presetID="2" presetClass="entr" presetSubtype="2" decel="10000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p:bldP spid="5" grpId="0" animBg="1"/>
      <p:bldP spid="6" grpId="0"/>
      <p:bldP spid="7" grpId="0" animBg="1"/>
      <p:bldP spid="14" grpId="0"/>
      <p:bldP spid="15" grpId="0"/>
      <p:bldP spid="16" grpId="0" animBg="1"/>
      <p:bldP spid="1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组合 3"/>
          <p:cNvGrpSpPr/>
          <p:nvPr/>
        </p:nvGrpSpPr>
        <p:grpSpPr>
          <a:xfrm>
            <a:off x="4757405" y="1851670"/>
            <a:ext cx="3294347" cy="1872851"/>
            <a:chOff x="4734035" y="2620621"/>
            <a:chExt cx="3294347" cy="1872851"/>
          </a:xfrm>
          <a:solidFill>
            <a:schemeClr val="accent3"/>
          </a:solidFill>
        </p:grpSpPr>
        <p:sp>
          <p:nvSpPr>
            <p:cNvPr id="5" name="AutoShape 3"/>
            <p:cNvSpPr>
              <a:spLocks noChangeArrowheads="1"/>
            </p:cNvSpPr>
            <p:nvPr/>
          </p:nvSpPr>
          <p:spPr bwMode="gray">
            <a:xfrm>
              <a:off x="4734035" y="2620621"/>
              <a:ext cx="3294347" cy="1872851"/>
            </a:xfrm>
            <a:prstGeom prst="rightArrow">
              <a:avLst>
                <a:gd name="adj1" fmla="val 64000"/>
                <a:gd name="adj2" fmla="val 37599"/>
              </a:avLst>
            </a:prstGeom>
            <a:solidFill>
              <a:schemeClr val="accent5"/>
            </a:solidFill>
            <a:ln w="25400" algn="ctr">
              <a:noFill/>
              <a:miter lim="800000"/>
              <a:headEnd/>
              <a:tailEnd/>
            </a:ln>
          </p:spPr>
          <p:txBody>
            <a:bodyPr lIns="45720" tIns="44450" rIns="45720" bIns="44450" anchor="ctr" anchorCtr="1"/>
            <a:lstStyle/>
            <a:p>
              <a:pPr>
                <a:defRPr/>
              </a:pPr>
              <a:endParaRPr lang="zh-TW" altLang="en-US" kern="0">
                <a:solidFill>
                  <a:sysClr val="windowText" lastClr="000000"/>
                </a:solidFill>
              </a:endParaRPr>
            </a:p>
          </p:txBody>
        </p:sp>
        <p:sp>
          <p:nvSpPr>
            <p:cNvPr id="6" name="TextBox 11"/>
            <p:cNvSpPr txBox="1">
              <a:spLocks noChangeArrowheads="1"/>
            </p:cNvSpPr>
            <p:nvPr/>
          </p:nvSpPr>
          <p:spPr bwMode="auto">
            <a:xfrm flipH="1">
              <a:off x="5699417" y="3356992"/>
              <a:ext cx="1752902" cy="400110"/>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7" name="AutoShape 5"/>
          <p:cNvSpPr>
            <a:spLocks noChangeArrowheads="1"/>
          </p:cNvSpPr>
          <p:nvPr/>
        </p:nvSpPr>
        <p:spPr bwMode="auto">
          <a:xfrm>
            <a:off x="4757405" y="2187161"/>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chemeClr val="accent4">
              <a:lumMod val="75000"/>
            </a:schemeClr>
          </a:solidFill>
          <a:ln>
            <a:noFill/>
          </a:ln>
        </p:spPr>
        <p:txBody>
          <a:bodyPr wrap="none" lIns="0" tIns="0" rIns="0" bIns="0" anchor="ctr"/>
          <a:lstStyle/>
          <a:p>
            <a:pPr>
              <a:defRPr/>
            </a:pPr>
            <a:endParaRPr lang="zh-TW" altLang="en-US" kern="0">
              <a:solidFill>
                <a:sysClr val="windowText" lastClr="000000"/>
              </a:solidFill>
            </a:endParaRPr>
          </a:p>
        </p:txBody>
      </p:sp>
      <p:sp>
        <p:nvSpPr>
          <p:cNvPr id="8" name="TextBox 7"/>
          <p:cNvSpPr txBox="1"/>
          <p:nvPr/>
        </p:nvSpPr>
        <p:spPr>
          <a:xfrm>
            <a:off x="1115616" y="1066441"/>
            <a:ext cx="6376696" cy="641213"/>
          </a:xfrm>
          <a:prstGeom prst="rect">
            <a:avLst/>
          </a:prstGeom>
          <a:noFill/>
        </p:spPr>
        <p:txBody>
          <a:bodyPr wrap="square" lIns="86371" tIns="43186" rIns="86371" bIns="43186" rtlCol="0">
            <a:spAutoFit/>
          </a:bodyPr>
          <a:lstStyle/>
          <a:p>
            <a:pPr>
              <a:lnSpc>
                <a:spcPct val="150000"/>
              </a:lnSpc>
            </a:pPr>
            <a:r>
              <a:rPr lang="zh-CN" altLang="en-US" sz="1200" dirty="0">
                <a:solidFill>
                  <a:schemeClr val="tx1">
                    <a:lumMod val="65000"/>
                    <a:lumOff val="35000"/>
                  </a:schemeClr>
                </a:solidFill>
                <a:latin typeface="+mn-ea"/>
              </a:rPr>
              <a:t>单击此处添加文本单击此处添加文本 单击此处添加文本单击此处添加文本单击此处添加文本单击此处添加文本单击此处添加文本单击此处添加</a:t>
            </a:r>
            <a:endParaRPr lang="en-US" altLang="zh-CN" sz="1200" dirty="0">
              <a:solidFill>
                <a:schemeClr val="tx1">
                  <a:lumMod val="65000"/>
                  <a:lumOff val="35000"/>
                </a:schemeClr>
              </a:solidFill>
              <a:latin typeface="+mn-ea"/>
            </a:endParaRPr>
          </a:p>
        </p:txBody>
      </p:sp>
      <p:cxnSp>
        <p:nvCxnSpPr>
          <p:cNvPr id="10" name="直接连接符 9"/>
          <p:cNvCxnSpPr/>
          <p:nvPr/>
        </p:nvCxnSpPr>
        <p:spPr>
          <a:xfrm>
            <a:off x="1214573" y="1772861"/>
            <a:ext cx="6277739" cy="0"/>
          </a:xfrm>
          <a:prstGeom prst="line">
            <a:avLst/>
          </a:prstGeom>
          <a:noFill/>
          <a:ln w="9525" cap="flat" cmpd="sng" algn="ctr">
            <a:solidFill>
              <a:schemeClr val="tx1">
                <a:lumMod val="50000"/>
                <a:lumOff val="50000"/>
              </a:schemeClr>
            </a:solidFill>
            <a:prstDash val="dash"/>
          </a:ln>
          <a:effectLst/>
        </p:spPr>
      </p:cxnSp>
      <p:grpSp>
        <p:nvGrpSpPr>
          <p:cNvPr id="11" name="组合 10"/>
          <p:cNvGrpSpPr/>
          <p:nvPr/>
        </p:nvGrpSpPr>
        <p:grpSpPr>
          <a:xfrm>
            <a:off x="2851415" y="2849055"/>
            <a:ext cx="2865008" cy="1133895"/>
            <a:chOff x="2829536" y="3634297"/>
            <a:chExt cx="2865008" cy="1133894"/>
          </a:xfrm>
          <a:solidFill>
            <a:srgbClr val="FF6E00"/>
          </a:solidFill>
        </p:grpSpPr>
        <p:sp>
          <p:nvSpPr>
            <p:cNvPr id="12" name="Rectangle 4"/>
            <p:cNvSpPr>
              <a:spLocks noChangeArrowheads="1"/>
            </p:cNvSpPr>
            <p:nvPr/>
          </p:nvSpPr>
          <p:spPr bwMode="gray">
            <a:xfrm>
              <a:off x="2829536" y="3634297"/>
              <a:ext cx="2865008" cy="1133894"/>
            </a:xfrm>
            <a:prstGeom prst="rect">
              <a:avLst/>
            </a:prstGeom>
            <a:solidFill>
              <a:schemeClr val="accent4"/>
            </a:solidFill>
            <a:ln w="25400" algn="ctr">
              <a:noFill/>
              <a:miter lim="800000"/>
              <a:headEnd/>
              <a:tailEnd/>
            </a:ln>
          </p:spPr>
          <p:txBody>
            <a:bodyPr lIns="45720" tIns="44450" rIns="45720" bIns="44450" anchor="ctr" anchorCtr="1"/>
            <a:lstStyle/>
            <a:p>
              <a:pPr>
                <a:defRPr/>
              </a:pPr>
              <a:endParaRPr lang="zh-TW" altLang="en-US" kern="0">
                <a:solidFill>
                  <a:sysClr val="windowText" lastClr="000000"/>
                </a:solidFill>
              </a:endParaRPr>
            </a:p>
          </p:txBody>
        </p:sp>
        <p:sp>
          <p:nvSpPr>
            <p:cNvPr id="13" name="TextBox 11"/>
            <p:cNvSpPr txBox="1">
              <a:spLocks noChangeArrowheads="1"/>
            </p:cNvSpPr>
            <p:nvPr/>
          </p:nvSpPr>
          <p:spPr bwMode="auto">
            <a:xfrm flipH="1">
              <a:off x="3695549" y="3974399"/>
              <a:ext cx="1752901" cy="400110"/>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
        <p:nvSpPr>
          <p:cNvPr id="14" name="AutoShape 8"/>
          <p:cNvSpPr>
            <a:spLocks noChangeArrowheads="1"/>
          </p:cNvSpPr>
          <p:nvPr/>
        </p:nvSpPr>
        <p:spPr bwMode="auto">
          <a:xfrm>
            <a:off x="2851415" y="2849845"/>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chemeClr val="accent3">
              <a:lumMod val="75000"/>
            </a:schemeClr>
          </a:solidFill>
          <a:ln>
            <a:noFill/>
          </a:ln>
        </p:spPr>
        <p:txBody>
          <a:bodyPr wrap="none" lIns="0" tIns="0" rIns="0" bIns="0" anchor="ctr"/>
          <a:lstStyle/>
          <a:p>
            <a:pPr>
              <a:defRPr/>
            </a:pPr>
            <a:endParaRPr lang="zh-TW" altLang="en-US" kern="0">
              <a:solidFill>
                <a:sysClr val="windowText" lastClr="000000"/>
              </a:solidFill>
            </a:endParaRPr>
          </a:p>
        </p:txBody>
      </p:sp>
      <p:grpSp>
        <p:nvGrpSpPr>
          <p:cNvPr id="15" name="组合 14"/>
          <p:cNvGrpSpPr/>
          <p:nvPr/>
        </p:nvGrpSpPr>
        <p:grpSpPr>
          <a:xfrm>
            <a:off x="1142319" y="3524712"/>
            <a:ext cx="2479705" cy="1135270"/>
            <a:chOff x="1120439" y="4309954"/>
            <a:chExt cx="2479705" cy="1135270"/>
          </a:xfrm>
          <a:solidFill>
            <a:schemeClr val="accent1"/>
          </a:solidFill>
        </p:grpSpPr>
        <p:sp>
          <p:nvSpPr>
            <p:cNvPr id="16" name="Rectangle 6"/>
            <p:cNvSpPr>
              <a:spLocks noChangeArrowheads="1"/>
            </p:cNvSpPr>
            <p:nvPr/>
          </p:nvSpPr>
          <p:spPr bwMode="gray">
            <a:xfrm>
              <a:off x="1120439" y="4309954"/>
              <a:ext cx="2479705" cy="1135270"/>
            </a:xfrm>
            <a:prstGeom prst="rect">
              <a:avLst/>
            </a:prstGeom>
            <a:solidFill>
              <a:schemeClr val="accent3"/>
            </a:solidFill>
            <a:ln w="25400" algn="ctr">
              <a:noFill/>
              <a:miter lim="800000"/>
              <a:headEnd/>
              <a:tailEnd/>
            </a:ln>
          </p:spPr>
          <p:txBody>
            <a:bodyPr lIns="45720" tIns="44450" rIns="45720" bIns="44450" anchor="ctr" anchorCtr="1"/>
            <a:lstStyle/>
            <a:p>
              <a:pPr>
                <a:defRPr/>
              </a:pPr>
              <a:endParaRPr lang="zh-TW" altLang="en-US" kern="0">
                <a:solidFill>
                  <a:sysClr val="windowText" lastClr="000000"/>
                </a:solidFill>
              </a:endParaRPr>
            </a:p>
          </p:txBody>
        </p:sp>
        <p:sp>
          <p:nvSpPr>
            <p:cNvPr id="17" name="TextBox 16"/>
            <p:cNvSpPr txBox="1">
              <a:spLocks noChangeArrowheads="1"/>
            </p:cNvSpPr>
            <p:nvPr/>
          </p:nvSpPr>
          <p:spPr bwMode="auto">
            <a:xfrm flipH="1">
              <a:off x="1490153" y="4677534"/>
              <a:ext cx="1752903" cy="400110"/>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000" b="1" kern="0" dirty="0">
                  <a:solidFill>
                    <a:schemeClr val="bg1"/>
                  </a:solidFill>
                  <a:latin typeface="微软雅黑" pitchFamily="34" charset="-122"/>
                  <a:ea typeface="微软雅黑" pitchFamily="34" charset="-122"/>
                </a:rPr>
                <a:t>点击添加标题    </a:t>
              </a:r>
              <a:endParaRPr lang="en-US" altLang="zh-CN" sz="2000" b="1" kern="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48264588"/>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750"/>
                                        <p:tgtEl>
                                          <p:spTgt spid="8"/>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300"/>
                                        <p:tgtEl>
                                          <p:spTgt spid="15"/>
                                        </p:tgtEl>
                                      </p:cBhvr>
                                    </p:animEffect>
                                  </p:childTnLst>
                                </p:cTn>
                              </p:par>
                            </p:childTnLst>
                          </p:cTn>
                        </p:par>
                        <p:par>
                          <p:cTn id="24" fill="hold">
                            <p:stCondLst>
                              <p:cond delay="255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300"/>
                                        <p:tgtEl>
                                          <p:spTgt spid="14"/>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300"/>
                                        <p:tgtEl>
                                          <p:spTgt spid="11"/>
                                        </p:tgtEl>
                                      </p:cBhvr>
                                    </p:animEffect>
                                  </p:childTnLst>
                                </p:cTn>
                              </p:par>
                            </p:childTnLst>
                          </p:cTn>
                        </p:par>
                        <p:par>
                          <p:cTn id="32" fill="hold">
                            <p:stCondLst>
                              <p:cond delay="3150"/>
                            </p:stCondLst>
                            <p:childTnLst>
                              <p:par>
                                <p:cTn id="33" presetID="22" presetClass="entr" presetSubtype="4"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300"/>
                                        <p:tgtEl>
                                          <p:spTgt spid="7"/>
                                        </p:tgtEl>
                                      </p:cBhvr>
                                    </p:animEffect>
                                  </p:childTnLst>
                                </p:cTn>
                              </p:par>
                            </p:childTnLst>
                          </p:cTn>
                        </p:par>
                        <p:par>
                          <p:cTn id="36" fill="hold">
                            <p:stCondLst>
                              <p:cond delay="345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7" grpId="0" animBg="1"/>
      <p:bldP spid="8" grpId="0"/>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4" name="组合 43"/>
          <p:cNvGrpSpPr/>
          <p:nvPr/>
        </p:nvGrpSpPr>
        <p:grpSpPr>
          <a:xfrm>
            <a:off x="528187" y="1368531"/>
            <a:ext cx="8076259" cy="450956"/>
            <a:chOff x="439194" y="413857"/>
            <a:chExt cx="8612670" cy="473504"/>
          </a:xfrm>
        </p:grpSpPr>
        <p:sp>
          <p:nvSpPr>
            <p:cNvPr id="45" name="矩形 44"/>
            <p:cNvSpPr/>
            <p:nvPr/>
          </p:nvSpPr>
          <p:spPr>
            <a:xfrm>
              <a:off x="439194" y="413857"/>
              <a:ext cx="8612670" cy="4735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00" dirty="0"/>
            </a:p>
          </p:txBody>
        </p:sp>
        <p:sp>
          <p:nvSpPr>
            <p:cNvPr id="46" name="TextBox 45"/>
            <p:cNvSpPr txBox="1"/>
            <p:nvPr/>
          </p:nvSpPr>
          <p:spPr>
            <a:xfrm>
              <a:off x="3275856" y="428218"/>
              <a:ext cx="2664296" cy="400110"/>
            </a:xfrm>
            <a:prstGeom prst="rect">
              <a:avLst/>
            </a:prstGeom>
            <a:noFill/>
            <a:ln>
              <a:noFill/>
            </a:ln>
          </p:spPr>
          <p:txBody>
            <a:bodyPr wrap="square" rtlCol="0">
              <a:spAutoFit/>
            </a:bodyPr>
            <a:lstStyle/>
            <a:p>
              <a:pPr algn="ctr"/>
              <a:r>
                <a:rPr lang="zh-CN" altLang="en-US" sz="1900" b="1" dirty="0">
                  <a:solidFill>
                    <a:schemeClr val="bg1"/>
                  </a:solidFill>
                </a:rPr>
                <a:t>单击此处填加主标题</a:t>
              </a:r>
            </a:p>
          </p:txBody>
        </p:sp>
      </p:grpSp>
      <p:graphicFrame>
        <p:nvGraphicFramePr>
          <p:cNvPr id="47" name="表格 46"/>
          <p:cNvGraphicFramePr>
            <a:graphicFrameLocks noGrp="1"/>
          </p:cNvGraphicFramePr>
          <p:nvPr>
            <p:extLst>
              <p:ext uri="{D42A27DB-BD31-4B8C-83A1-F6EECF244321}">
                <p14:modId xmlns:p14="http://schemas.microsoft.com/office/powerpoint/2010/main" val="4028627238"/>
              </p:ext>
            </p:extLst>
          </p:nvPr>
        </p:nvGraphicFramePr>
        <p:xfrm>
          <a:off x="515476" y="1927146"/>
          <a:ext cx="8088404" cy="2614588"/>
        </p:xfrm>
        <a:graphic>
          <a:graphicData uri="http://schemas.openxmlformats.org/drawingml/2006/table">
            <a:tbl>
              <a:tblPr firstRow="1" firstCol="1" bandRow="1">
                <a:tableStyleId>{F5AB1C69-6EDB-4FF4-983F-18BD219EF322}</a:tableStyleId>
              </a:tblPr>
              <a:tblGrid>
                <a:gridCol w="1667399">
                  <a:extLst>
                    <a:ext uri="{9D8B030D-6E8A-4147-A177-3AD203B41FA5}">
                      <a16:colId xmlns:a16="http://schemas.microsoft.com/office/drawing/2014/main" val="20000"/>
                    </a:ext>
                  </a:extLst>
                </a:gridCol>
                <a:gridCol w="1533615">
                  <a:extLst>
                    <a:ext uri="{9D8B030D-6E8A-4147-A177-3AD203B41FA5}">
                      <a16:colId xmlns:a16="http://schemas.microsoft.com/office/drawing/2014/main" val="20001"/>
                    </a:ext>
                  </a:extLst>
                </a:gridCol>
                <a:gridCol w="1395893">
                  <a:extLst>
                    <a:ext uri="{9D8B030D-6E8A-4147-A177-3AD203B41FA5}">
                      <a16:colId xmlns:a16="http://schemas.microsoft.com/office/drawing/2014/main" val="20002"/>
                    </a:ext>
                  </a:extLst>
                </a:gridCol>
                <a:gridCol w="2091379">
                  <a:extLst>
                    <a:ext uri="{9D8B030D-6E8A-4147-A177-3AD203B41FA5}">
                      <a16:colId xmlns:a16="http://schemas.microsoft.com/office/drawing/2014/main" val="20003"/>
                    </a:ext>
                  </a:extLst>
                </a:gridCol>
                <a:gridCol w="1400118">
                  <a:extLst>
                    <a:ext uri="{9D8B030D-6E8A-4147-A177-3AD203B41FA5}">
                      <a16:colId xmlns:a16="http://schemas.microsoft.com/office/drawing/2014/main" val="20004"/>
                    </a:ext>
                  </a:extLst>
                </a:gridCol>
              </a:tblGrid>
              <a:tr h="653647">
                <a:tc>
                  <a:txBody>
                    <a:bodyPr/>
                    <a:lstStyle/>
                    <a:p>
                      <a:pPr algn="ctr">
                        <a:spcAft>
                          <a:spcPts val="0"/>
                        </a:spcAft>
                      </a:pPr>
                      <a:r>
                        <a:rPr lang="zh-CN" sz="2000" kern="2800" dirty="0">
                          <a:effectLst/>
                        </a:rPr>
                        <a:t>时 间</a:t>
                      </a:r>
                      <a:endParaRPr lang="zh-CN" sz="2800" kern="2800" dirty="0">
                        <a:effectLst/>
                        <a:latin typeface="Times New Roman"/>
                        <a:ea typeface="宋体"/>
                      </a:endParaRPr>
                    </a:p>
                  </a:txBody>
                  <a:tcPr marL="66465" marR="66465" marT="0" marB="0" anchor="ctr"/>
                </a:tc>
                <a:tc>
                  <a:txBody>
                    <a:bodyPr/>
                    <a:lstStyle/>
                    <a:p>
                      <a:pPr algn="ctr">
                        <a:spcAft>
                          <a:spcPts val="0"/>
                        </a:spcAft>
                      </a:pPr>
                      <a:r>
                        <a:rPr lang="zh-CN" altLang="en-US" sz="2000" kern="2800" dirty="0">
                          <a:effectLst/>
                        </a:rPr>
                        <a:t>标题一</a:t>
                      </a:r>
                      <a:endParaRPr lang="zh-CN" sz="2800" kern="2800" dirty="0">
                        <a:effectLst/>
                        <a:latin typeface="Times New Roman"/>
                        <a:ea typeface="宋体"/>
                      </a:endParaRPr>
                    </a:p>
                  </a:txBody>
                  <a:tcPr marL="66465" marR="66465" marT="0" marB="0" anchor="ctr"/>
                </a:tc>
                <a:tc>
                  <a:txBody>
                    <a:bodyPr/>
                    <a:lstStyle/>
                    <a:p>
                      <a:pPr algn="ctr">
                        <a:spcAft>
                          <a:spcPts val="0"/>
                        </a:spcAft>
                      </a:pPr>
                      <a:r>
                        <a:rPr lang="zh-CN" altLang="en-US" sz="2000" kern="2800" dirty="0">
                          <a:effectLst/>
                        </a:rPr>
                        <a:t>标题二</a:t>
                      </a:r>
                      <a:endParaRPr lang="zh-CN" sz="2800" kern="2800" dirty="0">
                        <a:effectLst/>
                        <a:latin typeface="Times New Roman"/>
                        <a:ea typeface="宋体"/>
                      </a:endParaRPr>
                    </a:p>
                  </a:txBody>
                  <a:tcPr marL="66465" marR="66465" marT="0" marB="0" anchor="ctr"/>
                </a:tc>
                <a:tc>
                  <a:txBody>
                    <a:bodyPr/>
                    <a:lstStyle/>
                    <a:p>
                      <a:pPr algn="ctr">
                        <a:spcAft>
                          <a:spcPts val="0"/>
                        </a:spcAft>
                      </a:pPr>
                      <a:r>
                        <a:rPr lang="zh-CN" altLang="en-US" sz="2000" kern="2800" dirty="0">
                          <a:effectLst/>
                        </a:rPr>
                        <a:t>标题三</a:t>
                      </a:r>
                      <a:endParaRPr lang="zh-CN" sz="2800" kern="2800" dirty="0">
                        <a:effectLst/>
                        <a:latin typeface="Times New Roman"/>
                        <a:ea typeface="宋体"/>
                      </a:endParaRPr>
                    </a:p>
                  </a:txBody>
                  <a:tcPr marL="66465" marR="66465" marT="0" marB="0" anchor="ctr"/>
                </a:tc>
                <a:tc>
                  <a:txBody>
                    <a:bodyPr/>
                    <a:lstStyle/>
                    <a:p>
                      <a:pPr algn="ctr">
                        <a:spcAft>
                          <a:spcPts val="0"/>
                        </a:spcAft>
                      </a:pPr>
                      <a:r>
                        <a:rPr lang="zh-CN" sz="2000" kern="2800" dirty="0">
                          <a:effectLst/>
                        </a:rPr>
                        <a:t>备 注</a:t>
                      </a:r>
                      <a:endParaRPr lang="zh-CN" sz="2800" kern="2800" dirty="0">
                        <a:effectLst/>
                        <a:latin typeface="Times New Roman"/>
                        <a:ea typeface="宋体"/>
                      </a:endParaRPr>
                    </a:p>
                  </a:txBody>
                  <a:tcPr marL="66465" marR="66465" marT="0" marB="0" anchor="ctr"/>
                </a:tc>
                <a:extLst>
                  <a:ext uri="{0D108BD9-81ED-4DB2-BD59-A6C34878D82A}">
                    <a16:rowId xmlns:a16="http://schemas.microsoft.com/office/drawing/2014/main" val="10000"/>
                  </a:ext>
                </a:extLst>
              </a:tr>
              <a:tr h="653647">
                <a:tc>
                  <a:txBody>
                    <a:bodyPr/>
                    <a:lstStyle/>
                    <a:p>
                      <a:pPr algn="ctr">
                        <a:spcAft>
                          <a:spcPts val="0"/>
                        </a:spcAft>
                      </a:pPr>
                      <a:r>
                        <a:rPr lang="en-US" sz="2000" kern="2800" dirty="0">
                          <a:effectLst/>
                        </a:rPr>
                        <a:t>2014</a:t>
                      </a:r>
                      <a:r>
                        <a:rPr lang="zh-CN" sz="2000" kern="2800" dirty="0">
                          <a:effectLst/>
                        </a:rPr>
                        <a:t>年</a:t>
                      </a:r>
                      <a:endParaRPr lang="zh-CN" sz="2800" kern="2800" dirty="0">
                        <a:effectLst/>
                        <a:latin typeface="Times New Roman"/>
                        <a:ea typeface="宋体"/>
                      </a:endParaRPr>
                    </a:p>
                  </a:txBody>
                  <a:tcPr marL="66465" marR="66465" marT="0" marB="0" anchor="ctr"/>
                </a:tc>
                <a:tc>
                  <a:txBody>
                    <a:bodyPr/>
                    <a:lstStyle/>
                    <a:p>
                      <a:pPr algn="ctr">
                        <a:spcAft>
                          <a:spcPts val="0"/>
                        </a:spcAft>
                      </a:pPr>
                      <a:endParaRPr lang="zh-CN" sz="2800" kern="2800" dirty="0">
                        <a:effectLst/>
                        <a:latin typeface="Times New Roman"/>
                        <a:ea typeface="宋体"/>
                      </a:endParaRPr>
                    </a:p>
                  </a:txBody>
                  <a:tcPr marL="66465" marR="66465" marT="0" marB="0" anchor="ctr"/>
                </a:tc>
                <a:tc>
                  <a:txBody>
                    <a:bodyPr/>
                    <a:lstStyle/>
                    <a:p>
                      <a:pPr algn="ctr">
                        <a:spcAft>
                          <a:spcPts val="0"/>
                        </a:spcAft>
                      </a:pPr>
                      <a:endParaRPr lang="zh-CN" sz="2800" kern="2800">
                        <a:effectLst/>
                        <a:latin typeface="Times New Roman"/>
                        <a:ea typeface="宋体"/>
                      </a:endParaRPr>
                    </a:p>
                  </a:txBody>
                  <a:tcPr marL="66465" marR="66465" marT="0" marB="0" anchor="ctr"/>
                </a:tc>
                <a:tc>
                  <a:txBody>
                    <a:bodyPr/>
                    <a:lstStyle/>
                    <a:p>
                      <a:pPr algn="ctr">
                        <a:spcAft>
                          <a:spcPts val="0"/>
                        </a:spcAft>
                      </a:pPr>
                      <a:endParaRPr lang="zh-CN" sz="2800" kern="2800">
                        <a:effectLst/>
                        <a:latin typeface="Times New Roman"/>
                        <a:ea typeface="宋体"/>
                      </a:endParaRPr>
                    </a:p>
                  </a:txBody>
                  <a:tcPr marL="66465" marR="66465" marT="0" marB="0" anchor="ctr"/>
                </a:tc>
                <a:tc>
                  <a:txBody>
                    <a:bodyPr/>
                    <a:lstStyle/>
                    <a:p>
                      <a:pPr algn="ctr">
                        <a:spcAft>
                          <a:spcPts val="0"/>
                        </a:spcAft>
                      </a:pPr>
                      <a:endParaRPr lang="zh-CN" sz="2800" kern="2800" dirty="0">
                        <a:effectLst/>
                        <a:latin typeface="Times New Roman"/>
                        <a:ea typeface="宋体"/>
                      </a:endParaRPr>
                    </a:p>
                  </a:txBody>
                  <a:tcPr marL="66465" marR="66465" marT="0" marB="0" anchor="ctr"/>
                </a:tc>
                <a:extLst>
                  <a:ext uri="{0D108BD9-81ED-4DB2-BD59-A6C34878D82A}">
                    <a16:rowId xmlns:a16="http://schemas.microsoft.com/office/drawing/2014/main" val="10001"/>
                  </a:ext>
                </a:extLst>
              </a:tr>
              <a:tr h="653647">
                <a:tc>
                  <a:txBody>
                    <a:bodyPr/>
                    <a:lstStyle/>
                    <a:p>
                      <a:pPr algn="ctr">
                        <a:spcAft>
                          <a:spcPts val="0"/>
                        </a:spcAft>
                      </a:pPr>
                      <a:r>
                        <a:rPr lang="en-US" sz="2000" kern="2800" dirty="0">
                          <a:effectLst/>
                        </a:rPr>
                        <a:t>2015</a:t>
                      </a:r>
                      <a:r>
                        <a:rPr lang="zh-CN" sz="2000" kern="2800" dirty="0">
                          <a:effectLst/>
                        </a:rPr>
                        <a:t>年</a:t>
                      </a:r>
                      <a:endParaRPr lang="zh-CN" sz="2800" kern="2800" dirty="0">
                        <a:effectLst/>
                        <a:latin typeface="Times New Roman"/>
                        <a:ea typeface="宋体"/>
                      </a:endParaRPr>
                    </a:p>
                  </a:txBody>
                  <a:tcPr marL="66465" marR="66465" marT="0" marB="0" anchor="ctr"/>
                </a:tc>
                <a:tc>
                  <a:txBody>
                    <a:bodyPr/>
                    <a:lstStyle/>
                    <a:p>
                      <a:pPr algn="ctr">
                        <a:spcAft>
                          <a:spcPts val="0"/>
                        </a:spcAft>
                      </a:pPr>
                      <a:endParaRPr lang="zh-CN" sz="2800" kern="2800" dirty="0">
                        <a:effectLst/>
                        <a:latin typeface="Times New Roman"/>
                        <a:ea typeface="宋体"/>
                      </a:endParaRPr>
                    </a:p>
                  </a:txBody>
                  <a:tcPr marL="66465" marR="66465" marT="0" marB="0" anchor="ctr"/>
                </a:tc>
                <a:tc>
                  <a:txBody>
                    <a:bodyPr/>
                    <a:lstStyle/>
                    <a:p>
                      <a:pPr algn="ctr">
                        <a:spcAft>
                          <a:spcPts val="0"/>
                        </a:spcAft>
                      </a:pPr>
                      <a:endParaRPr lang="zh-CN" sz="2800" kern="2800" dirty="0">
                        <a:effectLst/>
                        <a:latin typeface="Times New Roman"/>
                        <a:ea typeface="宋体"/>
                      </a:endParaRPr>
                    </a:p>
                  </a:txBody>
                  <a:tcPr marL="66465" marR="66465" marT="0" marB="0" anchor="ctr"/>
                </a:tc>
                <a:tc>
                  <a:txBody>
                    <a:bodyPr/>
                    <a:lstStyle/>
                    <a:p>
                      <a:pPr algn="ctr">
                        <a:spcAft>
                          <a:spcPts val="0"/>
                        </a:spcAft>
                      </a:pPr>
                      <a:endParaRPr lang="zh-CN" sz="2800" kern="2800" dirty="0">
                        <a:effectLst/>
                        <a:latin typeface="Times New Roman"/>
                        <a:ea typeface="宋体"/>
                      </a:endParaRPr>
                    </a:p>
                  </a:txBody>
                  <a:tcPr marL="66465" marR="66465" marT="0" marB="0" anchor="ctr"/>
                </a:tc>
                <a:tc>
                  <a:txBody>
                    <a:bodyPr/>
                    <a:lstStyle/>
                    <a:p>
                      <a:pPr algn="ctr">
                        <a:spcAft>
                          <a:spcPts val="0"/>
                        </a:spcAft>
                      </a:pPr>
                      <a:endParaRPr lang="zh-CN" sz="2800" kern="2800" dirty="0">
                        <a:effectLst/>
                        <a:latin typeface="Times New Roman"/>
                        <a:ea typeface="宋体"/>
                      </a:endParaRPr>
                    </a:p>
                  </a:txBody>
                  <a:tcPr marL="66465" marR="66465" marT="0" marB="0" anchor="ctr"/>
                </a:tc>
                <a:extLst>
                  <a:ext uri="{0D108BD9-81ED-4DB2-BD59-A6C34878D82A}">
                    <a16:rowId xmlns:a16="http://schemas.microsoft.com/office/drawing/2014/main" val="10002"/>
                  </a:ext>
                </a:extLst>
              </a:tr>
              <a:tr h="653647">
                <a:tc>
                  <a:txBody>
                    <a:bodyPr/>
                    <a:lstStyle/>
                    <a:p>
                      <a:pPr algn="ctr">
                        <a:spcAft>
                          <a:spcPts val="0"/>
                        </a:spcAft>
                      </a:pPr>
                      <a:r>
                        <a:rPr lang="zh-CN" sz="2000" kern="2800" dirty="0">
                          <a:effectLst/>
                        </a:rPr>
                        <a:t>同比增加</a:t>
                      </a:r>
                      <a:endParaRPr lang="zh-CN" sz="2800" kern="2800" dirty="0">
                        <a:effectLst/>
                        <a:latin typeface="Times New Roman"/>
                        <a:ea typeface="宋体"/>
                      </a:endParaRPr>
                    </a:p>
                  </a:txBody>
                  <a:tcPr marL="66465" marR="66465" marT="0" marB="0" anchor="ctr"/>
                </a:tc>
                <a:tc>
                  <a:txBody>
                    <a:bodyPr/>
                    <a:lstStyle/>
                    <a:p>
                      <a:pPr algn="ctr">
                        <a:spcAft>
                          <a:spcPts val="0"/>
                        </a:spcAft>
                      </a:pPr>
                      <a:endParaRPr lang="zh-CN" sz="2800" kern="2800">
                        <a:effectLst/>
                        <a:latin typeface="Times New Roman"/>
                        <a:ea typeface="宋体"/>
                      </a:endParaRPr>
                    </a:p>
                  </a:txBody>
                  <a:tcPr marL="66465" marR="66465" marT="0" marB="0" anchor="ctr"/>
                </a:tc>
                <a:tc>
                  <a:txBody>
                    <a:bodyPr/>
                    <a:lstStyle/>
                    <a:p>
                      <a:pPr algn="ctr">
                        <a:spcAft>
                          <a:spcPts val="0"/>
                        </a:spcAft>
                      </a:pPr>
                      <a:endParaRPr lang="zh-CN" sz="2800" kern="2800" dirty="0">
                        <a:effectLst/>
                        <a:latin typeface="Times New Roman"/>
                        <a:ea typeface="宋体"/>
                      </a:endParaRPr>
                    </a:p>
                  </a:txBody>
                  <a:tcPr marL="66465" marR="66465" marT="0" marB="0" anchor="ctr"/>
                </a:tc>
                <a:tc>
                  <a:txBody>
                    <a:bodyPr/>
                    <a:lstStyle/>
                    <a:p>
                      <a:pPr algn="ctr">
                        <a:spcAft>
                          <a:spcPts val="0"/>
                        </a:spcAft>
                      </a:pPr>
                      <a:endParaRPr lang="zh-CN" sz="2800" kern="2800" dirty="0">
                        <a:effectLst/>
                        <a:latin typeface="Times New Roman"/>
                        <a:ea typeface="宋体"/>
                      </a:endParaRPr>
                    </a:p>
                  </a:txBody>
                  <a:tcPr marL="66465" marR="66465" marT="0" marB="0" anchor="ctr"/>
                </a:tc>
                <a:tc>
                  <a:txBody>
                    <a:bodyPr/>
                    <a:lstStyle/>
                    <a:p>
                      <a:pPr algn="ctr">
                        <a:spcAft>
                          <a:spcPts val="0"/>
                        </a:spcAft>
                      </a:pPr>
                      <a:r>
                        <a:rPr lang="en-US" sz="2000" kern="2800" dirty="0">
                          <a:effectLst/>
                        </a:rPr>
                        <a:t> </a:t>
                      </a:r>
                      <a:endParaRPr lang="zh-CN" sz="2800" kern="2800" dirty="0">
                        <a:effectLst/>
                        <a:latin typeface="Times New Roman"/>
                        <a:ea typeface="宋体"/>
                      </a:endParaRPr>
                    </a:p>
                  </a:txBody>
                  <a:tcPr marL="66465" marR="66465" marT="0"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820096550"/>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1000"/>
                                        <p:tgtEl>
                                          <p:spTgt spid="47"/>
                                        </p:tgtEl>
                                      </p:cBhvr>
                                    </p:animEffect>
                                    <p:anim calcmode="lin" valueType="num">
                                      <p:cBhvr>
                                        <p:cTn id="21" dur="1000" fill="hold"/>
                                        <p:tgtEl>
                                          <p:spTgt spid="47"/>
                                        </p:tgtEl>
                                        <p:attrNameLst>
                                          <p:attrName>ppt_x</p:attrName>
                                        </p:attrNameLst>
                                      </p:cBhvr>
                                      <p:tavLst>
                                        <p:tav tm="0">
                                          <p:val>
                                            <p:strVal val="#ppt_x"/>
                                          </p:val>
                                        </p:tav>
                                        <p:tav tm="100000">
                                          <p:val>
                                            <p:strVal val="#ppt_x"/>
                                          </p:val>
                                        </p:tav>
                                      </p:tavLst>
                                    </p:anim>
                                    <p:anim calcmode="lin" valueType="num">
                                      <p:cBhvr>
                                        <p:cTn id="22"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19" name="TextBox 18"/>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65000"/>
                    <a:lumOff val="35000"/>
                  </a:schemeClr>
                </a:solidFill>
                <a:latin typeface="微软雅黑" pitchFamily="34" charset="-122"/>
              </a:rPr>
              <a:t>单击此处添加文本单击此处添加文本单击此处添加文本单击此处添加文本单击此处添加文本单击此处添加文本单击此处添加文本单击此处添加文本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itchFamily="34" charset="-122"/>
            </a:endParaRPr>
          </a:p>
          <a:p>
            <a:pPr>
              <a:lnSpc>
                <a:spcPct val="150000"/>
              </a:lnSpc>
            </a:pPr>
            <a:endParaRPr lang="en-US" sz="1200" dirty="0">
              <a:solidFill>
                <a:schemeClr val="tx1">
                  <a:lumMod val="65000"/>
                  <a:lumOff val="35000"/>
                </a:schemeClr>
              </a:solidFill>
              <a:latin typeface="+mn-ea"/>
            </a:endParaRPr>
          </a:p>
        </p:txBody>
      </p:sp>
      <p:sp>
        <p:nvSpPr>
          <p:cNvPr id="20" name="Shape 22"/>
          <p:cNvSpPr/>
          <p:nvPr/>
        </p:nvSpPr>
        <p:spPr>
          <a:xfrm>
            <a:off x="6097846" y="2698074"/>
            <a:ext cx="2033916" cy="2033916"/>
          </a:xfrm>
          <a:prstGeom prst="gear9">
            <a:avLst/>
          </a:prstGeom>
          <a:solidFill>
            <a:schemeClr val="accent3"/>
          </a:solidFill>
        </p:spPr>
        <p:style>
          <a:lnRef idx="0">
            <a:schemeClr val="accent1"/>
          </a:lnRef>
          <a:fillRef idx="3">
            <a:schemeClr val="accent1"/>
          </a:fillRef>
          <a:effectRef idx="3">
            <a:schemeClr val="accent1"/>
          </a:effectRef>
          <a:fontRef idx="minor">
            <a:schemeClr val="lt1"/>
          </a:fontRef>
        </p:style>
      </p:sp>
      <p:sp>
        <p:nvSpPr>
          <p:cNvPr id="21" name="Shape 20"/>
          <p:cNvSpPr/>
          <p:nvPr/>
        </p:nvSpPr>
        <p:spPr>
          <a:xfrm rot="19625411">
            <a:off x="5070480" y="1710070"/>
            <a:ext cx="1625600" cy="1625600"/>
          </a:xfrm>
          <a:prstGeom prst="gear6">
            <a:avLst/>
          </a:prstGeom>
          <a:solidFill>
            <a:schemeClr val="accent5"/>
          </a:solidFill>
        </p:spPr>
        <p:style>
          <a:lnRef idx="0">
            <a:schemeClr val="accent1"/>
          </a:lnRef>
          <a:fillRef idx="3">
            <a:schemeClr val="accent1"/>
          </a:fillRef>
          <a:effectRef idx="3">
            <a:schemeClr val="accent1"/>
          </a:effectRef>
          <a:fontRef idx="minor">
            <a:schemeClr val="lt1"/>
          </a:fontRef>
        </p:style>
      </p:sp>
      <p:sp>
        <p:nvSpPr>
          <p:cNvPr id="22" name="Shape 18"/>
          <p:cNvSpPr/>
          <p:nvPr/>
        </p:nvSpPr>
        <p:spPr>
          <a:xfrm rot="20700000">
            <a:off x="6233896" y="707845"/>
            <a:ext cx="1592756" cy="1592756"/>
          </a:xfrm>
          <a:prstGeom prst="gear6">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sp>
      <p:sp>
        <p:nvSpPr>
          <p:cNvPr id="23" name="TextBox 22"/>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分析</a:t>
            </a:r>
            <a:endParaRPr lang="en-US" sz="1800" b="1" dirty="0">
              <a:solidFill>
                <a:schemeClr val="bg1"/>
              </a:solidFill>
              <a:latin typeface="+mn-ea"/>
            </a:endParaRPr>
          </a:p>
        </p:txBody>
      </p:sp>
      <p:sp>
        <p:nvSpPr>
          <p:cNvPr id="24" name="TextBox 23"/>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25" name="TextBox 24"/>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26"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7046107"/>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31"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fltVal val="0"/>
                                          </p:val>
                                        </p:tav>
                                        <p:tav tm="100000">
                                          <p:val>
                                            <p:strVal val="#ppt_w"/>
                                          </p:val>
                                        </p:tav>
                                      </p:tavLst>
                                    </p:anim>
                                    <p:anim calcmode="lin" valueType="num">
                                      <p:cBhvr>
                                        <p:cTn id="26" dur="1000" fill="hold"/>
                                        <p:tgtEl>
                                          <p:spTgt spid="22"/>
                                        </p:tgtEl>
                                        <p:attrNameLst>
                                          <p:attrName>ppt_h</p:attrName>
                                        </p:attrNameLst>
                                      </p:cBhvr>
                                      <p:tavLst>
                                        <p:tav tm="0">
                                          <p:val>
                                            <p:fltVal val="0"/>
                                          </p:val>
                                        </p:tav>
                                        <p:tav tm="100000">
                                          <p:val>
                                            <p:strVal val="#ppt_h"/>
                                          </p:val>
                                        </p:tav>
                                      </p:tavLst>
                                    </p:anim>
                                    <p:anim calcmode="lin" valueType="num">
                                      <p:cBhvr>
                                        <p:cTn id="27" dur="1000" fill="hold"/>
                                        <p:tgtEl>
                                          <p:spTgt spid="22"/>
                                        </p:tgtEl>
                                        <p:attrNameLst>
                                          <p:attrName>style.rotation</p:attrName>
                                        </p:attrNameLst>
                                      </p:cBhvr>
                                      <p:tavLst>
                                        <p:tav tm="0">
                                          <p:val>
                                            <p:fltVal val="90"/>
                                          </p:val>
                                        </p:tav>
                                        <p:tav tm="100000">
                                          <p:val>
                                            <p:fltVal val="0"/>
                                          </p:val>
                                        </p:tav>
                                      </p:tavLst>
                                    </p:anim>
                                    <p:animEffect transition="in" filter="fade">
                                      <p:cBhvr>
                                        <p:cTn id="28" dur="1000"/>
                                        <p:tgtEl>
                                          <p:spTgt spid="22"/>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4000"/>
                            </p:stCondLst>
                            <p:childTnLst>
                              <p:par>
                                <p:cTn id="34" presetID="31"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1000" fill="hold"/>
                                        <p:tgtEl>
                                          <p:spTgt spid="21"/>
                                        </p:tgtEl>
                                        <p:attrNameLst>
                                          <p:attrName>ppt_w</p:attrName>
                                        </p:attrNameLst>
                                      </p:cBhvr>
                                      <p:tavLst>
                                        <p:tav tm="0">
                                          <p:val>
                                            <p:fltVal val="0"/>
                                          </p:val>
                                        </p:tav>
                                        <p:tav tm="100000">
                                          <p:val>
                                            <p:strVal val="#ppt_w"/>
                                          </p:val>
                                        </p:tav>
                                      </p:tavLst>
                                    </p:anim>
                                    <p:anim calcmode="lin" valueType="num">
                                      <p:cBhvr>
                                        <p:cTn id="37" dur="1000" fill="hold"/>
                                        <p:tgtEl>
                                          <p:spTgt spid="21"/>
                                        </p:tgtEl>
                                        <p:attrNameLst>
                                          <p:attrName>ppt_h</p:attrName>
                                        </p:attrNameLst>
                                      </p:cBhvr>
                                      <p:tavLst>
                                        <p:tav tm="0">
                                          <p:val>
                                            <p:fltVal val="0"/>
                                          </p:val>
                                        </p:tav>
                                        <p:tav tm="100000">
                                          <p:val>
                                            <p:strVal val="#ppt_h"/>
                                          </p:val>
                                        </p:tav>
                                      </p:tavLst>
                                    </p:anim>
                                    <p:anim calcmode="lin" valueType="num">
                                      <p:cBhvr>
                                        <p:cTn id="38" dur="1000" fill="hold"/>
                                        <p:tgtEl>
                                          <p:spTgt spid="21"/>
                                        </p:tgtEl>
                                        <p:attrNameLst>
                                          <p:attrName>style.rotation</p:attrName>
                                        </p:attrNameLst>
                                      </p:cBhvr>
                                      <p:tavLst>
                                        <p:tav tm="0">
                                          <p:val>
                                            <p:fltVal val="90"/>
                                          </p:val>
                                        </p:tav>
                                        <p:tav tm="100000">
                                          <p:val>
                                            <p:fltVal val="0"/>
                                          </p:val>
                                        </p:tav>
                                      </p:tavLst>
                                    </p:anim>
                                    <p:animEffect transition="in" filter="fade">
                                      <p:cBhvr>
                                        <p:cTn id="39" dur="1000"/>
                                        <p:tgtEl>
                                          <p:spTgt spid="21"/>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5500"/>
                            </p:stCondLst>
                            <p:childTnLst>
                              <p:par>
                                <p:cTn id="45" presetID="31"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fltVal val="0"/>
                                          </p:val>
                                        </p:tav>
                                        <p:tav tm="100000">
                                          <p:val>
                                            <p:strVal val="#ppt_w"/>
                                          </p:val>
                                        </p:tav>
                                      </p:tavLst>
                                    </p:anim>
                                    <p:anim calcmode="lin" valueType="num">
                                      <p:cBhvr>
                                        <p:cTn id="48" dur="1000" fill="hold"/>
                                        <p:tgtEl>
                                          <p:spTgt spid="20"/>
                                        </p:tgtEl>
                                        <p:attrNameLst>
                                          <p:attrName>ppt_h</p:attrName>
                                        </p:attrNameLst>
                                      </p:cBhvr>
                                      <p:tavLst>
                                        <p:tav tm="0">
                                          <p:val>
                                            <p:fltVal val="0"/>
                                          </p:val>
                                        </p:tav>
                                        <p:tav tm="100000">
                                          <p:val>
                                            <p:strVal val="#ppt_h"/>
                                          </p:val>
                                        </p:tav>
                                      </p:tavLst>
                                    </p:anim>
                                    <p:anim calcmode="lin" valueType="num">
                                      <p:cBhvr>
                                        <p:cTn id="49" dur="1000" fill="hold"/>
                                        <p:tgtEl>
                                          <p:spTgt spid="20"/>
                                        </p:tgtEl>
                                        <p:attrNameLst>
                                          <p:attrName>style.rotation</p:attrName>
                                        </p:attrNameLst>
                                      </p:cBhvr>
                                      <p:tavLst>
                                        <p:tav tm="0">
                                          <p:val>
                                            <p:fltVal val="90"/>
                                          </p:val>
                                        </p:tav>
                                        <p:tav tm="100000">
                                          <p:val>
                                            <p:fltVal val="0"/>
                                          </p:val>
                                        </p:tav>
                                      </p:tavLst>
                                    </p:anim>
                                    <p:animEffect transition="in" filter="fade">
                                      <p:cBhvr>
                                        <p:cTn id="50" dur="1000"/>
                                        <p:tgtEl>
                                          <p:spTgt spid="20"/>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9" grpId="0"/>
      <p:bldP spid="23"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论文概述</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4" name="矩形 3"/>
          <p:cNvSpPr/>
          <p:nvPr/>
        </p:nvSpPr>
        <p:spPr>
          <a:xfrm>
            <a:off x="2980146" y="1021854"/>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5" name="矩形 4"/>
          <p:cNvSpPr/>
          <p:nvPr/>
        </p:nvSpPr>
        <p:spPr>
          <a:xfrm>
            <a:off x="3604114" y="861557"/>
            <a:ext cx="3515183" cy="3476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latin typeface="微软雅黑" pitchFamily="34" charset="-122"/>
                <a:ea typeface="微软雅黑" pitchFamily="34" charset="-122"/>
              </a:rPr>
              <a:t>点击添加标题</a:t>
            </a:r>
          </a:p>
        </p:txBody>
      </p:sp>
      <p:sp>
        <p:nvSpPr>
          <p:cNvPr id="6" name="六边形 5"/>
          <p:cNvSpPr/>
          <p:nvPr/>
        </p:nvSpPr>
        <p:spPr>
          <a:xfrm>
            <a:off x="971600" y="2211708"/>
            <a:ext cx="1190447" cy="102611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sz="2400" dirty="0">
                <a:latin typeface="微软雅黑" pitchFamily="34" charset="-122"/>
                <a:ea typeface="微软雅黑" pitchFamily="34" charset="-122"/>
              </a:rPr>
              <a:t>论文概述</a:t>
            </a:r>
          </a:p>
        </p:txBody>
      </p:sp>
      <p:cxnSp>
        <p:nvCxnSpPr>
          <p:cNvPr id="7" name="直接箭头连接符 6"/>
          <p:cNvCxnSpPr>
            <a:stCxn id="6" idx="5"/>
          </p:cNvCxnSpPr>
          <p:nvPr/>
        </p:nvCxnSpPr>
        <p:spPr>
          <a:xfrm flipV="1">
            <a:off x="1905485" y="1509630"/>
            <a:ext cx="930645" cy="702078"/>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6" idx="0"/>
          </p:cNvCxnSpPr>
          <p:nvPr/>
        </p:nvCxnSpPr>
        <p:spPr>
          <a:xfrm>
            <a:off x="2162047" y="2724764"/>
            <a:ext cx="674083"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6" idx="1"/>
          </p:cNvCxnSpPr>
          <p:nvPr/>
        </p:nvCxnSpPr>
        <p:spPr>
          <a:xfrm>
            <a:off x="1905485" y="3237822"/>
            <a:ext cx="930645" cy="702078"/>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142185" y="1293605"/>
            <a:ext cx="4537095" cy="525992"/>
          </a:xfrm>
          <a:prstGeom prst="rect">
            <a:avLst/>
          </a:prstGeom>
          <a:noFill/>
        </p:spPr>
        <p:txBody>
          <a:bodyPr wrap="square" lIns="68595" tIns="34297" rIns="68595" bIns="34297" rtlCol="0">
            <a:spAutoFit/>
          </a:bodyPr>
          <a:lstStyle/>
          <a:p>
            <a:pPr>
              <a:lnSpc>
                <a:spcPct val="130000"/>
              </a:lnSpc>
            </a:pPr>
            <a:r>
              <a:rPr lang="zh-CN" altLang="en-US" sz="1200" dirty="0">
                <a:solidFill>
                  <a:schemeClr val="tx1">
                    <a:lumMod val="50000"/>
                    <a:lumOff val="50000"/>
                  </a:schemeClr>
                </a:solidFill>
                <a:latin typeface="微软雅黑"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50000"/>
                  <a:lumOff val="50000"/>
                </a:schemeClr>
              </a:solidFill>
              <a:latin typeface="微软雅黑" pitchFamily="34" charset="-122"/>
            </a:endParaRPr>
          </a:p>
        </p:txBody>
      </p:sp>
      <p:sp>
        <p:nvSpPr>
          <p:cNvPr id="11" name="矩形 10"/>
          <p:cNvSpPr/>
          <p:nvPr/>
        </p:nvSpPr>
        <p:spPr>
          <a:xfrm>
            <a:off x="2980146" y="2372005"/>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2" name="矩形 11"/>
          <p:cNvSpPr/>
          <p:nvPr/>
        </p:nvSpPr>
        <p:spPr>
          <a:xfrm>
            <a:off x="3604114" y="2211707"/>
            <a:ext cx="3515183" cy="3476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latin typeface="微软雅黑" pitchFamily="34" charset="-122"/>
                <a:ea typeface="微软雅黑" pitchFamily="34" charset="-122"/>
              </a:rPr>
              <a:t>点击添加标题</a:t>
            </a:r>
          </a:p>
        </p:txBody>
      </p:sp>
      <p:sp>
        <p:nvSpPr>
          <p:cNvPr id="13" name="TextBox 12"/>
          <p:cNvSpPr txBox="1"/>
          <p:nvPr/>
        </p:nvSpPr>
        <p:spPr>
          <a:xfrm>
            <a:off x="3142185" y="2661757"/>
            <a:ext cx="4537095" cy="525992"/>
          </a:xfrm>
          <a:prstGeom prst="rect">
            <a:avLst/>
          </a:prstGeom>
          <a:noFill/>
        </p:spPr>
        <p:txBody>
          <a:bodyPr wrap="square" lIns="68595" tIns="34297" rIns="68595" bIns="34297" rtlCol="0">
            <a:spAutoFit/>
          </a:bodyPr>
          <a:lstStyle/>
          <a:p>
            <a:pPr>
              <a:lnSpc>
                <a:spcPct val="130000"/>
              </a:lnSpc>
            </a:pPr>
            <a:r>
              <a:rPr lang="zh-CN" altLang="en-US" sz="1200" dirty="0">
                <a:solidFill>
                  <a:schemeClr val="tx1">
                    <a:lumMod val="50000"/>
                    <a:lumOff val="50000"/>
                  </a:schemeClr>
                </a:solidFill>
                <a:latin typeface="微软雅黑"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50000"/>
                  <a:lumOff val="50000"/>
                </a:schemeClr>
              </a:solidFill>
              <a:latin typeface="微软雅黑" pitchFamily="34" charset="-122"/>
            </a:endParaRPr>
          </a:p>
        </p:txBody>
      </p:sp>
      <p:sp>
        <p:nvSpPr>
          <p:cNvPr id="14" name="矩形 13"/>
          <p:cNvSpPr/>
          <p:nvPr/>
        </p:nvSpPr>
        <p:spPr>
          <a:xfrm>
            <a:off x="2980146" y="3722155"/>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5" name="矩形 14"/>
          <p:cNvSpPr/>
          <p:nvPr/>
        </p:nvSpPr>
        <p:spPr>
          <a:xfrm>
            <a:off x="3604114" y="3561857"/>
            <a:ext cx="3515183" cy="3476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latin typeface="微软雅黑" pitchFamily="34" charset="-122"/>
                <a:ea typeface="微软雅黑" pitchFamily="34" charset="-122"/>
              </a:rPr>
              <a:t>点击添加标题</a:t>
            </a:r>
          </a:p>
        </p:txBody>
      </p:sp>
      <p:sp>
        <p:nvSpPr>
          <p:cNvPr id="16" name="TextBox 15"/>
          <p:cNvSpPr txBox="1"/>
          <p:nvPr/>
        </p:nvSpPr>
        <p:spPr>
          <a:xfrm>
            <a:off x="3142185" y="4011907"/>
            <a:ext cx="4537095" cy="525992"/>
          </a:xfrm>
          <a:prstGeom prst="rect">
            <a:avLst/>
          </a:prstGeom>
          <a:noFill/>
        </p:spPr>
        <p:txBody>
          <a:bodyPr wrap="square" lIns="68595" tIns="34297" rIns="68595" bIns="34297" rtlCol="0">
            <a:spAutoFit/>
          </a:bodyPr>
          <a:lstStyle/>
          <a:p>
            <a:pPr>
              <a:lnSpc>
                <a:spcPct val="130000"/>
              </a:lnSpc>
            </a:pPr>
            <a:r>
              <a:rPr lang="zh-CN" altLang="en-US" sz="1200" dirty="0">
                <a:solidFill>
                  <a:schemeClr val="tx1">
                    <a:lumMod val="50000"/>
                    <a:lumOff val="50000"/>
                  </a:schemeClr>
                </a:solidFill>
                <a:latin typeface="微软雅黑"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50000"/>
                  <a:lumOff val="50000"/>
                </a:schemeClr>
              </a:solidFill>
              <a:latin typeface="微软雅黑" pitchFamily="34" charset="-122"/>
            </a:endParaRPr>
          </a:p>
        </p:txBody>
      </p:sp>
    </p:spTree>
    <p:extLst>
      <p:ext uri="{BB962C8B-B14F-4D97-AF65-F5344CB8AC3E}">
        <p14:creationId xmlns:p14="http://schemas.microsoft.com/office/powerpoint/2010/main" val="486121955"/>
      </p:ext>
    </p:extLst>
  </p:cSld>
  <p:clrMapOvr>
    <a:masterClrMapping/>
  </p:clrMapOvr>
  <p:transition spd="med"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000"/>
                                </p:stCondLst>
                                <p:childTnLst>
                                  <p:par>
                                    <p:cTn id="27" presetID="16" presetClass="entr" presetSubtype="37"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outVertical)">
                                          <p:cBhvr>
                                            <p:cTn id="29" dur="500"/>
                                            <p:tgtEl>
                                              <p:spTgt spid="5"/>
                                            </p:tgtEl>
                                          </p:cBhvr>
                                        </p:animEffect>
                                      </p:childTnLst>
                                    </p:cTn>
                                  </p:par>
                                </p:childTnLst>
                              </p:cTn>
                            </p:par>
                            <p:par>
                              <p:cTn id="30" fill="hold">
                                <p:stCondLst>
                                  <p:cond delay="250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14:bounceEnd="50000">
                                          <p:cBhvr additive="base">
                                            <p:cTn id="33"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75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25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75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750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00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8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5" grpId="0" animBg="1"/>
          <p:bldP spid="6" grpId="0" animBg="1"/>
          <p:bldP spid="10" grpId="0"/>
          <p:bldP spid="10" grpId="1"/>
          <p:bldP spid="11" grpId="0" animBg="1"/>
          <p:bldP spid="12" grpId="0" animBg="1"/>
          <p:bldP spid="13" grpId="0"/>
          <p:bldP spid="13" grpId="1"/>
          <p:bldP spid="14" grpId="0" animBg="1"/>
          <p:bldP spid="15" grpId="0" animBg="1"/>
          <p:bldP spid="16" grpId="0"/>
          <p:bldP spid="1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000"/>
                                </p:stCondLst>
                                <p:childTnLst>
                                  <p:par>
                                    <p:cTn id="27" presetID="16" presetClass="entr" presetSubtype="37"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outVertical)">
                                          <p:cBhvr>
                                            <p:cTn id="29" dur="500"/>
                                            <p:tgtEl>
                                              <p:spTgt spid="5"/>
                                            </p:tgtEl>
                                          </p:cBhvr>
                                        </p:animEffect>
                                      </p:childTnLst>
                                    </p:cTn>
                                  </p:par>
                                </p:childTnLst>
                              </p:cTn>
                            </p:par>
                            <p:par>
                              <p:cTn id="30" fill="hold">
                                <p:stCondLst>
                                  <p:cond delay="2500"/>
                                </p:stCondLst>
                                <p:childTnLst>
                                  <p:par>
                                    <p:cTn id="31" presetID="2" presetClass="entr" presetSubtype="1"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75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25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75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750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00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8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 grpId="0" animBg="1"/>
          <p:bldP spid="5" grpId="0" animBg="1"/>
          <p:bldP spid="6" grpId="0" animBg="1"/>
          <p:bldP spid="10" grpId="0"/>
          <p:bldP spid="10" grpId="1"/>
          <p:bldP spid="11" grpId="0" animBg="1"/>
          <p:bldP spid="12" grpId="0" animBg="1"/>
          <p:bldP spid="13" grpId="0"/>
          <p:bldP spid="13" grpId="1"/>
          <p:bldP spid="14" grpId="0" animBg="1"/>
          <p:bldP spid="15" grpId="0" animBg="1"/>
          <p:bldP spid="16" grpId="0"/>
          <p:bldP spid="16" grpId="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组合 3"/>
          <p:cNvGrpSpPr/>
          <p:nvPr/>
        </p:nvGrpSpPr>
        <p:grpSpPr>
          <a:xfrm>
            <a:off x="825759" y="1329822"/>
            <a:ext cx="1658494" cy="740511"/>
            <a:chOff x="465719" y="1295954"/>
            <a:chExt cx="1658494" cy="740511"/>
          </a:xfrm>
        </p:grpSpPr>
        <p:sp>
          <p:nvSpPr>
            <p:cNvPr id="5"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a:latin typeface="+mn-ea"/>
              </a:endParaRPr>
            </a:p>
          </p:txBody>
        </p:sp>
        <p:sp>
          <p:nvSpPr>
            <p:cNvPr id="6"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a:off x="2661159" y="1502020"/>
            <a:ext cx="6087305" cy="543431"/>
          </a:xfrm>
          <a:prstGeom prst="rect">
            <a:avLst/>
          </a:prstGeom>
          <a:noFill/>
        </p:spPr>
        <p:txBody>
          <a:bodyPr wrap="square" lIns="86371" tIns="43186" rIns="86371" bIns="43186" rtlCol="0">
            <a:spAutoFit/>
          </a:bodyPr>
          <a:lstStyle/>
          <a:p>
            <a:pPr>
              <a:lnSpc>
                <a:spcPct val="150000"/>
              </a:lnSpc>
            </a:pPr>
            <a:r>
              <a:rPr lang="zh-CN" altLang="en-US" sz="1050" dirty="0">
                <a:solidFill>
                  <a:schemeClr val="tx1">
                    <a:lumMod val="65000"/>
                    <a:lumOff val="35000"/>
                  </a:schemeClr>
                </a:solidFill>
                <a:latin typeface="+mn-ea"/>
              </a:rPr>
              <a:t>单击此处添加文本单击此处添加文本 单击此处添加文本单击此处添加文本单击此处添加文本</a:t>
            </a:r>
            <a:endParaRPr lang="en-US" altLang="zh-CN" sz="1050" dirty="0">
              <a:solidFill>
                <a:schemeClr val="tx1">
                  <a:lumMod val="65000"/>
                  <a:lumOff val="35000"/>
                </a:schemeClr>
              </a:solidFill>
              <a:latin typeface="+mn-ea"/>
            </a:endParaRPr>
          </a:p>
          <a:p>
            <a:pPr>
              <a:lnSpc>
                <a:spcPct val="150000"/>
              </a:lnSpc>
            </a:pPr>
            <a:r>
              <a:rPr lang="zh-CN" altLang="en-US" sz="1050" dirty="0">
                <a:solidFill>
                  <a:schemeClr val="tx1">
                    <a:lumMod val="65000"/>
                    <a:lumOff val="35000"/>
                  </a:schemeClr>
                </a:solidFill>
                <a:latin typeface="+mn-ea"/>
              </a:rPr>
              <a:t>单击此处添加文本单击此处添加文本单击此处添加文本 单击此处添加文本单击此处添加文本</a:t>
            </a:r>
            <a:endParaRPr lang="en-US" altLang="zh-CN" sz="1050" dirty="0">
              <a:solidFill>
                <a:schemeClr val="tx1">
                  <a:lumMod val="65000"/>
                  <a:lumOff val="35000"/>
                </a:schemeClr>
              </a:solidFill>
              <a:latin typeface="+mn-ea"/>
            </a:endParaRPr>
          </a:p>
        </p:txBody>
      </p:sp>
      <p:sp>
        <p:nvSpPr>
          <p:cNvPr id="8" name="TextBox 7"/>
          <p:cNvSpPr txBox="1"/>
          <p:nvPr/>
        </p:nvSpPr>
        <p:spPr>
          <a:xfrm>
            <a:off x="2544093" y="1237466"/>
            <a:ext cx="2664296" cy="303929"/>
          </a:xfrm>
          <a:prstGeom prst="rect">
            <a:avLst/>
          </a:prstGeom>
          <a:noFill/>
        </p:spPr>
        <p:txBody>
          <a:bodyPr wrap="square" lIns="57150" tIns="28575" rIns="57150" bIns="28575" rtlCol="0">
            <a:spAutoFit/>
          </a:bodyPr>
          <a:lstStyle/>
          <a:p>
            <a:r>
              <a:rPr lang="zh-CN" altLang="zh-CN" sz="1600" b="1" dirty="0">
                <a:solidFill>
                  <a:schemeClr val="accent3"/>
                </a:solidFill>
              </a:rPr>
              <a:t>（一）</a:t>
            </a:r>
            <a:r>
              <a:rPr lang="zh-CN" altLang="en-US" sz="1600" b="1" dirty="0">
                <a:solidFill>
                  <a:schemeClr val="accent3"/>
                </a:solidFill>
              </a:rPr>
              <a:t>单击填加标题</a:t>
            </a:r>
          </a:p>
        </p:txBody>
      </p:sp>
      <p:grpSp>
        <p:nvGrpSpPr>
          <p:cNvPr id="9" name="组合 8"/>
          <p:cNvGrpSpPr/>
          <p:nvPr/>
        </p:nvGrpSpPr>
        <p:grpSpPr>
          <a:xfrm>
            <a:off x="825759" y="3524014"/>
            <a:ext cx="1658494" cy="775928"/>
            <a:chOff x="465719" y="3291830"/>
            <a:chExt cx="1658494" cy="740511"/>
          </a:xfrm>
        </p:grpSpPr>
        <p:sp>
          <p:nvSpPr>
            <p:cNvPr id="10"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2"/>
            </a:solidFill>
            <a:ln>
              <a:noFill/>
            </a:ln>
            <a:effectLst/>
          </p:spPr>
          <p:txBody>
            <a:bodyPr wrap="none" anchor="ctr"/>
            <a:lstStyle/>
            <a:p>
              <a:endParaRPr lang="en-US">
                <a:latin typeface="+mn-ea"/>
              </a:endParaRP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Box 11"/>
          <p:cNvSpPr txBox="1"/>
          <p:nvPr/>
        </p:nvSpPr>
        <p:spPr>
          <a:xfrm>
            <a:off x="2661159" y="2638251"/>
            <a:ext cx="6087305" cy="543431"/>
          </a:xfrm>
          <a:prstGeom prst="rect">
            <a:avLst/>
          </a:prstGeom>
          <a:noFill/>
        </p:spPr>
        <p:txBody>
          <a:bodyPr wrap="square" lIns="86371" tIns="43186" rIns="86371" bIns="43186" rtlCol="0">
            <a:spAutoFit/>
          </a:bodyPr>
          <a:lstStyle/>
          <a:p>
            <a:pPr>
              <a:lnSpc>
                <a:spcPct val="150000"/>
              </a:lnSpc>
            </a:pPr>
            <a:r>
              <a:rPr lang="zh-CN" altLang="en-US" sz="1050" dirty="0">
                <a:solidFill>
                  <a:schemeClr val="tx1">
                    <a:lumMod val="65000"/>
                    <a:lumOff val="35000"/>
                  </a:schemeClr>
                </a:solidFill>
                <a:latin typeface="+mn-ea"/>
              </a:rPr>
              <a:t>单击此处添加文本单击此处添加文本 单击此处添加文本单击此处添加文本单击此处添加文本</a:t>
            </a:r>
            <a:endParaRPr lang="en-US" altLang="zh-CN" sz="1050" dirty="0">
              <a:solidFill>
                <a:schemeClr val="tx1">
                  <a:lumMod val="65000"/>
                  <a:lumOff val="35000"/>
                </a:schemeClr>
              </a:solidFill>
              <a:latin typeface="+mn-ea"/>
            </a:endParaRPr>
          </a:p>
          <a:p>
            <a:pPr>
              <a:lnSpc>
                <a:spcPct val="150000"/>
              </a:lnSpc>
            </a:pPr>
            <a:r>
              <a:rPr lang="zh-CN" altLang="en-US" sz="1050" dirty="0">
                <a:solidFill>
                  <a:schemeClr val="tx1">
                    <a:lumMod val="65000"/>
                    <a:lumOff val="35000"/>
                  </a:schemeClr>
                </a:solidFill>
                <a:latin typeface="+mn-ea"/>
              </a:rPr>
              <a:t>单击此处添加文本单击此处添加文本单击此处添加文本 单击此处添加文本单击此处添加文本</a:t>
            </a:r>
            <a:endParaRPr lang="en-US" altLang="zh-CN" sz="1050" dirty="0">
              <a:solidFill>
                <a:schemeClr val="tx1">
                  <a:lumMod val="65000"/>
                  <a:lumOff val="35000"/>
                </a:schemeClr>
              </a:solidFill>
              <a:latin typeface="+mn-ea"/>
            </a:endParaRPr>
          </a:p>
        </p:txBody>
      </p:sp>
      <p:sp>
        <p:nvSpPr>
          <p:cNvPr id="13" name="TextBox 12"/>
          <p:cNvSpPr txBox="1"/>
          <p:nvPr/>
        </p:nvSpPr>
        <p:spPr>
          <a:xfrm>
            <a:off x="2544093" y="2373697"/>
            <a:ext cx="2664296" cy="303929"/>
          </a:xfrm>
          <a:prstGeom prst="rect">
            <a:avLst/>
          </a:prstGeom>
          <a:noFill/>
        </p:spPr>
        <p:txBody>
          <a:bodyPr wrap="square" lIns="57150" tIns="28575" rIns="57150" bIns="28575" rtlCol="0">
            <a:spAutoFit/>
          </a:bodyPr>
          <a:lstStyle/>
          <a:p>
            <a:r>
              <a:rPr lang="zh-CN" altLang="zh-CN" sz="1600" b="1" dirty="0">
                <a:solidFill>
                  <a:schemeClr val="accent5"/>
                </a:solidFill>
              </a:rPr>
              <a:t>（</a:t>
            </a:r>
            <a:r>
              <a:rPr lang="zh-CN" altLang="en-US" sz="1600" b="1" dirty="0">
                <a:solidFill>
                  <a:schemeClr val="accent5"/>
                </a:solidFill>
              </a:rPr>
              <a:t>二</a:t>
            </a:r>
            <a:r>
              <a:rPr lang="zh-CN" altLang="zh-CN" sz="1600" b="1" dirty="0">
                <a:solidFill>
                  <a:schemeClr val="accent5"/>
                </a:solidFill>
              </a:rPr>
              <a:t>）</a:t>
            </a:r>
            <a:r>
              <a:rPr lang="zh-CN" altLang="en-US" sz="1600" b="1" dirty="0">
                <a:solidFill>
                  <a:schemeClr val="accent5"/>
                </a:solidFill>
              </a:rPr>
              <a:t>单击填加标题</a:t>
            </a:r>
          </a:p>
        </p:txBody>
      </p:sp>
      <p:sp>
        <p:nvSpPr>
          <p:cNvPr id="14" name="TextBox 13"/>
          <p:cNvSpPr txBox="1"/>
          <p:nvPr/>
        </p:nvSpPr>
        <p:spPr>
          <a:xfrm>
            <a:off x="2661159" y="3734268"/>
            <a:ext cx="6087305" cy="543431"/>
          </a:xfrm>
          <a:prstGeom prst="rect">
            <a:avLst/>
          </a:prstGeom>
          <a:noFill/>
        </p:spPr>
        <p:txBody>
          <a:bodyPr wrap="square" lIns="86371" tIns="43186" rIns="86371" bIns="43186" rtlCol="0">
            <a:spAutoFit/>
          </a:bodyPr>
          <a:lstStyle/>
          <a:p>
            <a:pPr>
              <a:lnSpc>
                <a:spcPct val="150000"/>
              </a:lnSpc>
            </a:pPr>
            <a:r>
              <a:rPr lang="zh-CN" altLang="en-US" sz="1050" dirty="0">
                <a:solidFill>
                  <a:schemeClr val="tx1">
                    <a:lumMod val="65000"/>
                    <a:lumOff val="35000"/>
                  </a:schemeClr>
                </a:solidFill>
                <a:latin typeface="+mn-ea"/>
              </a:rPr>
              <a:t>单击此处添加文本单击此处添加文本 单击此处添加文本单击此处添加文本单击此处添加文本</a:t>
            </a:r>
            <a:endParaRPr lang="en-US" altLang="zh-CN" sz="1050" dirty="0">
              <a:solidFill>
                <a:schemeClr val="tx1">
                  <a:lumMod val="65000"/>
                  <a:lumOff val="35000"/>
                </a:schemeClr>
              </a:solidFill>
              <a:latin typeface="+mn-ea"/>
            </a:endParaRPr>
          </a:p>
          <a:p>
            <a:pPr>
              <a:lnSpc>
                <a:spcPct val="150000"/>
              </a:lnSpc>
            </a:pPr>
            <a:r>
              <a:rPr lang="zh-CN" altLang="en-US" sz="1050" dirty="0">
                <a:solidFill>
                  <a:schemeClr val="tx1">
                    <a:lumMod val="65000"/>
                    <a:lumOff val="35000"/>
                  </a:schemeClr>
                </a:solidFill>
                <a:latin typeface="+mn-ea"/>
              </a:rPr>
              <a:t>单击此处添加文本单击此处添加文本单击此处添加文本 单击此处添加文本单击此处添加文本</a:t>
            </a:r>
            <a:endParaRPr lang="en-US" altLang="zh-CN" sz="1050" dirty="0">
              <a:solidFill>
                <a:schemeClr val="tx1">
                  <a:lumMod val="65000"/>
                  <a:lumOff val="35000"/>
                </a:schemeClr>
              </a:solidFill>
              <a:latin typeface="+mn-ea"/>
            </a:endParaRPr>
          </a:p>
        </p:txBody>
      </p:sp>
      <p:sp>
        <p:nvSpPr>
          <p:cNvPr id="15" name="TextBox 14"/>
          <p:cNvSpPr txBox="1"/>
          <p:nvPr/>
        </p:nvSpPr>
        <p:spPr>
          <a:xfrm>
            <a:off x="2544093" y="3469714"/>
            <a:ext cx="2664296" cy="303929"/>
          </a:xfrm>
          <a:prstGeom prst="rect">
            <a:avLst/>
          </a:prstGeom>
          <a:noFill/>
        </p:spPr>
        <p:txBody>
          <a:bodyPr wrap="square" lIns="57150" tIns="28575" rIns="57150" bIns="28575" rtlCol="0">
            <a:spAutoFit/>
          </a:bodyPr>
          <a:lstStyle/>
          <a:p>
            <a:r>
              <a:rPr lang="zh-CN" altLang="zh-CN" sz="1600" b="1" dirty="0">
                <a:solidFill>
                  <a:schemeClr val="accent2"/>
                </a:solidFill>
              </a:rPr>
              <a:t>（</a:t>
            </a:r>
            <a:r>
              <a:rPr lang="zh-CN" altLang="en-US" sz="1600" b="1" dirty="0">
                <a:solidFill>
                  <a:schemeClr val="accent2"/>
                </a:solidFill>
              </a:rPr>
              <a:t>三</a:t>
            </a:r>
            <a:r>
              <a:rPr lang="zh-CN" altLang="zh-CN" sz="1600" b="1" dirty="0">
                <a:solidFill>
                  <a:schemeClr val="accent2"/>
                </a:solidFill>
              </a:rPr>
              <a:t>）</a:t>
            </a:r>
            <a:r>
              <a:rPr lang="zh-CN" altLang="en-US" sz="1600" b="1" dirty="0">
                <a:solidFill>
                  <a:schemeClr val="accent2"/>
                </a:solidFill>
              </a:rPr>
              <a:t>单击填加标题</a:t>
            </a:r>
          </a:p>
        </p:txBody>
      </p:sp>
      <p:grpSp>
        <p:nvGrpSpPr>
          <p:cNvPr id="16" name="Group 4"/>
          <p:cNvGrpSpPr/>
          <p:nvPr/>
        </p:nvGrpSpPr>
        <p:grpSpPr>
          <a:xfrm>
            <a:off x="825759" y="2427599"/>
            <a:ext cx="1658494" cy="775186"/>
            <a:chOff x="1372486" y="3793072"/>
            <a:chExt cx="6146978" cy="2804667"/>
          </a:xfrm>
        </p:grpSpPr>
        <p:sp>
          <p:nvSpPr>
            <p:cNvPr id="17"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5"/>
            </a:solidFill>
            <a:ln>
              <a:noFill/>
            </a:ln>
            <a:effectLst/>
          </p:spPr>
          <p:txBody>
            <a:bodyPr wrap="none" anchor="ctr"/>
            <a:lstStyle/>
            <a:p>
              <a:endParaRPr lang="en-US">
                <a:latin typeface="+mn-ea"/>
              </a:endParaRPr>
            </a:p>
          </p:txBody>
        </p:sp>
        <p:grpSp>
          <p:nvGrpSpPr>
            <p:cNvPr id="18" name="Group 2"/>
            <p:cNvGrpSpPr>
              <a:grpSpLocks/>
            </p:cNvGrpSpPr>
            <p:nvPr/>
          </p:nvGrpSpPr>
          <p:grpSpPr bwMode="auto">
            <a:xfrm>
              <a:off x="3531959" y="4060393"/>
              <a:ext cx="1906518" cy="1888205"/>
              <a:chOff x="1569458" y="688424"/>
              <a:chExt cx="334962" cy="331788"/>
            </a:xfrm>
            <a:solidFill>
              <a:schemeClr val="bg1"/>
            </a:solidFill>
          </p:grpSpPr>
          <p:sp>
            <p:nvSpPr>
              <p:cNvPr id="19"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20"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21"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2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2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sp>
            <p:nvSpPr>
              <p:cNvPr id="2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latin typeface="+mn-ea"/>
                </a:endParaRPr>
              </a:p>
            </p:txBody>
          </p:sp>
        </p:grpSp>
      </p:grpSp>
    </p:spTree>
    <p:extLst>
      <p:ext uri="{BB962C8B-B14F-4D97-AF65-F5344CB8AC3E}">
        <p14:creationId xmlns:p14="http://schemas.microsoft.com/office/powerpoint/2010/main" val="1357839426"/>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 presetClass="entr" presetSubtype="8" decel="10000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750"/>
                                        <p:tgtEl>
                                          <p:spTgt spid="7"/>
                                        </p:tgtEl>
                                      </p:cBhvr>
                                    </p:animEffect>
                                  </p:childTnLst>
                                </p:cTn>
                              </p:par>
                            </p:childTnLst>
                          </p:cTn>
                        </p:par>
                        <p:par>
                          <p:cTn id="25" fill="hold">
                            <p:stCondLst>
                              <p:cond delay="2750"/>
                            </p:stCondLst>
                            <p:childTnLst>
                              <p:par>
                                <p:cTn id="26" presetID="2" presetClass="entr" presetSubtype="8" decel="10000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childTnLst>
                          </p:cTn>
                        </p:par>
                        <p:par>
                          <p:cTn id="30" fill="hold">
                            <p:stCondLst>
                              <p:cond delay="325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375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750"/>
                                        <p:tgtEl>
                                          <p:spTgt spid="12"/>
                                        </p:tgtEl>
                                      </p:cBhvr>
                                    </p:animEffect>
                                  </p:childTnLst>
                                </p:cTn>
                              </p:par>
                            </p:childTnLst>
                          </p:cTn>
                        </p:par>
                        <p:par>
                          <p:cTn id="38" fill="hold">
                            <p:stCondLst>
                              <p:cond delay="4500"/>
                            </p:stCondLst>
                            <p:childTnLst>
                              <p:par>
                                <p:cTn id="39" presetID="2" presetClass="entr" presetSubtype="8" decel="10000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0-#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par>
                          <p:cTn id="47" fill="hold">
                            <p:stCondLst>
                              <p:cond delay="55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7" grpId="0"/>
      <p:bldP spid="8" grpId="0"/>
      <p:bldP spid="12" grpId="0"/>
      <p:bldP spid="13" grpId="0"/>
      <p:bldP spid="14"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组合 3"/>
          <p:cNvGrpSpPr/>
          <p:nvPr/>
        </p:nvGrpSpPr>
        <p:grpSpPr>
          <a:xfrm>
            <a:off x="2013323" y="1540161"/>
            <a:ext cx="1511085" cy="1509370"/>
            <a:chOff x="5305424" y="2638424"/>
            <a:chExt cx="1579563" cy="1577975"/>
          </a:xfrm>
          <a:solidFill>
            <a:srgbClr val="000000">
              <a:alpha val="60000"/>
            </a:srgbClr>
          </a:solidFill>
        </p:grpSpPr>
        <p:sp>
          <p:nvSpPr>
            <p:cNvPr id="5"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ffectLst/>
              </a:endParaRPr>
            </a:p>
          </p:txBody>
        </p:sp>
        <p:sp>
          <p:nvSpPr>
            <p:cNvPr id="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ffectLst/>
              </a:endParaRPr>
            </a:p>
          </p:txBody>
        </p:sp>
      </p:grpSp>
      <p:grpSp>
        <p:nvGrpSpPr>
          <p:cNvPr id="7" name="组合 6"/>
          <p:cNvGrpSpPr/>
          <p:nvPr/>
        </p:nvGrpSpPr>
        <p:grpSpPr>
          <a:xfrm>
            <a:off x="2929988" y="2455355"/>
            <a:ext cx="1896829" cy="1893545"/>
            <a:chOff x="5102225" y="2441575"/>
            <a:chExt cx="1982788" cy="1979613"/>
          </a:xfrm>
          <a:solidFill>
            <a:srgbClr val="000000">
              <a:alpha val="60000"/>
            </a:srgbClr>
          </a:solidFill>
          <a:effectLst/>
        </p:grpSpPr>
        <p:sp>
          <p:nvSpPr>
            <p:cNvPr id="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4548900" y="2099272"/>
            <a:ext cx="1243798" cy="1261857"/>
            <a:chOff x="5803900" y="2852738"/>
            <a:chExt cx="1300163" cy="1319212"/>
          </a:xfrm>
          <a:solidFill>
            <a:srgbClr val="000000">
              <a:alpha val="60000"/>
            </a:srgbClr>
          </a:solidFill>
          <a:effectLst/>
        </p:grpSpPr>
        <p:sp>
          <p:nvSpPr>
            <p:cNvPr id="1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4"/>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5619590" y="2330080"/>
            <a:ext cx="1511085" cy="1509370"/>
            <a:chOff x="5305425" y="2638425"/>
            <a:chExt cx="1579563" cy="1577975"/>
          </a:xfrm>
          <a:solidFill>
            <a:srgbClr val="000000">
              <a:alpha val="60000"/>
            </a:srgbClr>
          </a:solidFill>
          <a:effectLst/>
        </p:grpSpPr>
        <p:sp>
          <p:nvSpPr>
            <p:cNvPr id="1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5"/>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TextBox 15"/>
          <p:cNvSpPr txBox="1"/>
          <p:nvPr/>
        </p:nvSpPr>
        <p:spPr>
          <a:xfrm>
            <a:off x="393543" y="2425189"/>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50000"/>
                  <a:lumOff val="50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17" name="矩形 16"/>
          <p:cNvSpPr/>
          <p:nvPr/>
        </p:nvSpPr>
        <p:spPr>
          <a:xfrm>
            <a:off x="2169203" y="1148499"/>
            <a:ext cx="1199327" cy="300083"/>
          </a:xfrm>
          <a:prstGeom prst="rect">
            <a:avLst/>
          </a:prstGeom>
        </p:spPr>
        <p:txBody>
          <a:bodyPr wrap="square" lIns="68580" tIns="34290" rIns="68580" bIns="34290">
            <a:spAutoFit/>
          </a:bodyPr>
          <a:lstStyle/>
          <a:p>
            <a:pPr algn="ctr"/>
            <a:r>
              <a:rPr lang="zh-CN" altLang="en-US" sz="1500" b="1" dirty="0">
                <a:solidFill>
                  <a:schemeClr val="accent2"/>
                </a:solidFill>
                <a:latin typeface="微软雅黑" pitchFamily="34" charset="-122"/>
                <a:ea typeface="微软雅黑" pitchFamily="34" charset="-122"/>
                <a:cs typeface="华文黑体" pitchFamily="2" charset="-122"/>
              </a:rPr>
              <a:t>添加标题</a:t>
            </a:r>
            <a:endParaRPr lang="en-US" altLang="zh-CN" b="1" dirty="0">
              <a:solidFill>
                <a:schemeClr val="accent2"/>
              </a:solidFill>
              <a:latin typeface="微软雅黑" pitchFamily="34" charset="-122"/>
              <a:ea typeface="微软雅黑" pitchFamily="34" charset="-122"/>
              <a:cs typeface="华文黑体" pitchFamily="2" charset="-122"/>
            </a:endParaRPr>
          </a:p>
        </p:txBody>
      </p:sp>
      <p:sp>
        <p:nvSpPr>
          <p:cNvPr id="18" name="TextBox 17"/>
          <p:cNvSpPr txBox="1"/>
          <p:nvPr/>
        </p:nvSpPr>
        <p:spPr>
          <a:xfrm>
            <a:off x="1170638" y="3288107"/>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50000"/>
                  <a:lumOff val="50000"/>
                </a:schemeClr>
              </a:solidFill>
              <a:latin typeface="微软雅黑" pitchFamily="34" charset="-122"/>
              <a:ea typeface="微软雅黑" pitchFamily="34" charset="-122"/>
              <a:cs typeface="华文黑体" pitchFamily="2" charset="-122"/>
            </a:endParaRPr>
          </a:p>
          <a:p>
            <a:r>
              <a:rPr lang="zh-CN" altLang="en-US" sz="110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19" name="矩形 18"/>
          <p:cNvSpPr/>
          <p:nvPr/>
        </p:nvSpPr>
        <p:spPr>
          <a:xfrm>
            <a:off x="3278740" y="4503915"/>
            <a:ext cx="1199327" cy="300083"/>
          </a:xfrm>
          <a:prstGeom prst="rect">
            <a:avLst/>
          </a:prstGeom>
        </p:spPr>
        <p:txBody>
          <a:bodyPr wrap="square" lIns="68580" tIns="34290" rIns="68580" bIns="34290">
            <a:spAutoFit/>
          </a:bodyPr>
          <a:lstStyle/>
          <a:p>
            <a:pPr algn="ctr"/>
            <a:r>
              <a:rPr lang="zh-CN" altLang="en-US" sz="1500" b="1" dirty="0">
                <a:solidFill>
                  <a:schemeClr val="accent3"/>
                </a:solidFill>
                <a:latin typeface="微软雅黑" pitchFamily="34" charset="-122"/>
                <a:ea typeface="微软雅黑" pitchFamily="34" charset="-122"/>
                <a:cs typeface="华文黑体" pitchFamily="2" charset="-122"/>
              </a:rPr>
              <a:t>添加标题</a:t>
            </a:r>
            <a:endParaRPr lang="en-US" altLang="zh-CN" b="1" dirty="0">
              <a:solidFill>
                <a:schemeClr val="accent3"/>
              </a:solidFill>
              <a:latin typeface="微软雅黑" pitchFamily="34" charset="-122"/>
              <a:ea typeface="微软雅黑" pitchFamily="34" charset="-122"/>
              <a:cs typeface="华文黑体" pitchFamily="2" charset="-122"/>
            </a:endParaRPr>
          </a:p>
        </p:txBody>
      </p:sp>
      <p:sp>
        <p:nvSpPr>
          <p:cNvPr id="20" name="TextBox 19"/>
          <p:cNvSpPr txBox="1"/>
          <p:nvPr/>
        </p:nvSpPr>
        <p:spPr>
          <a:xfrm>
            <a:off x="6306634" y="1710245"/>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50000"/>
                  <a:lumOff val="50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21" name="矩形 20"/>
          <p:cNvSpPr/>
          <p:nvPr/>
        </p:nvSpPr>
        <p:spPr>
          <a:xfrm>
            <a:off x="4571135" y="1693104"/>
            <a:ext cx="1199327" cy="300083"/>
          </a:xfrm>
          <a:prstGeom prst="rect">
            <a:avLst/>
          </a:prstGeom>
        </p:spPr>
        <p:txBody>
          <a:bodyPr wrap="square" lIns="68580" tIns="34290" rIns="68580" bIns="34290">
            <a:spAutoFit/>
          </a:bodyPr>
          <a:lstStyle/>
          <a:p>
            <a:pPr algn="ctr"/>
            <a:r>
              <a:rPr lang="zh-CN" altLang="en-US" sz="1500" b="1" dirty="0">
                <a:solidFill>
                  <a:schemeClr val="accent4"/>
                </a:solidFill>
                <a:latin typeface="微软雅黑" pitchFamily="34" charset="-122"/>
                <a:ea typeface="微软雅黑" pitchFamily="34" charset="-122"/>
                <a:cs typeface="华文黑体" pitchFamily="2" charset="-122"/>
              </a:rPr>
              <a:t>添加标题</a:t>
            </a:r>
            <a:endParaRPr lang="en-US" altLang="zh-CN" b="1" dirty="0">
              <a:solidFill>
                <a:schemeClr val="accent4"/>
              </a:solidFill>
              <a:latin typeface="微软雅黑" pitchFamily="34" charset="-122"/>
              <a:ea typeface="微软雅黑" pitchFamily="34" charset="-122"/>
              <a:cs typeface="华文黑体" pitchFamily="2" charset="-122"/>
            </a:endParaRPr>
          </a:p>
        </p:txBody>
      </p:sp>
      <p:sp>
        <p:nvSpPr>
          <p:cNvPr id="22" name="TextBox 21"/>
          <p:cNvSpPr txBox="1"/>
          <p:nvPr/>
        </p:nvSpPr>
        <p:spPr>
          <a:xfrm>
            <a:off x="7380677" y="3317379"/>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50000"/>
                  <a:lumOff val="50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3" name="矩形 22"/>
          <p:cNvSpPr/>
          <p:nvPr/>
        </p:nvSpPr>
        <p:spPr>
          <a:xfrm>
            <a:off x="5775470" y="3936267"/>
            <a:ext cx="1199327" cy="300083"/>
          </a:xfrm>
          <a:prstGeom prst="rect">
            <a:avLst/>
          </a:prstGeom>
        </p:spPr>
        <p:txBody>
          <a:bodyPr wrap="square" lIns="68580" tIns="34290" rIns="68580" bIns="34290">
            <a:spAutoFit/>
          </a:bodyPr>
          <a:lstStyle/>
          <a:p>
            <a:pPr algn="ctr"/>
            <a:r>
              <a:rPr lang="zh-CN" altLang="en-US" sz="1500" b="1" dirty="0">
                <a:solidFill>
                  <a:schemeClr val="accent5"/>
                </a:solidFill>
                <a:latin typeface="微软雅黑" pitchFamily="34" charset="-122"/>
                <a:ea typeface="微软雅黑" pitchFamily="34" charset="-122"/>
                <a:cs typeface="华文黑体" pitchFamily="2" charset="-122"/>
              </a:rPr>
              <a:t>添加标题</a:t>
            </a:r>
            <a:endParaRPr lang="en-US" altLang="zh-CN" b="1" dirty="0">
              <a:solidFill>
                <a:schemeClr val="accent5"/>
              </a:solidFill>
              <a:latin typeface="微软雅黑" pitchFamily="34" charset="-122"/>
              <a:ea typeface="微软雅黑" pitchFamily="34" charset="-122"/>
              <a:cs typeface="华文黑体" pitchFamily="2" charset="-122"/>
            </a:endParaRPr>
          </a:p>
        </p:txBody>
      </p:sp>
      <p:cxnSp>
        <p:nvCxnSpPr>
          <p:cNvPr id="24" name="肘形连接符 23"/>
          <p:cNvCxnSpPr/>
          <p:nvPr/>
        </p:nvCxnSpPr>
        <p:spPr>
          <a:xfrm rot="10800000" flipV="1">
            <a:off x="423212" y="2541210"/>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10800000">
            <a:off x="1218270" y="3328956"/>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rot="10800000" flipV="1">
            <a:off x="6966535" y="3361128"/>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0800000" flipV="1">
            <a:off x="5770464" y="1693105"/>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345577"/>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 presetClass="entr" presetSubtype="1" decel="10000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8" presetClass="emph" presetSubtype="0" repeatCount="indefinite" fill="hold" nodeType="withEffect">
                                  <p:stCondLst>
                                    <p:cond delay="0"/>
                                  </p:stCondLst>
                                  <p:childTnLst>
                                    <p:animRot by="-43200000">
                                      <p:cBhvr>
                                        <p:cTn id="18" dur="4000" fill="hold"/>
                                        <p:tgtEl>
                                          <p:spTgt spid="4"/>
                                        </p:tgtEl>
                                        <p:attrNameLst>
                                          <p:attrName>r</p:attrName>
                                        </p:attrNameLst>
                                      </p:cBhvr>
                                    </p:animRot>
                                  </p:childTnLst>
                                </p:cTn>
                              </p:par>
                              <p:par>
                                <p:cTn id="19" presetID="22" presetClass="entr" presetSubtype="2"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Effect transition="in" filter="wipe(right)">
                                      <p:cBhvr>
                                        <p:cTn id="21" dur="500"/>
                                        <p:tgtEl>
                                          <p:spTgt spid="24"/>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2" presetClass="entr" presetSubtype="1" decel="100000" fill="hold" nodeType="withEffect">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8" presetClass="emph" presetSubtype="0" repeatCount="indefinite" fill="hold" nodeType="withEffect">
                                  <p:stCondLst>
                                    <p:cond delay="500"/>
                                  </p:stCondLst>
                                  <p:childTnLst>
                                    <p:animRot by="43200000">
                                      <p:cBhvr>
                                        <p:cTn id="35" dur="3500" fill="hold"/>
                                        <p:tgtEl>
                                          <p:spTgt spid="7"/>
                                        </p:tgtEl>
                                        <p:attrNameLst>
                                          <p:attrName>r</p:attrName>
                                        </p:attrNameLst>
                                      </p:cBhvr>
                                    </p:animRot>
                                  </p:childTnLst>
                                </p:cTn>
                              </p:par>
                              <p:par>
                                <p:cTn id="36" presetID="22" presetClass="entr" presetSubtype="2" fill="hold" nodeType="withEffect">
                                  <p:stCondLst>
                                    <p:cond delay="1000"/>
                                  </p:stCondLst>
                                  <p:childTnLst>
                                    <p:set>
                                      <p:cBhvr>
                                        <p:cTn id="37" dur="1" fill="hold">
                                          <p:stCondLst>
                                            <p:cond delay="0"/>
                                          </p:stCondLst>
                                        </p:cTn>
                                        <p:tgtEl>
                                          <p:spTgt spid="25"/>
                                        </p:tgtEl>
                                        <p:attrNameLst>
                                          <p:attrName>style.visibility</p:attrName>
                                        </p:attrNameLst>
                                      </p:cBhvr>
                                      <p:to>
                                        <p:strVal val="visible"/>
                                      </p:to>
                                    </p:set>
                                    <p:animEffect transition="in" filter="wipe(right)">
                                      <p:cBhvr>
                                        <p:cTn id="38" dur="500"/>
                                        <p:tgtEl>
                                          <p:spTgt spid="25"/>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2" presetClass="entr" presetSubtype="1" decel="100000" fill="hold" nodeType="withEffect">
                                  <p:stCondLst>
                                    <p:cond delay="100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0-#ppt_h/2"/>
                                          </p:val>
                                        </p:tav>
                                        <p:tav tm="100000">
                                          <p:val>
                                            <p:strVal val="#ppt_y"/>
                                          </p:val>
                                        </p:tav>
                                      </p:tavLst>
                                    </p:anim>
                                  </p:childTnLst>
                                </p:cTn>
                              </p:par>
                              <p:par>
                                <p:cTn id="51" presetID="8" presetClass="emph" presetSubtype="0" repeatCount="indefinite" fill="hold" nodeType="withEffect">
                                  <p:stCondLst>
                                    <p:cond delay="1000"/>
                                  </p:stCondLst>
                                  <p:childTnLst>
                                    <p:animRot by="-43200000">
                                      <p:cBhvr>
                                        <p:cTn id="52" dur="3500" fill="hold"/>
                                        <p:tgtEl>
                                          <p:spTgt spid="10"/>
                                        </p:tgtEl>
                                        <p:attrNameLst>
                                          <p:attrName>r</p:attrName>
                                        </p:attrNameLst>
                                      </p:cBhvr>
                                    </p:animRot>
                                  </p:childTnLst>
                                </p:cTn>
                              </p:par>
                              <p:par>
                                <p:cTn id="53" presetID="22" presetClass="entr" presetSubtype="8" fill="hold" nodeType="withEffect">
                                  <p:stCondLst>
                                    <p:cond delay="150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par>
                                <p:cTn id="56" presetID="53" presetClass="entr" presetSubtype="16" fill="hold" grpId="0" nodeType="withEffect">
                                  <p:stCondLst>
                                    <p:cond delay="150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2" presetClass="entr" presetSubtype="1" decel="100000" fill="hold" nodeType="withEffect">
                                  <p:stCondLst>
                                    <p:cond delay="150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ppt_x"/>
                                          </p:val>
                                        </p:tav>
                                        <p:tav tm="100000">
                                          <p:val>
                                            <p:strVal val="#ppt_x"/>
                                          </p:val>
                                        </p:tav>
                                      </p:tavLst>
                                    </p:anim>
                                    <p:anim calcmode="lin" valueType="num">
                                      <p:cBhvr additive="base">
                                        <p:cTn id="67" dur="500" fill="hold"/>
                                        <p:tgtEl>
                                          <p:spTgt spid="13"/>
                                        </p:tgtEl>
                                        <p:attrNameLst>
                                          <p:attrName>ppt_y</p:attrName>
                                        </p:attrNameLst>
                                      </p:cBhvr>
                                      <p:tavLst>
                                        <p:tav tm="0">
                                          <p:val>
                                            <p:strVal val="0-#ppt_h/2"/>
                                          </p:val>
                                        </p:tav>
                                        <p:tav tm="100000">
                                          <p:val>
                                            <p:strVal val="#ppt_y"/>
                                          </p:val>
                                        </p:tav>
                                      </p:tavLst>
                                    </p:anim>
                                  </p:childTnLst>
                                </p:cTn>
                              </p:par>
                              <p:par>
                                <p:cTn id="68" presetID="8" presetClass="emph" presetSubtype="0" repeatCount="indefinite" fill="hold" nodeType="withEffect">
                                  <p:stCondLst>
                                    <p:cond delay="1500"/>
                                  </p:stCondLst>
                                  <p:childTnLst>
                                    <p:animRot by="43200000">
                                      <p:cBhvr>
                                        <p:cTn id="69" dur="3000" fill="hold"/>
                                        <p:tgtEl>
                                          <p:spTgt spid="13"/>
                                        </p:tgtEl>
                                        <p:attrNameLst>
                                          <p:attrName>r</p:attrName>
                                        </p:attrNameLst>
                                      </p:cBhvr>
                                    </p:animRot>
                                  </p:childTnLst>
                                </p:cTn>
                              </p:par>
                              <p:par>
                                <p:cTn id="70" presetID="22" presetClass="entr" presetSubtype="8" fill="hold" nodeType="withEffect">
                                  <p:stCondLst>
                                    <p:cond delay="200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par>
                                <p:cTn id="73" presetID="53" presetClass="entr" presetSubtype="16" fill="hold" grpId="0" nodeType="withEffect">
                                  <p:stCondLst>
                                    <p:cond delay="200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Effect transition="in" filter="fade">
                                      <p:cBhvr>
                                        <p:cTn id="77" dur="500"/>
                                        <p:tgtEl>
                                          <p:spTgt spid="22"/>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6" grpId="0"/>
      <p:bldP spid="17" grpId="0"/>
      <p:bldP spid="18" grpId="0"/>
      <p:bldP spid="19" grpId="0"/>
      <p:bldP spid="20" grpId="0"/>
      <p:bldP spid="21" grpId="0"/>
      <p:bldP spid="22" grpId="0"/>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Group 25"/>
          <p:cNvGrpSpPr/>
          <p:nvPr/>
        </p:nvGrpSpPr>
        <p:grpSpPr>
          <a:xfrm>
            <a:off x="0" y="1"/>
            <a:ext cx="9144000" cy="5143500"/>
            <a:chOff x="0" y="3474720"/>
            <a:chExt cx="10261600" cy="71120"/>
          </a:xfrm>
        </p:grpSpPr>
        <p:sp>
          <p:nvSpPr>
            <p:cNvPr id="100" name="Rectangle 26"/>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Rectangle 27"/>
            <p:cNvSpPr/>
            <p:nvPr/>
          </p:nvSpPr>
          <p:spPr>
            <a:xfrm>
              <a:off x="2052320" y="3474720"/>
              <a:ext cx="2052320" cy="7112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Rectangle 28"/>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Rectangle 29"/>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Rectangle 30"/>
            <p:cNvSpPr/>
            <p:nvPr/>
          </p:nvSpPr>
          <p:spPr>
            <a:xfrm>
              <a:off x="820928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 name="圆角矩形 3"/>
          <p:cNvSpPr/>
          <p:nvPr/>
        </p:nvSpPr>
        <p:spPr>
          <a:xfrm>
            <a:off x="0" y="1"/>
            <a:ext cx="9144000" cy="2342430"/>
          </a:xfrm>
          <a:prstGeom prst="roundRect">
            <a:avLst>
              <a:gd name="adj" fmla="val 0"/>
            </a:avLst>
          </a:prstGeom>
          <a:solidFill>
            <a:schemeClr val="bg1">
              <a:alpha val="8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3448" y="558107"/>
            <a:ext cx="6356816" cy="3939902"/>
          </a:xfrm>
          <a:prstGeom prst="rect">
            <a:avLst/>
          </a:prstGeom>
        </p:spPr>
      </p:pic>
      <p:grpSp>
        <p:nvGrpSpPr>
          <p:cNvPr id="3" name="组合 2"/>
          <p:cNvGrpSpPr/>
          <p:nvPr/>
        </p:nvGrpSpPr>
        <p:grpSpPr>
          <a:xfrm>
            <a:off x="5876584" y="3924004"/>
            <a:ext cx="1385358" cy="239387"/>
            <a:chOff x="4856020" y="3487403"/>
            <a:chExt cx="2350314" cy="406129"/>
          </a:xfrm>
        </p:grpSpPr>
        <p:grpSp>
          <p:nvGrpSpPr>
            <p:cNvPr id="85" name="组合 84"/>
            <p:cNvGrpSpPr/>
            <p:nvPr/>
          </p:nvGrpSpPr>
          <p:grpSpPr>
            <a:xfrm>
              <a:off x="4856020" y="3487403"/>
              <a:ext cx="397839" cy="397839"/>
              <a:chOff x="1897452" y="2325600"/>
              <a:chExt cx="535322" cy="535322"/>
            </a:xfrm>
          </p:grpSpPr>
          <p:sp>
            <p:nvSpPr>
              <p:cNvPr id="86" name="椭圆 85"/>
              <p:cNvSpPr/>
              <p:nvPr/>
            </p:nvSpPr>
            <p:spPr>
              <a:xfrm>
                <a:off x="189745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00"/>
              </a:p>
            </p:txBody>
          </p:sp>
          <p:sp>
            <p:nvSpPr>
              <p:cNvPr id="87" name="Freeform 9"/>
              <p:cNvSpPr>
                <a:spLocks noEditPoints="1"/>
              </p:cNvSpPr>
              <p:nvPr/>
            </p:nvSpPr>
            <p:spPr bwMode="auto">
              <a:xfrm>
                <a:off x="2024395" y="2441455"/>
                <a:ext cx="275979" cy="285520"/>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8" name="组合 87"/>
            <p:cNvGrpSpPr/>
            <p:nvPr/>
          </p:nvGrpSpPr>
          <p:grpSpPr>
            <a:xfrm>
              <a:off x="6808495" y="3492793"/>
              <a:ext cx="397839" cy="397839"/>
              <a:chOff x="4625012" y="2325600"/>
              <a:chExt cx="535322" cy="535322"/>
            </a:xfrm>
          </p:grpSpPr>
          <p:sp>
            <p:nvSpPr>
              <p:cNvPr id="89" name="椭圆 88"/>
              <p:cNvSpPr/>
              <p:nvPr/>
            </p:nvSpPr>
            <p:spPr>
              <a:xfrm>
                <a:off x="462501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00"/>
              </a:p>
            </p:txBody>
          </p:sp>
          <p:grpSp>
            <p:nvGrpSpPr>
              <p:cNvPr id="90" name="Group 12"/>
              <p:cNvGrpSpPr>
                <a:grpSpLocks noChangeAspect="1"/>
              </p:cNvGrpSpPr>
              <p:nvPr/>
            </p:nvGrpSpPr>
            <p:grpSpPr bwMode="auto">
              <a:xfrm rot="20400000">
                <a:off x="4754784" y="2430623"/>
                <a:ext cx="272476" cy="294719"/>
                <a:chOff x="2489" y="1197"/>
                <a:chExt cx="784" cy="848"/>
              </a:xfrm>
              <a:solidFill>
                <a:schemeClr val="bg1"/>
              </a:solidFill>
            </p:grpSpPr>
            <p:sp>
              <p:nvSpPr>
                <p:cNvPr id="91" name="Freeform 13"/>
                <p:cNvSpPr>
                  <a:spLocks/>
                </p:cNvSpPr>
                <p:nvPr/>
              </p:nvSpPr>
              <p:spPr bwMode="auto">
                <a:xfrm>
                  <a:off x="2489" y="1264"/>
                  <a:ext cx="784" cy="781"/>
                </a:xfrm>
                <a:custGeom>
                  <a:avLst/>
                  <a:gdLst>
                    <a:gd name="T0" fmla="*/ 164 w 329"/>
                    <a:gd name="T1" fmla="*/ 163 h 328"/>
                    <a:gd name="T2" fmla="*/ 141 w 329"/>
                    <a:gd name="T3" fmla="*/ 0 h 328"/>
                    <a:gd name="T4" fmla="*/ 141 w 329"/>
                    <a:gd name="T5" fmla="*/ 0 h 328"/>
                    <a:gd name="T6" fmla="*/ 0 w 329"/>
                    <a:gd name="T7" fmla="*/ 163 h 328"/>
                    <a:gd name="T8" fmla="*/ 164 w 329"/>
                    <a:gd name="T9" fmla="*/ 328 h 328"/>
                    <a:gd name="T10" fmla="*/ 329 w 329"/>
                    <a:gd name="T11" fmla="*/ 163 h 328"/>
                    <a:gd name="T12" fmla="*/ 294 w 329"/>
                    <a:gd name="T13" fmla="*/ 63 h 328"/>
                    <a:gd name="T14" fmla="*/ 164 w 329"/>
                    <a:gd name="T15" fmla="*/ 163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8">
                      <a:moveTo>
                        <a:pt x="164" y="163"/>
                      </a:moveTo>
                      <a:cubicBezTo>
                        <a:pt x="141" y="0"/>
                        <a:pt x="141" y="0"/>
                        <a:pt x="141" y="0"/>
                      </a:cubicBezTo>
                      <a:cubicBezTo>
                        <a:pt x="141" y="0"/>
                        <a:pt x="141" y="0"/>
                        <a:pt x="141" y="0"/>
                      </a:cubicBezTo>
                      <a:cubicBezTo>
                        <a:pt x="61" y="12"/>
                        <a:pt x="0" y="80"/>
                        <a:pt x="0" y="163"/>
                      </a:cubicBezTo>
                      <a:cubicBezTo>
                        <a:pt x="0" y="254"/>
                        <a:pt x="73" y="328"/>
                        <a:pt x="164" y="328"/>
                      </a:cubicBezTo>
                      <a:cubicBezTo>
                        <a:pt x="255" y="328"/>
                        <a:pt x="329" y="254"/>
                        <a:pt x="329" y="163"/>
                      </a:cubicBezTo>
                      <a:cubicBezTo>
                        <a:pt x="329" y="125"/>
                        <a:pt x="316" y="90"/>
                        <a:pt x="294" y="63"/>
                      </a:cubicBezTo>
                      <a:lnTo>
                        <a:pt x="164" y="163"/>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4"/>
                <p:cNvSpPr>
                  <a:spLocks/>
                </p:cNvSpPr>
                <p:nvPr/>
              </p:nvSpPr>
              <p:spPr bwMode="auto">
                <a:xfrm>
                  <a:off x="2851" y="1197"/>
                  <a:ext cx="365" cy="391"/>
                </a:xfrm>
                <a:custGeom>
                  <a:avLst/>
                  <a:gdLst>
                    <a:gd name="T0" fmla="*/ 23 w 153"/>
                    <a:gd name="T1" fmla="*/ 164 h 164"/>
                    <a:gd name="T2" fmla="*/ 153 w 153"/>
                    <a:gd name="T3" fmla="*/ 64 h 164"/>
                    <a:gd name="T4" fmla="*/ 23 w 153"/>
                    <a:gd name="T5" fmla="*/ 0 h 164"/>
                    <a:gd name="T6" fmla="*/ 0 w 153"/>
                    <a:gd name="T7" fmla="*/ 1 h 164"/>
                    <a:gd name="T8" fmla="*/ 0 w 153"/>
                    <a:gd name="T9" fmla="*/ 1 h 164"/>
                    <a:gd name="T10" fmla="*/ 23 w 153"/>
                    <a:gd name="T11" fmla="*/ 164 h 164"/>
                  </a:gdLst>
                  <a:ahLst/>
                  <a:cxnLst>
                    <a:cxn ang="0">
                      <a:pos x="T0" y="T1"/>
                    </a:cxn>
                    <a:cxn ang="0">
                      <a:pos x="T2" y="T3"/>
                    </a:cxn>
                    <a:cxn ang="0">
                      <a:pos x="T4" y="T5"/>
                    </a:cxn>
                    <a:cxn ang="0">
                      <a:pos x="T6" y="T7"/>
                    </a:cxn>
                    <a:cxn ang="0">
                      <a:pos x="T8" y="T9"/>
                    </a:cxn>
                    <a:cxn ang="0">
                      <a:pos x="T10" y="T11"/>
                    </a:cxn>
                  </a:cxnLst>
                  <a:rect l="0" t="0" r="r" b="b"/>
                  <a:pathLst>
                    <a:path w="153" h="164">
                      <a:moveTo>
                        <a:pt x="23" y="164"/>
                      </a:moveTo>
                      <a:cubicBezTo>
                        <a:pt x="153" y="64"/>
                        <a:pt x="153" y="64"/>
                        <a:pt x="153" y="64"/>
                      </a:cubicBezTo>
                      <a:cubicBezTo>
                        <a:pt x="123" y="25"/>
                        <a:pt x="76" y="0"/>
                        <a:pt x="23" y="0"/>
                      </a:cubicBezTo>
                      <a:cubicBezTo>
                        <a:pt x="15" y="0"/>
                        <a:pt x="8" y="0"/>
                        <a:pt x="0" y="1"/>
                      </a:cubicBezTo>
                      <a:cubicBezTo>
                        <a:pt x="0" y="1"/>
                        <a:pt x="0" y="1"/>
                        <a:pt x="0" y="1"/>
                      </a:cubicBezTo>
                      <a:lnTo>
                        <a:pt x="23" y="164"/>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3" name="组合 92"/>
            <p:cNvGrpSpPr/>
            <p:nvPr/>
          </p:nvGrpSpPr>
          <p:grpSpPr>
            <a:xfrm>
              <a:off x="6157670" y="3495693"/>
              <a:ext cx="397839" cy="397839"/>
              <a:chOff x="3943122" y="2325600"/>
              <a:chExt cx="535322" cy="535322"/>
            </a:xfrm>
          </p:grpSpPr>
          <p:sp>
            <p:nvSpPr>
              <p:cNvPr id="94" name="椭圆 93"/>
              <p:cNvSpPr/>
              <p:nvPr/>
            </p:nvSpPr>
            <p:spPr>
              <a:xfrm>
                <a:off x="394312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00"/>
              </a:p>
            </p:txBody>
          </p:sp>
          <p:sp>
            <p:nvSpPr>
              <p:cNvPr id="95" name="Freeform 34"/>
              <p:cNvSpPr>
                <a:spLocks noEditPoints="1"/>
              </p:cNvSpPr>
              <p:nvPr/>
            </p:nvSpPr>
            <p:spPr bwMode="auto">
              <a:xfrm>
                <a:off x="4081727" y="2437412"/>
                <a:ext cx="258112" cy="303020"/>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6" name="组合 95"/>
            <p:cNvGrpSpPr/>
            <p:nvPr/>
          </p:nvGrpSpPr>
          <p:grpSpPr>
            <a:xfrm>
              <a:off x="5506846" y="3492794"/>
              <a:ext cx="397839" cy="397839"/>
              <a:chOff x="1682539" y="4449543"/>
              <a:chExt cx="414832" cy="414832"/>
            </a:xfrm>
          </p:grpSpPr>
          <p:sp>
            <p:nvSpPr>
              <p:cNvPr id="97" name="椭圆 96"/>
              <p:cNvSpPr/>
              <p:nvPr/>
            </p:nvSpPr>
            <p:spPr>
              <a:xfrm>
                <a:off x="1682539" y="4449543"/>
                <a:ext cx="414832" cy="41483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00"/>
              </a:p>
            </p:txBody>
          </p:sp>
          <p:sp>
            <p:nvSpPr>
              <p:cNvPr id="98" name="Freeform 18"/>
              <p:cNvSpPr>
                <a:spLocks noEditPoints="1"/>
              </p:cNvSpPr>
              <p:nvPr/>
            </p:nvSpPr>
            <p:spPr bwMode="black">
              <a:xfrm>
                <a:off x="1782477" y="4537327"/>
                <a:ext cx="227610" cy="222448"/>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tx1">
                  <a:lumMod val="50000"/>
                  <a:lumOff val="50000"/>
                </a:schemeClr>
              </a:solidFill>
              <a:ln>
                <a:noFill/>
              </a:ln>
            </p:spPr>
            <p:txBody>
              <a:bodyPr vert="horz" wrap="square" lIns="61735" tIns="30867" rIns="61735" bIns="30867" numCol="1" anchor="t" anchorCtr="0" compatLnSpc="1">
                <a:prstTxWarp prst="textNoShape">
                  <a:avLst/>
                </a:prstTxWarp>
              </a:bodyPr>
              <a:lstStyle/>
              <a:p>
                <a:endParaRPr lang="en-US" sz="1200"/>
              </a:p>
            </p:txBody>
          </p:sp>
        </p:grpSp>
      </p:grpSp>
      <p:grpSp>
        <p:nvGrpSpPr>
          <p:cNvPr id="60" name="组合 59"/>
          <p:cNvGrpSpPr/>
          <p:nvPr/>
        </p:nvGrpSpPr>
        <p:grpSpPr>
          <a:xfrm>
            <a:off x="4231276" y="344906"/>
            <a:ext cx="861160" cy="823521"/>
            <a:chOff x="677416" y="1"/>
            <a:chExt cx="1734344" cy="1658541"/>
          </a:xfrm>
        </p:grpSpPr>
        <p:sp>
          <p:nvSpPr>
            <p:cNvPr id="61" name="同侧圆角矩形 60"/>
            <p:cNvSpPr/>
            <p:nvPr/>
          </p:nvSpPr>
          <p:spPr>
            <a:xfrm>
              <a:off x="677416" y="1"/>
              <a:ext cx="1734344" cy="1658541"/>
            </a:xfrm>
            <a:prstGeom prst="round2SameRect">
              <a:avLst>
                <a:gd name="adj1" fmla="val 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pic>
          <p:nvPicPr>
            <p:cNvPr id="62" name="Picture 2" descr="C:\Users\Administrator\Desktop\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0512" y="138088"/>
              <a:ext cx="1368152" cy="1368152"/>
            </a:xfrm>
            <a:prstGeom prst="rect">
              <a:avLst/>
            </a:prstGeom>
            <a:noFill/>
            <a:extLst>
              <a:ext uri="{909E8E84-426E-40DD-AFC4-6F175D3DCCD1}">
                <a14:hiddenFill xmlns:a14="http://schemas.microsoft.com/office/drawing/2010/main">
                  <a:solidFill>
                    <a:srgbClr val="FFFFFF"/>
                  </a:solidFill>
                </a14:hiddenFill>
              </a:ext>
            </a:extLst>
          </p:spPr>
        </p:pic>
      </p:grpSp>
      <p:sp>
        <p:nvSpPr>
          <p:cNvPr id="65" name="标题 1"/>
          <p:cNvSpPr txBox="1">
            <a:spLocks/>
          </p:cNvSpPr>
          <p:nvPr/>
        </p:nvSpPr>
        <p:spPr>
          <a:xfrm>
            <a:off x="2560075" y="1597147"/>
            <a:ext cx="4185850"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algn="ctr"/>
            <a:r>
              <a:rPr lang="zh-CN" altLang="en-US" sz="4400" b="1" dirty="0"/>
              <a:t>谢谢观赏</a:t>
            </a:r>
          </a:p>
        </p:txBody>
      </p:sp>
      <p:sp>
        <p:nvSpPr>
          <p:cNvPr id="66" name="副标题 2"/>
          <p:cNvSpPr txBox="1">
            <a:spLocks/>
          </p:cNvSpPr>
          <p:nvPr/>
        </p:nvSpPr>
        <p:spPr>
          <a:xfrm>
            <a:off x="2364054" y="2266541"/>
            <a:ext cx="4653615"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ctr">
              <a:spcBef>
                <a:spcPts val="0"/>
              </a:spcBef>
              <a:spcAft>
                <a:spcPts val="400"/>
              </a:spcAft>
              <a:buSzPct val="70000"/>
              <a:buNone/>
            </a:pPr>
            <a:r>
              <a:rPr lang="en-US" altLang="zh-CN" sz="1600" dirty="0"/>
              <a:t>THE END</a:t>
            </a:r>
            <a:endParaRPr lang="zh-CN" altLang="en-US" sz="1600" dirty="0"/>
          </a:p>
        </p:txBody>
      </p:sp>
      <p:sp>
        <p:nvSpPr>
          <p:cNvPr id="67" name="圆角矩形 66"/>
          <p:cNvSpPr/>
          <p:nvPr/>
        </p:nvSpPr>
        <p:spPr>
          <a:xfrm>
            <a:off x="3200334" y="2914614"/>
            <a:ext cx="1371666" cy="256881"/>
          </a:xfrm>
          <a:prstGeom prst="roundRect">
            <a:avLst>
              <a:gd name="adj" fmla="val 16667"/>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itchFamily="34" charset="-122"/>
                <a:ea typeface="微软雅黑" pitchFamily="34" charset="-122"/>
              </a:rPr>
              <a:t>答辩人：</a:t>
            </a:r>
            <a:r>
              <a:rPr lang="en-US" altLang="zh-CN" sz="1100" dirty="0" err="1">
                <a:solidFill>
                  <a:schemeClr val="tx1"/>
                </a:solidFill>
                <a:latin typeface="微软雅黑" pitchFamily="34" charset="-122"/>
                <a:ea typeface="微软雅黑" pitchFamily="34" charset="-122"/>
              </a:rPr>
              <a:t>Pter</a:t>
            </a:r>
            <a:endParaRPr lang="en-US" altLang="zh-CN" sz="1100" dirty="0">
              <a:solidFill>
                <a:schemeClr val="tx1"/>
              </a:solidFill>
              <a:latin typeface="微软雅黑" pitchFamily="34" charset="-122"/>
              <a:ea typeface="微软雅黑" pitchFamily="34" charset="-122"/>
            </a:endParaRPr>
          </a:p>
        </p:txBody>
      </p:sp>
      <p:sp>
        <p:nvSpPr>
          <p:cNvPr id="68" name="圆角矩形 67"/>
          <p:cNvSpPr/>
          <p:nvPr/>
        </p:nvSpPr>
        <p:spPr>
          <a:xfrm>
            <a:off x="4810622" y="2914613"/>
            <a:ext cx="1554555" cy="256881"/>
          </a:xfrm>
          <a:prstGeom prst="roundRect">
            <a:avLst>
              <a:gd name="adj" fmla="val 16667"/>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微软雅黑" pitchFamily="34" charset="-122"/>
                <a:ea typeface="微软雅黑" pitchFamily="34" charset="-122"/>
              </a:rPr>
              <a:t>导师：</a:t>
            </a:r>
            <a:r>
              <a:rPr lang="en-US" altLang="zh-CN" sz="1100" dirty="0" err="1">
                <a:solidFill>
                  <a:schemeClr val="tx1"/>
                </a:solidFill>
                <a:latin typeface="微软雅黑" pitchFamily="34" charset="-122"/>
                <a:ea typeface="微软雅黑" pitchFamily="34" charset="-122"/>
              </a:rPr>
              <a:t>Pter</a:t>
            </a:r>
            <a:endParaRPr lang="en-US" altLang="zh-CN" sz="11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3568504010"/>
      </p:ext>
    </p:extLst>
  </p:cSld>
  <p:clrMapOvr>
    <a:masterClrMapping/>
  </p:clrMapOvr>
  <p:transition spd="slow" advClick="0" advTm="1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750"/>
                                        <p:tgtEl>
                                          <p:spTgt spid="66"/>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animBg="1"/>
      <p:bldP spid="6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74937" y="1555147"/>
            <a:ext cx="5455724" cy="1200329"/>
          </a:xfrm>
          <a:prstGeom prst="rect">
            <a:avLst/>
          </a:prstGeom>
          <a:noFill/>
        </p:spPr>
        <p:txBody>
          <a:bodyPr wrap="none" rtlCol="0">
            <a:spAutoFit/>
          </a:bodyPr>
          <a:lstStyle/>
          <a:p>
            <a:r>
              <a:rPr lang="en-US" altLang="zh-CN" dirty="0" err="1"/>
              <a:t>Pter</a:t>
            </a:r>
            <a:r>
              <a:rPr lang="en-US" altLang="zh-CN" dirty="0"/>
              <a:t>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1630983998"/>
      </p:ext>
    </p:extLst>
  </p:cSld>
  <p:clrMapOvr>
    <a:masterClrMapping/>
  </p:clrMapOvr>
  <p:transition spd="med" advClick="0" advTm="1000">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95536" y="347674"/>
            <a:ext cx="1562454" cy="369332"/>
          </a:xfrm>
          <a:prstGeom prst="rect">
            <a:avLst/>
          </a:prstGeom>
          <a:noFill/>
        </p:spPr>
        <p:txBody>
          <a:bodyPr wrap="square" lIns="0" tIns="0" rIns="91420" bIns="0" rtlCol="0">
            <a:noAutofit/>
          </a:bodyPr>
          <a:lstStyle/>
          <a:p>
            <a:r>
              <a:rPr lang="en-US" sz="2000" b="1">
                <a:solidFill>
                  <a:schemeClr val="accent2"/>
                </a:solidFill>
                <a:latin typeface="+mn-ea"/>
                <a:cs typeface="Helvetica Neue"/>
              </a:rPr>
              <a:t>| </a:t>
            </a:r>
            <a:r>
              <a:rPr lang="zh-CN" altLang="en-US" sz="2000" b="1" dirty="0">
                <a:solidFill>
                  <a:schemeClr val="accent2"/>
                </a:solidFill>
                <a:latin typeface="+mn-ea"/>
                <a:cs typeface="Helvetica Neue"/>
              </a:rPr>
              <a:t>我们的团队</a:t>
            </a:r>
            <a:endParaRPr lang="en-US" sz="2000" b="1" dirty="0">
              <a:solidFill>
                <a:schemeClr val="accent2"/>
              </a:solidFill>
              <a:latin typeface="+mn-ea"/>
              <a:cs typeface="Helvetica Neue"/>
            </a:endParaRPr>
          </a:p>
        </p:txBody>
      </p:sp>
      <p:sp>
        <p:nvSpPr>
          <p:cNvPr id="22" name="TextBox 21"/>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34" name="Rectangle 7"/>
          <p:cNvSpPr/>
          <p:nvPr/>
        </p:nvSpPr>
        <p:spPr>
          <a:xfrm>
            <a:off x="1098045" y="3767004"/>
            <a:ext cx="1682905" cy="580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35" name="Rectangle 8"/>
          <p:cNvSpPr/>
          <p:nvPr/>
        </p:nvSpPr>
        <p:spPr>
          <a:xfrm>
            <a:off x="2893729" y="3767004"/>
            <a:ext cx="1645919" cy="58074"/>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36" name="Rectangle 9"/>
          <p:cNvSpPr/>
          <p:nvPr/>
        </p:nvSpPr>
        <p:spPr>
          <a:xfrm>
            <a:off x="4634015" y="3764160"/>
            <a:ext cx="1643574" cy="6091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37" name="Rectangle 10"/>
          <p:cNvSpPr/>
          <p:nvPr/>
        </p:nvSpPr>
        <p:spPr>
          <a:xfrm>
            <a:off x="6372913" y="3760556"/>
            <a:ext cx="1645921" cy="64007"/>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38" name="TextBox 37"/>
          <p:cNvSpPr txBox="1"/>
          <p:nvPr/>
        </p:nvSpPr>
        <p:spPr>
          <a:xfrm>
            <a:off x="1123973" y="3215785"/>
            <a:ext cx="1656977" cy="415498"/>
          </a:xfrm>
          <a:prstGeom prst="rect">
            <a:avLst/>
          </a:prstGeom>
          <a:noFill/>
        </p:spPr>
        <p:txBody>
          <a:bodyPr wrap="square" lIns="0" tIns="0" rIns="0" bIns="0" rtlCol="0">
            <a:spAutoFit/>
          </a:bodyPr>
          <a:lstStyle/>
          <a:p>
            <a:pPr algn="ctr"/>
            <a:r>
              <a:rPr lang="zh-CN" altLang="en-US" dirty="0">
                <a:solidFill>
                  <a:schemeClr val="accent2"/>
                </a:solidFill>
                <a:latin typeface="+mn-ea"/>
                <a:cs typeface="Helvetica Neue"/>
              </a:rPr>
              <a:t>代用名</a:t>
            </a:r>
            <a:endParaRPr lang="en-US" dirty="0">
              <a:solidFill>
                <a:schemeClr val="accent2"/>
              </a:solidFill>
              <a:latin typeface="+mn-ea"/>
              <a:cs typeface="Helvetica Neue"/>
            </a:endParaRPr>
          </a:p>
          <a:p>
            <a:pPr algn="ctr"/>
            <a:r>
              <a:rPr lang="zh-CN" altLang="en-US" sz="900" dirty="0">
                <a:solidFill>
                  <a:schemeClr val="bg1">
                    <a:lumMod val="50000"/>
                  </a:schemeClr>
                </a:solidFill>
                <a:latin typeface="+mn-ea"/>
                <a:cs typeface="Helvetica Neue"/>
              </a:rPr>
              <a:t>所属部门</a:t>
            </a:r>
            <a:r>
              <a:rPr lang="en-US" sz="900" dirty="0">
                <a:solidFill>
                  <a:schemeClr val="bg1">
                    <a:lumMod val="50000"/>
                  </a:schemeClr>
                </a:solidFill>
                <a:latin typeface="+mn-ea"/>
                <a:cs typeface="Helvetica Neue"/>
              </a:rPr>
              <a:t> &amp; </a:t>
            </a:r>
            <a:r>
              <a:rPr lang="zh-CN" altLang="en-US" sz="900" dirty="0">
                <a:solidFill>
                  <a:schemeClr val="bg1">
                    <a:lumMod val="50000"/>
                  </a:schemeClr>
                </a:solidFill>
                <a:latin typeface="+mn-ea"/>
                <a:cs typeface="Helvetica Neue"/>
              </a:rPr>
              <a:t>公司职位</a:t>
            </a:r>
            <a:endParaRPr lang="en-US" sz="1200" dirty="0">
              <a:solidFill>
                <a:schemeClr val="bg1">
                  <a:lumMod val="50000"/>
                </a:schemeClr>
              </a:solidFill>
              <a:latin typeface="+mn-ea"/>
              <a:cs typeface="Helvetica Neue"/>
            </a:endParaRPr>
          </a:p>
        </p:txBody>
      </p:sp>
      <p:sp>
        <p:nvSpPr>
          <p:cNvPr id="39" name="TextBox 38"/>
          <p:cNvSpPr txBox="1"/>
          <p:nvPr/>
        </p:nvSpPr>
        <p:spPr>
          <a:xfrm>
            <a:off x="2893729" y="3228206"/>
            <a:ext cx="1645920" cy="415498"/>
          </a:xfrm>
          <a:prstGeom prst="rect">
            <a:avLst/>
          </a:prstGeom>
          <a:noFill/>
        </p:spPr>
        <p:txBody>
          <a:bodyPr wrap="square" lIns="0" tIns="0" rIns="0" bIns="0" rtlCol="0">
            <a:spAutoFit/>
          </a:bodyPr>
          <a:lstStyle/>
          <a:p>
            <a:pPr algn="ctr"/>
            <a:r>
              <a:rPr lang="zh-CN" altLang="en-US" dirty="0">
                <a:solidFill>
                  <a:schemeClr val="accent3"/>
                </a:solidFill>
                <a:latin typeface="+mn-ea"/>
                <a:cs typeface="Helvetica Neue"/>
              </a:rPr>
              <a:t>代用名</a:t>
            </a:r>
            <a:endParaRPr lang="en-US" dirty="0">
              <a:solidFill>
                <a:schemeClr val="accent3"/>
              </a:solidFill>
              <a:latin typeface="+mn-ea"/>
              <a:cs typeface="Helvetica Neue"/>
            </a:endParaRPr>
          </a:p>
          <a:p>
            <a:pPr algn="ctr"/>
            <a:r>
              <a:rPr lang="zh-CN" altLang="en-US" sz="900" dirty="0">
                <a:solidFill>
                  <a:schemeClr val="bg1">
                    <a:lumMod val="50000"/>
                  </a:schemeClr>
                </a:solidFill>
                <a:latin typeface="+mn-ea"/>
                <a:cs typeface="Helvetica Neue"/>
              </a:rPr>
              <a:t>所属部门</a:t>
            </a:r>
            <a:r>
              <a:rPr lang="en-US" altLang="zh-CN" sz="900" dirty="0">
                <a:solidFill>
                  <a:schemeClr val="bg1">
                    <a:lumMod val="50000"/>
                  </a:schemeClr>
                </a:solidFill>
                <a:latin typeface="+mn-ea"/>
                <a:cs typeface="Helvetica Neue"/>
              </a:rPr>
              <a:t> &amp; </a:t>
            </a:r>
            <a:r>
              <a:rPr lang="zh-CN" altLang="en-US" sz="900" dirty="0">
                <a:solidFill>
                  <a:schemeClr val="bg1">
                    <a:lumMod val="50000"/>
                  </a:schemeClr>
                </a:solidFill>
                <a:latin typeface="+mn-ea"/>
                <a:cs typeface="Helvetica Neue"/>
              </a:rPr>
              <a:t>公司职位</a:t>
            </a:r>
            <a:endParaRPr lang="en-US" altLang="zh-CN" sz="1200" dirty="0">
              <a:solidFill>
                <a:schemeClr val="bg1">
                  <a:lumMod val="50000"/>
                </a:schemeClr>
              </a:solidFill>
              <a:latin typeface="+mn-ea"/>
              <a:cs typeface="Helvetica Neue"/>
            </a:endParaRPr>
          </a:p>
        </p:txBody>
      </p:sp>
      <p:sp>
        <p:nvSpPr>
          <p:cNvPr id="40" name="TextBox 39"/>
          <p:cNvSpPr txBox="1"/>
          <p:nvPr/>
        </p:nvSpPr>
        <p:spPr>
          <a:xfrm>
            <a:off x="4631668" y="3235040"/>
            <a:ext cx="1645920" cy="415498"/>
          </a:xfrm>
          <a:prstGeom prst="rect">
            <a:avLst/>
          </a:prstGeom>
          <a:noFill/>
        </p:spPr>
        <p:txBody>
          <a:bodyPr wrap="square" lIns="0" tIns="0" rIns="0" bIns="0" rtlCol="0">
            <a:spAutoFit/>
          </a:bodyPr>
          <a:lstStyle/>
          <a:p>
            <a:pPr algn="ctr"/>
            <a:r>
              <a:rPr lang="zh-CN" altLang="en-US" dirty="0">
                <a:solidFill>
                  <a:schemeClr val="accent4"/>
                </a:solidFill>
                <a:latin typeface="+mn-ea"/>
                <a:cs typeface="Helvetica Neue"/>
              </a:rPr>
              <a:t>代用名</a:t>
            </a:r>
            <a:endParaRPr lang="en-US" dirty="0">
              <a:solidFill>
                <a:schemeClr val="accent4"/>
              </a:solidFill>
              <a:latin typeface="+mn-ea"/>
              <a:cs typeface="Helvetica Neue"/>
            </a:endParaRPr>
          </a:p>
          <a:p>
            <a:pPr algn="ctr"/>
            <a:r>
              <a:rPr lang="zh-CN" altLang="en-US" sz="900" dirty="0">
                <a:solidFill>
                  <a:schemeClr val="bg1">
                    <a:lumMod val="50000"/>
                  </a:schemeClr>
                </a:solidFill>
                <a:latin typeface="+mn-ea"/>
                <a:cs typeface="Helvetica Neue"/>
              </a:rPr>
              <a:t>所属部门</a:t>
            </a:r>
            <a:r>
              <a:rPr lang="en-US" altLang="zh-CN" sz="900" dirty="0">
                <a:solidFill>
                  <a:schemeClr val="bg1">
                    <a:lumMod val="50000"/>
                  </a:schemeClr>
                </a:solidFill>
                <a:latin typeface="+mn-ea"/>
                <a:cs typeface="Helvetica Neue"/>
              </a:rPr>
              <a:t> &amp; </a:t>
            </a:r>
            <a:r>
              <a:rPr lang="zh-CN" altLang="en-US" sz="900" dirty="0">
                <a:solidFill>
                  <a:schemeClr val="bg1">
                    <a:lumMod val="50000"/>
                  </a:schemeClr>
                </a:solidFill>
                <a:latin typeface="+mn-ea"/>
                <a:cs typeface="Helvetica Neue"/>
              </a:rPr>
              <a:t>公司职位</a:t>
            </a:r>
            <a:endParaRPr lang="en-US" altLang="zh-CN" sz="1200" dirty="0">
              <a:solidFill>
                <a:schemeClr val="bg1">
                  <a:lumMod val="50000"/>
                </a:schemeClr>
              </a:solidFill>
              <a:latin typeface="+mn-ea"/>
              <a:cs typeface="Helvetica Neue"/>
            </a:endParaRPr>
          </a:p>
        </p:txBody>
      </p:sp>
      <p:sp>
        <p:nvSpPr>
          <p:cNvPr id="41" name="TextBox 40"/>
          <p:cNvSpPr txBox="1"/>
          <p:nvPr/>
        </p:nvSpPr>
        <p:spPr>
          <a:xfrm>
            <a:off x="6372914" y="3235398"/>
            <a:ext cx="1645920" cy="415498"/>
          </a:xfrm>
          <a:prstGeom prst="rect">
            <a:avLst/>
          </a:prstGeom>
          <a:noFill/>
        </p:spPr>
        <p:txBody>
          <a:bodyPr wrap="square" lIns="0" tIns="0" rIns="0" bIns="0" rtlCol="0">
            <a:spAutoFit/>
          </a:bodyPr>
          <a:lstStyle/>
          <a:p>
            <a:pPr algn="ctr"/>
            <a:r>
              <a:rPr lang="zh-CN" altLang="en-US" dirty="0">
                <a:solidFill>
                  <a:schemeClr val="accent5"/>
                </a:solidFill>
                <a:latin typeface="+mn-ea"/>
                <a:cs typeface="Helvetica Neue"/>
              </a:rPr>
              <a:t>代用名</a:t>
            </a:r>
            <a:endParaRPr lang="en-US" dirty="0">
              <a:solidFill>
                <a:schemeClr val="accent5"/>
              </a:solidFill>
              <a:latin typeface="+mn-ea"/>
              <a:cs typeface="Helvetica Neue"/>
            </a:endParaRPr>
          </a:p>
          <a:p>
            <a:pPr algn="ctr"/>
            <a:r>
              <a:rPr lang="zh-CN" altLang="en-US" sz="900" dirty="0">
                <a:solidFill>
                  <a:schemeClr val="bg1">
                    <a:lumMod val="50000"/>
                  </a:schemeClr>
                </a:solidFill>
                <a:latin typeface="+mn-ea"/>
                <a:cs typeface="Helvetica Neue"/>
              </a:rPr>
              <a:t>所属部门</a:t>
            </a:r>
            <a:r>
              <a:rPr lang="en-US" altLang="zh-CN" sz="900" dirty="0">
                <a:solidFill>
                  <a:schemeClr val="bg1">
                    <a:lumMod val="50000"/>
                  </a:schemeClr>
                </a:solidFill>
                <a:latin typeface="+mn-ea"/>
                <a:cs typeface="Helvetica Neue"/>
              </a:rPr>
              <a:t> &amp; </a:t>
            </a:r>
            <a:r>
              <a:rPr lang="zh-CN" altLang="en-US" sz="900" dirty="0">
                <a:solidFill>
                  <a:schemeClr val="bg1">
                    <a:lumMod val="50000"/>
                  </a:schemeClr>
                </a:solidFill>
                <a:latin typeface="+mn-ea"/>
                <a:cs typeface="Helvetica Neue"/>
              </a:rPr>
              <a:t>公司职位</a:t>
            </a:r>
            <a:endParaRPr lang="en-US" altLang="zh-CN" sz="1200" dirty="0">
              <a:solidFill>
                <a:schemeClr val="bg1">
                  <a:lumMod val="50000"/>
                </a:schemeClr>
              </a:solidFill>
              <a:latin typeface="+mn-ea"/>
              <a:cs typeface="Helvetica Neue"/>
            </a:endParaRPr>
          </a:p>
        </p:txBody>
      </p:sp>
      <p:pic>
        <p:nvPicPr>
          <p:cNvPr id="42" name="图片占位符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030" y="1434656"/>
            <a:ext cx="1645920" cy="1645920"/>
          </a:xfrm>
          <a:prstGeom prst="rect">
            <a:avLst/>
          </a:prstGeom>
        </p:spPr>
      </p:pic>
      <p:pic>
        <p:nvPicPr>
          <p:cNvPr id="43" name="图片占位符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3728" y="1434656"/>
            <a:ext cx="1645920" cy="1645920"/>
          </a:xfrm>
          <a:prstGeom prst="rect">
            <a:avLst/>
          </a:prstGeom>
        </p:spPr>
      </p:pic>
      <p:pic>
        <p:nvPicPr>
          <p:cNvPr id="44" name="图片占位符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31667" y="1434656"/>
            <a:ext cx="1645920" cy="1645920"/>
          </a:xfrm>
          <a:prstGeom prst="rect">
            <a:avLst/>
          </a:prstGeom>
        </p:spPr>
      </p:pic>
      <p:pic>
        <p:nvPicPr>
          <p:cNvPr id="45" name="图片占位符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2913" y="1434656"/>
            <a:ext cx="1645920" cy="1645920"/>
          </a:xfrm>
          <a:prstGeom prst="rect">
            <a:avLst/>
          </a:prstGeom>
        </p:spPr>
      </p:pic>
      <p:grpSp>
        <p:nvGrpSpPr>
          <p:cNvPr id="46" name="组合 45"/>
          <p:cNvGrpSpPr/>
          <p:nvPr/>
        </p:nvGrpSpPr>
        <p:grpSpPr>
          <a:xfrm>
            <a:off x="1515625" y="3948616"/>
            <a:ext cx="868686" cy="207310"/>
            <a:chOff x="1488391" y="4145096"/>
            <a:chExt cx="947221" cy="226052"/>
          </a:xfrm>
        </p:grpSpPr>
        <p:sp>
          <p:nvSpPr>
            <p:cNvPr id="47" name="Freeform 5"/>
            <p:cNvSpPr>
              <a:spLocks noEditPoints="1"/>
            </p:cNvSpPr>
            <p:nvPr/>
          </p:nvSpPr>
          <p:spPr bwMode="auto">
            <a:xfrm>
              <a:off x="1969710" y="4148165"/>
              <a:ext cx="223301" cy="222983"/>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48" name="组合 47"/>
            <p:cNvGrpSpPr/>
            <p:nvPr/>
          </p:nvGrpSpPr>
          <p:grpSpPr>
            <a:xfrm>
              <a:off x="2212311" y="4145096"/>
              <a:ext cx="223301" cy="222983"/>
              <a:chOff x="8782050" y="1495425"/>
              <a:chExt cx="1116013" cy="1114425"/>
            </a:xfrm>
            <a:solidFill>
              <a:schemeClr val="accent3"/>
            </a:solidFill>
          </p:grpSpPr>
          <p:sp>
            <p:nvSpPr>
              <p:cNvPr id="67"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8" name="Freeform 12"/>
              <p:cNvSpPr>
                <a:spLocks/>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9"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0" name="Freeform 14"/>
              <p:cNvSpPr>
                <a:spLocks/>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1"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9" name="Freeform 19"/>
            <p:cNvSpPr>
              <a:spLocks noEditPoints="1"/>
            </p:cNvSpPr>
            <p:nvPr/>
          </p:nvSpPr>
          <p:spPr bwMode="auto">
            <a:xfrm>
              <a:off x="1728892" y="4148165"/>
              <a:ext cx="222347" cy="222983"/>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62" name="组合 61"/>
            <p:cNvGrpSpPr/>
            <p:nvPr/>
          </p:nvGrpSpPr>
          <p:grpSpPr>
            <a:xfrm>
              <a:off x="1488391" y="4145096"/>
              <a:ext cx="222030" cy="222983"/>
              <a:chOff x="2473325" y="1495425"/>
              <a:chExt cx="1109663" cy="1114425"/>
            </a:xfrm>
            <a:solidFill>
              <a:schemeClr val="accent5"/>
            </a:solidFill>
          </p:grpSpPr>
          <p:sp>
            <p:nvSpPr>
              <p:cNvPr id="63"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4" name="Freeform 29"/>
              <p:cNvSpPr>
                <a:spLocks/>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5" name="Freeform 30"/>
              <p:cNvSpPr>
                <a:spLocks/>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6"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grpSp>
        <p:nvGrpSpPr>
          <p:cNvPr id="72" name="组合 71"/>
          <p:cNvGrpSpPr/>
          <p:nvPr/>
        </p:nvGrpSpPr>
        <p:grpSpPr>
          <a:xfrm>
            <a:off x="3282345" y="3948616"/>
            <a:ext cx="868686" cy="207310"/>
            <a:chOff x="1488391" y="4145096"/>
            <a:chExt cx="947221" cy="226052"/>
          </a:xfrm>
        </p:grpSpPr>
        <p:sp>
          <p:nvSpPr>
            <p:cNvPr id="73" name="Freeform 5"/>
            <p:cNvSpPr>
              <a:spLocks noEditPoints="1"/>
            </p:cNvSpPr>
            <p:nvPr/>
          </p:nvSpPr>
          <p:spPr bwMode="auto">
            <a:xfrm>
              <a:off x="1969710" y="4148165"/>
              <a:ext cx="223301" cy="222983"/>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74" name="组合 73"/>
            <p:cNvGrpSpPr/>
            <p:nvPr/>
          </p:nvGrpSpPr>
          <p:grpSpPr>
            <a:xfrm>
              <a:off x="2212311" y="4145096"/>
              <a:ext cx="223301" cy="222983"/>
              <a:chOff x="8782050" y="1495425"/>
              <a:chExt cx="1116013" cy="1114425"/>
            </a:xfrm>
            <a:solidFill>
              <a:schemeClr val="accent3"/>
            </a:solidFill>
          </p:grpSpPr>
          <p:sp>
            <p:nvSpPr>
              <p:cNvPr id="81"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2" name="Freeform 12"/>
              <p:cNvSpPr>
                <a:spLocks/>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3"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4" name="Freeform 14"/>
              <p:cNvSpPr>
                <a:spLocks/>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5"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75" name="Freeform 19"/>
            <p:cNvSpPr>
              <a:spLocks noEditPoints="1"/>
            </p:cNvSpPr>
            <p:nvPr/>
          </p:nvSpPr>
          <p:spPr bwMode="auto">
            <a:xfrm>
              <a:off x="1728892" y="4148165"/>
              <a:ext cx="222347" cy="222983"/>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76" name="组合 75"/>
            <p:cNvGrpSpPr/>
            <p:nvPr/>
          </p:nvGrpSpPr>
          <p:grpSpPr>
            <a:xfrm>
              <a:off x="1488391" y="4145096"/>
              <a:ext cx="222030" cy="222983"/>
              <a:chOff x="2473325" y="1495425"/>
              <a:chExt cx="1109663" cy="1114425"/>
            </a:xfrm>
            <a:solidFill>
              <a:schemeClr val="accent5"/>
            </a:solidFill>
          </p:grpSpPr>
          <p:sp>
            <p:nvSpPr>
              <p:cNvPr id="77"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8" name="Freeform 29"/>
              <p:cNvSpPr>
                <a:spLocks/>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9" name="Freeform 30"/>
              <p:cNvSpPr>
                <a:spLocks/>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80"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grpSp>
        <p:nvGrpSpPr>
          <p:cNvPr id="86" name="组合 85"/>
          <p:cNvGrpSpPr/>
          <p:nvPr/>
        </p:nvGrpSpPr>
        <p:grpSpPr>
          <a:xfrm>
            <a:off x="5020284" y="3948616"/>
            <a:ext cx="868686" cy="207310"/>
            <a:chOff x="1488391" y="4145096"/>
            <a:chExt cx="947221" cy="226052"/>
          </a:xfrm>
        </p:grpSpPr>
        <p:sp>
          <p:nvSpPr>
            <p:cNvPr id="87" name="Freeform 5"/>
            <p:cNvSpPr>
              <a:spLocks noEditPoints="1"/>
            </p:cNvSpPr>
            <p:nvPr/>
          </p:nvSpPr>
          <p:spPr bwMode="auto">
            <a:xfrm>
              <a:off x="1969710" y="4148165"/>
              <a:ext cx="223301" cy="222983"/>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88" name="组合 87"/>
            <p:cNvGrpSpPr/>
            <p:nvPr/>
          </p:nvGrpSpPr>
          <p:grpSpPr>
            <a:xfrm>
              <a:off x="2212311" y="4145096"/>
              <a:ext cx="223301" cy="222983"/>
              <a:chOff x="8782050" y="1495425"/>
              <a:chExt cx="1116013" cy="1114425"/>
            </a:xfrm>
            <a:solidFill>
              <a:schemeClr val="accent3"/>
            </a:solidFill>
          </p:grpSpPr>
          <p:sp>
            <p:nvSpPr>
              <p:cNvPr id="95"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6" name="Freeform 12"/>
              <p:cNvSpPr>
                <a:spLocks/>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7"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8" name="Freeform 14"/>
              <p:cNvSpPr>
                <a:spLocks/>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9"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89" name="Freeform 19"/>
            <p:cNvSpPr>
              <a:spLocks noEditPoints="1"/>
            </p:cNvSpPr>
            <p:nvPr/>
          </p:nvSpPr>
          <p:spPr bwMode="auto">
            <a:xfrm>
              <a:off x="1728892" y="4148165"/>
              <a:ext cx="222347" cy="222983"/>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90" name="组合 89"/>
            <p:cNvGrpSpPr/>
            <p:nvPr/>
          </p:nvGrpSpPr>
          <p:grpSpPr>
            <a:xfrm>
              <a:off x="1488391" y="4145096"/>
              <a:ext cx="222030" cy="222983"/>
              <a:chOff x="2473325" y="1495425"/>
              <a:chExt cx="1109663" cy="1114425"/>
            </a:xfrm>
            <a:solidFill>
              <a:schemeClr val="accent5"/>
            </a:solidFill>
          </p:grpSpPr>
          <p:sp>
            <p:nvSpPr>
              <p:cNvPr id="91"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2" name="Freeform 29"/>
              <p:cNvSpPr>
                <a:spLocks/>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3" name="Freeform 30"/>
              <p:cNvSpPr>
                <a:spLocks/>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94"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grpSp>
        <p:nvGrpSpPr>
          <p:cNvPr id="100" name="组合 99"/>
          <p:cNvGrpSpPr/>
          <p:nvPr/>
        </p:nvGrpSpPr>
        <p:grpSpPr>
          <a:xfrm>
            <a:off x="6761530" y="3948616"/>
            <a:ext cx="868686" cy="207310"/>
            <a:chOff x="1488391" y="4145096"/>
            <a:chExt cx="947221" cy="226052"/>
          </a:xfrm>
        </p:grpSpPr>
        <p:sp>
          <p:nvSpPr>
            <p:cNvPr id="101" name="Freeform 5"/>
            <p:cNvSpPr>
              <a:spLocks noEditPoints="1"/>
            </p:cNvSpPr>
            <p:nvPr/>
          </p:nvSpPr>
          <p:spPr bwMode="auto">
            <a:xfrm>
              <a:off x="1969710" y="4148165"/>
              <a:ext cx="223301" cy="222983"/>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102" name="组合 101"/>
            <p:cNvGrpSpPr/>
            <p:nvPr/>
          </p:nvGrpSpPr>
          <p:grpSpPr>
            <a:xfrm>
              <a:off x="2212311" y="4145096"/>
              <a:ext cx="223301" cy="222983"/>
              <a:chOff x="8782050" y="1495425"/>
              <a:chExt cx="1116013" cy="1114425"/>
            </a:xfrm>
            <a:solidFill>
              <a:schemeClr val="accent3"/>
            </a:solidFill>
          </p:grpSpPr>
          <p:sp>
            <p:nvSpPr>
              <p:cNvPr id="109"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10" name="Freeform 12"/>
              <p:cNvSpPr>
                <a:spLocks/>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11"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12" name="Freeform 14"/>
              <p:cNvSpPr>
                <a:spLocks/>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13"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103" name="Freeform 19"/>
            <p:cNvSpPr>
              <a:spLocks noEditPoints="1"/>
            </p:cNvSpPr>
            <p:nvPr/>
          </p:nvSpPr>
          <p:spPr bwMode="auto">
            <a:xfrm>
              <a:off x="1728892" y="4148165"/>
              <a:ext cx="222347" cy="222983"/>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104" name="组合 103"/>
            <p:cNvGrpSpPr/>
            <p:nvPr/>
          </p:nvGrpSpPr>
          <p:grpSpPr>
            <a:xfrm>
              <a:off x="1488391" y="4145096"/>
              <a:ext cx="222030" cy="222983"/>
              <a:chOff x="2473325" y="1495425"/>
              <a:chExt cx="1109663" cy="1114425"/>
            </a:xfrm>
            <a:solidFill>
              <a:schemeClr val="accent5"/>
            </a:solidFill>
          </p:grpSpPr>
          <p:sp>
            <p:nvSpPr>
              <p:cNvPr id="105"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06" name="Freeform 29"/>
              <p:cNvSpPr>
                <a:spLocks/>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07" name="Freeform 30"/>
              <p:cNvSpPr>
                <a:spLocks/>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08"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spTree>
    <p:extLst>
      <p:ext uri="{BB962C8B-B14F-4D97-AF65-F5344CB8AC3E}">
        <p14:creationId xmlns:p14="http://schemas.microsoft.com/office/powerpoint/2010/main" val="4110021802"/>
      </p:ext>
    </p:extLst>
  </p:cSld>
  <p:clrMapOvr>
    <a:masterClrMapping/>
  </p:clrMapOvr>
  <p:transition spd="slow" advClick="0" advTm="1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750"/>
                                        <p:tgtEl>
                                          <p:spTgt spid="42"/>
                                        </p:tgtEl>
                                      </p:cBhvr>
                                    </p:animEffect>
                                    <p:anim calcmode="lin" valueType="num">
                                      <p:cBhvr>
                                        <p:cTn id="16" dur="750" fill="hold"/>
                                        <p:tgtEl>
                                          <p:spTgt spid="42"/>
                                        </p:tgtEl>
                                        <p:attrNameLst>
                                          <p:attrName>ppt_x</p:attrName>
                                        </p:attrNameLst>
                                      </p:cBhvr>
                                      <p:tavLst>
                                        <p:tav tm="0">
                                          <p:val>
                                            <p:strVal val="#ppt_x"/>
                                          </p:val>
                                        </p:tav>
                                        <p:tav tm="100000">
                                          <p:val>
                                            <p:strVal val="#ppt_x"/>
                                          </p:val>
                                        </p:tav>
                                      </p:tavLst>
                                    </p:anim>
                                    <p:anim calcmode="lin" valueType="num">
                                      <p:cBhvr>
                                        <p:cTn id="17" dur="750" fill="hold"/>
                                        <p:tgtEl>
                                          <p:spTgt spid="4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5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750"/>
                                        <p:tgtEl>
                                          <p:spTgt spid="43"/>
                                        </p:tgtEl>
                                      </p:cBhvr>
                                    </p:animEffect>
                                    <p:anim calcmode="lin" valueType="num">
                                      <p:cBhvr>
                                        <p:cTn id="21" dur="750" fill="hold"/>
                                        <p:tgtEl>
                                          <p:spTgt spid="43"/>
                                        </p:tgtEl>
                                        <p:attrNameLst>
                                          <p:attrName>ppt_x</p:attrName>
                                        </p:attrNameLst>
                                      </p:cBhvr>
                                      <p:tavLst>
                                        <p:tav tm="0">
                                          <p:val>
                                            <p:strVal val="#ppt_x"/>
                                          </p:val>
                                        </p:tav>
                                        <p:tav tm="100000">
                                          <p:val>
                                            <p:strVal val="#ppt_x"/>
                                          </p:val>
                                        </p:tav>
                                      </p:tavLst>
                                    </p:anim>
                                    <p:anim calcmode="lin" valueType="num">
                                      <p:cBhvr>
                                        <p:cTn id="22" dur="750" fill="hold"/>
                                        <p:tgtEl>
                                          <p:spTgt spid="4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750"/>
                                        <p:tgtEl>
                                          <p:spTgt spid="44"/>
                                        </p:tgtEl>
                                      </p:cBhvr>
                                    </p:animEffect>
                                    <p:anim calcmode="lin" valueType="num">
                                      <p:cBhvr>
                                        <p:cTn id="26" dur="750" fill="hold"/>
                                        <p:tgtEl>
                                          <p:spTgt spid="44"/>
                                        </p:tgtEl>
                                        <p:attrNameLst>
                                          <p:attrName>ppt_x</p:attrName>
                                        </p:attrNameLst>
                                      </p:cBhvr>
                                      <p:tavLst>
                                        <p:tav tm="0">
                                          <p:val>
                                            <p:strVal val="#ppt_x"/>
                                          </p:val>
                                        </p:tav>
                                        <p:tav tm="100000">
                                          <p:val>
                                            <p:strVal val="#ppt_x"/>
                                          </p:val>
                                        </p:tav>
                                      </p:tavLst>
                                    </p:anim>
                                    <p:anim calcmode="lin" valueType="num">
                                      <p:cBhvr>
                                        <p:cTn id="27" dur="750" fill="hold"/>
                                        <p:tgtEl>
                                          <p:spTgt spid="4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75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50"/>
                                        <p:tgtEl>
                                          <p:spTgt spid="45"/>
                                        </p:tgtEl>
                                      </p:cBhvr>
                                    </p:animEffect>
                                    <p:anim calcmode="lin" valueType="num">
                                      <p:cBhvr>
                                        <p:cTn id="31" dur="750" fill="hold"/>
                                        <p:tgtEl>
                                          <p:spTgt spid="45"/>
                                        </p:tgtEl>
                                        <p:attrNameLst>
                                          <p:attrName>ppt_x</p:attrName>
                                        </p:attrNameLst>
                                      </p:cBhvr>
                                      <p:tavLst>
                                        <p:tav tm="0">
                                          <p:val>
                                            <p:strVal val="#ppt_x"/>
                                          </p:val>
                                        </p:tav>
                                        <p:tav tm="100000">
                                          <p:val>
                                            <p:strVal val="#ppt_x"/>
                                          </p:val>
                                        </p:tav>
                                      </p:tavLst>
                                    </p:anim>
                                    <p:anim calcmode="lin" valueType="num">
                                      <p:cBhvr>
                                        <p:cTn id="32" dur="750" fill="hold"/>
                                        <p:tgtEl>
                                          <p:spTgt spid="45"/>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fltVal val="0"/>
                                          </p:val>
                                        </p:tav>
                                        <p:tav tm="100000">
                                          <p:val>
                                            <p:strVal val="#ppt_h"/>
                                          </p:val>
                                        </p:tav>
                                      </p:tavLst>
                                    </p:anim>
                                    <p:animEffect transition="in" filter="fade">
                                      <p:cBhvr>
                                        <p:cTn id="50" dur="500"/>
                                        <p:tgtEl>
                                          <p:spTgt spid="39"/>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fltVal val="0"/>
                                          </p:val>
                                        </p:tav>
                                        <p:tav tm="100000">
                                          <p:val>
                                            <p:strVal val="#ppt_h"/>
                                          </p:val>
                                        </p:tav>
                                      </p:tavLst>
                                    </p:anim>
                                    <p:animEffect transition="in" filter="fade">
                                      <p:cBhvr>
                                        <p:cTn id="62" dur="500"/>
                                        <p:tgtEl>
                                          <p:spTgt spid="40"/>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par>
                          <p:cTn id="69" fill="hold">
                            <p:stCondLst>
                              <p:cond delay="5500"/>
                            </p:stCondLst>
                            <p:childTnLst>
                              <p:par>
                                <p:cTn id="70" presetID="53" presetClass="entr" presetSubtype="16"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p:cTn id="72" dur="500" fill="hold"/>
                                        <p:tgtEl>
                                          <p:spTgt spid="41"/>
                                        </p:tgtEl>
                                        <p:attrNameLst>
                                          <p:attrName>ppt_w</p:attrName>
                                        </p:attrNameLst>
                                      </p:cBhvr>
                                      <p:tavLst>
                                        <p:tav tm="0">
                                          <p:val>
                                            <p:fltVal val="0"/>
                                          </p:val>
                                        </p:tav>
                                        <p:tav tm="100000">
                                          <p:val>
                                            <p:strVal val="#ppt_w"/>
                                          </p:val>
                                        </p:tav>
                                      </p:tavLst>
                                    </p:anim>
                                    <p:anim calcmode="lin" valueType="num">
                                      <p:cBhvr>
                                        <p:cTn id="73" dur="500" fill="hold"/>
                                        <p:tgtEl>
                                          <p:spTgt spid="41"/>
                                        </p:tgtEl>
                                        <p:attrNameLst>
                                          <p:attrName>ppt_h</p:attrName>
                                        </p:attrNameLst>
                                      </p:cBhvr>
                                      <p:tavLst>
                                        <p:tav tm="0">
                                          <p:val>
                                            <p:fltVal val="0"/>
                                          </p:val>
                                        </p:tav>
                                        <p:tav tm="100000">
                                          <p:val>
                                            <p:strVal val="#ppt_h"/>
                                          </p:val>
                                        </p:tav>
                                      </p:tavLst>
                                    </p:anim>
                                    <p:animEffect transition="in" filter="fade">
                                      <p:cBhvr>
                                        <p:cTn id="74" dur="500"/>
                                        <p:tgtEl>
                                          <p:spTgt spid="41"/>
                                        </p:tgtEl>
                                      </p:cBhvr>
                                    </p:animEffect>
                                  </p:childTnLst>
                                </p:cTn>
                              </p:par>
                            </p:childTnLst>
                          </p:cTn>
                        </p:par>
                        <p:par>
                          <p:cTn id="75" fill="hold">
                            <p:stCondLst>
                              <p:cond delay="6000"/>
                            </p:stCondLst>
                            <p:childTnLst>
                              <p:par>
                                <p:cTn id="76" presetID="53" presetClass="entr" presetSubtype="16"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p:cTn id="78" dur="500" fill="hold"/>
                                        <p:tgtEl>
                                          <p:spTgt spid="37"/>
                                        </p:tgtEl>
                                        <p:attrNameLst>
                                          <p:attrName>ppt_w</p:attrName>
                                        </p:attrNameLst>
                                      </p:cBhvr>
                                      <p:tavLst>
                                        <p:tav tm="0">
                                          <p:val>
                                            <p:fltVal val="0"/>
                                          </p:val>
                                        </p:tav>
                                        <p:tav tm="100000">
                                          <p:val>
                                            <p:strVal val="#ppt_w"/>
                                          </p:val>
                                        </p:tav>
                                      </p:tavLst>
                                    </p:anim>
                                    <p:anim calcmode="lin" valueType="num">
                                      <p:cBhvr>
                                        <p:cTn id="79" dur="500" fill="hold"/>
                                        <p:tgtEl>
                                          <p:spTgt spid="37"/>
                                        </p:tgtEl>
                                        <p:attrNameLst>
                                          <p:attrName>ppt_h</p:attrName>
                                        </p:attrNameLst>
                                      </p:cBhvr>
                                      <p:tavLst>
                                        <p:tav tm="0">
                                          <p:val>
                                            <p:fltVal val="0"/>
                                          </p:val>
                                        </p:tav>
                                        <p:tav tm="100000">
                                          <p:val>
                                            <p:strVal val="#ppt_h"/>
                                          </p:val>
                                        </p:tav>
                                      </p:tavLst>
                                    </p:anim>
                                    <p:animEffect transition="in" filter="fade">
                                      <p:cBhvr>
                                        <p:cTn id="80" dur="500"/>
                                        <p:tgtEl>
                                          <p:spTgt spid="37"/>
                                        </p:tgtEl>
                                      </p:cBhvr>
                                    </p:animEffect>
                                  </p:childTnLst>
                                </p:cTn>
                              </p:par>
                            </p:childTnLst>
                          </p:cTn>
                        </p:par>
                        <p:par>
                          <p:cTn id="81" fill="hold">
                            <p:stCondLst>
                              <p:cond delay="6500"/>
                            </p:stCondLst>
                            <p:childTnLst>
                              <p:par>
                                <p:cTn id="82" presetID="10" presetClass="entr" presetSubtype="0" fill="hold" nodeType="after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500"/>
                                        <p:tgtEl>
                                          <p:spTgt spid="46"/>
                                        </p:tgtEl>
                                      </p:cBhvr>
                                    </p:animEffect>
                                  </p:childTnLst>
                                </p:cTn>
                              </p:par>
                            </p:childTnLst>
                          </p:cTn>
                        </p:par>
                        <p:par>
                          <p:cTn id="85" fill="hold">
                            <p:stCondLst>
                              <p:cond delay="7000"/>
                            </p:stCondLst>
                            <p:childTnLst>
                              <p:par>
                                <p:cTn id="86" presetID="10" presetClass="entr" presetSubtype="0" fill="hold" nodeType="afterEffect">
                                  <p:stCondLst>
                                    <p:cond delay="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500"/>
                                        <p:tgtEl>
                                          <p:spTgt spid="72"/>
                                        </p:tgtEl>
                                      </p:cBhvr>
                                    </p:animEffect>
                                  </p:childTnLst>
                                </p:cTn>
                              </p:par>
                            </p:childTnLst>
                          </p:cTn>
                        </p:par>
                        <p:par>
                          <p:cTn id="89" fill="hold">
                            <p:stCondLst>
                              <p:cond delay="7500"/>
                            </p:stCondLst>
                            <p:childTnLst>
                              <p:par>
                                <p:cTn id="90" presetID="10" presetClass="entr" presetSubtype="0" fill="hold"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500"/>
                                        <p:tgtEl>
                                          <p:spTgt spid="86"/>
                                        </p:tgtEl>
                                      </p:cBhvr>
                                    </p:animEffect>
                                  </p:childTnLst>
                                </p:cTn>
                              </p:par>
                            </p:childTnLst>
                          </p:cTn>
                        </p:par>
                        <p:par>
                          <p:cTn id="93" fill="hold">
                            <p:stCondLst>
                              <p:cond delay="8000"/>
                            </p:stCondLst>
                            <p:childTnLst>
                              <p:par>
                                <p:cTn id="94" presetID="10" presetClass="entr" presetSubtype="0" fill="hold" nodeType="afterEffect">
                                  <p:stCondLst>
                                    <p:cond delay="0"/>
                                  </p:stCondLst>
                                  <p:childTnLst>
                                    <p:set>
                                      <p:cBhvr>
                                        <p:cTn id="95" dur="1" fill="hold">
                                          <p:stCondLst>
                                            <p:cond delay="0"/>
                                          </p:stCondLst>
                                        </p:cTn>
                                        <p:tgtEl>
                                          <p:spTgt spid="100"/>
                                        </p:tgtEl>
                                        <p:attrNameLst>
                                          <p:attrName>style.visibility</p:attrName>
                                        </p:attrNameLst>
                                      </p:cBhvr>
                                      <p:to>
                                        <p:strVal val="visible"/>
                                      </p:to>
                                    </p:set>
                                    <p:animEffect transition="in" filter="fade">
                                      <p:cBhvr>
                                        <p:cTn id="9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4" grpId="0" animBg="1"/>
      <p:bldP spid="35" grpId="0" animBg="1"/>
      <p:bldP spid="36" grpId="0" animBg="1"/>
      <p:bldP spid="37" grpId="0" animBg="1"/>
      <p:bldP spid="38" grpId="0"/>
      <p:bldP spid="39" grpId="0"/>
      <p:bldP spid="40" grpId="0"/>
      <p:bldP spid="41" grpId="0"/>
    </p:bldLst>
  </p:timing>
  <p:extLst>
    <p:ext uri="{E180D4A7-C9FB-4DFB-919C-405C955672EB}">
      <p14:showEvtLst xmlns:p14="http://schemas.microsoft.com/office/powerpoint/2010/main">
        <p14:playEvt time="0" objId="30"/>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我们的团队</a:t>
            </a:r>
            <a:endParaRPr lang="en-US" sz="2000" b="1" dirty="0">
              <a:solidFill>
                <a:schemeClr val="accent2"/>
              </a:solidFill>
              <a:latin typeface="+mn-ea"/>
              <a:cs typeface="Helvetica Neue"/>
            </a:endParaRPr>
          </a:p>
        </p:txBody>
      </p:sp>
      <p:sp>
        <p:nvSpPr>
          <p:cNvPr id="22" name="TextBox 21"/>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cxnSp>
        <p:nvCxnSpPr>
          <p:cNvPr id="114" name="Straight Connector 2"/>
          <p:cNvCxnSpPr/>
          <p:nvPr/>
        </p:nvCxnSpPr>
        <p:spPr>
          <a:xfrm>
            <a:off x="5399710" y="1695590"/>
            <a:ext cx="0" cy="2042096"/>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15" name="TextBox 114"/>
          <p:cNvSpPr txBox="1"/>
          <p:nvPr/>
        </p:nvSpPr>
        <p:spPr>
          <a:xfrm>
            <a:off x="5706210" y="1491630"/>
            <a:ext cx="1850001" cy="477054"/>
          </a:xfrm>
          <a:prstGeom prst="rect">
            <a:avLst/>
          </a:prstGeom>
          <a:noFill/>
        </p:spPr>
        <p:txBody>
          <a:bodyPr wrap="square" lIns="0" rIns="0" bIns="0" rtlCol="0">
            <a:spAutoFit/>
          </a:bodyPr>
          <a:lstStyle/>
          <a:p>
            <a:r>
              <a:rPr lang="zh-CN" altLang="en-US" sz="2800" dirty="0">
                <a:solidFill>
                  <a:schemeClr val="accent2"/>
                </a:solidFill>
                <a:latin typeface="+mn-ea"/>
                <a:cs typeface="Helvetica Neue"/>
              </a:rPr>
              <a:t>代用名</a:t>
            </a:r>
            <a:endParaRPr lang="en-US" sz="2800" dirty="0">
              <a:solidFill>
                <a:schemeClr val="accent2"/>
              </a:solidFill>
              <a:latin typeface="+mn-ea"/>
              <a:cs typeface="Helvetica Neue"/>
            </a:endParaRPr>
          </a:p>
        </p:txBody>
      </p:sp>
      <p:sp>
        <p:nvSpPr>
          <p:cNvPr id="116" name="TextBox 115"/>
          <p:cNvSpPr txBox="1"/>
          <p:nvPr/>
        </p:nvSpPr>
        <p:spPr>
          <a:xfrm>
            <a:off x="5706212" y="2168009"/>
            <a:ext cx="2777789" cy="1706621"/>
          </a:xfrm>
          <a:prstGeom prst="rect">
            <a:avLst/>
          </a:prstGeom>
          <a:noFill/>
        </p:spPr>
        <p:txBody>
          <a:bodyPr wrap="square" lIns="0" rIns="0" bIns="0" rtlCol="0">
            <a:spAutoFit/>
          </a:bodyPr>
          <a:lstStyle/>
          <a:p>
            <a:pPr>
              <a:lnSpc>
                <a:spcPct val="130000"/>
              </a:lnSpc>
            </a:pPr>
            <a:r>
              <a:rPr lang="zh-CN" altLang="en-US" sz="1000" b="1" dirty="0">
                <a:solidFill>
                  <a:schemeClr val="accent2"/>
                </a:solidFill>
                <a:latin typeface="微软雅黑" pitchFamily="34" charset="-122"/>
              </a:rPr>
              <a:t>个人简介：</a:t>
            </a:r>
            <a:endParaRPr lang="en-US" altLang="zh-CN" sz="1000" b="1" dirty="0">
              <a:solidFill>
                <a:schemeClr val="accent2"/>
              </a:solidFill>
              <a:latin typeface="微软雅黑" pitchFamily="34" charset="-122"/>
            </a:endParaRPr>
          </a:p>
          <a:p>
            <a:pPr>
              <a:lnSpc>
                <a:spcPct val="130000"/>
              </a:lnSpc>
            </a:pPr>
            <a:r>
              <a:rPr lang="zh-CN" altLang="en-US" sz="900" dirty="0">
                <a:solidFill>
                  <a:schemeClr val="tx1">
                    <a:lumMod val="50000"/>
                    <a:lumOff val="50000"/>
                  </a:schemeClr>
                </a:solidFill>
                <a:latin typeface="微软雅黑" pitchFamily="34" charset="-122"/>
              </a:rPr>
              <a:t>单击此处添加文本单击此处添加文本单击此处添加文本单击此处添加文本单击此处添加文本单击此处添加文本</a:t>
            </a:r>
            <a:endParaRPr lang="en-US" altLang="zh-CN" sz="900" dirty="0">
              <a:solidFill>
                <a:schemeClr val="tx1">
                  <a:lumMod val="50000"/>
                  <a:lumOff val="50000"/>
                </a:schemeClr>
              </a:solidFill>
              <a:latin typeface="微软雅黑" pitchFamily="34" charset="-122"/>
            </a:endParaRPr>
          </a:p>
          <a:p>
            <a:pPr>
              <a:lnSpc>
                <a:spcPct val="130000"/>
              </a:lnSpc>
            </a:pPr>
            <a:r>
              <a:rPr lang="zh-CN" altLang="en-US" sz="900" dirty="0">
                <a:solidFill>
                  <a:schemeClr val="tx1">
                    <a:lumMod val="50000"/>
                    <a:lumOff val="50000"/>
                  </a:schemeClr>
                </a:solidFill>
                <a:latin typeface="微软雅黑" pitchFamily="34" charset="-122"/>
              </a:rPr>
              <a:t>单击此处添加文本单击此处添加文本单击此处添加文本单击此处添加文本单击此处添加文本单击此处添加文本</a:t>
            </a:r>
            <a:endParaRPr lang="en-US" altLang="zh-CN" sz="900" dirty="0">
              <a:solidFill>
                <a:schemeClr val="tx1">
                  <a:lumMod val="50000"/>
                  <a:lumOff val="50000"/>
                </a:schemeClr>
              </a:solidFill>
              <a:latin typeface="微软雅黑" pitchFamily="34" charset="-122"/>
            </a:endParaRPr>
          </a:p>
          <a:p>
            <a:pPr>
              <a:lnSpc>
                <a:spcPct val="130000"/>
              </a:lnSpc>
            </a:pPr>
            <a:r>
              <a:rPr lang="zh-CN" altLang="en-US" sz="1000" b="1" dirty="0">
                <a:solidFill>
                  <a:schemeClr val="accent2"/>
                </a:solidFill>
                <a:latin typeface="微软雅黑" pitchFamily="34" charset="-122"/>
              </a:rPr>
              <a:t>获得荣誉</a:t>
            </a:r>
            <a:r>
              <a:rPr lang="en-US" altLang="zh-CN" sz="1000" b="1" dirty="0">
                <a:solidFill>
                  <a:schemeClr val="accent2"/>
                </a:solidFill>
                <a:latin typeface="微软雅黑" pitchFamily="34" charset="-122"/>
              </a:rPr>
              <a:t>:</a:t>
            </a:r>
          </a:p>
          <a:p>
            <a:pPr>
              <a:lnSpc>
                <a:spcPct val="130000"/>
              </a:lnSpc>
            </a:pPr>
            <a:r>
              <a:rPr lang="zh-CN" altLang="en-US" sz="900" dirty="0">
                <a:solidFill>
                  <a:schemeClr val="tx1">
                    <a:lumMod val="50000"/>
                    <a:lumOff val="50000"/>
                  </a:schemeClr>
                </a:solidFill>
                <a:latin typeface="微软雅黑" pitchFamily="34" charset="-122"/>
              </a:rPr>
              <a:t>单击此处添加文本单击此处添加文本单击此处添加文本单击此处添加文本单击此处添加文本单击此处添加文本</a:t>
            </a:r>
            <a:endParaRPr lang="en-US" altLang="zh-CN" sz="900" dirty="0">
              <a:solidFill>
                <a:schemeClr val="tx1">
                  <a:lumMod val="50000"/>
                  <a:lumOff val="50000"/>
                </a:schemeClr>
              </a:solidFill>
              <a:latin typeface="微软雅黑" pitchFamily="34" charset="-122"/>
            </a:endParaRPr>
          </a:p>
          <a:p>
            <a:pPr>
              <a:lnSpc>
                <a:spcPct val="130000"/>
              </a:lnSpc>
            </a:pPr>
            <a:r>
              <a:rPr lang="zh-CN" altLang="en-US" sz="900" dirty="0">
                <a:solidFill>
                  <a:schemeClr val="tx1">
                    <a:lumMod val="50000"/>
                    <a:lumOff val="50000"/>
                  </a:schemeClr>
                </a:solidFill>
                <a:latin typeface="微软雅黑" pitchFamily="34" charset="-122"/>
              </a:rPr>
              <a:t>单击此处添加文本单击此处添加文本单击此处添加文本</a:t>
            </a:r>
            <a:endParaRPr lang="en-US" altLang="zh-CN" sz="900" dirty="0">
              <a:solidFill>
                <a:schemeClr val="tx1">
                  <a:lumMod val="50000"/>
                  <a:lumOff val="50000"/>
                </a:schemeClr>
              </a:solidFill>
              <a:latin typeface="微软雅黑" pitchFamily="34" charset="-122"/>
            </a:endParaRPr>
          </a:p>
        </p:txBody>
      </p:sp>
      <p:sp>
        <p:nvSpPr>
          <p:cNvPr id="117" name="TextBox 116"/>
          <p:cNvSpPr txBox="1"/>
          <p:nvPr/>
        </p:nvSpPr>
        <p:spPr>
          <a:xfrm>
            <a:off x="5706210" y="1890933"/>
            <a:ext cx="2468879" cy="215444"/>
          </a:xfrm>
          <a:prstGeom prst="rect">
            <a:avLst/>
          </a:prstGeom>
          <a:noFill/>
        </p:spPr>
        <p:txBody>
          <a:bodyPr wrap="square" lIns="0" rIns="0" bIns="0" rtlCol="0">
            <a:spAutoFit/>
          </a:bodyPr>
          <a:lstStyle/>
          <a:p>
            <a:r>
              <a:rPr lang="zh-CN" altLang="en-US" sz="1100" dirty="0">
                <a:solidFill>
                  <a:schemeClr val="bg1">
                    <a:lumMod val="50000"/>
                  </a:schemeClr>
                </a:solidFill>
                <a:latin typeface="+mn-ea"/>
                <a:cs typeface="Helvetica Neue"/>
              </a:rPr>
              <a:t>所属部门</a:t>
            </a:r>
            <a:r>
              <a:rPr lang="en-US" altLang="zh-CN" sz="1100" dirty="0">
                <a:solidFill>
                  <a:schemeClr val="bg1">
                    <a:lumMod val="50000"/>
                  </a:schemeClr>
                </a:solidFill>
                <a:latin typeface="+mn-ea"/>
                <a:cs typeface="Helvetica Neue"/>
              </a:rPr>
              <a:t> &amp; </a:t>
            </a:r>
            <a:r>
              <a:rPr lang="zh-CN" altLang="en-US" sz="1100" dirty="0">
                <a:solidFill>
                  <a:schemeClr val="bg1">
                    <a:lumMod val="50000"/>
                  </a:schemeClr>
                </a:solidFill>
                <a:latin typeface="+mn-ea"/>
                <a:cs typeface="Helvetica Neue"/>
              </a:rPr>
              <a:t>公司职位</a:t>
            </a:r>
            <a:endParaRPr lang="en-US" altLang="zh-CN" sz="1100" dirty="0">
              <a:solidFill>
                <a:schemeClr val="bg1">
                  <a:lumMod val="50000"/>
                </a:schemeClr>
              </a:solidFill>
              <a:latin typeface="+mn-ea"/>
              <a:cs typeface="Helvetica Neue"/>
            </a:endParaRPr>
          </a:p>
        </p:txBody>
      </p:sp>
      <p:sp>
        <p:nvSpPr>
          <p:cNvPr id="118" name="Rectangle 6"/>
          <p:cNvSpPr/>
          <p:nvPr/>
        </p:nvSpPr>
        <p:spPr>
          <a:xfrm>
            <a:off x="3026902" y="2122817"/>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19" name="Rectangle 7"/>
          <p:cNvSpPr/>
          <p:nvPr/>
        </p:nvSpPr>
        <p:spPr>
          <a:xfrm>
            <a:off x="3026902" y="2603951"/>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20" name="Rectangle 8"/>
          <p:cNvSpPr/>
          <p:nvPr/>
        </p:nvSpPr>
        <p:spPr>
          <a:xfrm>
            <a:off x="3026902" y="3101431"/>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21" name="Rectangle 9"/>
          <p:cNvSpPr/>
          <p:nvPr/>
        </p:nvSpPr>
        <p:spPr>
          <a:xfrm>
            <a:off x="3026902" y="3591278"/>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22" name="Rectangle 10"/>
          <p:cNvSpPr/>
          <p:nvPr/>
        </p:nvSpPr>
        <p:spPr>
          <a:xfrm>
            <a:off x="3026902" y="2120452"/>
            <a:ext cx="1642000" cy="14640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23" name="Rectangle 11"/>
          <p:cNvSpPr/>
          <p:nvPr/>
        </p:nvSpPr>
        <p:spPr>
          <a:xfrm>
            <a:off x="3026906" y="2603951"/>
            <a:ext cx="1255959" cy="14640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24" name="Rectangle 12"/>
          <p:cNvSpPr/>
          <p:nvPr/>
        </p:nvSpPr>
        <p:spPr>
          <a:xfrm>
            <a:off x="3026902" y="3101431"/>
            <a:ext cx="1949714" cy="14640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25" name="Rectangle 13"/>
          <p:cNvSpPr/>
          <p:nvPr/>
        </p:nvSpPr>
        <p:spPr>
          <a:xfrm>
            <a:off x="3026902" y="3591278"/>
            <a:ext cx="2090797" cy="14640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26" name="TextBox 125"/>
          <p:cNvSpPr txBox="1"/>
          <p:nvPr/>
        </p:nvSpPr>
        <p:spPr>
          <a:xfrm>
            <a:off x="3026906" y="1568012"/>
            <a:ext cx="881259" cy="292388"/>
          </a:xfrm>
          <a:prstGeom prst="rect">
            <a:avLst/>
          </a:prstGeom>
          <a:noFill/>
        </p:spPr>
        <p:txBody>
          <a:bodyPr wrap="square" lIns="0" rIns="0" bIns="0" rtlCol="0">
            <a:spAutoFit/>
          </a:bodyPr>
          <a:lstStyle/>
          <a:p>
            <a:r>
              <a:rPr lang="zh-CN" altLang="en-US" sz="1600" dirty="0">
                <a:solidFill>
                  <a:schemeClr val="accent2"/>
                </a:solidFill>
                <a:latin typeface="+mn-ea"/>
                <a:cs typeface="Helvetica Neue"/>
              </a:rPr>
              <a:t>个人能力</a:t>
            </a:r>
            <a:endParaRPr lang="en-US" sz="1600" dirty="0">
              <a:solidFill>
                <a:schemeClr val="accent2"/>
              </a:solidFill>
              <a:latin typeface="+mn-ea"/>
              <a:cs typeface="Helvetica Neue"/>
            </a:endParaRPr>
          </a:p>
        </p:txBody>
      </p:sp>
      <p:sp>
        <p:nvSpPr>
          <p:cNvPr id="127" name="TextBox 126"/>
          <p:cNvSpPr txBox="1"/>
          <p:nvPr/>
        </p:nvSpPr>
        <p:spPr>
          <a:xfrm>
            <a:off x="3026906" y="1894679"/>
            <a:ext cx="881259" cy="207749"/>
          </a:xfrm>
          <a:prstGeom prst="rect">
            <a:avLst/>
          </a:prstGeom>
          <a:noFill/>
        </p:spPr>
        <p:txBody>
          <a:bodyPr wrap="square" lIns="0" rIns="0" bIns="0" rtlCol="0">
            <a:spAutoFit/>
          </a:bodyPr>
          <a:lstStyle/>
          <a:p>
            <a:r>
              <a:rPr lang="zh-CN" altLang="en-US" sz="1050" b="1" dirty="0">
                <a:solidFill>
                  <a:schemeClr val="bg1">
                    <a:lumMod val="65000"/>
                  </a:schemeClr>
                </a:solidFill>
                <a:latin typeface="+mn-ea"/>
                <a:cs typeface="Helvetica Neue"/>
              </a:rPr>
              <a:t>执行力</a:t>
            </a:r>
            <a:endParaRPr lang="en-US" sz="1050" b="1" dirty="0">
              <a:solidFill>
                <a:schemeClr val="bg1">
                  <a:lumMod val="65000"/>
                </a:schemeClr>
              </a:solidFill>
              <a:latin typeface="+mn-ea"/>
              <a:cs typeface="Helvetica Neue"/>
            </a:endParaRPr>
          </a:p>
        </p:txBody>
      </p:sp>
      <p:sp>
        <p:nvSpPr>
          <p:cNvPr id="128" name="TextBox 127"/>
          <p:cNvSpPr txBox="1"/>
          <p:nvPr/>
        </p:nvSpPr>
        <p:spPr>
          <a:xfrm>
            <a:off x="3026906" y="2388506"/>
            <a:ext cx="975925" cy="207749"/>
          </a:xfrm>
          <a:prstGeom prst="rect">
            <a:avLst/>
          </a:prstGeom>
          <a:noFill/>
        </p:spPr>
        <p:txBody>
          <a:bodyPr wrap="square" lIns="0" rIns="0" bIns="0" rtlCol="0">
            <a:spAutoFit/>
          </a:bodyPr>
          <a:lstStyle/>
          <a:p>
            <a:r>
              <a:rPr lang="zh-CN" altLang="en-US" sz="1050" b="1" dirty="0">
                <a:solidFill>
                  <a:schemeClr val="bg1">
                    <a:lumMod val="65000"/>
                  </a:schemeClr>
                </a:solidFill>
                <a:latin typeface="+mn-ea"/>
                <a:cs typeface="Helvetica Neue"/>
              </a:rPr>
              <a:t>团队协作</a:t>
            </a:r>
            <a:endParaRPr lang="en-US" sz="1050" b="1" dirty="0">
              <a:solidFill>
                <a:schemeClr val="bg1">
                  <a:lumMod val="65000"/>
                </a:schemeClr>
              </a:solidFill>
              <a:latin typeface="+mn-ea"/>
              <a:cs typeface="Helvetica Neue"/>
            </a:endParaRPr>
          </a:p>
        </p:txBody>
      </p:sp>
      <p:sp>
        <p:nvSpPr>
          <p:cNvPr id="129" name="TextBox 128"/>
          <p:cNvSpPr txBox="1"/>
          <p:nvPr/>
        </p:nvSpPr>
        <p:spPr>
          <a:xfrm>
            <a:off x="3026906" y="2885523"/>
            <a:ext cx="881259" cy="207749"/>
          </a:xfrm>
          <a:prstGeom prst="rect">
            <a:avLst/>
          </a:prstGeom>
          <a:noFill/>
        </p:spPr>
        <p:txBody>
          <a:bodyPr wrap="square" lIns="0" rIns="0" bIns="0" rtlCol="0">
            <a:spAutoFit/>
          </a:bodyPr>
          <a:lstStyle/>
          <a:p>
            <a:r>
              <a:rPr lang="zh-CN" altLang="en-US" sz="1050" b="1" dirty="0">
                <a:solidFill>
                  <a:schemeClr val="bg1">
                    <a:lumMod val="65000"/>
                  </a:schemeClr>
                </a:solidFill>
                <a:latin typeface="+mn-ea"/>
                <a:cs typeface="Helvetica Neue"/>
              </a:rPr>
              <a:t>个人形象</a:t>
            </a:r>
            <a:endParaRPr lang="en-US" sz="1050" b="1" dirty="0">
              <a:solidFill>
                <a:schemeClr val="bg1">
                  <a:lumMod val="65000"/>
                </a:schemeClr>
              </a:solidFill>
              <a:latin typeface="+mn-ea"/>
              <a:cs typeface="Helvetica Neue"/>
            </a:endParaRPr>
          </a:p>
        </p:txBody>
      </p:sp>
      <p:sp>
        <p:nvSpPr>
          <p:cNvPr id="130" name="TextBox 129"/>
          <p:cNvSpPr txBox="1"/>
          <p:nvPr/>
        </p:nvSpPr>
        <p:spPr>
          <a:xfrm>
            <a:off x="3026906" y="3375834"/>
            <a:ext cx="881259" cy="207749"/>
          </a:xfrm>
          <a:prstGeom prst="rect">
            <a:avLst/>
          </a:prstGeom>
          <a:noFill/>
        </p:spPr>
        <p:txBody>
          <a:bodyPr wrap="square" lIns="0" rIns="0" bIns="0" rtlCol="0">
            <a:spAutoFit/>
          </a:bodyPr>
          <a:lstStyle/>
          <a:p>
            <a:r>
              <a:rPr lang="zh-CN" altLang="en-US" sz="1050" b="1" dirty="0">
                <a:solidFill>
                  <a:schemeClr val="bg1">
                    <a:lumMod val="65000"/>
                  </a:schemeClr>
                </a:solidFill>
                <a:latin typeface="+mn-ea"/>
                <a:cs typeface="Helvetica Neue"/>
              </a:rPr>
              <a:t>产品推广</a:t>
            </a:r>
            <a:endParaRPr lang="en-US" sz="1050" b="1" dirty="0">
              <a:solidFill>
                <a:schemeClr val="bg1">
                  <a:lumMod val="65000"/>
                </a:schemeClr>
              </a:solidFill>
              <a:latin typeface="+mn-ea"/>
              <a:cs typeface="Helvetica Neue"/>
            </a:endParaRPr>
          </a:p>
        </p:txBody>
      </p:sp>
      <p:grpSp>
        <p:nvGrpSpPr>
          <p:cNvPr id="131" name="Group 19"/>
          <p:cNvGrpSpPr/>
          <p:nvPr/>
        </p:nvGrpSpPr>
        <p:grpSpPr>
          <a:xfrm>
            <a:off x="4532057" y="1837814"/>
            <a:ext cx="273690" cy="211944"/>
            <a:chOff x="3541647" y="181442"/>
            <a:chExt cx="1055694" cy="817522"/>
          </a:xfrm>
          <a:solidFill>
            <a:schemeClr val="accent2"/>
          </a:solidFill>
        </p:grpSpPr>
        <p:sp>
          <p:nvSpPr>
            <p:cNvPr id="132" name="Rectangle 20"/>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33" name="Isosceles Triangle 21"/>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grpSp>
      <p:sp>
        <p:nvSpPr>
          <p:cNvPr id="134" name="TextBox 133"/>
          <p:cNvSpPr txBox="1"/>
          <p:nvPr/>
        </p:nvSpPr>
        <p:spPr>
          <a:xfrm>
            <a:off x="4517855" y="1829184"/>
            <a:ext cx="298476" cy="138499"/>
          </a:xfrm>
          <a:prstGeom prst="rect">
            <a:avLst/>
          </a:prstGeom>
          <a:noFill/>
        </p:spPr>
        <p:txBody>
          <a:bodyPr wrap="square" lIns="0" rIns="0" bIns="0" rtlCol="0">
            <a:spAutoFit/>
          </a:bodyPr>
          <a:lstStyle/>
          <a:p>
            <a:pPr algn="ctr"/>
            <a:r>
              <a:rPr lang="en-US" sz="600" dirty="0">
                <a:solidFill>
                  <a:schemeClr val="bg1"/>
                </a:solidFill>
                <a:latin typeface="+mn-ea"/>
                <a:cs typeface="Helvetica Neue"/>
              </a:rPr>
              <a:t>80%</a:t>
            </a:r>
          </a:p>
        </p:txBody>
      </p:sp>
      <p:grpSp>
        <p:nvGrpSpPr>
          <p:cNvPr id="135" name="Group 23"/>
          <p:cNvGrpSpPr/>
          <p:nvPr/>
        </p:nvGrpSpPr>
        <p:grpSpPr>
          <a:xfrm>
            <a:off x="4147825" y="2345528"/>
            <a:ext cx="273690" cy="211944"/>
            <a:chOff x="3541647" y="181442"/>
            <a:chExt cx="1055694" cy="817522"/>
          </a:xfrm>
          <a:solidFill>
            <a:schemeClr val="accent3"/>
          </a:solidFill>
        </p:grpSpPr>
        <p:sp>
          <p:nvSpPr>
            <p:cNvPr id="136" name="Rectangle 24"/>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37" name="Isosceles Triangle 25"/>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grpSp>
      <p:sp>
        <p:nvSpPr>
          <p:cNvPr id="138" name="TextBox 137"/>
          <p:cNvSpPr txBox="1"/>
          <p:nvPr/>
        </p:nvSpPr>
        <p:spPr>
          <a:xfrm>
            <a:off x="4133623" y="2336898"/>
            <a:ext cx="298476" cy="138499"/>
          </a:xfrm>
          <a:prstGeom prst="rect">
            <a:avLst/>
          </a:prstGeom>
          <a:noFill/>
        </p:spPr>
        <p:txBody>
          <a:bodyPr wrap="square" lIns="0" rIns="0" bIns="0" rtlCol="0">
            <a:spAutoFit/>
          </a:bodyPr>
          <a:lstStyle/>
          <a:p>
            <a:pPr algn="ctr"/>
            <a:r>
              <a:rPr lang="en-US" sz="600" dirty="0">
                <a:solidFill>
                  <a:schemeClr val="bg1"/>
                </a:solidFill>
                <a:latin typeface="+mn-ea"/>
                <a:cs typeface="Helvetica Neue"/>
              </a:rPr>
              <a:t>59%</a:t>
            </a:r>
          </a:p>
        </p:txBody>
      </p:sp>
      <p:grpSp>
        <p:nvGrpSpPr>
          <p:cNvPr id="139" name="Group 27"/>
          <p:cNvGrpSpPr/>
          <p:nvPr/>
        </p:nvGrpSpPr>
        <p:grpSpPr>
          <a:xfrm>
            <a:off x="4830533" y="2853528"/>
            <a:ext cx="273690" cy="211944"/>
            <a:chOff x="3541647" y="181442"/>
            <a:chExt cx="1055694" cy="817522"/>
          </a:xfrm>
          <a:solidFill>
            <a:schemeClr val="accent4"/>
          </a:solidFill>
        </p:grpSpPr>
        <p:sp>
          <p:nvSpPr>
            <p:cNvPr id="140" name="Rectangle 28"/>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41" name="Isosceles Triangle 29"/>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grpSp>
      <p:sp>
        <p:nvSpPr>
          <p:cNvPr id="142" name="TextBox 141"/>
          <p:cNvSpPr txBox="1"/>
          <p:nvPr/>
        </p:nvSpPr>
        <p:spPr>
          <a:xfrm>
            <a:off x="4816331" y="2844897"/>
            <a:ext cx="298476" cy="138499"/>
          </a:xfrm>
          <a:prstGeom prst="rect">
            <a:avLst/>
          </a:prstGeom>
          <a:noFill/>
        </p:spPr>
        <p:txBody>
          <a:bodyPr wrap="square" lIns="0" rIns="0" bIns="0" rtlCol="0">
            <a:spAutoFit/>
          </a:bodyPr>
          <a:lstStyle/>
          <a:p>
            <a:pPr algn="ctr"/>
            <a:r>
              <a:rPr lang="en-US" sz="600" dirty="0">
                <a:solidFill>
                  <a:schemeClr val="bg1"/>
                </a:solidFill>
                <a:latin typeface="+mn-ea"/>
                <a:cs typeface="Helvetica Neue"/>
              </a:rPr>
              <a:t>95%</a:t>
            </a:r>
          </a:p>
        </p:txBody>
      </p:sp>
      <p:grpSp>
        <p:nvGrpSpPr>
          <p:cNvPr id="143" name="Group 31"/>
          <p:cNvGrpSpPr/>
          <p:nvPr/>
        </p:nvGrpSpPr>
        <p:grpSpPr>
          <a:xfrm>
            <a:off x="4967347" y="3341046"/>
            <a:ext cx="273690" cy="211944"/>
            <a:chOff x="3541647" y="181442"/>
            <a:chExt cx="1055694" cy="817522"/>
          </a:xfrm>
          <a:solidFill>
            <a:schemeClr val="accent5"/>
          </a:solidFill>
        </p:grpSpPr>
        <p:sp>
          <p:nvSpPr>
            <p:cNvPr id="144" name="Rectangle 32"/>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sp>
          <p:nvSpPr>
            <p:cNvPr id="145" name="Isosceles Triangle 33"/>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mn-ea"/>
                <a:cs typeface="Helvetica Neue"/>
              </a:endParaRPr>
            </a:p>
          </p:txBody>
        </p:sp>
      </p:grpSp>
      <p:sp>
        <p:nvSpPr>
          <p:cNvPr id="146" name="TextBox 145"/>
          <p:cNvSpPr txBox="1"/>
          <p:nvPr/>
        </p:nvSpPr>
        <p:spPr>
          <a:xfrm>
            <a:off x="4953145" y="3332415"/>
            <a:ext cx="298476" cy="138499"/>
          </a:xfrm>
          <a:prstGeom prst="rect">
            <a:avLst/>
          </a:prstGeom>
          <a:noFill/>
        </p:spPr>
        <p:txBody>
          <a:bodyPr wrap="square" lIns="0" rIns="0" bIns="0" rtlCol="0">
            <a:spAutoFit/>
          </a:bodyPr>
          <a:lstStyle/>
          <a:p>
            <a:pPr algn="ctr"/>
            <a:r>
              <a:rPr lang="en-US" sz="600" dirty="0">
                <a:solidFill>
                  <a:schemeClr val="bg1"/>
                </a:solidFill>
                <a:latin typeface="+mn-ea"/>
                <a:cs typeface="Helvetica Neue"/>
              </a:rPr>
              <a:t>100%</a:t>
            </a:r>
          </a:p>
        </p:txBody>
      </p:sp>
      <p:cxnSp>
        <p:nvCxnSpPr>
          <p:cNvPr id="147" name="Straight Connector 38"/>
          <p:cNvCxnSpPr/>
          <p:nvPr/>
        </p:nvCxnSpPr>
        <p:spPr>
          <a:xfrm>
            <a:off x="2758225" y="1621361"/>
            <a:ext cx="0" cy="2116309"/>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pic>
        <p:nvPicPr>
          <p:cNvPr id="148" name="图片占位符 35"/>
          <p:cNvPicPr>
            <a:picLocks noChangeAspect="1"/>
          </p:cNvPicPr>
          <p:nvPr/>
        </p:nvPicPr>
        <p:blipFill rotWithShape="1">
          <a:blip r:embed="rId3">
            <a:extLst>
              <a:ext uri="{28A0092B-C50C-407E-A947-70E740481C1C}">
                <a14:useLocalDpi xmlns:a14="http://schemas.microsoft.com/office/drawing/2010/main" val="0"/>
              </a:ext>
            </a:extLst>
          </a:blip>
          <a:srcRect l="9276" r="9531"/>
          <a:stretch/>
        </p:blipFill>
        <p:spPr>
          <a:xfrm>
            <a:off x="755576" y="1643426"/>
            <a:ext cx="1666876" cy="2052950"/>
          </a:xfrm>
          <a:prstGeom prst="rect">
            <a:avLst/>
          </a:prstGeom>
        </p:spPr>
      </p:pic>
      <p:grpSp>
        <p:nvGrpSpPr>
          <p:cNvPr id="149" name="组合 148"/>
          <p:cNvGrpSpPr/>
          <p:nvPr/>
        </p:nvGrpSpPr>
        <p:grpSpPr>
          <a:xfrm>
            <a:off x="1046354" y="3813163"/>
            <a:ext cx="1050984" cy="250815"/>
            <a:chOff x="1488391" y="4145096"/>
            <a:chExt cx="947221" cy="226052"/>
          </a:xfrm>
        </p:grpSpPr>
        <p:sp>
          <p:nvSpPr>
            <p:cNvPr id="150" name="Freeform 5"/>
            <p:cNvSpPr>
              <a:spLocks noEditPoints="1"/>
            </p:cNvSpPr>
            <p:nvPr/>
          </p:nvSpPr>
          <p:spPr bwMode="auto">
            <a:xfrm>
              <a:off x="1969710" y="4148165"/>
              <a:ext cx="223301" cy="222983"/>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151" name="组合 150"/>
            <p:cNvGrpSpPr/>
            <p:nvPr/>
          </p:nvGrpSpPr>
          <p:grpSpPr>
            <a:xfrm>
              <a:off x="2212311" y="4145096"/>
              <a:ext cx="223301" cy="222983"/>
              <a:chOff x="8782050" y="1495425"/>
              <a:chExt cx="1116013" cy="1114425"/>
            </a:xfrm>
            <a:solidFill>
              <a:schemeClr val="accent3"/>
            </a:solidFill>
          </p:grpSpPr>
          <p:sp>
            <p:nvSpPr>
              <p:cNvPr id="158"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59" name="Freeform 12"/>
              <p:cNvSpPr>
                <a:spLocks/>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60"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61" name="Freeform 14"/>
              <p:cNvSpPr>
                <a:spLocks/>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62"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152" name="Freeform 19"/>
            <p:cNvSpPr>
              <a:spLocks noEditPoints="1"/>
            </p:cNvSpPr>
            <p:nvPr/>
          </p:nvSpPr>
          <p:spPr bwMode="auto">
            <a:xfrm>
              <a:off x="1728892" y="4148165"/>
              <a:ext cx="222347" cy="222983"/>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153" name="组合 152"/>
            <p:cNvGrpSpPr/>
            <p:nvPr/>
          </p:nvGrpSpPr>
          <p:grpSpPr>
            <a:xfrm>
              <a:off x="1488391" y="4145096"/>
              <a:ext cx="222030" cy="222983"/>
              <a:chOff x="2473325" y="1495425"/>
              <a:chExt cx="1109663" cy="1114425"/>
            </a:xfrm>
            <a:solidFill>
              <a:schemeClr val="accent5"/>
            </a:solidFill>
          </p:grpSpPr>
          <p:sp>
            <p:nvSpPr>
              <p:cNvPr id="154"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55" name="Freeform 29"/>
              <p:cNvSpPr>
                <a:spLocks/>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56" name="Freeform 30"/>
              <p:cNvSpPr>
                <a:spLocks/>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157"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spTree>
    <p:extLst>
      <p:ext uri="{BB962C8B-B14F-4D97-AF65-F5344CB8AC3E}">
        <p14:creationId xmlns:p14="http://schemas.microsoft.com/office/powerpoint/2010/main" val="2296310261"/>
      </p:ext>
    </p:extLst>
  </p:cSld>
  <p:clrMapOvr>
    <a:masterClrMapping/>
  </p:clrMapOvr>
  <p:transition spd="slow" advClick="0" advTm="1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8"/>
                                        </p:tgtEl>
                                        <p:attrNameLst>
                                          <p:attrName>style.visibility</p:attrName>
                                        </p:attrNameLst>
                                      </p:cBhvr>
                                      <p:to>
                                        <p:strVal val="visible"/>
                                      </p:to>
                                    </p:set>
                                    <p:animEffect transition="in" filter="fade">
                                      <p:cBhvr>
                                        <p:cTn id="15" dur="750"/>
                                        <p:tgtEl>
                                          <p:spTgt spid="148"/>
                                        </p:tgtEl>
                                      </p:cBhvr>
                                    </p:animEffect>
                                    <p:anim calcmode="lin" valueType="num">
                                      <p:cBhvr>
                                        <p:cTn id="16" dur="750" fill="hold"/>
                                        <p:tgtEl>
                                          <p:spTgt spid="148"/>
                                        </p:tgtEl>
                                        <p:attrNameLst>
                                          <p:attrName>ppt_x</p:attrName>
                                        </p:attrNameLst>
                                      </p:cBhvr>
                                      <p:tavLst>
                                        <p:tav tm="0">
                                          <p:val>
                                            <p:strVal val="#ppt_x"/>
                                          </p:val>
                                        </p:tav>
                                        <p:tav tm="100000">
                                          <p:val>
                                            <p:strVal val="#ppt_x"/>
                                          </p:val>
                                        </p:tav>
                                      </p:tavLst>
                                    </p:anim>
                                    <p:anim calcmode="lin" valueType="num">
                                      <p:cBhvr>
                                        <p:cTn id="17" dur="750" fill="hold"/>
                                        <p:tgtEl>
                                          <p:spTgt spid="148"/>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149"/>
                                        </p:tgtEl>
                                        <p:attrNameLst>
                                          <p:attrName>style.visibility</p:attrName>
                                        </p:attrNameLst>
                                      </p:cBhvr>
                                      <p:to>
                                        <p:strVal val="visible"/>
                                      </p:to>
                                    </p:set>
                                    <p:animEffect transition="in" filter="fade">
                                      <p:cBhvr>
                                        <p:cTn id="21" dur="500"/>
                                        <p:tgtEl>
                                          <p:spTgt spid="149"/>
                                        </p:tgtEl>
                                      </p:cBhvr>
                                    </p:animEffect>
                                  </p:childTnLst>
                                </p:cTn>
                              </p:par>
                            </p:childTnLst>
                          </p:cTn>
                        </p:par>
                        <p:par>
                          <p:cTn id="22" fill="hold">
                            <p:stCondLst>
                              <p:cond delay="2250"/>
                            </p:stCondLst>
                            <p:childTnLst>
                              <p:par>
                                <p:cTn id="23" presetID="37" presetClass="entr" presetSubtype="0" fill="hold" nodeType="afterEffect">
                                  <p:stCondLst>
                                    <p:cond delay="0"/>
                                  </p:stCondLst>
                                  <p:childTnLst>
                                    <p:set>
                                      <p:cBhvr>
                                        <p:cTn id="24" dur="1" fill="hold">
                                          <p:stCondLst>
                                            <p:cond delay="0"/>
                                          </p:stCondLst>
                                        </p:cTn>
                                        <p:tgtEl>
                                          <p:spTgt spid="147"/>
                                        </p:tgtEl>
                                        <p:attrNameLst>
                                          <p:attrName>style.visibility</p:attrName>
                                        </p:attrNameLst>
                                      </p:cBhvr>
                                      <p:to>
                                        <p:strVal val="visible"/>
                                      </p:to>
                                    </p:set>
                                    <p:animEffect transition="in" filter="fade">
                                      <p:cBhvr>
                                        <p:cTn id="25" dur="500"/>
                                        <p:tgtEl>
                                          <p:spTgt spid="147"/>
                                        </p:tgtEl>
                                      </p:cBhvr>
                                    </p:animEffect>
                                    <p:anim calcmode="lin" valueType="num">
                                      <p:cBhvr>
                                        <p:cTn id="26" dur="500" fill="hold"/>
                                        <p:tgtEl>
                                          <p:spTgt spid="147"/>
                                        </p:tgtEl>
                                        <p:attrNameLst>
                                          <p:attrName>ppt_x</p:attrName>
                                        </p:attrNameLst>
                                      </p:cBhvr>
                                      <p:tavLst>
                                        <p:tav tm="0">
                                          <p:val>
                                            <p:strVal val="#ppt_x"/>
                                          </p:val>
                                        </p:tav>
                                        <p:tav tm="100000">
                                          <p:val>
                                            <p:strVal val="#ppt_x"/>
                                          </p:val>
                                        </p:tav>
                                      </p:tavLst>
                                    </p:anim>
                                    <p:anim calcmode="lin" valueType="num">
                                      <p:cBhvr>
                                        <p:cTn id="27" dur="450" decel="100000" fill="hold"/>
                                        <p:tgtEl>
                                          <p:spTgt spid="147"/>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147"/>
                                        </p:tgtEl>
                                        <p:attrNameLst>
                                          <p:attrName>ppt_y</p:attrName>
                                        </p:attrNameLst>
                                      </p:cBhvr>
                                      <p:tavLst>
                                        <p:tav tm="0">
                                          <p:val>
                                            <p:strVal val="#ppt_y-.03"/>
                                          </p:val>
                                        </p:tav>
                                        <p:tav tm="100000">
                                          <p:val>
                                            <p:strVal val="#ppt_y"/>
                                          </p:val>
                                        </p:tav>
                                      </p:tavLst>
                                    </p:anim>
                                  </p:childTnLst>
                                </p:cTn>
                              </p:par>
                            </p:childTnLst>
                          </p:cTn>
                        </p:par>
                        <p:par>
                          <p:cTn id="29" fill="hold">
                            <p:stCondLst>
                              <p:cond delay="2750"/>
                            </p:stCondLst>
                            <p:childTnLst>
                              <p:par>
                                <p:cTn id="30" presetID="53" presetClass="entr" presetSubtype="16" fill="hold" grpId="0" nodeType="afterEffect">
                                  <p:stCondLst>
                                    <p:cond delay="0"/>
                                  </p:stCondLst>
                                  <p:childTnLst>
                                    <p:set>
                                      <p:cBhvr>
                                        <p:cTn id="31" dur="1" fill="hold">
                                          <p:stCondLst>
                                            <p:cond delay="0"/>
                                          </p:stCondLst>
                                        </p:cTn>
                                        <p:tgtEl>
                                          <p:spTgt spid="126"/>
                                        </p:tgtEl>
                                        <p:attrNameLst>
                                          <p:attrName>style.visibility</p:attrName>
                                        </p:attrNameLst>
                                      </p:cBhvr>
                                      <p:to>
                                        <p:strVal val="visible"/>
                                      </p:to>
                                    </p:set>
                                    <p:anim calcmode="lin" valueType="num">
                                      <p:cBhvr>
                                        <p:cTn id="32" dur="500" fill="hold"/>
                                        <p:tgtEl>
                                          <p:spTgt spid="126"/>
                                        </p:tgtEl>
                                        <p:attrNameLst>
                                          <p:attrName>ppt_w</p:attrName>
                                        </p:attrNameLst>
                                      </p:cBhvr>
                                      <p:tavLst>
                                        <p:tav tm="0">
                                          <p:val>
                                            <p:fltVal val="0"/>
                                          </p:val>
                                        </p:tav>
                                        <p:tav tm="100000">
                                          <p:val>
                                            <p:strVal val="#ppt_w"/>
                                          </p:val>
                                        </p:tav>
                                      </p:tavLst>
                                    </p:anim>
                                    <p:anim calcmode="lin" valueType="num">
                                      <p:cBhvr>
                                        <p:cTn id="33" dur="500" fill="hold"/>
                                        <p:tgtEl>
                                          <p:spTgt spid="126"/>
                                        </p:tgtEl>
                                        <p:attrNameLst>
                                          <p:attrName>ppt_h</p:attrName>
                                        </p:attrNameLst>
                                      </p:cBhvr>
                                      <p:tavLst>
                                        <p:tav tm="0">
                                          <p:val>
                                            <p:fltVal val="0"/>
                                          </p:val>
                                        </p:tav>
                                        <p:tav tm="100000">
                                          <p:val>
                                            <p:strVal val="#ppt_h"/>
                                          </p:val>
                                        </p:tav>
                                      </p:tavLst>
                                    </p:anim>
                                    <p:animEffect transition="in" filter="fade">
                                      <p:cBhvr>
                                        <p:cTn id="34" dur="500"/>
                                        <p:tgtEl>
                                          <p:spTgt spid="126"/>
                                        </p:tgtEl>
                                      </p:cBhvr>
                                    </p:animEffect>
                                  </p:childTnLst>
                                </p:cTn>
                              </p:par>
                            </p:childTnLst>
                          </p:cTn>
                        </p:par>
                        <p:par>
                          <p:cTn id="35" fill="hold">
                            <p:stCondLst>
                              <p:cond delay="3250"/>
                            </p:stCondLst>
                            <p:childTnLst>
                              <p:par>
                                <p:cTn id="36" presetID="10" presetClass="entr" presetSubtype="0" fill="hold" grpId="0" nodeType="afterEffect">
                                  <p:stCondLst>
                                    <p:cond delay="0"/>
                                  </p:stCondLst>
                                  <p:childTnLst>
                                    <p:set>
                                      <p:cBhvr>
                                        <p:cTn id="37" dur="1" fill="hold">
                                          <p:stCondLst>
                                            <p:cond delay="0"/>
                                          </p:stCondLst>
                                        </p:cTn>
                                        <p:tgtEl>
                                          <p:spTgt spid="118"/>
                                        </p:tgtEl>
                                        <p:attrNameLst>
                                          <p:attrName>style.visibility</p:attrName>
                                        </p:attrNameLst>
                                      </p:cBhvr>
                                      <p:to>
                                        <p:strVal val="visible"/>
                                      </p:to>
                                    </p:set>
                                    <p:animEffect transition="in" filter="fade">
                                      <p:cBhvr>
                                        <p:cTn id="38" dur="500"/>
                                        <p:tgtEl>
                                          <p:spTgt spid="118"/>
                                        </p:tgtEl>
                                      </p:cBhvr>
                                    </p:animEffect>
                                  </p:childTnLst>
                                </p:cTn>
                              </p:par>
                            </p:childTnLst>
                          </p:cTn>
                        </p:par>
                        <p:par>
                          <p:cTn id="39" fill="hold">
                            <p:stCondLst>
                              <p:cond delay="3750"/>
                            </p:stCondLst>
                            <p:childTnLst>
                              <p:par>
                                <p:cTn id="40" presetID="10" presetClass="entr" presetSubtype="0" fill="hold" grpId="0" nodeType="after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500"/>
                                        <p:tgtEl>
                                          <p:spTgt spid="119"/>
                                        </p:tgtEl>
                                      </p:cBhvr>
                                    </p:animEffect>
                                  </p:childTnLst>
                                </p:cTn>
                              </p:par>
                            </p:childTnLst>
                          </p:cTn>
                        </p:par>
                        <p:par>
                          <p:cTn id="43" fill="hold">
                            <p:stCondLst>
                              <p:cond delay="4250"/>
                            </p:stCondLst>
                            <p:childTnLst>
                              <p:par>
                                <p:cTn id="44" presetID="10" presetClass="entr" presetSubtype="0" fill="hold" grpId="0" nodeType="afterEffect">
                                  <p:stCondLst>
                                    <p:cond delay="0"/>
                                  </p:stCondLst>
                                  <p:childTnLst>
                                    <p:set>
                                      <p:cBhvr>
                                        <p:cTn id="45" dur="1" fill="hold">
                                          <p:stCondLst>
                                            <p:cond delay="0"/>
                                          </p:stCondLst>
                                        </p:cTn>
                                        <p:tgtEl>
                                          <p:spTgt spid="120"/>
                                        </p:tgtEl>
                                        <p:attrNameLst>
                                          <p:attrName>style.visibility</p:attrName>
                                        </p:attrNameLst>
                                      </p:cBhvr>
                                      <p:to>
                                        <p:strVal val="visible"/>
                                      </p:to>
                                    </p:set>
                                    <p:animEffect transition="in" filter="fade">
                                      <p:cBhvr>
                                        <p:cTn id="46" dur="500"/>
                                        <p:tgtEl>
                                          <p:spTgt spid="120"/>
                                        </p:tgtEl>
                                      </p:cBhvr>
                                    </p:animEffect>
                                  </p:childTnLst>
                                </p:cTn>
                              </p:par>
                            </p:childTnLst>
                          </p:cTn>
                        </p:par>
                        <p:par>
                          <p:cTn id="47" fill="hold">
                            <p:stCondLst>
                              <p:cond delay="4750"/>
                            </p:stCondLst>
                            <p:childTnLst>
                              <p:par>
                                <p:cTn id="48" presetID="10" presetClass="entr" presetSubtype="0" fill="hold" grpId="0" nodeType="afterEffect">
                                  <p:stCondLst>
                                    <p:cond delay="0"/>
                                  </p:stCondLst>
                                  <p:childTnLst>
                                    <p:set>
                                      <p:cBhvr>
                                        <p:cTn id="49" dur="1" fill="hold">
                                          <p:stCondLst>
                                            <p:cond delay="0"/>
                                          </p:stCondLst>
                                        </p:cTn>
                                        <p:tgtEl>
                                          <p:spTgt spid="121"/>
                                        </p:tgtEl>
                                        <p:attrNameLst>
                                          <p:attrName>style.visibility</p:attrName>
                                        </p:attrNameLst>
                                      </p:cBhvr>
                                      <p:to>
                                        <p:strVal val="visible"/>
                                      </p:to>
                                    </p:set>
                                    <p:animEffect transition="in" filter="fade">
                                      <p:cBhvr>
                                        <p:cTn id="50" dur="500"/>
                                        <p:tgtEl>
                                          <p:spTgt spid="121"/>
                                        </p:tgtEl>
                                      </p:cBhvr>
                                    </p:animEffect>
                                  </p:childTnLst>
                                </p:cTn>
                              </p:par>
                            </p:childTnLst>
                          </p:cTn>
                        </p:par>
                        <p:par>
                          <p:cTn id="51" fill="hold">
                            <p:stCondLst>
                              <p:cond delay="5250"/>
                            </p:stCondLst>
                            <p:childTnLst>
                              <p:par>
                                <p:cTn id="52" presetID="53" presetClass="entr" presetSubtype="16" fill="hold" grpId="0" nodeType="afterEffect">
                                  <p:stCondLst>
                                    <p:cond delay="0"/>
                                  </p:stCondLst>
                                  <p:childTnLst>
                                    <p:set>
                                      <p:cBhvr>
                                        <p:cTn id="53" dur="1" fill="hold">
                                          <p:stCondLst>
                                            <p:cond delay="0"/>
                                          </p:stCondLst>
                                        </p:cTn>
                                        <p:tgtEl>
                                          <p:spTgt spid="127"/>
                                        </p:tgtEl>
                                        <p:attrNameLst>
                                          <p:attrName>style.visibility</p:attrName>
                                        </p:attrNameLst>
                                      </p:cBhvr>
                                      <p:to>
                                        <p:strVal val="visible"/>
                                      </p:to>
                                    </p:set>
                                    <p:anim calcmode="lin" valueType="num">
                                      <p:cBhvr>
                                        <p:cTn id="54" dur="500" fill="hold"/>
                                        <p:tgtEl>
                                          <p:spTgt spid="127"/>
                                        </p:tgtEl>
                                        <p:attrNameLst>
                                          <p:attrName>ppt_w</p:attrName>
                                        </p:attrNameLst>
                                      </p:cBhvr>
                                      <p:tavLst>
                                        <p:tav tm="0">
                                          <p:val>
                                            <p:fltVal val="0"/>
                                          </p:val>
                                        </p:tav>
                                        <p:tav tm="100000">
                                          <p:val>
                                            <p:strVal val="#ppt_w"/>
                                          </p:val>
                                        </p:tav>
                                      </p:tavLst>
                                    </p:anim>
                                    <p:anim calcmode="lin" valueType="num">
                                      <p:cBhvr>
                                        <p:cTn id="55" dur="500" fill="hold"/>
                                        <p:tgtEl>
                                          <p:spTgt spid="127"/>
                                        </p:tgtEl>
                                        <p:attrNameLst>
                                          <p:attrName>ppt_h</p:attrName>
                                        </p:attrNameLst>
                                      </p:cBhvr>
                                      <p:tavLst>
                                        <p:tav tm="0">
                                          <p:val>
                                            <p:fltVal val="0"/>
                                          </p:val>
                                        </p:tav>
                                        <p:tav tm="100000">
                                          <p:val>
                                            <p:strVal val="#ppt_h"/>
                                          </p:val>
                                        </p:tav>
                                      </p:tavLst>
                                    </p:anim>
                                    <p:animEffect transition="in" filter="fade">
                                      <p:cBhvr>
                                        <p:cTn id="56" dur="500"/>
                                        <p:tgtEl>
                                          <p:spTgt spid="127"/>
                                        </p:tgtEl>
                                      </p:cBhvr>
                                    </p:animEffect>
                                  </p:childTnLst>
                                </p:cTn>
                              </p:par>
                            </p:childTnLst>
                          </p:cTn>
                        </p:par>
                        <p:par>
                          <p:cTn id="57" fill="hold">
                            <p:stCondLst>
                              <p:cond delay="5750"/>
                            </p:stCondLst>
                            <p:childTnLst>
                              <p:par>
                                <p:cTn id="58" presetID="22" presetClass="entr" presetSubtype="8" fill="hold" grpId="0" nodeType="after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wipe(left)">
                                      <p:cBhvr>
                                        <p:cTn id="60" dur="500"/>
                                        <p:tgtEl>
                                          <p:spTgt spid="122"/>
                                        </p:tgtEl>
                                      </p:cBhvr>
                                    </p:animEffect>
                                  </p:childTnLst>
                                </p:cTn>
                              </p:par>
                            </p:childTnLst>
                          </p:cTn>
                        </p:par>
                        <p:par>
                          <p:cTn id="61" fill="hold">
                            <p:stCondLst>
                              <p:cond delay="6250"/>
                            </p:stCondLst>
                            <p:childTnLst>
                              <p:par>
                                <p:cTn id="62" presetID="53" presetClass="entr" presetSubtype="16" fill="hold" nodeType="afterEffect">
                                  <p:stCondLst>
                                    <p:cond delay="0"/>
                                  </p:stCondLst>
                                  <p:childTnLst>
                                    <p:set>
                                      <p:cBhvr>
                                        <p:cTn id="63" dur="1" fill="hold">
                                          <p:stCondLst>
                                            <p:cond delay="0"/>
                                          </p:stCondLst>
                                        </p:cTn>
                                        <p:tgtEl>
                                          <p:spTgt spid="131"/>
                                        </p:tgtEl>
                                        <p:attrNameLst>
                                          <p:attrName>style.visibility</p:attrName>
                                        </p:attrNameLst>
                                      </p:cBhvr>
                                      <p:to>
                                        <p:strVal val="visible"/>
                                      </p:to>
                                    </p:set>
                                    <p:anim calcmode="lin" valueType="num">
                                      <p:cBhvr>
                                        <p:cTn id="64" dur="500" fill="hold"/>
                                        <p:tgtEl>
                                          <p:spTgt spid="131"/>
                                        </p:tgtEl>
                                        <p:attrNameLst>
                                          <p:attrName>ppt_w</p:attrName>
                                        </p:attrNameLst>
                                      </p:cBhvr>
                                      <p:tavLst>
                                        <p:tav tm="0">
                                          <p:val>
                                            <p:fltVal val="0"/>
                                          </p:val>
                                        </p:tav>
                                        <p:tav tm="100000">
                                          <p:val>
                                            <p:strVal val="#ppt_w"/>
                                          </p:val>
                                        </p:tav>
                                      </p:tavLst>
                                    </p:anim>
                                    <p:anim calcmode="lin" valueType="num">
                                      <p:cBhvr>
                                        <p:cTn id="65" dur="500" fill="hold"/>
                                        <p:tgtEl>
                                          <p:spTgt spid="131"/>
                                        </p:tgtEl>
                                        <p:attrNameLst>
                                          <p:attrName>ppt_h</p:attrName>
                                        </p:attrNameLst>
                                      </p:cBhvr>
                                      <p:tavLst>
                                        <p:tav tm="0">
                                          <p:val>
                                            <p:fltVal val="0"/>
                                          </p:val>
                                        </p:tav>
                                        <p:tav tm="100000">
                                          <p:val>
                                            <p:strVal val="#ppt_h"/>
                                          </p:val>
                                        </p:tav>
                                      </p:tavLst>
                                    </p:anim>
                                    <p:animEffect transition="in" filter="fade">
                                      <p:cBhvr>
                                        <p:cTn id="66" dur="500"/>
                                        <p:tgtEl>
                                          <p:spTgt spid="131"/>
                                        </p:tgtEl>
                                      </p:cBhvr>
                                    </p:animEffect>
                                  </p:childTnLst>
                                </p:cTn>
                              </p:par>
                            </p:childTnLst>
                          </p:cTn>
                        </p:par>
                        <p:par>
                          <p:cTn id="67" fill="hold">
                            <p:stCondLst>
                              <p:cond delay="6750"/>
                            </p:stCondLst>
                            <p:childTnLst>
                              <p:par>
                                <p:cTn id="68" presetID="53" presetClass="entr" presetSubtype="16" fill="hold" grpId="0" nodeType="afterEffect">
                                  <p:stCondLst>
                                    <p:cond delay="0"/>
                                  </p:stCondLst>
                                  <p:childTnLst>
                                    <p:set>
                                      <p:cBhvr>
                                        <p:cTn id="69" dur="1" fill="hold">
                                          <p:stCondLst>
                                            <p:cond delay="0"/>
                                          </p:stCondLst>
                                        </p:cTn>
                                        <p:tgtEl>
                                          <p:spTgt spid="128"/>
                                        </p:tgtEl>
                                        <p:attrNameLst>
                                          <p:attrName>style.visibility</p:attrName>
                                        </p:attrNameLst>
                                      </p:cBhvr>
                                      <p:to>
                                        <p:strVal val="visible"/>
                                      </p:to>
                                    </p:set>
                                    <p:anim calcmode="lin" valueType="num">
                                      <p:cBhvr>
                                        <p:cTn id="70" dur="500" fill="hold"/>
                                        <p:tgtEl>
                                          <p:spTgt spid="128"/>
                                        </p:tgtEl>
                                        <p:attrNameLst>
                                          <p:attrName>ppt_w</p:attrName>
                                        </p:attrNameLst>
                                      </p:cBhvr>
                                      <p:tavLst>
                                        <p:tav tm="0">
                                          <p:val>
                                            <p:fltVal val="0"/>
                                          </p:val>
                                        </p:tav>
                                        <p:tav tm="100000">
                                          <p:val>
                                            <p:strVal val="#ppt_w"/>
                                          </p:val>
                                        </p:tav>
                                      </p:tavLst>
                                    </p:anim>
                                    <p:anim calcmode="lin" valueType="num">
                                      <p:cBhvr>
                                        <p:cTn id="71" dur="500" fill="hold"/>
                                        <p:tgtEl>
                                          <p:spTgt spid="128"/>
                                        </p:tgtEl>
                                        <p:attrNameLst>
                                          <p:attrName>ppt_h</p:attrName>
                                        </p:attrNameLst>
                                      </p:cBhvr>
                                      <p:tavLst>
                                        <p:tav tm="0">
                                          <p:val>
                                            <p:fltVal val="0"/>
                                          </p:val>
                                        </p:tav>
                                        <p:tav tm="100000">
                                          <p:val>
                                            <p:strVal val="#ppt_h"/>
                                          </p:val>
                                        </p:tav>
                                      </p:tavLst>
                                    </p:anim>
                                    <p:animEffect transition="in" filter="fade">
                                      <p:cBhvr>
                                        <p:cTn id="72" dur="500"/>
                                        <p:tgtEl>
                                          <p:spTgt spid="128"/>
                                        </p:tgtEl>
                                      </p:cBhvr>
                                    </p:animEffect>
                                  </p:childTnLst>
                                </p:cTn>
                              </p:par>
                            </p:childTnLst>
                          </p:cTn>
                        </p:par>
                        <p:par>
                          <p:cTn id="73" fill="hold">
                            <p:stCondLst>
                              <p:cond delay="7250"/>
                            </p:stCondLst>
                            <p:childTnLst>
                              <p:par>
                                <p:cTn id="74" presetID="22" presetClass="entr" presetSubtype="8" fill="hold" grpId="0" nodeType="afterEffect">
                                  <p:stCondLst>
                                    <p:cond delay="0"/>
                                  </p:stCondLst>
                                  <p:childTnLst>
                                    <p:set>
                                      <p:cBhvr>
                                        <p:cTn id="75" dur="1" fill="hold">
                                          <p:stCondLst>
                                            <p:cond delay="0"/>
                                          </p:stCondLst>
                                        </p:cTn>
                                        <p:tgtEl>
                                          <p:spTgt spid="123"/>
                                        </p:tgtEl>
                                        <p:attrNameLst>
                                          <p:attrName>style.visibility</p:attrName>
                                        </p:attrNameLst>
                                      </p:cBhvr>
                                      <p:to>
                                        <p:strVal val="visible"/>
                                      </p:to>
                                    </p:set>
                                    <p:animEffect transition="in" filter="wipe(left)">
                                      <p:cBhvr>
                                        <p:cTn id="76" dur="500"/>
                                        <p:tgtEl>
                                          <p:spTgt spid="123"/>
                                        </p:tgtEl>
                                      </p:cBhvr>
                                    </p:animEffect>
                                  </p:childTnLst>
                                </p:cTn>
                              </p:par>
                            </p:childTnLst>
                          </p:cTn>
                        </p:par>
                        <p:par>
                          <p:cTn id="77" fill="hold">
                            <p:stCondLst>
                              <p:cond delay="7750"/>
                            </p:stCondLst>
                            <p:childTnLst>
                              <p:par>
                                <p:cTn id="78" presetID="53" presetClass="entr" presetSubtype="16" fill="hold" nodeType="afterEffect">
                                  <p:stCondLst>
                                    <p:cond delay="0"/>
                                  </p:stCondLst>
                                  <p:childTnLst>
                                    <p:set>
                                      <p:cBhvr>
                                        <p:cTn id="79" dur="1" fill="hold">
                                          <p:stCondLst>
                                            <p:cond delay="0"/>
                                          </p:stCondLst>
                                        </p:cTn>
                                        <p:tgtEl>
                                          <p:spTgt spid="135"/>
                                        </p:tgtEl>
                                        <p:attrNameLst>
                                          <p:attrName>style.visibility</p:attrName>
                                        </p:attrNameLst>
                                      </p:cBhvr>
                                      <p:to>
                                        <p:strVal val="visible"/>
                                      </p:to>
                                    </p:set>
                                    <p:anim calcmode="lin" valueType="num">
                                      <p:cBhvr>
                                        <p:cTn id="80" dur="500" fill="hold"/>
                                        <p:tgtEl>
                                          <p:spTgt spid="135"/>
                                        </p:tgtEl>
                                        <p:attrNameLst>
                                          <p:attrName>ppt_w</p:attrName>
                                        </p:attrNameLst>
                                      </p:cBhvr>
                                      <p:tavLst>
                                        <p:tav tm="0">
                                          <p:val>
                                            <p:fltVal val="0"/>
                                          </p:val>
                                        </p:tav>
                                        <p:tav tm="100000">
                                          <p:val>
                                            <p:strVal val="#ppt_w"/>
                                          </p:val>
                                        </p:tav>
                                      </p:tavLst>
                                    </p:anim>
                                    <p:anim calcmode="lin" valueType="num">
                                      <p:cBhvr>
                                        <p:cTn id="81" dur="500" fill="hold"/>
                                        <p:tgtEl>
                                          <p:spTgt spid="135"/>
                                        </p:tgtEl>
                                        <p:attrNameLst>
                                          <p:attrName>ppt_h</p:attrName>
                                        </p:attrNameLst>
                                      </p:cBhvr>
                                      <p:tavLst>
                                        <p:tav tm="0">
                                          <p:val>
                                            <p:fltVal val="0"/>
                                          </p:val>
                                        </p:tav>
                                        <p:tav tm="100000">
                                          <p:val>
                                            <p:strVal val="#ppt_h"/>
                                          </p:val>
                                        </p:tav>
                                      </p:tavLst>
                                    </p:anim>
                                    <p:animEffect transition="in" filter="fade">
                                      <p:cBhvr>
                                        <p:cTn id="82" dur="500"/>
                                        <p:tgtEl>
                                          <p:spTgt spid="135"/>
                                        </p:tgtEl>
                                      </p:cBhvr>
                                    </p:animEffect>
                                  </p:childTnLst>
                                </p:cTn>
                              </p:par>
                            </p:childTnLst>
                          </p:cTn>
                        </p:par>
                        <p:par>
                          <p:cTn id="83" fill="hold">
                            <p:stCondLst>
                              <p:cond delay="8250"/>
                            </p:stCondLst>
                            <p:childTnLst>
                              <p:par>
                                <p:cTn id="84" presetID="53" presetClass="entr" presetSubtype="16" fill="hold" grpId="0" nodeType="afterEffect">
                                  <p:stCondLst>
                                    <p:cond delay="0"/>
                                  </p:stCondLst>
                                  <p:childTnLst>
                                    <p:set>
                                      <p:cBhvr>
                                        <p:cTn id="85" dur="1" fill="hold">
                                          <p:stCondLst>
                                            <p:cond delay="0"/>
                                          </p:stCondLst>
                                        </p:cTn>
                                        <p:tgtEl>
                                          <p:spTgt spid="129"/>
                                        </p:tgtEl>
                                        <p:attrNameLst>
                                          <p:attrName>style.visibility</p:attrName>
                                        </p:attrNameLst>
                                      </p:cBhvr>
                                      <p:to>
                                        <p:strVal val="visible"/>
                                      </p:to>
                                    </p:set>
                                    <p:anim calcmode="lin" valueType="num">
                                      <p:cBhvr>
                                        <p:cTn id="86" dur="500" fill="hold"/>
                                        <p:tgtEl>
                                          <p:spTgt spid="129"/>
                                        </p:tgtEl>
                                        <p:attrNameLst>
                                          <p:attrName>ppt_w</p:attrName>
                                        </p:attrNameLst>
                                      </p:cBhvr>
                                      <p:tavLst>
                                        <p:tav tm="0">
                                          <p:val>
                                            <p:fltVal val="0"/>
                                          </p:val>
                                        </p:tav>
                                        <p:tav tm="100000">
                                          <p:val>
                                            <p:strVal val="#ppt_w"/>
                                          </p:val>
                                        </p:tav>
                                      </p:tavLst>
                                    </p:anim>
                                    <p:anim calcmode="lin" valueType="num">
                                      <p:cBhvr>
                                        <p:cTn id="87" dur="500" fill="hold"/>
                                        <p:tgtEl>
                                          <p:spTgt spid="129"/>
                                        </p:tgtEl>
                                        <p:attrNameLst>
                                          <p:attrName>ppt_h</p:attrName>
                                        </p:attrNameLst>
                                      </p:cBhvr>
                                      <p:tavLst>
                                        <p:tav tm="0">
                                          <p:val>
                                            <p:fltVal val="0"/>
                                          </p:val>
                                        </p:tav>
                                        <p:tav tm="100000">
                                          <p:val>
                                            <p:strVal val="#ppt_h"/>
                                          </p:val>
                                        </p:tav>
                                      </p:tavLst>
                                    </p:anim>
                                    <p:animEffect transition="in" filter="fade">
                                      <p:cBhvr>
                                        <p:cTn id="88" dur="500"/>
                                        <p:tgtEl>
                                          <p:spTgt spid="129"/>
                                        </p:tgtEl>
                                      </p:cBhvr>
                                    </p:animEffect>
                                  </p:childTnLst>
                                </p:cTn>
                              </p:par>
                            </p:childTnLst>
                          </p:cTn>
                        </p:par>
                        <p:par>
                          <p:cTn id="89" fill="hold">
                            <p:stCondLst>
                              <p:cond delay="8750"/>
                            </p:stCondLst>
                            <p:childTnLst>
                              <p:par>
                                <p:cTn id="90" presetID="22" presetClass="entr" presetSubtype="8" fill="hold" grpId="0" nodeType="afterEffect">
                                  <p:stCondLst>
                                    <p:cond delay="0"/>
                                  </p:stCondLst>
                                  <p:childTnLst>
                                    <p:set>
                                      <p:cBhvr>
                                        <p:cTn id="91" dur="1" fill="hold">
                                          <p:stCondLst>
                                            <p:cond delay="0"/>
                                          </p:stCondLst>
                                        </p:cTn>
                                        <p:tgtEl>
                                          <p:spTgt spid="124"/>
                                        </p:tgtEl>
                                        <p:attrNameLst>
                                          <p:attrName>style.visibility</p:attrName>
                                        </p:attrNameLst>
                                      </p:cBhvr>
                                      <p:to>
                                        <p:strVal val="visible"/>
                                      </p:to>
                                    </p:set>
                                    <p:animEffect transition="in" filter="wipe(left)">
                                      <p:cBhvr>
                                        <p:cTn id="92" dur="500"/>
                                        <p:tgtEl>
                                          <p:spTgt spid="124"/>
                                        </p:tgtEl>
                                      </p:cBhvr>
                                    </p:animEffect>
                                  </p:childTnLst>
                                </p:cTn>
                              </p:par>
                            </p:childTnLst>
                          </p:cTn>
                        </p:par>
                        <p:par>
                          <p:cTn id="93" fill="hold">
                            <p:stCondLst>
                              <p:cond delay="9250"/>
                            </p:stCondLst>
                            <p:childTnLst>
                              <p:par>
                                <p:cTn id="94" presetID="53" presetClass="entr" presetSubtype="16" fill="hold" nodeType="afterEffect">
                                  <p:stCondLst>
                                    <p:cond delay="0"/>
                                  </p:stCondLst>
                                  <p:childTnLst>
                                    <p:set>
                                      <p:cBhvr>
                                        <p:cTn id="95" dur="1" fill="hold">
                                          <p:stCondLst>
                                            <p:cond delay="0"/>
                                          </p:stCondLst>
                                        </p:cTn>
                                        <p:tgtEl>
                                          <p:spTgt spid="139"/>
                                        </p:tgtEl>
                                        <p:attrNameLst>
                                          <p:attrName>style.visibility</p:attrName>
                                        </p:attrNameLst>
                                      </p:cBhvr>
                                      <p:to>
                                        <p:strVal val="visible"/>
                                      </p:to>
                                    </p:set>
                                    <p:anim calcmode="lin" valueType="num">
                                      <p:cBhvr>
                                        <p:cTn id="96" dur="500" fill="hold"/>
                                        <p:tgtEl>
                                          <p:spTgt spid="139"/>
                                        </p:tgtEl>
                                        <p:attrNameLst>
                                          <p:attrName>ppt_w</p:attrName>
                                        </p:attrNameLst>
                                      </p:cBhvr>
                                      <p:tavLst>
                                        <p:tav tm="0">
                                          <p:val>
                                            <p:fltVal val="0"/>
                                          </p:val>
                                        </p:tav>
                                        <p:tav tm="100000">
                                          <p:val>
                                            <p:strVal val="#ppt_w"/>
                                          </p:val>
                                        </p:tav>
                                      </p:tavLst>
                                    </p:anim>
                                    <p:anim calcmode="lin" valueType="num">
                                      <p:cBhvr>
                                        <p:cTn id="97" dur="500" fill="hold"/>
                                        <p:tgtEl>
                                          <p:spTgt spid="139"/>
                                        </p:tgtEl>
                                        <p:attrNameLst>
                                          <p:attrName>ppt_h</p:attrName>
                                        </p:attrNameLst>
                                      </p:cBhvr>
                                      <p:tavLst>
                                        <p:tav tm="0">
                                          <p:val>
                                            <p:fltVal val="0"/>
                                          </p:val>
                                        </p:tav>
                                        <p:tav tm="100000">
                                          <p:val>
                                            <p:strVal val="#ppt_h"/>
                                          </p:val>
                                        </p:tav>
                                      </p:tavLst>
                                    </p:anim>
                                    <p:animEffect transition="in" filter="fade">
                                      <p:cBhvr>
                                        <p:cTn id="98" dur="500"/>
                                        <p:tgtEl>
                                          <p:spTgt spid="139"/>
                                        </p:tgtEl>
                                      </p:cBhvr>
                                    </p:animEffect>
                                  </p:childTnLst>
                                </p:cTn>
                              </p:par>
                            </p:childTnLst>
                          </p:cTn>
                        </p:par>
                        <p:par>
                          <p:cTn id="99" fill="hold">
                            <p:stCondLst>
                              <p:cond delay="9750"/>
                            </p:stCondLst>
                            <p:childTnLst>
                              <p:par>
                                <p:cTn id="100" presetID="53" presetClass="entr" presetSubtype="16" fill="hold" grpId="0" nodeType="afterEffect">
                                  <p:stCondLst>
                                    <p:cond delay="0"/>
                                  </p:stCondLst>
                                  <p:childTnLst>
                                    <p:set>
                                      <p:cBhvr>
                                        <p:cTn id="101" dur="1" fill="hold">
                                          <p:stCondLst>
                                            <p:cond delay="0"/>
                                          </p:stCondLst>
                                        </p:cTn>
                                        <p:tgtEl>
                                          <p:spTgt spid="130"/>
                                        </p:tgtEl>
                                        <p:attrNameLst>
                                          <p:attrName>style.visibility</p:attrName>
                                        </p:attrNameLst>
                                      </p:cBhvr>
                                      <p:to>
                                        <p:strVal val="visible"/>
                                      </p:to>
                                    </p:set>
                                    <p:anim calcmode="lin" valueType="num">
                                      <p:cBhvr>
                                        <p:cTn id="102" dur="500" fill="hold"/>
                                        <p:tgtEl>
                                          <p:spTgt spid="130"/>
                                        </p:tgtEl>
                                        <p:attrNameLst>
                                          <p:attrName>ppt_w</p:attrName>
                                        </p:attrNameLst>
                                      </p:cBhvr>
                                      <p:tavLst>
                                        <p:tav tm="0">
                                          <p:val>
                                            <p:fltVal val="0"/>
                                          </p:val>
                                        </p:tav>
                                        <p:tav tm="100000">
                                          <p:val>
                                            <p:strVal val="#ppt_w"/>
                                          </p:val>
                                        </p:tav>
                                      </p:tavLst>
                                    </p:anim>
                                    <p:anim calcmode="lin" valueType="num">
                                      <p:cBhvr>
                                        <p:cTn id="103" dur="500" fill="hold"/>
                                        <p:tgtEl>
                                          <p:spTgt spid="130"/>
                                        </p:tgtEl>
                                        <p:attrNameLst>
                                          <p:attrName>ppt_h</p:attrName>
                                        </p:attrNameLst>
                                      </p:cBhvr>
                                      <p:tavLst>
                                        <p:tav tm="0">
                                          <p:val>
                                            <p:fltVal val="0"/>
                                          </p:val>
                                        </p:tav>
                                        <p:tav tm="100000">
                                          <p:val>
                                            <p:strVal val="#ppt_h"/>
                                          </p:val>
                                        </p:tav>
                                      </p:tavLst>
                                    </p:anim>
                                    <p:animEffect transition="in" filter="fade">
                                      <p:cBhvr>
                                        <p:cTn id="104" dur="500"/>
                                        <p:tgtEl>
                                          <p:spTgt spid="130"/>
                                        </p:tgtEl>
                                      </p:cBhvr>
                                    </p:animEffect>
                                  </p:childTnLst>
                                </p:cTn>
                              </p:par>
                            </p:childTnLst>
                          </p:cTn>
                        </p:par>
                        <p:par>
                          <p:cTn id="105" fill="hold">
                            <p:stCondLst>
                              <p:cond delay="10250"/>
                            </p:stCondLst>
                            <p:childTnLst>
                              <p:par>
                                <p:cTn id="106" presetID="22" presetClass="entr" presetSubtype="8" fill="hold" grpId="0" nodeType="afterEffect">
                                  <p:stCondLst>
                                    <p:cond delay="0"/>
                                  </p:stCondLst>
                                  <p:childTnLst>
                                    <p:set>
                                      <p:cBhvr>
                                        <p:cTn id="107" dur="1" fill="hold">
                                          <p:stCondLst>
                                            <p:cond delay="0"/>
                                          </p:stCondLst>
                                        </p:cTn>
                                        <p:tgtEl>
                                          <p:spTgt spid="125"/>
                                        </p:tgtEl>
                                        <p:attrNameLst>
                                          <p:attrName>style.visibility</p:attrName>
                                        </p:attrNameLst>
                                      </p:cBhvr>
                                      <p:to>
                                        <p:strVal val="visible"/>
                                      </p:to>
                                    </p:set>
                                    <p:animEffect transition="in" filter="wipe(left)">
                                      <p:cBhvr>
                                        <p:cTn id="108" dur="500"/>
                                        <p:tgtEl>
                                          <p:spTgt spid="125"/>
                                        </p:tgtEl>
                                      </p:cBhvr>
                                    </p:animEffect>
                                  </p:childTnLst>
                                </p:cTn>
                              </p:par>
                            </p:childTnLst>
                          </p:cTn>
                        </p:par>
                        <p:par>
                          <p:cTn id="109" fill="hold">
                            <p:stCondLst>
                              <p:cond delay="10750"/>
                            </p:stCondLst>
                            <p:childTnLst>
                              <p:par>
                                <p:cTn id="110" presetID="53" presetClass="entr" presetSubtype="16" fill="hold" nodeType="afterEffect">
                                  <p:stCondLst>
                                    <p:cond delay="0"/>
                                  </p:stCondLst>
                                  <p:childTnLst>
                                    <p:set>
                                      <p:cBhvr>
                                        <p:cTn id="111" dur="1" fill="hold">
                                          <p:stCondLst>
                                            <p:cond delay="0"/>
                                          </p:stCondLst>
                                        </p:cTn>
                                        <p:tgtEl>
                                          <p:spTgt spid="143"/>
                                        </p:tgtEl>
                                        <p:attrNameLst>
                                          <p:attrName>style.visibility</p:attrName>
                                        </p:attrNameLst>
                                      </p:cBhvr>
                                      <p:to>
                                        <p:strVal val="visible"/>
                                      </p:to>
                                    </p:set>
                                    <p:anim calcmode="lin" valueType="num">
                                      <p:cBhvr>
                                        <p:cTn id="112" dur="500" fill="hold"/>
                                        <p:tgtEl>
                                          <p:spTgt spid="143"/>
                                        </p:tgtEl>
                                        <p:attrNameLst>
                                          <p:attrName>ppt_w</p:attrName>
                                        </p:attrNameLst>
                                      </p:cBhvr>
                                      <p:tavLst>
                                        <p:tav tm="0">
                                          <p:val>
                                            <p:fltVal val="0"/>
                                          </p:val>
                                        </p:tav>
                                        <p:tav tm="100000">
                                          <p:val>
                                            <p:strVal val="#ppt_w"/>
                                          </p:val>
                                        </p:tav>
                                      </p:tavLst>
                                    </p:anim>
                                    <p:anim calcmode="lin" valueType="num">
                                      <p:cBhvr>
                                        <p:cTn id="113" dur="500" fill="hold"/>
                                        <p:tgtEl>
                                          <p:spTgt spid="143"/>
                                        </p:tgtEl>
                                        <p:attrNameLst>
                                          <p:attrName>ppt_h</p:attrName>
                                        </p:attrNameLst>
                                      </p:cBhvr>
                                      <p:tavLst>
                                        <p:tav tm="0">
                                          <p:val>
                                            <p:fltVal val="0"/>
                                          </p:val>
                                        </p:tav>
                                        <p:tav tm="100000">
                                          <p:val>
                                            <p:strVal val="#ppt_h"/>
                                          </p:val>
                                        </p:tav>
                                      </p:tavLst>
                                    </p:anim>
                                    <p:animEffect transition="in" filter="fade">
                                      <p:cBhvr>
                                        <p:cTn id="114" dur="500"/>
                                        <p:tgtEl>
                                          <p:spTgt spid="143"/>
                                        </p:tgtEl>
                                      </p:cBhvr>
                                    </p:animEffect>
                                  </p:childTnLst>
                                </p:cTn>
                              </p:par>
                            </p:childTnLst>
                          </p:cTn>
                        </p:par>
                        <p:par>
                          <p:cTn id="115" fill="hold">
                            <p:stCondLst>
                              <p:cond delay="11250"/>
                            </p:stCondLst>
                            <p:childTnLst>
                              <p:par>
                                <p:cTn id="116" presetID="37" presetClass="entr" presetSubtype="0" fill="hold" nodeType="afterEffect">
                                  <p:stCondLst>
                                    <p:cond delay="0"/>
                                  </p:stCondLst>
                                  <p:childTnLst>
                                    <p:set>
                                      <p:cBhvr>
                                        <p:cTn id="117" dur="1" fill="hold">
                                          <p:stCondLst>
                                            <p:cond delay="0"/>
                                          </p:stCondLst>
                                        </p:cTn>
                                        <p:tgtEl>
                                          <p:spTgt spid="114"/>
                                        </p:tgtEl>
                                        <p:attrNameLst>
                                          <p:attrName>style.visibility</p:attrName>
                                        </p:attrNameLst>
                                      </p:cBhvr>
                                      <p:to>
                                        <p:strVal val="visible"/>
                                      </p:to>
                                    </p:set>
                                    <p:animEffect transition="in" filter="fade">
                                      <p:cBhvr>
                                        <p:cTn id="118" dur="500"/>
                                        <p:tgtEl>
                                          <p:spTgt spid="114"/>
                                        </p:tgtEl>
                                      </p:cBhvr>
                                    </p:animEffect>
                                    <p:anim calcmode="lin" valueType="num">
                                      <p:cBhvr>
                                        <p:cTn id="119" dur="500" fill="hold"/>
                                        <p:tgtEl>
                                          <p:spTgt spid="114"/>
                                        </p:tgtEl>
                                        <p:attrNameLst>
                                          <p:attrName>ppt_x</p:attrName>
                                        </p:attrNameLst>
                                      </p:cBhvr>
                                      <p:tavLst>
                                        <p:tav tm="0">
                                          <p:val>
                                            <p:strVal val="#ppt_x"/>
                                          </p:val>
                                        </p:tav>
                                        <p:tav tm="100000">
                                          <p:val>
                                            <p:strVal val="#ppt_x"/>
                                          </p:val>
                                        </p:tav>
                                      </p:tavLst>
                                    </p:anim>
                                    <p:anim calcmode="lin" valueType="num">
                                      <p:cBhvr>
                                        <p:cTn id="120" dur="450" decel="100000" fill="hold"/>
                                        <p:tgtEl>
                                          <p:spTgt spid="114"/>
                                        </p:tgtEl>
                                        <p:attrNameLst>
                                          <p:attrName>ppt_y</p:attrName>
                                        </p:attrNameLst>
                                      </p:cBhvr>
                                      <p:tavLst>
                                        <p:tav tm="0">
                                          <p:val>
                                            <p:strVal val="#ppt_y+1"/>
                                          </p:val>
                                        </p:tav>
                                        <p:tav tm="100000">
                                          <p:val>
                                            <p:strVal val="#ppt_y-.03"/>
                                          </p:val>
                                        </p:tav>
                                      </p:tavLst>
                                    </p:anim>
                                    <p:anim calcmode="lin" valueType="num">
                                      <p:cBhvr>
                                        <p:cTn id="121" dur="50" accel="100000" fill="hold">
                                          <p:stCondLst>
                                            <p:cond delay="450"/>
                                          </p:stCondLst>
                                        </p:cTn>
                                        <p:tgtEl>
                                          <p:spTgt spid="114"/>
                                        </p:tgtEl>
                                        <p:attrNameLst>
                                          <p:attrName>ppt_y</p:attrName>
                                        </p:attrNameLst>
                                      </p:cBhvr>
                                      <p:tavLst>
                                        <p:tav tm="0">
                                          <p:val>
                                            <p:strVal val="#ppt_y-.03"/>
                                          </p:val>
                                        </p:tav>
                                        <p:tav tm="100000">
                                          <p:val>
                                            <p:strVal val="#ppt_y"/>
                                          </p:val>
                                        </p:tav>
                                      </p:tavLst>
                                    </p:anim>
                                  </p:childTnLst>
                                </p:cTn>
                              </p:par>
                            </p:childTnLst>
                          </p:cTn>
                        </p:par>
                        <p:par>
                          <p:cTn id="122" fill="hold">
                            <p:stCondLst>
                              <p:cond delay="11750"/>
                            </p:stCondLst>
                            <p:childTnLst>
                              <p:par>
                                <p:cTn id="123" presetID="37" presetClass="entr" presetSubtype="0" fill="hold" grpId="0" nodeType="afterEffect">
                                  <p:stCondLst>
                                    <p:cond delay="0"/>
                                  </p:stCondLst>
                                  <p:childTnLst>
                                    <p:set>
                                      <p:cBhvr>
                                        <p:cTn id="124" dur="1" fill="hold">
                                          <p:stCondLst>
                                            <p:cond delay="0"/>
                                          </p:stCondLst>
                                        </p:cTn>
                                        <p:tgtEl>
                                          <p:spTgt spid="115"/>
                                        </p:tgtEl>
                                        <p:attrNameLst>
                                          <p:attrName>style.visibility</p:attrName>
                                        </p:attrNameLst>
                                      </p:cBhvr>
                                      <p:to>
                                        <p:strVal val="visible"/>
                                      </p:to>
                                    </p:set>
                                    <p:animEffect transition="in" filter="fade">
                                      <p:cBhvr>
                                        <p:cTn id="125" dur="1000"/>
                                        <p:tgtEl>
                                          <p:spTgt spid="115"/>
                                        </p:tgtEl>
                                      </p:cBhvr>
                                    </p:animEffect>
                                    <p:anim calcmode="lin" valueType="num">
                                      <p:cBhvr>
                                        <p:cTn id="126" dur="1000" fill="hold"/>
                                        <p:tgtEl>
                                          <p:spTgt spid="115"/>
                                        </p:tgtEl>
                                        <p:attrNameLst>
                                          <p:attrName>ppt_x</p:attrName>
                                        </p:attrNameLst>
                                      </p:cBhvr>
                                      <p:tavLst>
                                        <p:tav tm="0">
                                          <p:val>
                                            <p:strVal val="#ppt_x"/>
                                          </p:val>
                                        </p:tav>
                                        <p:tav tm="100000">
                                          <p:val>
                                            <p:strVal val="#ppt_x"/>
                                          </p:val>
                                        </p:tav>
                                      </p:tavLst>
                                    </p:anim>
                                    <p:anim calcmode="lin" valueType="num">
                                      <p:cBhvr>
                                        <p:cTn id="127" dur="900" decel="100000" fill="hold"/>
                                        <p:tgtEl>
                                          <p:spTgt spid="115"/>
                                        </p:tgtEl>
                                        <p:attrNameLst>
                                          <p:attrName>ppt_y</p:attrName>
                                        </p:attrNameLst>
                                      </p:cBhvr>
                                      <p:tavLst>
                                        <p:tav tm="0">
                                          <p:val>
                                            <p:strVal val="#ppt_y+1"/>
                                          </p:val>
                                        </p:tav>
                                        <p:tav tm="100000">
                                          <p:val>
                                            <p:strVal val="#ppt_y-.03"/>
                                          </p:val>
                                        </p:tav>
                                      </p:tavLst>
                                    </p:anim>
                                    <p:anim calcmode="lin" valueType="num">
                                      <p:cBhvr>
                                        <p:cTn id="128" dur="100" accel="100000" fill="hold">
                                          <p:stCondLst>
                                            <p:cond delay="900"/>
                                          </p:stCondLst>
                                        </p:cTn>
                                        <p:tgtEl>
                                          <p:spTgt spid="115"/>
                                        </p:tgtEl>
                                        <p:attrNameLst>
                                          <p:attrName>ppt_y</p:attrName>
                                        </p:attrNameLst>
                                      </p:cBhvr>
                                      <p:tavLst>
                                        <p:tav tm="0">
                                          <p:val>
                                            <p:strVal val="#ppt_y-.03"/>
                                          </p:val>
                                        </p:tav>
                                        <p:tav tm="100000">
                                          <p:val>
                                            <p:strVal val="#ppt_y"/>
                                          </p:val>
                                        </p:tav>
                                      </p:tavLst>
                                    </p:anim>
                                  </p:childTnLst>
                                </p:cTn>
                              </p:par>
                            </p:childTnLst>
                          </p:cTn>
                        </p:par>
                        <p:par>
                          <p:cTn id="129" fill="hold">
                            <p:stCondLst>
                              <p:cond delay="12750"/>
                            </p:stCondLst>
                            <p:childTnLst>
                              <p:par>
                                <p:cTn id="130" presetID="37" presetClass="entr" presetSubtype="0" fill="hold" grpId="0" nodeType="afterEffect">
                                  <p:stCondLst>
                                    <p:cond delay="0"/>
                                  </p:stCondLst>
                                  <p:childTnLst>
                                    <p:set>
                                      <p:cBhvr>
                                        <p:cTn id="131" dur="1" fill="hold">
                                          <p:stCondLst>
                                            <p:cond delay="0"/>
                                          </p:stCondLst>
                                        </p:cTn>
                                        <p:tgtEl>
                                          <p:spTgt spid="117"/>
                                        </p:tgtEl>
                                        <p:attrNameLst>
                                          <p:attrName>style.visibility</p:attrName>
                                        </p:attrNameLst>
                                      </p:cBhvr>
                                      <p:to>
                                        <p:strVal val="visible"/>
                                      </p:to>
                                    </p:set>
                                    <p:animEffect transition="in" filter="fade">
                                      <p:cBhvr>
                                        <p:cTn id="132" dur="1000"/>
                                        <p:tgtEl>
                                          <p:spTgt spid="117"/>
                                        </p:tgtEl>
                                      </p:cBhvr>
                                    </p:animEffect>
                                    <p:anim calcmode="lin" valueType="num">
                                      <p:cBhvr>
                                        <p:cTn id="133" dur="1000" fill="hold"/>
                                        <p:tgtEl>
                                          <p:spTgt spid="117"/>
                                        </p:tgtEl>
                                        <p:attrNameLst>
                                          <p:attrName>ppt_x</p:attrName>
                                        </p:attrNameLst>
                                      </p:cBhvr>
                                      <p:tavLst>
                                        <p:tav tm="0">
                                          <p:val>
                                            <p:strVal val="#ppt_x"/>
                                          </p:val>
                                        </p:tav>
                                        <p:tav tm="100000">
                                          <p:val>
                                            <p:strVal val="#ppt_x"/>
                                          </p:val>
                                        </p:tav>
                                      </p:tavLst>
                                    </p:anim>
                                    <p:anim calcmode="lin" valueType="num">
                                      <p:cBhvr>
                                        <p:cTn id="134" dur="900" decel="100000" fill="hold"/>
                                        <p:tgtEl>
                                          <p:spTgt spid="117"/>
                                        </p:tgtEl>
                                        <p:attrNameLst>
                                          <p:attrName>ppt_y</p:attrName>
                                        </p:attrNameLst>
                                      </p:cBhvr>
                                      <p:tavLst>
                                        <p:tav tm="0">
                                          <p:val>
                                            <p:strVal val="#ppt_y+1"/>
                                          </p:val>
                                        </p:tav>
                                        <p:tav tm="100000">
                                          <p:val>
                                            <p:strVal val="#ppt_y-.03"/>
                                          </p:val>
                                        </p:tav>
                                      </p:tavLst>
                                    </p:anim>
                                    <p:anim calcmode="lin" valueType="num">
                                      <p:cBhvr>
                                        <p:cTn id="135" dur="100" accel="100000" fill="hold">
                                          <p:stCondLst>
                                            <p:cond delay="900"/>
                                          </p:stCondLst>
                                        </p:cTn>
                                        <p:tgtEl>
                                          <p:spTgt spid="117"/>
                                        </p:tgtEl>
                                        <p:attrNameLst>
                                          <p:attrName>ppt_y</p:attrName>
                                        </p:attrNameLst>
                                      </p:cBhvr>
                                      <p:tavLst>
                                        <p:tav tm="0">
                                          <p:val>
                                            <p:strVal val="#ppt_y-.03"/>
                                          </p:val>
                                        </p:tav>
                                        <p:tav tm="100000">
                                          <p:val>
                                            <p:strVal val="#ppt_y"/>
                                          </p:val>
                                        </p:tav>
                                      </p:tavLst>
                                    </p:anim>
                                  </p:childTnLst>
                                </p:cTn>
                              </p:par>
                            </p:childTnLst>
                          </p:cTn>
                        </p:par>
                        <p:par>
                          <p:cTn id="136" fill="hold">
                            <p:stCondLst>
                              <p:cond delay="13750"/>
                            </p:stCondLst>
                            <p:childTnLst>
                              <p:par>
                                <p:cTn id="137" presetID="9" presetClass="entr" presetSubtype="0" fill="hold" grpId="0" nodeType="afterEffect">
                                  <p:stCondLst>
                                    <p:cond delay="0"/>
                                  </p:stCondLst>
                                  <p:childTnLst>
                                    <p:set>
                                      <p:cBhvr>
                                        <p:cTn id="138" dur="1" fill="hold">
                                          <p:stCondLst>
                                            <p:cond delay="0"/>
                                          </p:stCondLst>
                                        </p:cTn>
                                        <p:tgtEl>
                                          <p:spTgt spid="116"/>
                                        </p:tgtEl>
                                        <p:attrNameLst>
                                          <p:attrName>style.visibility</p:attrName>
                                        </p:attrNameLst>
                                      </p:cBhvr>
                                      <p:to>
                                        <p:strVal val="visible"/>
                                      </p:to>
                                    </p:set>
                                    <p:animEffect transition="in" filter="dissolve">
                                      <p:cBhvr>
                                        <p:cTn id="139"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15" grpId="0"/>
      <p:bldP spid="116" grpId="0"/>
      <p:bldP spid="117" grpId="0"/>
      <p:bldP spid="118" grpId="0" animBg="1"/>
      <p:bldP spid="119" grpId="0" animBg="1"/>
      <p:bldP spid="120" grpId="0" animBg="1"/>
      <p:bldP spid="121" grpId="0" animBg="1"/>
      <p:bldP spid="122" grpId="0" animBg="1"/>
      <p:bldP spid="123" grpId="0" animBg="1"/>
      <p:bldP spid="124" grpId="0" animBg="1"/>
      <p:bldP spid="125" grpId="0" animBg="1"/>
      <p:bldP spid="126" grpId="0"/>
      <p:bldP spid="127" grpId="0"/>
      <p:bldP spid="128" grpId="0"/>
      <p:bldP spid="129" grpId="0"/>
      <p:bldP spid="130" grpId="0"/>
    </p:bldLst>
  </p:timing>
  <p:extLst>
    <p:ext uri="{E180D4A7-C9FB-4DFB-919C-405C955672EB}">
      <p14:showEvtLst xmlns:p14="http://schemas.microsoft.com/office/powerpoint/2010/main">
        <p14:playEvt time="0" objId="30"/>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grpSp>
        <p:nvGrpSpPr>
          <p:cNvPr id="4" name="Group 20"/>
          <p:cNvGrpSpPr/>
          <p:nvPr/>
        </p:nvGrpSpPr>
        <p:grpSpPr>
          <a:xfrm flipH="1">
            <a:off x="4948664" y="2960755"/>
            <a:ext cx="972068" cy="1895128"/>
            <a:chOff x="6598421" y="4121221"/>
            <a:chExt cx="1474828" cy="2876809"/>
          </a:xfrm>
          <a:solidFill>
            <a:srgbClr val="4B5773"/>
          </a:solidFill>
        </p:grpSpPr>
        <p:sp>
          <p:nvSpPr>
            <p:cNvPr id="5" name="Freeform 254"/>
            <p:cNvSpPr>
              <a:spLocks/>
            </p:cNvSpPr>
            <p:nvPr/>
          </p:nvSpPr>
          <p:spPr bwMode="auto">
            <a:xfrm flipH="1">
              <a:off x="7112037" y="4121221"/>
              <a:ext cx="735013" cy="35242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6" name="Freeform 255"/>
            <p:cNvSpPr>
              <a:spLocks/>
            </p:cNvSpPr>
            <p:nvPr/>
          </p:nvSpPr>
          <p:spPr bwMode="auto">
            <a:xfrm flipH="1">
              <a:off x="6598421" y="4170929"/>
              <a:ext cx="1474828" cy="2827101"/>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7" name="Freeform 256"/>
            <p:cNvSpPr>
              <a:spLocks/>
            </p:cNvSpPr>
            <p:nvPr/>
          </p:nvSpPr>
          <p:spPr bwMode="auto">
            <a:xfrm flipH="1">
              <a:off x="7195557" y="4513916"/>
              <a:ext cx="604838" cy="327025"/>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cxnSp>
        <p:nvCxnSpPr>
          <p:cNvPr id="8" name="Straight Connector 561"/>
          <p:cNvCxnSpPr/>
          <p:nvPr/>
        </p:nvCxnSpPr>
        <p:spPr>
          <a:xfrm>
            <a:off x="4499992" y="1153732"/>
            <a:ext cx="0" cy="3102103"/>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rot="900000">
            <a:off x="6374004" y="306088"/>
            <a:ext cx="1844548" cy="1842455"/>
            <a:chOff x="5305425" y="2638425"/>
            <a:chExt cx="1579563" cy="1577975"/>
          </a:xfrm>
          <a:solidFill>
            <a:srgbClr val="000000">
              <a:alpha val="60000"/>
            </a:srgbClr>
          </a:solidFill>
          <a:effectLst/>
        </p:grpSpPr>
        <p:sp>
          <p:nvSpPr>
            <p:cNvPr id="1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5"/>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5180993" y="1277305"/>
            <a:ext cx="1511085" cy="1509370"/>
            <a:chOff x="5305424" y="2638424"/>
            <a:chExt cx="1579563" cy="1577975"/>
          </a:xfrm>
          <a:solidFill>
            <a:srgbClr val="000000">
              <a:alpha val="60000"/>
            </a:srgbClr>
          </a:solidFill>
        </p:grpSpPr>
        <p:sp>
          <p:nvSpPr>
            <p:cNvPr id="13"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4"/>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ffectLst/>
              </a:endParaRPr>
            </a:p>
          </p:txBody>
        </p:sp>
        <p:sp>
          <p:nvSpPr>
            <p:cNvPr id="1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ffectLst/>
              </a:endParaRPr>
            </a:p>
          </p:txBody>
        </p:sp>
      </p:grpSp>
      <p:grpSp>
        <p:nvGrpSpPr>
          <p:cNvPr id="15" name="组合 14"/>
          <p:cNvGrpSpPr/>
          <p:nvPr/>
        </p:nvGrpSpPr>
        <p:grpSpPr>
          <a:xfrm>
            <a:off x="6155182" y="2124153"/>
            <a:ext cx="2305250" cy="2301259"/>
            <a:chOff x="5102225" y="2441575"/>
            <a:chExt cx="1982788" cy="1979613"/>
          </a:xfrm>
          <a:solidFill>
            <a:srgbClr val="000000">
              <a:alpha val="60000"/>
            </a:srgbClr>
          </a:solidFill>
          <a:effectLst/>
        </p:grpSpPr>
        <p:sp>
          <p:nvSpPr>
            <p:cNvPr id="1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Rectangle 10"/>
          <p:cNvSpPr/>
          <p:nvPr/>
        </p:nvSpPr>
        <p:spPr>
          <a:xfrm>
            <a:off x="1187624" y="1513116"/>
            <a:ext cx="1826141" cy="338554"/>
          </a:xfrm>
          <a:prstGeom prst="rect">
            <a:avLst/>
          </a:prstGeom>
        </p:spPr>
        <p:txBody>
          <a:bodyPr wrap="none">
            <a:spAutoFit/>
          </a:bodyPr>
          <a:lstStyle/>
          <a:p>
            <a:r>
              <a:rPr lang="zh-CN" altLang="en-US" sz="1600" b="1" dirty="0">
                <a:solidFill>
                  <a:schemeClr val="bg1">
                    <a:lumMod val="50000"/>
                  </a:schemeClr>
                </a:solidFill>
                <a:latin typeface="+mn-ea"/>
              </a:rPr>
              <a:t>单击填加文字内容</a:t>
            </a:r>
            <a:endParaRPr lang="en-US" sz="1600" b="1" dirty="0">
              <a:solidFill>
                <a:schemeClr val="bg1">
                  <a:lumMod val="50000"/>
                </a:schemeClr>
              </a:solidFill>
              <a:latin typeface="+mn-ea"/>
            </a:endParaRPr>
          </a:p>
        </p:txBody>
      </p:sp>
      <p:sp>
        <p:nvSpPr>
          <p:cNvPr id="20" name="TextBox 19"/>
          <p:cNvSpPr txBox="1"/>
          <p:nvPr/>
        </p:nvSpPr>
        <p:spPr>
          <a:xfrm>
            <a:off x="1192352" y="1929508"/>
            <a:ext cx="2779807" cy="147732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a:p>
            <a:pPr>
              <a:lnSpc>
                <a:spcPct val="150000"/>
              </a:lnSpc>
            </a:pPr>
            <a:endParaRPr lang="en-US" altLang="zh-CN" sz="1200" dirty="0">
              <a:solidFill>
                <a:schemeClr val="tx1">
                  <a:lumMod val="50000"/>
                  <a:lumOff val="50000"/>
                </a:schemeClr>
              </a:solidFill>
              <a:latin typeface="微软雅黑" pitchFamily="34" charset="-122"/>
            </a:endParaRPr>
          </a:p>
          <a:p>
            <a:pPr>
              <a:lnSpc>
                <a:spcPct val="150000"/>
              </a:lnSpc>
            </a:pPr>
            <a:endParaRPr lang="en-US" altLang="zh-CN" sz="1200" dirty="0">
              <a:solidFill>
                <a:schemeClr val="tx1">
                  <a:lumMod val="50000"/>
                  <a:lumOff val="50000"/>
                </a:schemeClr>
              </a:solidFill>
              <a:latin typeface="微软雅黑" pitchFamily="34" charset="-122"/>
            </a:endParaRPr>
          </a:p>
        </p:txBody>
      </p:sp>
      <p:sp>
        <p:nvSpPr>
          <p:cNvPr id="21" name="TextBox 20"/>
          <p:cNvSpPr txBox="1"/>
          <p:nvPr/>
        </p:nvSpPr>
        <p:spPr>
          <a:xfrm>
            <a:off x="1192352" y="2902780"/>
            <a:ext cx="2779807"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a:p>
            <a:pPr>
              <a:lnSpc>
                <a:spcPct val="150000"/>
              </a:lnSpc>
            </a:pPr>
            <a:r>
              <a:rPr lang="zh-CN" altLang="en-US" sz="1200" dirty="0">
                <a:solidFill>
                  <a:schemeClr val="tx1">
                    <a:lumMod val="50000"/>
                    <a:lumOff val="50000"/>
                  </a:schemeClr>
                </a:solidFill>
                <a:latin typeface="微软雅黑" pitchFamily="34" charset="-122"/>
              </a:rPr>
              <a:t>单击此处添加文本单击此处添加文本</a:t>
            </a:r>
            <a:endParaRPr lang="en-US" altLang="zh-CN" sz="1200" dirty="0">
              <a:solidFill>
                <a:schemeClr val="tx1">
                  <a:lumMod val="50000"/>
                  <a:lumOff val="50000"/>
                </a:schemeClr>
              </a:solidFill>
              <a:latin typeface="微软雅黑" pitchFamily="34" charset="-122"/>
            </a:endParaRPr>
          </a:p>
        </p:txBody>
      </p:sp>
      <p:sp>
        <p:nvSpPr>
          <p:cNvPr id="22" name="Rectangle 12"/>
          <p:cNvSpPr/>
          <p:nvPr/>
        </p:nvSpPr>
        <p:spPr>
          <a:xfrm>
            <a:off x="1301810" y="3723878"/>
            <a:ext cx="2448272" cy="36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nvGrpSpPr>
          <p:cNvPr id="23" name="Group 14"/>
          <p:cNvGrpSpPr>
            <a:grpSpLocks/>
          </p:cNvGrpSpPr>
          <p:nvPr/>
        </p:nvGrpSpPr>
        <p:grpSpPr bwMode="auto">
          <a:xfrm>
            <a:off x="1283048" y="3939902"/>
            <a:ext cx="1128712" cy="185737"/>
            <a:chOff x="0" y="0"/>
            <a:chExt cx="1896" cy="312"/>
          </a:xfrm>
          <a:solidFill>
            <a:schemeClr val="tx1">
              <a:lumMod val="50000"/>
              <a:lumOff val="50000"/>
            </a:schemeClr>
          </a:solidFill>
        </p:grpSpPr>
        <p:sp>
          <p:nvSpPr>
            <p:cNvPr id="24" name="AutoShape 15"/>
            <p:cNvSpPr>
              <a:spLocks/>
            </p:cNvSpPr>
            <p:nvPr/>
          </p:nvSpPr>
          <p:spPr bwMode="auto">
            <a:xfrm>
              <a:off x="0" y="0"/>
              <a:ext cx="308"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25" name="AutoShape 16"/>
            <p:cNvSpPr>
              <a:spLocks/>
            </p:cNvSpPr>
            <p:nvPr/>
          </p:nvSpPr>
          <p:spPr bwMode="auto">
            <a:xfrm>
              <a:off x="399"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26" name="AutoShape 17"/>
            <p:cNvSpPr>
              <a:spLocks/>
            </p:cNvSpPr>
            <p:nvPr/>
          </p:nvSpPr>
          <p:spPr bwMode="auto">
            <a:xfrm>
              <a:off x="793"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27" name="AutoShape 18"/>
            <p:cNvSpPr>
              <a:spLocks/>
            </p:cNvSpPr>
            <p:nvPr/>
          </p:nvSpPr>
          <p:spPr bwMode="auto">
            <a:xfrm>
              <a:off x="1187"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28" name="AutoShape 19"/>
            <p:cNvSpPr>
              <a:spLocks/>
            </p:cNvSpPr>
            <p:nvPr/>
          </p:nvSpPr>
          <p:spPr bwMode="auto">
            <a:xfrm>
              <a:off x="1587"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grpSp>
      <p:grpSp>
        <p:nvGrpSpPr>
          <p:cNvPr id="29" name="Group 20"/>
          <p:cNvGrpSpPr>
            <a:grpSpLocks/>
          </p:cNvGrpSpPr>
          <p:nvPr/>
        </p:nvGrpSpPr>
        <p:grpSpPr bwMode="auto">
          <a:xfrm>
            <a:off x="1283048" y="3940547"/>
            <a:ext cx="890587" cy="185738"/>
            <a:chOff x="0" y="0"/>
            <a:chExt cx="1496" cy="312"/>
          </a:xfrm>
          <a:solidFill>
            <a:schemeClr val="accent2"/>
          </a:solidFill>
        </p:grpSpPr>
        <p:sp>
          <p:nvSpPr>
            <p:cNvPr id="30" name="AutoShape 21"/>
            <p:cNvSpPr>
              <a:spLocks/>
            </p:cNvSpPr>
            <p:nvPr/>
          </p:nvSpPr>
          <p:spPr bwMode="auto">
            <a:xfrm>
              <a:off x="0" y="0"/>
              <a:ext cx="308"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31" name="AutoShape 22"/>
            <p:cNvSpPr>
              <a:spLocks/>
            </p:cNvSpPr>
            <p:nvPr/>
          </p:nvSpPr>
          <p:spPr bwMode="auto">
            <a:xfrm>
              <a:off x="399"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32" name="AutoShape 23"/>
            <p:cNvSpPr>
              <a:spLocks/>
            </p:cNvSpPr>
            <p:nvPr/>
          </p:nvSpPr>
          <p:spPr bwMode="auto">
            <a:xfrm>
              <a:off x="793"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sp>
          <p:nvSpPr>
            <p:cNvPr id="33" name="AutoShape 24"/>
            <p:cNvSpPr>
              <a:spLocks/>
            </p:cNvSpPr>
            <p:nvPr/>
          </p:nvSpPr>
          <p:spPr bwMode="auto">
            <a:xfrm>
              <a:off x="1187"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ea typeface="+mn-ea"/>
              </a:endParaRPr>
            </a:p>
          </p:txBody>
        </p:sp>
      </p:grpSp>
    </p:spTree>
    <p:extLst>
      <p:ext uri="{BB962C8B-B14F-4D97-AF65-F5344CB8AC3E}">
        <p14:creationId xmlns:p14="http://schemas.microsoft.com/office/powerpoint/2010/main" val="1870487208"/>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par>
                                <p:cTn id="36" presetID="10" presetClass="entr" presetSubtype="0"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4000"/>
                            </p:stCondLst>
                            <p:childTnLst>
                              <p:par>
                                <p:cTn id="40" presetID="37"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900" decel="100000" fill="hold"/>
                                        <p:tgtEl>
                                          <p:spTgt spid="4"/>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par>
                                <p:cTn id="53" presetID="10" presetClass="entr" presetSubtype="0" fill="hold"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par>
                                <p:cTn id="56" presetID="8" presetClass="emph" presetSubtype="0" fill="hold" nodeType="withEffect">
                                  <p:stCondLst>
                                    <p:cond delay="0"/>
                                  </p:stCondLst>
                                  <p:childTnLst>
                                    <p:animRot by="21600000">
                                      <p:cBhvr>
                                        <p:cTn id="57" dur="2000" fill="hold"/>
                                        <p:tgtEl>
                                          <p:spTgt spid="15"/>
                                        </p:tgtEl>
                                        <p:attrNameLst>
                                          <p:attrName>r</p:attrName>
                                        </p:attrNameLst>
                                      </p:cBhvr>
                                    </p:animRot>
                                  </p:childTnLst>
                                </p:cTn>
                              </p:par>
                              <p:par>
                                <p:cTn id="58" presetID="8" presetClass="emph" presetSubtype="0" fill="hold" nodeType="withEffect">
                                  <p:stCondLst>
                                    <p:cond delay="0"/>
                                  </p:stCondLst>
                                  <p:childTnLst>
                                    <p:animRot by="21600000">
                                      <p:cBhvr>
                                        <p:cTn id="59" dur="2000" fill="hold"/>
                                        <p:tgtEl>
                                          <p:spTgt spid="9"/>
                                        </p:tgtEl>
                                        <p:attrNameLst>
                                          <p:attrName>r</p:attrName>
                                        </p:attrNameLst>
                                      </p:cBhvr>
                                    </p:animRot>
                                  </p:childTnLst>
                                </p:cTn>
                              </p:par>
                              <p:par>
                                <p:cTn id="60" presetID="8" presetClass="emph" presetSubtype="0" fill="hold" nodeType="withEffect">
                                  <p:stCondLst>
                                    <p:cond delay="0"/>
                                  </p:stCondLst>
                                  <p:childTnLst>
                                    <p:animRot by="21600000">
                                      <p:cBhvr>
                                        <p:cTn id="61"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8" grpId="0"/>
      <p:bldP spid="20" grpId="0"/>
      <p:bldP spid="21" grpId="0"/>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335448" y="1936004"/>
            <a:ext cx="1777879" cy="1230136"/>
          </a:xfrm>
          <a:prstGeom prst="rect">
            <a:avLst/>
          </a:prstGeom>
        </p:spPr>
      </p:pic>
      <p:pic>
        <p:nvPicPr>
          <p:cNvPr id="5"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5"/>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ysClr val="window" lastClr="FFFFFF">
                      <a:lumMod val="95000"/>
                    </a:sysClr>
                  </a:solidFill>
                  <a:latin typeface="+mj-ea"/>
                  <a:ea typeface="+mj-ea"/>
                </a:rPr>
                <a:t>填加文字</a:t>
              </a:r>
              <a:endParaRPr lang="en-US" altLang="zh-CN" sz="2000" b="1" kern="0" dirty="0">
                <a:solidFill>
                  <a:sysClr val="window" lastClr="FFFFFF">
                    <a:lumMod val="95000"/>
                  </a:sysClr>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a:solidFill>
                  <a:schemeClr val="bg1">
                    <a:lumMod val="50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100" dirty="0">
              <a:solidFill>
                <a:schemeClr val="bg1">
                  <a:lumMod val="50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Tree>
    <p:extLst>
      <p:ext uri="{BB962C8B-B14F-4D97-AF65-F5344CB8AC3E}">
        <p14:creationId xmlns:p14="http://schemas.microsoft.com/office/powerpoint/2010/main" val="976337856"/>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50"/>
                                        <p:tgtEl>
                                          <p:spTgt spid="16"/>
                                        </p:tgtEl>
                                      </p:cBhvr>
                                    </p:animEffect>
                                  </p:childTnLst>
                                </p:cTn>
                              </p:par>
                            </p:childTnLst>
                          </p:cTn>
                        </p:par>
                        <p:par>
                          <p:cTn id="16" fill="hold">
                            <p:stCondLst>
                              <p:cond delay="1750"/>
                            </p:stCondLst>
                            <p:childTnLst>
                              <p:par>
                                <p:cTn id="17" presetID="23" presetClass="entr" presetSubtype="52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 calcmode="lin" valueType="num">
                                      <p:cBhvr>
                                        <p:cTn id="21" dur="500" fill="hold"/>
                                        <p:tgtEl>
                                          <p:spTgt spid="10"/>
                                        </p:tgtEl>
                                        <p:attrNameLst>
                                          <p:attrName>ppt_x</p:attrName>
                                        </p:attrNameLst>
                                      </p:cBhvr>
                                      <p:tavLst>
                                        <p:tav tm="0">
                                          <p:val>
                                            <p:fltVal val="0.5"/>
                                          </p:val>
                                        </p:tav>
                                        <p:tav tm="100000">
                                          <p:val>
                                            <p:strVal val="#ppt_x"/>
                                          </p:val>
                                        </p:tav>
                                      </p:tavLst>
                                    </p:anim>
                                    <p:anim calcmode="lin" valueType="num">
                                      <p:cBhvr>
                                        <p:cTn id="22" dur="500" fill="hold"/>
                                        <p:tgtEl>
                                          <p:spTgt spid="10"/>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ppt_x</p:attrName>
                                        </p:attrNameLst>
                                      </p:cBhvr>
                                      <p:tavLst>
                                        <p:tav tm="0">
                                          <p:val>
                                            <p:fltVal val="0.5"/>
                                          </p:val>
                                        </p:tav>
                                        <p:tav tm="100000">
                                          <p:val>
                                            <p:strVal val="#ppt_x"/>
                                          </p:val>
                                        </p:tav>
                                      </p:tavLst>
                                    </p:anim>
                                    <p:anim calcmode="lin" valueType="num">
                                      <p:cBhvr>
                                        <p:cTn id="28" dur="500" fill="hold"/>
                                        <p:tgtEl>
                                          <p:spTgt spid="6"/>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ppt_x</p:attrName>
                                        </p:attrNameLst>
                                      </p:cBhvr>
                                      <p:tavLst>
                                        <p:tav tm="0">
                                          <p:val>
                                            <p:fltVal val="0.5"/>
                                          </p:val>
                                        </p:tav>
                                        <p:tav tm="100000">
                                          <p:val>
                                            <p:strVal val="#ppt_x"/>
                                          </p:val>
                                        </p:tav>
                                      </p:tavLst>
                                    </p:anim>
                                    <p:anim calcmode="lin" valueType="num">
                                      <p:cBhvr>
                                        <p:cTn id="34" dur="500" fill="hold"/>
                                        <p:tgtEl>
                                          <p:spTgt spid="4"/>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75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 calcmode="lin" valueType="num">
                                      <p:cBhvr>
                                        <p:cTn id="39" dur="500" fill="hold"/>
                                        <p:tgtEl>
                                          <p:spTgt spid="13"/>
                                        </p:tgtEl>
                                        <p:attrNameLst>
                                          <p:attrName>ppt_x</p:attrName>
                                        </p:attrNameLst>
                                      </p:cBhvr>
                                      <p:tavLst>
                                        <p:tav tm="0">
                                          <p:val>
                                            <p:fltVal val="0.5"/>
                                          </p:val>
                                        </p:tav>
                                        <p:tav tm="100000">
                                          <p:val>
                                            <p:strVal val="#ppt_x"/>
                                          </p:val>
                                        </p:tav>
                                      </p:tavLst>
                                    </p:anim>
                                    <p:anim calcmode="lin" valueType="num">
                                      <p:cBhvr>
                                        <p:cTn id="40" dur="500" fill="hold"/>
                                        <p:tgtEl>
                                          <p:spTgt spid="13"/>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 calcmode="lin" valueType="num">
                                      <p:cBhvr>
                                        <p:cTn id="45" dur="500" fill="hold"/>
                                        <p:tgtEl>
                                          <p:spTgt spid="7"/>
                                        </p:tgtEl>
                                        <p:attrNameLst>
                                          <p:attrName>ppt_x</p:attrName>
                                        </p:attrNameLst>
                                      </p:cBhvr>
                                      <p:tavLst>
                                        <p:tav tm="0">
                                          <p:val>
                                            <p:fltVal val="0.5"/>
                                          </p:val>
                                        </p:tav>
                                        <p:tav tm="100000">
                                          <p:val>
                                            <p:strVal val="#ppt_x"/>
                                          </p:val>
                                        </p:tav>
                                      </p:tavLst>
                                    </p:anim>
                                    <p:anim calcmode="lin" valueType="num">
                                      <p:cBhvr>
                                        <p:cTn id="46" dur="500" fill="hold"/>
                                        <p:tgtEl>
                                          <p:spTgt spid="7"/>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125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 calcmode="lin" valueType="num">
                                      <p:cBhvr>
                                        <p:cTn id="51" dur="500" fill="hold"/>
                                        <p:tgtEl>
                                          <p:spTgt spid="5"/>
                                        </p:tgtEl>
                                        <p:attrNameLst>
                                          <p:attrName>ppt_x</p:attrName>
                                        </p:attrNameLst>
                                      </p:cBhvr>
                                      <p:tavLst>
                                        <p:tav tm="0">
                                          <p:val>
                                            <p:fltVal val="0.5"/>
                                          </p:val>
                                        </p:tav>
                                        <p:tav tm="100000">
                                          <p:val>
                                            <p:strVal val="#ppt_x"/>
                                          </p:val>
                                        </p:tav>
                                      </p:tavLst>
                                    </p:anim>
                                    <p:anim calcmode="lin" valueType="num">
                                      <p:cBhvr>
                                        <p:cTn id="52" dur="500" fill="hold"/>
                                        <p:tgtEl>
                                          <p:spTgt spid="5"/>
                                        </p:tgtEl>
                                        <p:attrNameLst>
                                          <p:attrName>ppt_y</p:attrName>
                                        </p:attrNameLst>
                                      </p:cBhvr>
                                      <p:tavLst>
                                        <p:tav tm="0">
                                          <p:val>
                                            <p:fltVal val="0.5"/>
                                          </p:val>
                                        </p:tav>
                                        <p:tav tm="100000">
                                          <p:val>
                                            <p:strVal val="#ppt_y"/>
                                          </p:val>
                                        </p:tav>
                                      </p:tavLst>
                                    </p:anim>
                                  </p:childTnLst>
                                </p:cTn>
                              </p:par>
                            </p:childTnLst>
                          </p:cTn>
                        </p:par>
                        <p:par>
                          <p:cTn id="53" fill="hold">
                            <p:stCondLst>
                              <p:cond delay="3500"/>
                            </p:stCondLst>
                            <p:childTnLst>
                              <p:par>
                                <p:cTn id="54" presetID="42"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95536" y="347674"/>
            <a:ext cx="1562454" cy="369332"/>
          </a:xfrm>
          <a:prstGeom prst="rect">
            <a:avLst/>
          </a:prstGeom>
          <a:noFill/>
        </p:spPr>
        <p:txBody>
          <a:bodyPr wrap="square" lIns="0" tIns="0" rIns="91420" bIns="0" rtlCol="0">
            <a:noAutofit/>
          </a:bodyPr>
          <a:lstStyle/>
          <a:p>
            <a:r>
              <a:rPr lang="en-US" sz="2000" b="1" dirty="0">
                <a:solidFill>
                  <a:schemeClr val="accent2"/>
                </a:solidFill>
                <a:latin typeface="+mn-ea"/>
                <a:cs typeface="Helvetica Neue"/>
              </a:rPr>
              <a:t>| </a:t>
            </a:r>
            <a:r>
              <a:rPr lang="zh-CN" altLang="en-US" sz="2000" b="1" dirty="0">
                <a:solidFill>
                  <a:schemeClr val="accent2"/>
                </a:solidFill>
                <a:latin typeface="+mn-ea"/>
                <a:cs typeface="Helvetica Neue"/>
              </a:rPr>
              <a:t>填加标题</a:t>
            </a:r>
            <a:endParaRPr lang="en-US" sz="2000" b="1" dirty="0">
              <a:solidFill>
                <a:schemeClr val="accent2"/>
              </a:solidFill>
              <a:latin typeface="+mn-ea"/>
              <a:cs typeface="Helvetica Neue"/>
            </a:endParaRPr>
          </a:p>
        </p:txBody>
      </p:sp>
      <p:sp>
        <p:nvSpPr>
          <p:cNvPr id="36" name="TextBox 35"/>
          <p:cNvSpPr txBox="1"/>
          <p:nvPr/>
        </p:nvSpPr>
        <p:spPr>
          <a:xfrm>
            <a:off x="573863" y="699541"/>
            <a:ext cx="2379649" cy="266421"/>
          </a:xfrm>
          <a:prstGeom prst="rect">
            <a:avLst/>
          </a:prstGeom>
          <a:noFill/>
        </p:spPr>
        <p:txBody>
          <a:bodyPr wrap="square" lIns="0" tIns="0" rIns="91420" bIns="0" rtlCol="0">
            <a:noAutofit/>
          </a:bodyPr>
          <a:lstStyle/>
          <a:p>
            <a:r>
              <a:rPr lang="zh-CN" altLang="en-US" sz="1100" dirty="0">
                <a:solidFill>
                  <a:schemeClr val="tx1">
                    <a:lumMod val="50000"/>
                    <a:lumOff val="50000"/>
                  </a:schemeClr>
                </a:solidFill>
                <a:latin typeface="+mn-ea"/>
                <a:cs typeface="Calibri"/>
              </a:rPr>
              <a:t>单击此处添加副标题或详细文本描述</a:t>
            </a:r>
            <a:endParaRPr lang="en-US" sz="1100" dirty="0">
              <a:solidFill>
                <a:schemeClr val="tx1">
                  <a:lumMod val="50000"/>
                  <a:lumOff val="50000"/>
                </a:schemeClr>
              </a:solidFill>
              <a:latin typeface="+mn-ea"/>
              <a:cs typeface="Calibri"/>
            </a:endParaRPr>
          </a:p>
        </p:txBody>
      </p:sp>
      <p:sp>
        <p:nvSpPr>
          <p:cNvPr id="37" name="Oval 3"/>
          <p:cNvSpPr/>
          <p:nvPr/>
        </p:nvSpPr>
        <p:spPr>
          <a:xfrm>
            <a:off x="649519" y="1563638"/>
            <a:ext cx="1541309" cy="1541308"/>
          </a:xfrm>
          <a:prstGeom prst="ellipse">
            <a:avLst/>
          </a:prstGeom>
          <a:solidFill>
            <a:schemeClr val="accent1">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38" name="Oval 14"/>
          <p:cNvSpPr/>
          <p:nvPr/>
        </p:nvSpPr>
        <p:spPr>
          <a:xfrm>
            <a:off x="2770742" y="1569138"/>
            <a:ext cx="1541309" cy="1541308"/>
          </a:xfrm>
          <a:prstGeom prst="ellipse">
            <a:avLst/>
          </a:prstGeom>
          <a:solidFill>
            <a:schemeClr val="accent2">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39" name="Oval 17"/>
          <p:cNvSpPr/>
          <p:nvPr/>
        </p:nvSpPr>
        <p:spPr>
          <a:xfrm>
            <a:off x="4894942" y="1569138"/>
            <a:ext cx="1541309" cy="1541308"/>
          </a:xfrm>
          <a:prstGeom prst="ellipse">
            <a:avLst/>
          </a:prstGeom>
          <a:solidFill>
            <a:schemeClr val="accent3">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40" name="Oval 20"/>
          <p:cNvSpPr/>
          <p:nvPr/>
        </p:nvSpPr>
        <p:spPr>
          <a:xfrm>
            <a:off x="7016376" y="1569138"/>
            <a:ext cx="1541309" cy="1541308"/>
          </a:xfrm>
          <a:prstGeom prst="ellipse">
            <a:avLst/>
          </a:prstGeom>
          <a:solidFill>
            <a:schemeClr val="accent4">
              <a:alpha val="90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41" name="TextBox 40"/>
          <p:cNvSpPr txBox="1"/>
          <p:nvPr/>
        </p:nvSpPr>
        <p:spPr>
          <a:xfrm>
            <a:off x="2066607" y="1817820"/>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42" name="TextBox 41"/>
          <p:cNvSpPr txBox="1"/>
          <p:nvPr/>
        </p:nvSpPr>
        <p:spPr>
          <a:xfrm>
            <a:off x="4189424" y="1817820"/>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43" name="TextBox 42"/>
          <p:cNvSpPr txBox="1"/>
          <p:nvPr/>
        </p:nvSpPr>
        <p:spPr>
          <a:xfrm>
            <a:off x="6300449" y="1828019"/>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44" name="TextBox 43"/>
          <p:cNvSpPr txBox="1"/>
          <p:nvPr/>
        </p:nvSpPr>
        <p:spPr>
          <a:xfrm>
            <a:off x="474345" y="3205395"/>
            <a:ext cx="1807998" cy="230832"/>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sz="1200" b="1" dirty="0">
              <a:solidFill>
                <a:schemeClr val="accent1"/>
              </a:solidFill>
              <a:latin typeface="+mn-ea"/>
              <a:cs typeface="Calibri"/>
            </a:endParaRPr>
          </a:p>
        </p:txBody>
      </p:sp>
      <p:sp>
        <p:nvSpPr>
          <p:cNvPr id="45" name="TextBox 44"/>
          <p:cNvSpPr txBox="1"/>
          <p:nvPr/>
        </p:nvSpPr>
        <p:spPr>
          <a:xfrm>
            <a:off x="600949"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rPr>
              <a:t>单击此处文本单击添加文本单击此处文本单击添加文本单击此处文本单击添加文本</a:t>
            </a:r>
            <a:endParaRPr lang="en-US" sz="1000" dirty="0">
              <a:solidFill>
                <a:schemeClr val="bg1">
                  <a:lumMod val="50000"/>
                </a:schemeClr>
              </a:solidFill>
              <a:latin typeface="+mn-ea"/>
              <a:cs typeface="Calibri"/>
            </a:endParaRPr>
          </a:p>
        </p:txBody>
      </p:sp>
      <p:sp>
        <p:nvSpPr>
          <p:cNvPr id="46" name="TextBox 45"/>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mn-ea"/>
                <a:cs typeface="Calibri"/>
              </a:rPr>
              <a:t>填加标题</a:t>
            </a:r>
            <a:endParaRPr lang="en-US" altLang="zh-CN" sz="1200" b="1" dirty="0">
              <a:solidFill>
                <a:schemeClr val="accent2"/>
              </a:solidFill>
              <a:latin typeface="+mn-ea"/>
              <a:cs typeface="Calibri"/>
            </a:endParaRPr>
          </a:p>
        </p:txBody>
      </p:sp>
      <p:sp>
        <p:nvSpPr>
          <p:cNvPr id="47" name="TextBox 46"/>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rPr>
              <a:t>单击此处文本单击添加文本单击此处文本单击添加文本单击此处文本单击添加文本</a:t>
            </a:r>
            <a:endParaRPr lang="en-US" altLang="zh-CN" sz="1000" dirty="0">
              <a:solidFill>
                <a:schemeClr val="bg1">
                  <a:lumMod val="50000"/>
                </a:schemeClr>
              </a:solidFill>
              <a:latin typeface="+mn-ea"/>
              <a:cs typeface="Calibri"/>
            </a:endParaRPr>
          </a:p>
        </p:txBody>
      </p:sp>
      <p:sp>
        <p:nvSpPr>
          <p:cNvPr id="48" name="TextBox 47"/>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mn-ea"/>
                <a:cs typeface="Calibri"/>
              </a:rPr>
              <a:t>填加标题</a:t>
            </a:r>
            <a:endParaRPr lang="en-US" altLang="zh-CN" sz="1200" b="1" dirty="0">
              <a:solidFill>
                <a:schemeClr val="accent3"/>
              </a:solidFill>
              <a:latin typeface="+mn-ea"/>
              <a:cs typeface="Calibri"/>
            </a:endParaRPr>
          </a:p>
        </p:txBody>
      </p:sp>
      <p:sp>
        <p:nvSpPr>
          <p:cNvPr id="49" name="TextBox 48"/>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rPr>
              <a:t>单击此处文本单击添加文本单击此处文本单击添加文本单击此处文本单击添加文本</a:t>
            </a:r>
            <a:endParaRPr lang="en-US" altLang="zh-CN" sz="1000" dirty="0">
              <a:solidFill>
                <a:schemeClr val="bg1">
                  <a:lumMod val="50000"/>
                </a:schemeClr>
              </a:solidFill>
              <a:latin typeface="+mn-ea"/>
              <a:cs typeface="Calibri"/>
            </a:endParaRPr>
          </a:p>
        </p:txBody>
      </p:sp>
      <p:sp>
        <p:nvSpPr>
          <p:cNvPr id="50" name="TextBox 49"/>
          <p:cNvSpPr txBox="1"/>
          <p:nvPr/>
        </p:nvSpPr>
        <p:spPr>
          <a:xfrm>
            <a:off x="6881977"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mn-ea"/>
                <a:cs typeface="Calibri"/>
              </a:rPr>
              <a:t>填加标题</a:t>
            </a:r>
            <a:endParaRPr lang="en-US" altLang="zh-CN" sz="1200" b="1" dirty="0">
              <a:solidFill>
                <a:schemeClr val="accent4"/>
              </a:solidFill>
              <a:latin typeface="+mn-ea"/>
              <a:cs typeface="Calibri"/>
            </a:endParaRPr>
          </a:p>
        </p:txBody>
      </p:sp>
      <p:sp>
        <p:nvSpPr>
          <p:cNvPr id="51" name="TextBox 50"/>
          <p:cNvSpPr txBox="1"/>
          <p:nvPr/>
        </p:nvSpPr>
        <p:spPr>
          <a:xfrm>
            <a:off x="7008581"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rPr>
              <a:t>单击此处文本单击添加文本单击此处文本单击添加文本单击此处文本单击添加文本</a:t>
            </a:r>
            <a:endParaRPr lang="en-US" altLang="zh-CN" sz="1000" dirty="0">
              <a:solidFill>
                <a:schemeClr val="bg1">
                  <a:lumMod val="50000"/>
                </a:schemeClr>
              </a:solidFill>
              <a:latin typeface="+mn-ea"/>
              <a:cs typeface="Calibri"/>
            </a:endParaRPr>
          </a:p>
        </p:txBody>
      </p:sp>
      <p:sp>
        <p:nvSpPr>
          <p:cNvPr id="52" name="Freeform 12"/>
          <p:cNvSpPr>
            <a:spLocks noEditPoints="1"/>
          </p:cNvSpPr>
          <p:nvPr/>
        </p:nvSpPr>
        <p:spPr bwMode="auto">
          <a:xfrm>
            <a:off x="5257077" y="1955275"/>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53" name="Group 71"/>
          <p:cNvGrpSpPr/>
          <p:nvPr/>
        </p:nvGrpSpPr>
        <p:grpSpPr>
          <a:xfrm>
            <a:off x="3223099" y="2031194"/>
            <a:ext cx="607249" cy="606196"/>
            <a:chOff x="3810000" y="2265363"/>
            <a:chExt cx="915988" cy="914400"/>
          </a:xfrm>
          <a:solidFill>
            <a:schemeClr val="bg1"/>
          </a:solidFill>
        </p:grpSpPr>
        <p:sp>
          <p:nvSpPr>
            <p:cNvPr id="5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5"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6"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7"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8"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59"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0"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1"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62" name="Group 173"/>
          <p:cNvGrpSpPr/>
          <p:nvPr/>
        </p:nvGrpSpPr>
        <p:grpSpPr>
          <a:xfrm>
            <a:off x="7380679" y="1935359"/>
            <a:ext cx="803718" cy="797865"/>
            <a:chOff x="6400800" y="1195388"/>
            <a:chExt cx="654050" cy="649287"/>
          </a:xfrm>
          <a:solidFill>
            <a:schemeClr val="bg1"/>
          </a:solidFill>
        </p:grpSpPr>
        <p:sp>
          <p:nvSpPr>
            <p:cNvPr id="63"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4"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5"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6"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67"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68" name="Group 162"/>
          <p:cNvGrpSpPr/>
          <p:nvPr/>
        </p:nvGrpSpPr>
        <p:grpSpPr>
          <a:xfrm>
            <a:off x="1106119" y="1965614"/>
            <a:ext cx="628107" cy="671776"/>
            <a:chOff x="4267200" y="1196975"/>
            <a:chExt cx="593725" cy="635001"/>
          </a:xfrm>
          <a:solidFill>
            <a:schemeClr val="bg1"/>
          </a:solidFill>
        </p:grpSpPr>
        <p:sp>
          <p:nvSpPr>
            <p:cNvPr id="69"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7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246747762"/>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fltVal val="0"/>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animEffect transition="in" filter="fade">
                                      <p:cBhvr>
                                        <p:cTn id="37" dur="500"/>
                                        <p:tgtEl>
                                          <p:spTgt spid="3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500"/>
                                        <p:tgtEl>
                                          <p:spTgt spid="47"/>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Effect transition="in" filter="fade">
                                      <p:cBhvr>
                                        <p:cTn id="57" dur="500"/>
                                        <p:tgtEl>
                                          <p:spTgt spid="39"/>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p:cTn id="69" dur="500" fill="hold"/>
                                        <p:tgtEl>
                                          <p:spTgt spid="43"/>
                                        </p:tgtEl>
                                        <p:attrNameLst>
                                          <p:attrName>ppt_w</p:attrName>
                                        </p:attrNameLst>
                                      </p:cBhvr>
                                      <p:tavLst>
                                        <p:tav tm="0">
                                          <p:val>
                                            <p:fltVal val="0"/>
                                          </p:val>
                                        </p:tav>
                                        <p:tav tm="100000">
                                          <p:val>
                                            <p:strVal val="#ppt_w"/>
                                          </p:val>
                                        </p:tav>
                                      </p:tavLst>
                                    </p:anim>
                                    <p:anim calcmode="lin" valueType="num">
                                      <p:cBhvr>
                                        <p:cTn id="70" dur="500" fill="hold"/>
                                        <p:tgtEl>
                                          <p:spTgt spid="43"/>
                                        </p:tgtEl>
                                        <p:attrNameLst>
                                          <p:attrName>ppt_h</p:attrName>
                                        </p:attrNameLst>
                                      </p:cBhvr>
                                      <p:tavLst>
                                        <p:tav tm="0">
                                          <p:val>
                                            <p:fltVal val="0"/>
                                          </p:val>
                                        </p:tav>
                                        <p:tav tm="100000">
                                          <p:val>
                                            <p:strVal val="#ppt_h"/>
                                          </p:val>
                                        </p:tav>
                                      </p:tavLst>
                                    </p:anim>
                                    <p:animEffect transition="in" filter="fade">
                                      <p:cBhvr>
                                        <p:cTn id="71" dur="500"/>
                                        <p:tgtEl>
                                          <p:spTgt spid="43"/>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p:cTn id="75" dur="500" fill="hold"/>
                                        <p:tgtEl>
                                          <p:spTgt spid="40"/>
                                        </p:tgtEl>
                                        <p:attrNameLst>
                                          <p:attrName>ppt_w</p:attrName>
                                        </p:attrNameLst>
                                      </p:cBhvr>
                                      <p:tavLst>
                                        <p:tav tm="0">
                                          <p:val>
                                            <p:fltVal val="0"/>
                                          </p:val>
                                        </p:tav>
                                        <p:tav tm="100000">
                                          <p:val>
                                            <p:strVal val="#ppt_w"/>
                                          </p:val>
                                        </p:tav>
                                      </p:tavLst>
                                    </p:anim>
                                    <p:anim calcmode="lin" valueType="num">
                                      <p:cBhvr>
                                        <p:cTn id="76" dur="500" fill="hold"/>
                                        <p:tgtEl>
                                          <p:spTgt spid="40"/>
                                        </p:tgtEl>
                                        <p:attrNameLst>
                                          <p:attrName>ppt_h</p:attrName>
                                        </p:attrNameLst>
                                      </p:cBhvr>
                                      <p:tavLst>
                                        <p:tav tm="0">
                                          <p:val>
                                            <p:fltVal val="0"/>
                                          </p:val>
                                        </p:tav>
                                        <p:tav tm="100000">
                                          <p:val>
                                            <p:strVal val="#ppt_h"/>
                                          </p:val>
                                        </p:tav>
                                      </p:tavLst>
                                    </p:anim>
                                    <p:animEffect transition="in" filter="fade">
                                      <p:cBhvr>
                                        <p:cTn id="77" dur="500"/>
                                        <p:tgtEl>
                                          <p:spTgt spid="40"/>
                                        </p:tgtEl>
                                      </p:cBhvr>
                                    </p:animEffect>
                                  </p:childTnLst>
                                </p:cTn>
                              </p:par>
                            </p:childTnLst>
                          </p:cTn>
                        </p:par>
                        <p:par>
                          <p:cTn id="78" fill="hold">
                            <p:stCondLst>
                              <p:cond delay="7500"/>
                            </p:stCondLst>
                            <p:childTnLst>
                              <p:par>
                                <p:cTn id="79" presetID="10" presetClass="entr" presetSubtype="0" fill="hold" grpId="0"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childTnLst>
                                </p:cTn>
                              </p:par>
                            </p:childTnLst>
                          </p:cTn>
                        </p:par>
                        <p:par>
                          <p:cTn id="82" fill="hold">
                            <p:stCondLst>
                              <p:cond delay="8000"/>
                            </p:stCondLst>
                            <p:childTnLst>
                              <p:par>
                                <p:cTn id="83" presetID="10" presetClass="entr" presetSubtype="0" fill="hold" grpId="0" nodeType="after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fade">
                                      <p:cBhvr>
                                        <p:cTn id="8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8" grpId="0" animBg="1"/>
      <p:bldP spid="39" grpId="0" animBg="1"/>
      <p:bldP spid="40" grpId="0" animBg="1"/>
      <p:bldP spid="41" grpId="0"/>
      <p:bldP spid="42" grpId="0"/>
      <p:bldP spid="43" grpId="0"/>
      <p:bldP spid="44" grpId="0"/>
      <p:bldP spid="45" grpId="0"/>
      <p:bldP spid="46" grpId="0"/>
      <p:bldP spid="47" grpId="0"/>
      <p:bldP spid="48" grpId="0"/>
      <p:bldP spid="49" grpId="0"/>
      <p:bldP spid="50" grpId="0"/>
      <p:bldP spid="51" grpId="0"/>
    </p:bldLst>
  </p:timing>
</p:sld>
</file>

<file path=ppt/theme/theme1.xml><?xml version="1.0" encoding="utf-8"?>
<a:theme xmlns:a="http://schemas.openxmlformats.org/drawingml/2006/main" name="51PPT模板网，www.51pptmoban.com">
  <a:themeElements>
    <a:clrScheme name="自定义 15">
      <a:dk1>
        <a:sysClr val="windowText" lastClr="000000"/>
      </a:dk1>
      <a:lt1>
        <a:sysClr val="window" lastClr="FFFFFF"/>
      </a:lt1>
      <a:dk2>
        <a:srgbClr val="959596"/>
      </a:dk2>
      <a:lt2>
        <a:srgbClr val="D9D9D9"/>
      </a:lt2>
      <a:accent1>
        <a:srgbClr val="2B6F7D"/>
      </a:accent1>
      <a:accent2>
        <a:srgbClr val="1C9494"/>
      </a:accent2>
      <a:accent3>
        <a:srgbClr val="7CB554"/>
      </a:accent3>
      <a:accent4>
        <a:srgbClr val="FAC14D"/>
      </a:accent4>
      <a:accent5>
        <a:srgbClr val="F95647"/>
      </a:accent5>
      <a:accent6>
        <a:srgbClr val="202F3D"/>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3788</TotalTime>
  <Words>2996</Words>
  <Application>Microsoft Office PowerPoint</Application>
  <PresentationFormat>全屏显示(16:9)</PresentationFormat>
  <Paragraphs>639</Paragraphs>
  <Slides>43</Slides>
  <Notes>43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43</vt:i4>
      </vt:variant>
    </vt:vector>
  </HeadingPairs>
  <TitlesOfParts>
    <vt:vector size="54" baseType="lpstr">
      <vt:lpstr>方正兰亭细黑_GBK</vt:lpstr>
      <vt:lpstr>宋体</vt:lpstr>
      <vt:lpstr>微软雅黑</vt:lpstr>
      <vt:lpstr>微软雅黑 Light</vt:lpstr>
      <vt:lpstr>Agency FB</vt:lpstr>
      <vt:lpstr>Arial</vt:lpstr>
      <vt:lpstr>Calibri</vt:lpstr>
      <vt:lpstr>Marlett</vt:lpstr>
      <vt:lpstr>Times New Roman</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翻开的书籍创意封面多彩扁平论文答辩通用ppt模板</dc:title>
  <dc:creator>Pter</dc:creator>
  <cp:keywords>www.51pptmoban.com</cp:keywords>
  <dc:description>www.51pptmoban.com</dc:description>
  <cp:lastModifiedBy>Power user</cp:lastModifiedBy>
  <cp:revision>869</cp:revision>
  <dcterms:created xsi:type="dcterms:W3CDTF">2014-09-19T00:52:56Z</dcterms:created>
  <dcterms:modified xsi:type="dcterms:W3CDTF">2023-03-23T12:44:33Z</dcterms:modified>
  <cp:category>——</cp:category>
</cp:coreProperties>
</file>