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36"/>
  </p:notesMasterIdLst>
  <p:sldIdLst>
    <p:sldId id="344" r:id="rId2"/>
    <p:sldId id="330" r:id="rId3"/>
    <p:sldId id="320" r:id="rId4"/>
    <p:sldId id="332" r:id="rId5"/>
    <p:sldId id="333" r:id="rId6"/>
    <p:sldId id="331" r:id="rId7"/>
    <p:sldId id="298" r:id="rId8"/>
    <p:sldId id="299" r:id="rId9"/>
    <p:sldId id="297" r:id="rId10"/>
    <p:sldId id="319" r:id="rId11"/>
    <p:sldId id="296" r:id="rId12"/>
    <p:sldId id="302" r:id="rId13"/>
    <p:sldId id="303" r:id="rId14"/>
    <p:sldId id="300" r:id="rId15"/>
    <p:sldId id="315" r:id="rId16"/>
    <p:sldId id="301" r:id="rId17"/>
    <p:sldId id="272" r:id="rId18"/>
    <p:sldId id="273" r:id="rId19"/>
    <p:sldId id="318" r:id="rId20"/>
    <p:sldId id="305" r:id="rId21"/>
    <p:sldId id="306" r:id="rId22"/>
    <p:sldId id="304" r:id="rId23"/>
    <p:sldId id="279" r:id="rId24"/>
    <p:sldId id="308" r:id="rId25"/>
    <p:sldId id="313" r:id="rId26"/>
    <p:sldId id="281" r:id="rId27"/>
    <p:sldId id="282" r:id="rId28"/>
    <p:sldId id="309" r:id="rId29"/>
    <p:sldId id="317" r:id="rId30"/>
    <p:sldId id="284" r:id="rId31"/>
    <p:sldId id="310" r:id="rId32"/>
    <p:sldId id="311" r:id="rId33"/>
    <p:sldId id="312" r:id="rId34"/>
    <p:sldId id="345" r:id="rId35"/>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A1325"/>
    <a:srgbClr val="F86251"/>
    <a:srgbClr val="F5CA40"/>
    <a:srgbClr val="79A4C7"/>
    <a:srgbClr val="92E2D9"/>
    <a:srgbClr val="037DBB"/>
    <a:srgbClr val="FFFFFF"/>
    <a:srgbClr val="007DDA"/>
    <a:srgbClr val="04A7FA"/>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38" d="100"/>
          <a:sy n="138" d="100"/>
        </p:scale>
        <p:origin x="-438" y="102"/>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8CE093-0987-4123-A19C-C73418D4581B}" type="datetimeFigureOut">
              <a:rPr lang="zh-CN" altLang="en-US" smtClean="0"/>
              <a:pPr/>
              <a:t>2019/4/17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7390C9-E209-452A-AF2C-23D0DB5DF8D6}" type="slidenum">
              <a:rPr lang="zh-CN" altLang="en-US" smtClean="0"/>
              <a:pPr/>
              <a:t>‹#›</a:t>
            </a:fld>
            <a:endParaRPr lang="zh-CN" altLang="en-US"/>
          </a:p>
        </p:txBody>
      </p:sp>
    </p:spTree>
    <p:extLst>
      <p:ext uri="{BB962C8B-B14F-4D97-AF65-F5344CB8AC3E}">
        <p14:creationId xmlns:p14="http://schemas.microsoft.com/office/powerpoint/2010/main" val="19616161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pPr/>
              <a:t>2019/4/17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pPr/>
              <a:t>2019/4/17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pPr/>
              <a:t>2019/4/17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pPr/>
              <a:t>2019/4/17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2274D81-BE9C-4C9D-8371-8BC208C7A872}" type="datetimeFigureOut">
              <a:rPr lang="zh-CN" altLang="en-US" smtClean="0"/>
              <a:pPr/>
              <a:t>2019/4/17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2274D81-BE9C-4C9D-8371-8BC208C7A872}" type="datetimeFigureOut">
              <a:rPr lang="zh-CN" altLang="en-US" smtClean="0"/>
              <a:pPr/>
              <a:t>2019/4/17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2274D81-BE9C-4C9D-8371-8BC208C7A872}" type="datetimeFigureOut">
              <a:rPr lang="zh-CN" altLang="en-US" smtClean="0"/>
              <a:pPr/>
              <a:t>2019/4/17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13854" y="244872"/>
            <a:ext cx="8229600" cy="349548"/>
          </a:xfrm>
        </p:spPr>
        <p:txBody>
          <a:bodyPr>
            <a:noAutofit/>
          </a:bodyPr>
          <a:lstStyle>
            <a:lvl1pPr algn="l">
              <a:defRPr sz="1400" b="1" i="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smtClean="0"/>
              <a:t>第一部分  点击此处输入您的标题</a:t>
            </a:r>
            <a:endParaRPr lang="zh-CN" altLang="en-US" dirty="0"/>
          </a:p>
        </p:txBody>
      </p:sp>
      <p:sp>
        <p:nvSpPr>
          <p:cNvPr id="3" name="日期占位符 2"/>
          <p:cNvSpPr>
            <a:spLocks noGrp="1"/>
          </p:cNvSpPr>
          <p:nvPr>
            <p:ph type="dt" sz="half" idx="10"/>
          </p:nvPr>
        </p:nvSpPr>
        <p:spPr/>
        <p:txBody>
          <a:bodyPr/>
          <a:lstStyle/>
          <a:p>
            <a:fld id="{32274D81-BE9C-4C9D-8371-8BC208C7A872}" type="datetimeFigureOut">
              <a:rPr lang="zh-CN" altLang="en-US" smtClean="0"/>
              <a:pPr/>
              <a:t>2019/4/17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ED5F6FF-76A1-4CE1-A727-BAA53E4938F6}" type="slidenum">
              <a:rPr lang="zh-CN" altLang="en-US" smtClean="0"/>
              <a:pPr/>
              <a:t>‹#›</a:t>
            </a:fld>
            <a:endParaRPr lang="zh-CN" altLang="en-US"/>
          </a:p>
        </p:txBody>
      </p:sp>
      <p:grpSp>
        <p:nvGrpSpPr>
          <p:cNvPr id="8" name="组合 7"/>
          <p:cNvGrpSpPr/>
          <p:nvPr userDrawn="1"/>
        </p:nvGrpSpPr>
        <p:grpSpPr>
          <a:xfrm>
            <a:off x="8424428" y="4711836"/>
            <a:ext cx="718624" cy="288032"/>
            <a:chOff x="8424428" y="4716750"/>
            <a:chExt cx="718624" cy="288032"/>
          </a:xfrm>
          <a:solidFill>
            <a:srgbClr val="BFBFBF"/>
          </a:solidFill>
        </p:grpSpPr>
        <p:sp>
          <p:nvSpPr>
            <p:cNvPr id="9" name="圆角矩形 8"/>
            <p:cNvSpPr/>
            <p:nvPr userDrawn="1"/>
          </p:nvSpPr>
          <p:spPr>
            <a:xfrm>
              <a:off x="8424428" y="4716750"/>
              <a:ext cx="468052" cy="28803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8820472" y="4948014"/>
              <a:ext cx="322580" cy="567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TextBox 10"/>
          <p:cNvSpPr txBox="1"/>
          <p:nvPr userDrawn="1"/>
        </p:nvSpPr>
        <p:spPr>
          <a:xfrm>
            <a:off x="8475514" y="4686575"/>
            <a:ext cx="436338" cy="338554"/>
          </a:xfrm>
          <a:prstGeom prst="rect">
            <a:avLst/>
          </a:prstGeom>
          <a:noFill/>
        </p:spPr>
        <p:txBody>
          <a:bodyPr wrap="none" rtlCol="0">
            <a:spAutoFit/>
          </a:bodyPr>
          <a:lstStyle/>
          <a:p>
            <a:fld id="{15E71900-10A2-4CC6-8A82-1659C4480C15}" type="slidenum">
              <a:rPr lang="zh-CN" altLang="en-US" sz="1600" smtClean="0">
                <a:solidFill>
                  <a:schemeClr val="tx1">
                    <a:lumMod val="65000"/>
                    <a:lumOff val="35000"/>
                  </a:schemeClr>
                </a:solidFill>
              </a:rPr>
              <a:pPr/>
              <a:t>‹#›</a:t>
            </a:fld>
            <a:endParaRPr lang="zh-CN" altLang="en-US" sz="1600" dirty="0">
              <a:solidFill>
                <a:schemeClr val="tx1">
                  <a:lumMod val="65000"/>
                  <a:lumOff val="35000"/>
                </a:schemeClr>
              </a:solidFill>
            </a:endParaRPr>
          </a:p>
        </p:txBody>
      </p:sp>
      <p:sp>
        <p:nvSpPr>
          <p:cNvPr id="12" name="矩形 11"/>
          <p:cNvSpPr/>
          <p:nvPr userDrawn="1"/>
        </p:nvSpPr>
        <p:spPr>
          <a:xfrm>
            <a:off x="204912" y="627534"/>
            <a:ext cx="252000" cy="360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492944" y="627534"/>
            <a:ext cx="252000" cy="36000"/>
          </a:xfrm>
          <a:prstGeom prst="rect">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780976" y="627534"/>
            <a:ext cx="252000" cy="36000"/>
          </a:xfrm>
          <a:prstGeom prst="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1069008" y="627534"/>
            <a:ext cx="252000" cy="36000"/>
          </a:xfrm>
          <a:prstGeom prst="rect">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nvSpPr>
        <p:spPr>
          <a:xfrm>
            <a:off x="1357040" y="627534"/>
            <a:ext cx="252000" cy="360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userDrawn="1"/>
        </p:nvSpPr>
        <p:spPr>
          <a:xfrm>
            <a:off x="1668770" y="627533"/>
            <a:ext cx="7474282" cy="36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2"/>
          <a:stretch>
            <a:fillRect/>
          </a:stretch>
        </p:blipFill>
        <p:spPr>
          <a:xfrm>
            <a:off x="7620679" y="4066551"/>
            <a:ext cx="1522373" cy="1076949"/>
          </a:xfrm>
          <a:prstGeom prst="rect">
            <a:avLst/>
          </a:prstGeom>
        </p:spPr>
      </p:pic>
      <p:sp>
        <p:nvSpPr>
          <p:cNvPr id="19" name="任意多边形 18"/>
          <p:cNvSpPr/>
          <p:nvPr userDrawn="1"/>
        </p:nvSpPr>
        <p:spPr>
          <a:xfrm>
            <a:off x="-396552" y="4595813"/>
            <a:ext cx="10229850" cy="890587"/>
          </a:xfrm>
          <a:custGeom>
            <a:avLst/>
            <a:gdLst>
              <a:gd name="connsiteX0" fmla="*/ 9810750 w 10229850"/>
              <a:gd name="connsiteY0" fmla="*/ 322155 h 1331805"/>
              <a:gd name="connsiteX1" fmla="*/ 8067675 w 10229850"/>
              <a:gd name="connsiteY1" fmla="*/ 655530 h 1331805"/>
              <a:gd name="connsiteX2" fmla="*/ 5629275 w 10229850"/>
              <a:gd name="connsiteY2" fmla="*/ 388830 h 1331805"/>
              <a:gd name="connsiteX3" fmla="*/ 2333625 w 10229850"/>
              <a:gd name="connsiteY3" fmla="*/ 7830 h 1331805"/>
              <a:gd name="connsiteX4" fmla="*/ 0 w 10229850"/>
              <a:gd name="connsiteY4" fmla="*/ 141180 h 1331805"/>
              <a:gd name="connsiteX5" fmla="*/ 171450 w 10229850"/>
              <a:gd name="connsiteY5" fmla="*/ 1331805 h 1331805"/>
              <a:gd name="connsiteX6" fmla="*/ 10229850 w 10229850"/>
              <a:gd name="connsiteY6" fmla="*/ 1293705 h 1331805"/>
              <a:gd name="connsiteX7" fmla="*/ 9810750 w 10229850"/>
              <a:gd name="connsiteY7" fmla="*/ 322155 h 1331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29850" h="1331805">
                <a:moveTo>
                  <a:pt x="9810750" y="322155"/>
                </a:moveTo>
                <a:cubicBezTo>
                  <a:pt x="9287668" y="483286"/>
                  <a:pt x="8764587" y="644418"/>
                  <a:pt x="8067675" y="655530"/>
                </a:cubicBezTo>
                <a:cubicBezTo>
                  <a:pt x="7370763" y="666642"/>
                  <a:pt x="5629275" y="388830"/>
                  <a:pt x="5629275" y="388830"/>
                </a:cubicBezTo>
                <a:cubicBezTo>
                  <a:pt x="4673600" y="280880"/>
                  <a:pt x="3271837" y="49105"/>
                  <a:pt x="2333625" y="7830"/>
                </a:cubicBezTo>
                <a:cubicBezTo>
                  <a:pt x="1395413" y="-33445"/>
                  <a:pt x="385762" y="99905"/>
                  <a:pt x="0" y="141180"/>
                </a:cubicBezTo>
                <a:lnTo>
                  <a:pt x="171450" y="1331805"/>
                </a:lnTo>
                <a:lnTo>
                  <a:pt x="10229850" y="1293705"/>
                </a:lnTo>
                <a:lnTo>
                  <a:pt x="9810750" y="322155"/>
                </a:lnTo>
                <a:close/>
              </a:path>
            </a:pathLst>
          </a:custGeom>
          <a:solidFill>
            <a:srgbClr val="AA13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274D81-BE9C-4C9D-8371-8BC208C7A872}" type="datetimeFigureOut">
              <a:rPr lang="zh-CN" altLang="en-US" smtClean="0"/>
              <a:pPr/>
              <a:t>2019/4/17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2274D81-BE9C-4C9D-8371-8BC208C7A872}" type="datetimeFigureOut">
              <a:rPr lang="zh-CN" altLang="en-US" smtClean="0"/>
              <a:pPr/>
              <a:t>2019/4/17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2274D81-BE9C-4C9D-8371-8BC208C7A872}" type="datetimeFigureOut">
              <a:rPr lang="zh-CN" altLang="en-US" smtClean="0"/>
              <a:pPr/>
              <a:t>2019/4/17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2274D81-BE9C-4C9D-8371-8BC208C7A872}" type="datetimeFigureOut">
              <a:rPr lang="zh-CN" altLang="en-US" smtClean="0"/>
              <a:pPr/>
              <a:t>2019/4/17</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ED5F6FF-76A1-4CE1-A727-BAA53E4938F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6.xml"/><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6.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4710405" y="2027648"/>
            <a:ext cx="4433595" cy="3136390"/>
          </a:xfrm>
          <a:prstGeom prst="rect">
            <a:avLst/>
          </a:prstGeom>
        </p:spPr>
      </p:pic>
      <p:sp>
        <p:nvSpPr>
          <p:cNvPr id="11" name="任意多边形 10"/>
          <p:cNvSpPr/>
          <p:nvPr/>
        </p:nvSpPr>
        <p:spPr>
          <a:xfrm>
            <a:off x="-419100" y="4326045"/>
            <a:ext cx="10229850" cy="1331805"/>
          </a:xfrm>
          <a:custGeom>
            <a:avLst/>
            <a:gdLst>
              <a:gd name="connsiteX0" fmla="*/ 9810750 w 10229850"/>
              <a:gd name="connsiteY0" fmla="*/ 322155 h 1331805"/>
              <a:gd name="connsiteX1" fmla="*/ 8067675 w 10229850"/>
              <a:gd name="connsiteY1" fmla="*/ 655530 h 1331805"/>
              <a:gd name="connsiteX2" fmla="*/ 5629275 w 10229850"/>
              <a:gd name="connsiteY2" fmla="*/ 388830 h 1331805"/>
              <a:gd name="connsiteX3" fmla="*/ 2333625 w 10229850"/>
              <a:gd name="connsiteY3" fmla="*/ 7830 h 1331805"/>
              <a:gd name="connsiteX4" fmla="*/ 0 w 10229850"/>
              <a:gd name="connsiteY4" fmla="*/ 141180 h 1331805"/>
              <a:gd name="connsiteX5" fmla="*/ 171450 w 10229850"/>
              <a:gd name="connsiteY5" fmla="*/ 1331805 h 1331805"/>
              <a:gd name="connsiteX6" fmla="*/ 10229850 w 10229850"/>
              <a:gd name="connsiteY6" fmla="*/ 1293705 h 1331805"/>
              <a:gd name="connsiteX7" fmla="*/ 9810750 w 10229850"/>
              <a:gd name="connsiteY7" fmla="*/ 322155 h 1331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29850" h="1331805">
                <a:moveTo>
                  <a:pt x="9810750" y="322155"/>
                </a:moveTo>
                <a:cubicBezTo>
                  <a:pt x="9287668" y="483286"/>
                  <a:pt x="8764587" y="644418"/>
                  <a:pt x="8067675" y="655530"/>
                </a:cubicBezTo>
                <a:cubicBezTo>
                  <a:pt x="7370763" y="666642"/>
                  <a:pt x="5629275" y="388830"/>
                  <a:pt x="5629275" y="388830"/>
                </a:cubicBezTo>
                <a:cubicBezTo>
                  <a:pt x="4673600" y="280880"/>
                  <a:pt x="3271837" y="49105"/>
                  <a:pt x="2333625" y="7830"/>
                </a:cubicBezTo>
                <a:cubicBezTo>
                  <a:pt x="1395413" y="-33445"/>
                  <a:pt x="385762" y="99905"/>
                  <a:pt x="0" y="141180"/>
                </a:cubicBezTo>
                <a:lnTo>
                  <a:pt x="171450" y="1331805"/>
                </a:lnTo>
                <a:lnTo>
                  <a:pt x="10229850" y="1293705"/>
                </a:lnTo>
                <a:lnTo>
                  <a:pt x="9810750" y="322155"/>
                </a:lnTo>
                <a:close/>
              </a:path>
            </a:pathLst>
          </a:custGeom>
          <a:solidFill>
            <a:srgbClr val="AA13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04081" y="1217699"/>
            <a:ext cx="4031873" cy="1015663"/>
          </a:xfrm>
          <a:prstGeom prst="rect">
            <a:avLst/>
          </a:prstGeom>
          <a:noFill/>
        </p:spPr>
        <p:txBody>
          <a:bodyPr wrap="none" rtlCol="0">
            <a:spAutoFit/>
          </a:bodyPr>
          <a:lstStyle/>
          <a:p>
            <a:r>
              <a:rPr lang="zh-CN" altLang="en-US" sz="6000" b="1" dirty="0" smtClean="0">
                <a:latin typeface="微软雅黑" panose="020B0503020204020204" pitchFamily="34" charset="-122"/>
                <a:ea typeface="微软雅黑" panose="020B0503020204020204" pitchFamily="34" charset="-122"/>
              </a:rPr>
              <a:t>国际劳动节</a:t>
            </a:r>
            <a:endParaRPr lang="zh-CN" altLang="en-US" sz="6000" b="1" dirty="0">
              <a:latin typeface="微软雅黑" panose="020B0503020204020204" pitchFamily="34" charset="-122"/>
              <a:ea typeface="微软雅黑" panose="020B0503020204020204" pitchFamily="34" charset="-122"/>
            </a:endParaRPr>
          </a:p>
        </p:txBody>
      </p:sp>
      <p:sp>
        <p:nvSpPr>
          <p:cNvPr id="14" name="圆角矩形 13"/>
          <p:cNvSpPr/>
          <p:nvPr/>
        </p:nvSpPr>
        <p:spPr>
          <a:xfrm>
            <a:off x="834018" y="2355726"/>
            <a:ext cx="2232248" cy="360040"/>
          </a:xfrm>
          <a:prstGeom prst="roundRect">
            <a:avLst>
              <a:gd name="adj" fmla="val 0"/>
            </a:avLst>
          </a:prstGeom>
          <a:solidFill>
            <a:srgbClr val="AA13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t>2019.5.1</a:t>
            </a:r>
            <a:endParaRPr lang="zh-CN" altLang="en-US" sz="2000" dirty="0"/>
          </a:p>
        </p:txBody>
      </p:sp>
      <p:sp>
        <p:nvSpPr>
          <p:cNvPr id="16" name="矩形 15"/>
          <p:cNvSpPr/>
          <p:nvPr/>
        </p:nvSpPr>
        <p:spPr>
          <a:xfrm>
            <a:off x="609480" y="601499"/>
            <a:ext cx="3241144" cy="707886"/>
          </a:xfrm>
          <a:prstGeom prst="rect">
            <a:avLst/>
          </a:prstGeom>
        </p:spPr>
        <p:txBody>
          <a:bodyPr wrap="none">
            <a:spAutoFit/>
          </a:bodyPr>
          <a:lstStyle/>
          <a:p>
            <a:r>
              <a:rPr lang="zh-CN" altLang="en-US" sz="4000" dirty="0" smtClean="0">
                <a:latin typeface="Microsoft YaHei UI Light" panose="020B0502040204020203" pitchFamily="34" charset="-122"/>
                <a:ea typeface="Microsoft YaHei UI Light" panose="020B0502040204020203" pitchFamily="34" charset="-122"/>
              </a:rPr>
              <a:t> LABOR DAY </a:t>
            </a:r>
            <a:endParaRPr lang="zh-CN" altLang="en-US" sz="4000" dirty="0">
              <a:latin typeface="Microsoft YaHei UI Light" panose="020B0502040204020203" pitchFamily="34" charset="-122"/>
              <a:ea typeface="Microsoft YaHei UI Light" panose="020B0502040204020203" pitchFamily="34" charset="-122"/>
            </a:endParaRPr>
          </a:p>
        </p:txBody>
      </p:sp>
      <p:sp>
        <p:nvSpPr>
          <p:cNvPr id="17" name="文本框 16"/>
          <p:cNvSpPr txBox="1"/>
          <p:nvPr/>
        </p:nvSpPr>
        <p:spPr>
          <a:xfrm>
            <a:off x="755576" y="2943632"/>
            <a:ext cx="1258678" cy="261610"/>
          </a:xfrm>
          <a:prstGeom prst="rect">
            <a:avLst/>
          </a:prstGeom>
          <a:noFill/>
        </p:spPr>
        <p:txBody>
          <a:bodyPr wrap="none" rtlCol="0">
            <a:spAutoFit/>
          </a:bodyPr>
          <a:lstStyle/>
          <a:p>
            <a:r>
              <a:rPr lang="zh-CN" altLang="en-US" sz="1100" dirty="0" smtClean="0">
                <a:latin typeface="微软雅黑" panose="020B0503020204020204" pitchFamily="34" charset="-122"/>
                <a:ea typeface="微软雅黑" panose="020B0503020204020204" pitchFamily="34" charset="-122"/>
              </a:rPr>
              <a:t>汇报人：东方之</a:t>
            </a:r>
            <a:r>
              <a:rPr lang="en-US" altLang="zh-CN" sz="1100" dirty="0" smtClean="0">
                <a:latin typeface="微软雅黑" panose="020B0503020204020204" pitchFamily="34" charset="-122"/>
                <a:ea typeface="微软雅黑" panose="020B0503020204020204" pitchFamily="34" charset="-122"/>
              </a:rPr>
              <a:t>P</a:t>
            </a:r>
            <a:endParaRPr lang="zh-CN" altLang="en-US" sz="11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年度工作概况</a:t>
            </a:r>
            <a:endParaRPr lang="zh-CN" altLang="en-US" dirty="0"/>
          </a:p>
        </p:txBody>
      </p:sp>
      <p:sp>
        <p:nvSpPr>
          <p:cNvPr id="3" name="弦形 20"/>
          <p:cNvSpPr/>
          <p:nvPr/>
        </p:nvSpPr>
        <p:spPr>
          <a:xfrm rot="4326166">
            <a:off x="3479244" y="947347"/>
            <a:ext cx="976515" cy="2179550"/>
          </a:xfrm>
          <a:custGeom>
            <a:avLst/>
            <a:gdLst/>
            <a:ahLst/>
            <a:cxnLst/>
            <a:rect l="l" t="t" r="r" b="b"/>
            <a:pathLst>
              <a:path w="976515" h="2179550">
                <a:moveTo>
                  <a:pt x="721" y="827023"/>
                </a:moveTo>
                <a:lnTo>
                  <a:pt x="431684" y="510647"/>
                </a:lnTo>
                <a:lnTo>
                  <a:pt x="976515" y="2179550"/>
                </a:lnTo>
                <a:cubicBezTo>
                  <a:pt x="546432" y="2038102"/>
                  <a:pt x="209395" y="1700327"/>
                  <a:pt x="68889" y="1269935"/>
                </a:cubicBezTo>
                <a:cubicBezTo>
                  <a:pt x="21613" y="1125121"/>
                  <a:pt x="-1513" y="975644"/>
                  <a:pt x="721" y="827023"/>
                </a:cubicBezTo>
                <a:close/>
                <a:moveTo>
                  <a:pt x="251160" y="21907"/>
                </a:moveTo>
                <a:cubicBezTo>
                  <a:pt x="254984" y="14076"/>
                  <a:pt x="259946" y="7019"/>
                  <a:pt x="264978" y="0"/>
                </a:cubicBezTo>
                <a:lnTo>
                  <a:pt x="265768" y="2419"/>
                </a:lnTo>
                <a:close/>
                <a:moveTo>
                  <a:pt x="5323" y="716406"/>
                </a:moveTo>
                <a:lnTo>
                  <a:pt x="203" y="802696"/>
                </a:lnTo>
                <a:cubicBezTo>
                  <a:pt x="-574" y="773801"/>
                  <a:pt x="833" y="744974"/>
                  <a:pt x="5323" y="716406"/>
                </a:cubicBezTo>
                <a:close/>
                <a:moveTo>
                  <a:pt x="164474" y="164768"/>
                </a:moveTo>
                <a:cubicBezTo>
                  <a:pt x="175948" y="140419"/>
                  <a:pt x="189215" y="116946"/>
                  <a:pt x="205085" y="94955"/>
                </a:cubicBezTo>
                <a:close/>
                <a:moveTo>
                  <a:pt x="27800" y="553402"/>
                </a:moveTo>
                <a:lnTo>
                  <a:pt x="12987" y="636081"/>
                </a:lnTo>
                <a:cubicBezTo>
                  <a:pt x="15579" y="608141"/>
                  <a:pt x="20198" y="580481"/>
                  <a:pt x="27800" y="553402"/>
                </a:cubicBezTo>
                <a:close/>
                <a:moveTo>
                  <a:pt x="95615" y="315745"/>
                </a:moveTo>
                <a:cubicBezTo>
                  <a:pt x="104369" y="289819"/>
                  <a:pt x="114984" y="264570"/>
                  <a:pt x="128372" y="240524"/>
                </a:cubicBezTo>
                <a:close/>
                <a:moveTo>
                  <a:pt x="49968" y="450037"/>
                </a:moveTo>
                <a:cubicBezTo>
                  <a:pt x="55212" y="431044"/>
                  <a:pt x="60853" y="412148"/>
                  <a:pt x="69001" y="394042"/>
                </a:cubicBezTo>
                <a:lnTo>
                  <a:pt x="44988" y="473257"/>
                </a:lnTo>
                <a:cubicBezTo>
                  <a:pt x="45822" y="465305"/>
                  <a:pt x="47863" y="457663"/>
                  <a:pt x="49968" y="450037"/>
                </a:cubicBezTo>
                <a:close/>
              </a:path>
            </a:pathLst>
          </a:cu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弦形 23"/>
          <p:cNvSpPr/>
          <p:nvPr/>
        </p:nvSpPr>
        <p:spPr>
          <a:xfrm rot="8633980">
            <a:off x="4613040" y="994002"/>
            <a:ext cx="976536" cy="2179550"/>
          </a:xfrm>
          <a:custGeom>
            <a:avLst/>
            <a:gdLst/>
            <a:ahLst/>
            <a:cxnLst/>
            <a:rect l="l" t="t" r="r" b="b"/>
            <a:pathLst>
              <a:path w="976536" h="2179550">
                <a:moveTo>
                  <a:pt x="249861" y="24000"/>
                </a:moveTo>
                <a:cubicBezTo>
                  <a:pt x="254056" y="15428"/>
                  <a:pt x="259486" y="7692"/>
                  <a:pt x="264999" y="0"/>
                </a:cubicBezTo>
                <a:lnTo>
                  <a:pt x="265828" y="2540"/>
                </a:lnTo>
                <a:close/>
                <a:moveTo>
                  <a:pt x="163416" y="167032"/>
                </a:moveTo>
                <a:cubicBezTo>
                  <a:pt x="174787" y="142557"/>
                  <a:pt x="188047" y="119005"/>
                  <a:pt x="203874" y="96907"/>
                </a:cubicBezTo>
                <a:close/>
                <a:moveTo>
                  <a:pt x="94823" y="318135"/>
                </a:moveTo>
                <a:cubicBezTo>
                  <a:pt x="103445" y="292133"/>
                  <a:pt x="114026" y="266843"/>
                  <a:pt x="127341" y="242733"/>
                </a:cubicBezTo>
                <a:close/>
                <a:moveTo>
                  <a:pt x="44478" y="475734"/>
                </a:moveTo>
                <a:cubicBezTo>
                  <a:pt x="50087" y="448680"/>
                  <a:pt x="57722" y="422126"/>
                  <a:pt x="68204" y="396450"/>
                </a:cubicBezTo>
                <a:close/>
                <a:moveTo>
                  <a:pt x="12765" y="638620"/>
                </a:moveTo>
                <a:cubicBezTo>
                  <a:pt x="15203" y="610692"/>
                  <a:pt x="19766" y="583054"/>
                  <a:pt x="27267" y="555983"/>
                </a:cubicBezTo>
                <a:close/>
                <a:moveTo>
                  <a:pt x="279" y="805278"/>
                </a:moveTo>
                <a:cubicBezTo>
                  <a:pt x="-651" y="776449"/>
                  <a:pt x="698" y="747685"/>
                  <a:pt x="5080" y="719171"/>
                </a:cubicBezTo>
                <a:close/>
                <a:moveTo>
                  <a:pt x="537404" y="1943065"/>
                </a:moveTo>
                <a:cubicBezTo>
                  <a:pt x="321313" y="1771747"/>
                  <a:pt x="156726" y="1538930"/>
                  <a:pt x="68910" y="1269935"/>
                </a:cubicBezTo>
                <a:cubicBezTo>
                  <a:pt x="22163" y="1126742"/>
                  <a:pt x="-971" y="978990"/>
                  <a:pt x="847" y="832007"/>
                </a:cubicBezTo>
                <a:lnTo>
                  <a:pt x="432413" y="512816"/>
                </a:lnTo>
                <a:lnTo>
                  <a:pt x="976536" y="2179550"/>
                </a:lnTo>
                <a:cubicBezTo>
                  <a:pt x="815255" y="2126507"/>
                  <a:pt x="667058" y="2045856"/>
                  <a:pt x="537404" y="1943065"/>
                </a:cubicBezTo>
                <a:close/>
              </a:path>
            </a:pathLst>
          </a:cu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弦形 26"/>
          <p:cNvSpPr/>
          <p:nvPr/>
        </p:nvSpPr>
        <p:spPr>
          <a:xfrm rot="12929543">
            <a:off x="4925288" y="2083436"/>
            <a:ext cx="976966" cy="2179550"/>
          </a:xfrm>
          <a:custGeom>
            <a:avLst/>
            <a:gdLst/>
            <a:ahLst/>
            <a:cxnLst/>
            <a:rect l="l" t="t" r="r" b="b"/>
            <a:pathLst>
              <a:path w="976966" h="2179550">
                <a:moveTo>
                  <a:pt x="259407" y="9548"/>
                </a:moveTo>
                <a:cubicBezTo>
                  <a:pt x="261061" y="6119"/>
                  <a:pt x="263239" y="3056"/>
                  <a:pt x="265429" y="0"/>
                </a:cubicBezTo>
                <a:lnTo>
                  <a:pt x="265856" y="1307"/>
                </a:lnTo>
                <a:close/>
                <a:moveTo>
                  <a:pt x="171270" y="151452"/>
                </a:moveTo>
                <a:cubicBezTo>
                  <a:pt x="182997" y="128666"/>
                  <a:pt x="195840" y="106416"/>
                  <a:pt x="211358" y="85725"/>
                </a:cubicBezTo>
                <a:close/>
                <a:moveTo>
                  <a:pt x="100836" y="301712"/>
                </a:moveTo>
                <a:cubicBezTo>
                  <a:pt x="110271" y="276716"/>
                  <a:pt x="120885" y="252146"/>
                  <a:pt x="134381" y="228862"/>
                </a:cubicBezTo>
                <a:close/>
                <a:moveTo>
                  <a:pt x="48554" y="458734"/>
                </a:moveTo>
                <a:cubicBezTo>
                  <a:pt x="55239" y="432038"/>
                  <a:pt x="63171" y="405657"/>
                  <a:pt x="74139" y="380253"/>
                </a:cubicBezTo>
                <a:close/>
                <a:moveTo>
                  <a:pt x="14855" y="621226"/>
                </a:moveTo>
                <a:cubicBezTo>
                  <a:pt x="18484" y="592975"/>
                  <a:pt x="23483" y="564927"/>
                  <a:pt x="31654" y="537532"/>
                </a:cubicBezTo>
                <a:close/>
                <a:moveTo>
                  <a:pt x="334" y="787642"/>
                </a:moveTo>
                <a:cubicBezTo>
                  <a:pt x="569" y="757672"/>
                  <a:pt x="2380" y="727776"/>
                  <a:pt x="7511" y="698199"/>
                </a:cubicBezTo>
                <a:close/>
                <a:moveTo>
                  <a:pt x="976966" y="2179550"/>
                </a:moveTo>
                <a:cubicBezTo>
                  <a:pt x="546883" y="2038102"/>
                  <a:pt x="209846" y="1700327"/>
                  <a:pt x="69340" y="1269935"/>
                </a:cubicBezTo>
                <a:cubicBezTo>
                  <a:pt x="18998" y="1115730"/>
                  <a:pt x="-3959" y="956238"/>
                  <a:pt x="558" y="798143"/>
                </a:cubicBezTo>
                <a:lnTo>
                  <a:pt x="427961" y="497862"/>
                </a:lnTo>
                <a:close/>
              </a:path>
            </a:pathLst>
          </a:cu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弦形 30"/>
          <p:cNvSpPr/>
          <p:nvPr/>
        </p:nvSpPr>
        <p:spPr>
          <a:xfrm rot="17308887">
            <a:off x="3966471" y="2721812"/>
            <a:ext cx="976545" cy="2179550"/>
          </a:xfrm>
          <a:custGeom>
            <a:avLst/>
            <a:gdLst/>
            <a:ahLst/>
            <a:cxnLst/>
            <a:rect l="l" t="t" r="r" b="b"/>
            <a:pathLst>
              <a:path w="976545" h="2179550">
                <a:moveTo>
                  <a:pt x="5001" y="720091"/>
                </a:moveTo>
                <a:lnTo>
                  <a:pt x="309" y="806257"/>
                </a:lnTo>
                <a:cubicBezTo>
                  <a:pt x="-678" y="777410"/>
                  <a:pt x="653" y="748627"/>
                  <a:pt x="5001" y="720091"/>
                </a:cubicBezTo>
                <a:close/>
                <a:moveTo>
                  <a:pt x="27092" y="556842"/>
                </a:moveTo>
                <a:lnTo>
                  <a:pt x="12683" y="639580"/>
                </a:lnTo>
                <a:cubicBezTo>
                  <a:pt x="15068" y="611617"/>
                  <a:pt x="19618" y="583948"/>
                  <a:pt x="27092" y="556842"/>
                </a:cubicBezTo>
                <a:close/>
                <a:moveTo>
                  <a:pt x="67939" y="397256"/>
                </a:moveTo>
                <a:lnTo>
                  <a:pt x="44287" y="476668"/>
                </a:lnTo>
                <a:cubicBezTo>
                  <a:pt x="49850" y="449567"/>
                  <a:pt x="57477" y="422975"/>
                  <a:pt x="67939" y="397256"/>
                </a:cubicBezTo>
                <a:close/>
                <a:moveTo>
                  <a:pt x="126994" y="243479"/>
                </a:moveTo>
                <a:lnTo>
                  <a:pt x="94527" y="319034"/>
                </a:lnTo>
                <a:cubicBezTo>
                  <a:pt x="103111" y="292975"/>
                  <a:pt x="113691" y="267640"/>
                  <a:pt x="126994" y="243479"/>
                </a:cubicBezTo>
                <a:close/>
                <a:moveTo>
                  <a:pt x="203462" y="97574"/>
                </a:moveTo>
                <a:lnTo>
                  <a:pt x="163020" y="167881"/>
                </a:lnTo>
                <a:cubicBezTo>
                  <a:pt x="174366" y="143337"/>
                  <a:pt x="187636" y="119733"/>
                  <a:pt x="203462" y="97574"/>
                </a:cubicBezTo>
                <a:close/>
                <a:moveTo>
                  <a:pt x="432679" y="513603"/>
                </a:moveTo>
                <a:lnTo>
                  <a:pt x="976545" y="2179550"/>
                </a:lnTo>
                <a:cubicBezTo>
                  <a:pt x="546462" y="2038102"/>
                  <a:pt x="209425" y="1700327"/>
                  <a:pt x="68919" y="1269935"/>
                </a:cubicBezTo>
                <a:cubicBezTo>
                  <a:pt x="22365" y="1127332"/>
                  <a:pt x="-771" y="980208"/>
                  <a:pt x="895" y="833822"/>
                </a:cubicBezTo>
                <a:close/>
                <a:moveTo>
                  <a:pt x="265008" y="0"/>
                </a:moveTo>
                <a:lnTo>
                  <a:pt x="265851" y="2581"/>
                </a:lnTo>
                <a:lnTo>
                  <a:pt x="249376" y="24783"/>
                </a:lnTo>
                <a:cubicBezTo>
                  <a:pt x="253709" y="15934"/>
                  <a:pt x="259314" y="7943"/>
                  <a:pt x="265008" y="0"/>
                </a:cubicBezTo>
                <a:close/>
              </a:path>
            </a:pathLst>
          </a:cu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弦形 32"/>
          <p:cNvSpPr/>
          <p:nvPr/>
        </p:nvSpPr>
        <p:spPr>
          <a:xfrm>
            <a:off x="3081835" y="2015714"/>
            <a:ext cx="976499" cy="2179550"/>
          </a:xfrm>
          <a:custGeom>
            <a:avLst/>
            <a:gdLst/>
            <a:ahLst/>
            <a:cxnLst/>
            <a:rect l="l" t="t" r="r" b="b"/>
            <a:pathLst>
              <a:path w="976499" h="2179550">
                <a:moveTo>
                  <a:pt x="5707" y="712205"/>
                </a:moveTo>
                <a:lnTo>
                  <a:pt x="105" y="798818"/>
                </a:lnTo>
                <a:cubicBezTo>
                  <a:pt x="-432" y="769809"/>
                  <a:pt x="1062" y="740870"/>
                  <a:pt x="5707" y="712205"/>
                </a:cubicBezTo>
                <a:close/>
                <a:moveTo>
                  <a:pt x="28614" y="549532"/>
                </a:moveTo>
                <a:lnTo>
                  <a:pt x="13335" y="632264"/>
                </a:lnTo>
                <a:cubicBezTo>
                  <a:pt x="16169" y="604311"/>
                  <a:pt x="20870" y="576621"/>
                  <a:pt x="28614" y="549532"/>
                </a:cubicBezTo>
                <a:close/>
                <a:moveTo>
                  <a:pt x="430604" y="507387"/>
                </a:moveTo>
                <a:lnTo>
                  <a:pt x="976499" y="2179550"/>
                </a:lnTo>
                <a:cubicBezTo>
                  <a:pt x="546416" y="2038102"/>
                  <a:pt x="209379" y="1700327"/>
                  <a:pt x="68873" y="1269935"/>
                </a:cubicBezTo>
                <a:cubicBezTo>
                  <a:pt x="20807" y="1122700"/>
                  <a:pt x="-2295" y="970645"/>
                  <a:pt x="546" y="819579"/>
                </a:cubicBezTo>
                <a:close/>
                <a:moveTo>
                  <a:pt x="70200" y="390469"/>
                </a:moveTo>
                <a:lnTo>
                  <a:pt x="45771" y="469532"/>
                </a:lnTo>
                <a:cubicBezTo>
                  <a:pt x="51756" y="442576"/>
                  <a:pt x="59507" y="416061"/>
                  <a:pt x="70200" y="390469"/>
                </a:cubicBezTo>
                <a:close/>
                <a:moveTo>
                  <a:pt x="129902" y="237280"/>
                </a:moveTo>
                <a:lnTo>
                  <a:pt x="96821" y="312151"/>
                </a:lnTo>
                <a:cubicBezTo>
                  <a:pt x="105771" y="286369"/>
                  <a:pt x="116427" y="261208"/>
                  <a:pt x="129902" y="237280"/>
                </a:cubicBezTo>
                <a:close/>
                <a:moveTo>
                  <a:pt x="206847" y="92135"/>
                </a:moveTo>
                <a:lnTo>
                  <a:pt x="166080" y="161365"/>
                </a:lnTo>
                <a:cubicBezTo>
                  <a:pt x="177693" y="137249"/>
                  <a:pt x="190948" y="113935"/>
                  <a:pt x="206847" y="92135"/>
                </a:cubicBezTo>
                <a:close/>
                <a:moveTo>
                  <a:pt x="264962" y="0"/>
                </a:moveTo>
                <a:lnTo>
                  <a:pt x="265680" y="2200"/>
                </a:lnTo>
                <a:lnTo>
                  <a:pt x="253131" y="18758"/>
                </a:lnTo>
                <a:cubicBezTo>
                  <a:pt x="256399" y="12045"/>
                  <a:pt x="260655" y="6008"/>
                  <a:pt x="264962" y="0"/>
                </a:cubicBezTo>
                <a:close/>
              </a:path>
            </a:pathLst>
          </a:cu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406346" y="1779661"/>
            <a:ext cx="697602" cy="400110"/>
          </a:xfrm>
          <a:prstGeom prst="rect">
            <a:avLst/>
          </a:prstGeom>
        </p:spPr>
        <p:txBody>
          <a:bodyPr wrap="square">
            <a:spAutoFit/>
          </a:bodyPr>
          <a:lstStyle/>
          <a:p>
            <a:pPr algn="ctr"/>
            <a:r>
              <a:rPr lang="en-US" altLang="zh-CN" sz="2000" b="1" dirty="0" smtClean="0">
                <a:solidFill>
                  <a:schemeClr val="bg1"/>
                </a:solidFill>
              </a:rPr>
              <a:t>01</a:t>
            </a:r>
            <a:endParaRPr lang="en-US" altLang="zh-CN" sz="2000" b="1" dirty="0" smtClean="0">
              <a:solidFill>
                <a:schemeClr val="bg1"/>
              </a:solidFill>
              <a:latin typeface="+mj-ea"/>
              <a:ea typeface="+mj-ea"/>
            </a:endParaRPr>
          </a:p>
        </p:txBody>
      </p:sp>
      <p:sp>
        <p:nvSpPr>
          <p:cNvPr id="9" name="矩形 8"/>
          <p:cNvSpPr/>
          <p:nvPr/>
        </p:nvSpPr>
        <p:spPr>
          <a:xfrm>
            <a:off x="4824028" y="1779661"/>
            <a:ext cx="697602" cy="400110"/>
          </a:xfrm>
          <a:prstGeom prst="rect">
            <a:avLst/>
          </a:prstGeom>
        </p:spPr>
        <p:txBody>
          <a:bodyPr wrap="square">
            <a:spAutoFit/>
          </a:bodyPr>
          <a:lstStyle/>
          <a:p>
            <a:pPr algn="ctr"/>
            <a:r>
              <a:rPr lang="en-US" altLang="zh-CN" sz="2000" b="1" dirty="0" smtClean="0">
                <a:solidFill>
                  <a:schemeClr val="bg1"/>
                </a:solidFill>
              </a:rPr>
              <a:t>02</a:t>
            </a:r>
            <a:endParaRPr lang="en-US" altLang="zh-CN" sz="2000" b="1" dirty="0" smtClean="0">
              <a:solidFill>
                <a:schemeClr val="bg1"/>
              </a:solidFill>
              <a:latin typeface="+mj-ea"/>
              <a:ea typeface="+mj-ea"/>
            </a:endParaRPr>
          </a:p>
        </p:txBody>
      </p:sp>
      <p:sp>
        <p:nvSpPr>
          <p:cNvPr id="10" name="矩形 9"/>
          <p:cNvSpPr/>
          <p:nvPr/>
        </p:nvSpPr>
        <p:spPr>
          <a:xfrm>
            <a:off x="3082310" y="3035735"/>
            <a:ext cx="697602" cy="400110"/>
          </a:xfrm>
          <a:prstGeom prst="rect">
            <a:avLst/>
          </a:prstGeom>
        </p:spPr>
        <p:txBody>
          <a:bodyPr wrap="square">
            <a:spAutoFit/>
          </a:bodyPr>
          <a:lstStyle/>
          <a:p>
            <a:pPr algn="ctr"/>
            <a:r>
              <a:rPr lang="en-US" altLang="zh-CN" sz="2000" b="1" smtClean="0">
                <a:solidFill>
                  <a:schemeClr val="bg1"/>
                </a:solidFill>
              </a:rPr>
              <a:t>05</a:t>
            </a:r>
            <a:endParaRPr lang="en-US" altLang="zh-CN" sz="2000" b="1" dirty="0" smtClean="0">
              <a:solidFill>
                <a:schemeClr val="bg1"/>
              </a:solidFill>
              <a:latin typeface="+mj-ea"/>
              <a:ea typeface="+mj-ea"/>
            </a:endParaRPr>
          </a:p>
        </p:txBody>
      </p:sp>
      <p:sp>
        <p:nvSpPr>
          <p:cNvPr id="11" name="矩形 10"/>
          <p:cNvSpPr/>
          <p:nvPr/>
        </p:nvSpPr>
        <p:spPr>
          <a:xfrm>
            <a:off x="5220072" y="3035735"/>
            <a:ext cx="697602" cy="400110"/>
          </a:xfrm>
          <a:prstGeom prst="rect">
            <a:avLst/>
          </a:prstGeom>
        </p:spPr>
        <p:txBody>
          <a:bodyPr wrap="square">
            <a:spAutoFit/>
          </a:bodyPr>
          <a:lstStyle/>
          <a:p>
            <a:pPr algn="ctr"/>
            <a:r>
              <a:rPr lang="en-US" altLang="zh-CN" sz="2000" b="1" smtClean="0">
                <a:solidFill>
                  <a:schemeClr val="bg1"/>
                </a:solidFill>
              </a:rPr>
              <a:t>03</a:t>
            </a:r>
            <a:endParaRPr lang="en-US" altLang="zh-CN" sz="2000" b="1" dirty="0" smtClean="0">
              <a:solidFill>
                <a:schemeClr val="bg1"/>
              </a:solidFill>
              <a:latin typeface="+mj-ea"/>
              <a:ea typeface="+mj-ea"/>
            </a:endParaRPr>
          </a:p>
        </p:txBody>
      </p:sp>
      <p:sp>
        <p:nvSpPr>
          <p:cNvPr id="12" name="矩形 11"/>
          <p:cNvSpPr/>
          <p:nvPr/>
        </p:nvSpPr>
        <p:spPr>
          <a:xfrm>
            <a:off x="4187159" y="3759881"/>
            <a:ext cx="697602" cy="400110"/>
          </a:xfrm>
          <a:prstGeom prst="rect">
            <a:avLst/>
          </a:prstGeom>
        </p:spPr>
        <p:txBody>
          <a:bodyPr wrap="square">
            <a:spAutoFit/>
          </a:bodyPr>
          <a:lstStyle/>
          <a:p>
            <a:pPr algn="ctr"/>
            <a:r>
              <a:rPr lang="en-US" altLang="zh-CN" sz="2000" b="1" smtClean="0">
                <a:solidFill>
                  <a:schemeClr val="bg1"/>
                </a:solidFill>
              </a:rPr>
              <a:t>04</a:t>
            </a:r>
            <a:endParaRPr lang="en-US" altLang="zh-CN" sz="2000" b="1" dirty="0" smtClean="0">
              <a:solidFill>
                <a:schemeClr val="bg1"/>
              </a:solidFill>
              <a:latin typeface="+mj-ea"/>
              <a:ea typeface="+mj-ea"/>
            </a:endParaRPr>
          </a:p>
        </p:txBody>
      </p:sp>
      <p:sp>
        <p:nvSpPr>
          <p:cNvPr id="13" name="矩形 12"/>
          <p:cNvSpPr/>
          <p:nvPr/>
        </p:nvSpPr>
        <p:spPr>
          <a:xfrm>
            <a:off x="3872744" y="2394585"/>
            <a:ext cx="1311324" cy="338554"/>
          </a:xfrm>
          <a:prstGeom prst="rect">
            <a:avLst/>
          </a:prstGeom>
        </p:spPr>
        <p:txBody>
          <a:bodyPr wrap="square">
            <a:spAutoFit/>
          </a:bodyPr>
          <a:lstStyle/>
          <a:p>
            <a:pPr algn="ct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添加文本</a:t>
            </a:r>
            <a:endParaRPr lang="en-US" altLang="zh-CN" sz="1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3635896" y="2719365"/>
            <a:ext cx="1690148" cy="550087"/>
          </a:xfrm>
          <a:prstGeom prst="rect">
            <a:avLst/>
          </a:prstGeom>
          <a:noFill/>
        </p:spPr>
        <p:txBody>
          <a:bodyPr wrap="square" rtlCol="0">
            <a:spAutoFit/>
          </a:bodyPr>
          <a:lstStyle/>
          <a:p>
            <a:pPr algn="ctr">
              <a:lnSpc>
                <a:spcPct val="130000"/>
              </a:lnSpc>
              <a:spcBef>
                <a:spcPts val="600"/>
              </a:spcBef>
            </a:pPr>
            <a:r>
              <a:rPr lang="zh-CN" altLang="en-US" sz="1200" dirty="0">
                <a:solidFill>
                  <a:schemeClr val="tx1">
                    <a:lumMod val="65000"/>
                    <a:lumOff val="35000"/>
                  </a:schemeClr>
                </a:solidFill>
              </a:rPr>
              <a:t>点击此处添加文本内容点击</a:t>
            </a:r>
            <a:r>
              <a:rPr lang="zh-CN" altLang="en-US" sz="1200" dirty="0" smtClean="0">
                <a:solidFill>
                  <a:schemeClr val="tx1">
                    <a:lumMod val="65000"/>
                    <a:lumOff val="35000"/>
                  </a:schemeClr>
                </a:solidFill>
              </a:rPr>
              <a:t>此处</a:t>
            </a:r>
            <a:endParaRPr lang="zh-CN" altLang="en-US" sz="1200" dirty="0">
              <a:solidFill>
                <a:schemeClr val="tx1">
                  <a:lumMod val="65000"/>
                  <a:lumOff val="35000"/>
                </a:schemeClr>
              </a:solidFill>
            </a:endParaRPr>
          </a:p>
        </p:txBody>
      </p:sp>
      <p:sp>
        <p:nvSpPr>
          <p:cNvPr id="15" name="矩形 14"/>
          <p:cNvSpPr/>
          <p:nvPr/>
        </p:nvSpPr>
        <p:spPr>
          <a:xfrm>
            <a:off x="1043609" y="1347613"/>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01.</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1043608" y="1669906"/>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25" name="矩形 24"/>
          <p:cNvSpPr/>
          <p:nvPr/>
        </p:nvSpPr>
        <p:spPr>
          <a:xfrm>
            <a:off x="1043609" y="2961675"/>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05.</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1043608" y="3283968"/>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27" name="矩形 26"/>
          <p:cNvSpPr/>
          <p:nvPr/>
        </p:nvSpPr>
        <p:spPr>
          <a:xfrm>
            <a:off x="6161956" y="915565"/>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02.</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6161955" y="1237858"/>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29" name="矩形 28"/>
          <p:cNvSpPr/>
          <p:nvPr/>
        </p:nvSpPr>
        <p:spPr>
          <a:xfrm>
            <a:off x="6161956" y="2126212"/>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03.</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6161955" y="2448505"/>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31" name="矩形 30"/>
          <p:cNvSpPr/>
          <p:nvPr/>
        </p:nvSpPr>
        <p:spPr>
          <a:xfrm>
            <a:off x="6161956" y="3283968"/>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04.</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6161955" y="3606261"/>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Tree>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7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75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10" presetClass="entr" presetSubtype="0" fill="hold" grpId="0" nodeType="withEffect">
                                  <p:stCondLst>
                                    <p:cond delay="100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par>
                          <p:cTn id="35" fill="hold">
                            <p:stCondLst>
                              <p:cond delay="500"/>
                            </p:stCondLst>
                            <p:childTnLst>
                              <p:par>
                                <p:cTn id="36" presetID="17" presetClass="entr" presetSubtype="1" fill="hold" grpId="0" nodeType="afterEffect">
                                  <p:stCondLst>
                                    <p:cond delay="0"/>
                                  </p:stCondLst>
                                  <p:iterate type="lt">
                                    <p:tmPct val="10000"/>
                                  </p:iterate>
                                  <p:childTnLst>
                                    <p:set>
                                      <p:cBhvr>
                                        <p:cTn id="37" dur="1" fill="hold">
                                          <p:stCondLst>
                                            <p:cond delay="0"/>
                                          </p:stCondLst>
                                        </p:cTn>
                                        <p:tgtEl>
                                          <p:spTgt spid="13"/>
                                        </p:tgtEl>
                                        <p:attrNameLst>
                                          <p:attrName>style.visibility</p:attrName>
                                        </p:attrNameLst>
                                      </p:cBhvr>
                                      <p:to>
                                        <p:strVal val="visible"/>
                                      </p:to>
                                    </p:set>
                                    <p:anim calcmode="lin" valueType="num">
                                      <p:cBhvr>
                                        <p:cTn id="38" dur="500" fill="hold"/>
                                        <p:tgtEl>
                                          <p:spTgt spid="13"/>
                                        </p:tgtEl>
                                        <p:attrNameLst>
                                          <p:attrName>ppt_x</p:attrName>
                                        </p:attrNameLst>
                                      </p:cBhvr>
                                      <p:tavLst>
                                        <p:tav tm="0">
                                          <p:val>
                                            <p:strVal val="#ppt_x"/>
                                          </p:val>
                                        </p:tav>
                                        <p:tav tm="100000">
                                          <p:val>
                                            <p:strVal val="#ppt_x"/>
                                          </p:val>
                                        </p:tav>
                                      </p:tavLst>
                                    </p:anim>
                                    <p:anim calcmode="lin" valueType="num">
                                      <p:cBhvr>
                                        <p:cTn id="39" dur="500" fill="hold"/>
                                        <p:tgtEl>
                                          <p:spTgt spid="13"/>
                                        </p:tgtEl>
                                        <p:attrNameLst>
                                          <p:attrName>ppt_y</p:attrName>
                                        </p:attrNameLst>
                                      </p:cBhvr>
                                      <p:tavLst>
                                        <p:tav tm="0">
                                          <p:val>
                                            <p:strVal val="#ppt_y-#ppt_h/2"/>
                                          </p:val>
                                        </p:tav>
                                        <p:tav tm="100000">
                                          <p:val>
                                            <p:strVal val="#ppt_y"/>
                                          </p:val>
                                        </p:tav>
                                      </p:tavLst>
                                    </p:anim>
                                    <p:anim calcmode="lin" valueType="num">
                                      <p:cBhvr>
                                        <p:cTn id="40" dur="500" fill="hold"/>
                                        <p:tgtEl>
                                          <p:spTgt spid="13"/>
                                        </p:tgtEl>
                                        <p:attrNameLst>
                                          <p:attrName>ppt_w</p:attrName>
                                        </p:attrNameLst>
                                      </p:cBhvr>
                                      <p:tavLst>
                                        <p:tav tm="0">
                                          <p:val>
                                            <p:strVal val="#ppt_w"/>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childTnLst>
                                </p:cTn>
                              </p:par>
                              <p:par>
                                <p:cTn id="42" presetID="53" presetClass="entr" presetSubtype="16"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childTnLst>
                          </p:cTn>
                        </p:par>
                        <p:par>
                          <p:cTn id="47" fill="hold">
                            <p:stCondLst>
                              <p:cond delay="2150"/>
                            </p:stCondLst>
                            <p:childTnLst>
                              <p:par>
                                <p:cTn id="48" presetID="17" presetClass="entr" presetSubtype="1" fill="hold" grpId="0" nodeType="afterEffect">
                                  <p:stCondLst>
                                    <p:cond delay="0"/>
                                  </p:stCondLst>
                                  <p:iterate type="lt">
                                    <p:tmPct val="10000"/>
                                  </p:iterate>
                                  <p:childTnLst>
                                    <p:set>
                                      <p:cBhvr>
                                        <p:cTn id="49" dur="1" fill="hold">
                                          <p:stCondLst>
                                            <p:cond delay="0"/>
                                          </p:stCondLst>
                                        </p:cTn>
                                        <p:tgtEl>
                                          <p:spTgt spid="15"/>
                                        </p:tgtEl>
                                        <p:attrNameLst>
                                          <p:attrName>style.visibility</p:attrName>
                                        </p:attrNameLst>
                                      </p:cBhvr>
                                      <p:to>
                                        <p:strVal val="visible"/>
                                      </p:to>
                                    </p:set>
                                    <p:anim calcmode="lin" valueType="num">
                                      <p:cBhvr>
                                        <p:cTn id="50" dur="500" fill="hold"/>
                                        <p:tgtEl>
                                          <p:spTgt spid="15"/>
                                        </p:tgtEl>
                                        <p:attrNameLst>
                                          <p:attrName>ppt_x</p:attrName>
                                        </p:attrNameLst>
                                      </p:cBhvr>
                                      <p:tavLst>
                                        <p:tav tm="0">
                                          <p:val>
                                            <p:strVal val="#ppt_x"/>
                                          </p:val>
                                        </p:tav>
                                        <p:tav tm="100000">
                                          <p:val>
                                            <p:strVal val="#ppt_x"/>
                                          </p:val>
                                        </p:tav>
                                      </p:tavLst>
                                    </p:anim>
                                    <p:anim calcmode="lin" valueType="num">
                                      <p:cBhvr>
                                        <p:cTn id="51" dur="500" fill="hold"/>
                                        <p:tgtEl>
                                          <p:spTgt spid="15"/>
                                        </p:tgtEl>
                                        <p:attrNameLst>
                                          <p:attrName>ppt_y</p:attrName>
                                        </p:attrNameLst>
                                      </p:cBhvr>
                                      <p:tavLst>
                                        <p:tav tm="0">
                                          <p:val>
                                            <p:strVal val="#ppt_y-#ppt_h/2"/>
                                          </p:val>
                                        </p:tav>
                                        <p:tav tm="100000">
                                          <p:val>
                                            <p:strVal val="#ppt_y"/>
                                          </p:val>
                                        </p:tav>
                                      </p:tavLst>
                                    </p:anim>
                                    <p:anim calcmode="lin" valueType="num">
                                      <p:cBhvr>
                                        <p:cTn id="52" dur="500" fill="hold"/>
                                        <p:tgtEl>
                                          <p:spTgt spid="15"/>
                                        </p:tgtEl>
                                        <p:attrNameLst>
                                          <p:attrName>ppt_w</p:attrName>
                                        </p:attrNameLst>
                                      </p:cBhvr>
                                      <p:tavLst>
                                        <p:tav tm="0">
                                          <p:val>
                                            <p:strVal val="#ppt_w"/>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childTnLst>
                                </p:cTn>
                              </p:par>
                              <p:par>
                                <p:cTn id="54" presetID="10" presetClass="entr" presetSubtype="0"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childTnLst>
                                </p:cTn>
                              </p:par>
                            </p:childTnLst>
                          </p:cTn>
                        </p:par>
                        <p:par>
                          <p:cTn id="57" fill="hold">
                            <p:stCondLst>
                              <p:cond delay="3150"/>
                            </p:stCondLst>
                            <p:childTnLst>
                              <p:par>
                                <p:cTn id="58" presetID="17" presetClass="entr" presetSubtype="1" fill="hold" grpId="0" nodeType="afterEffect">
                                  <p:stCondLst>
                                    <p:cond delay="0"/>
                                  </p:stCondLst>
                                  <p:iterate type="lt">
                                    <p:tmPct val="10000"/>
                                  </p:iterate>
                                  <p:childTnLst>
                                    <p:set>
                                      <p:cBhvr>
                                        <p:cTn id="59" dur="1" fill="hold">
                                          <p:stCondLst>
                                            <p:cond delay="0"/>
                                          </p:stCondLst>
                                        </p:cTn>
                                        <p:tgtEl>
                                          <p:spTgt spid="25"/>
                                        </p:tgtEl>
                                        <p:attrNameLst>
                                          <p:attrName>style.visibility</p:attrName>
                                        </p:attrNameLst>
                                      </p:cBhvr>
                                      <p:to>
                                        <p:strVal val="visible"/>
                                      </p:to>
                                    </p:set>
                                    <p:anim calcmode="lin" valueType="num">
                                      <p:cBhvr>
                                        <p:cTn id="60" dur="500" fill="hold"/>
                                        <p:tgtEl>
                                          <p:spTgt spid="25"/>
                                        </p:tgtEl>
                                        <p:attrNameLst>
                                          <p:attrName>ppt_x</p:attrName>
                                        </p:attrNameLst>
                                      </p:cBhvr>
                                      <p:tavLst>
                                        <p:tav tm="0">
                                          <p:val>
                                            <p:strVal val="#ppt_x"/>
                                          </p:val>
                                        </p:tav>
                                        <p:tav tm="100000">
                                          <p:val>
                                            <p:strVal val="#ppt_x"/>
                                          </p:val>
                                        </p:tav>
                                      </p:tavLst>
                                    </p:anim>
                                    <p:anim calcmode="lin" valueType="num">
                                      <p:cBhvr>
                                        <p:cTn id="61" dur="500" fill="hold"/>
                                        <p:tgtEl>
                                          <p:spTgt spid="25"/>
                                        </p:tgtEl>
                                        <p:attrNameLst>
                                          <p:attrName>ppt_y</p:attrName>
                                        </p:attrNameLst>
                                      </p:cBhvr>
                                      <p:tavLst>
                                        <p:tav tm="0">
                                          <p:val>
                                            <p:strVal val="#ppt_y-#ppt_h/2"/>
                                          </p:val>
                                        </p:tav>
                                        <p:tav tm="100000">
                                          <p:val>
                                            <p:strVal val="#ppt_y"/>
                                          </p:val>
                                        </p:tav>
                                      </p:tavLst>
                                    </p:anim>
                                    <p:anim calcmode="lin" valueType="num">
                                      <p:cBhvr>
                                        <p:cTn id="62" dur="500" fill="hold"/>
                                        <p:tgtEl>
                                          <p:spTgt spid="25"/>
                                        </p:tgtEl>
                                        <p:attrNameLst>
                                          <p:attrName>ppt_w</p:attrName>
                                        </p:attrNameLst>
                                      </p:cBhvr>
                                      <p:tavLst>
                                        <p:tav tm="0">
                                          <p:val>
                                            <p:strVal val="#ppt_w"/>
                                          </p:val>
                                        </p:tav>
                                        <p:tav tm="100000">
                                          <p:val>
                                            <p:strVal val="#ppt_w"/>
                                          </p:val>
                                        </p:tav>
                                      </p:tavLst>
                                    </p:anim>
                                    <p:anim calcmode="lin" valueType="num">
                                      <p:cBhvr>
                                        <p:cTn id="63" dur="500" fill="hold"/>
                                        <p:tgtEl>
                                          <p:spTgt spid="25"/>
                                        </p:tgtEl>
                                        <p:attrNameLst>
                                          <p:attrName>ppt_h</p:attrName>
                                        </p:attrNameLst>
                                      </p:cBhvr>
                                      <p:tavLst>
                                        <p:tav tm="0">
                                          <p:val>
                                            <p:fltVal val="0"/>
                                          </p:val>
                                        </p:tav>
                                        <p:tav tm="100000">
                                          <p:val>
                                            <p:strVal val="#ppt_h"/>
                                          </p:val>
                                        </p:tav>
                                      </p:tavLst>
                                    </p:anim>
                                  </p:childTnLst>
                                </p:cTn>
                              </p:par>
                              <p:par>
                                <p:cTn id="64" presetID="10" presetClass="entr" presetSubtype="0"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500"/>
                                        <p:tgtEl>
                                          <p:spTgt spid="26"/>
                                        </p:tgtEl>
                                      </p:cBhvr>
                                    </p:animEffect>
                                  </p:childTnLst>
                                </p:cTn>
                              </p:par>
                            </p:childTnLst>
                          </p:cTn>
                        </p:par>
                        <p:par>
                          <p:cTn id="67" fill="hold">
                            <p:stCondLst>
                              <p:cond delay="4150"/>
                            </p:stCondLst>
                            <p:childTnLst>
                              <p:par>
                                <p:cTn id="68" presetID="17" presetClass="entr" presetSubtype="1" fill="hold" grpId="0" nodeType="afterEffect">
                                  <p:stCondLst>
                                    <p:cond delay="0"/>
                                  </p:stCondLst>
                                  <p:iterate type="lt">
                                    <p:tmPct val="10000"/>
                                  </p:iterate>
                                  <p:childTnLst>
                                    <p:set>
                                      <p:cBhvr>
                                        <p:cTn id="69" dur="1" fill="hold">
                                          <p:stCondLst>
                                            <p:cond delay="0"/>
                                          </p:stCondLst>
                                        </p:cTn>
                                        <p:tgtEl>
                                          <p:spTgt spid="27"/>
                                        </p:tgtEl>
                                        <p:attrNameLst>
                                          <p:attrName>style.visibility</p:attrName>
                                        </p:attrNameLst>
                                      </p:cBhvr>
                                      <p:to>
                                        <p:strVal val="visible"/>
                                      </p:to>
                                    </p:set>
                                    <p:anim calcmode="lin" valueType="num">
                                      <p:cBhvr>
                                        <p:cTn id="70" dur="500" fill="hold"/>
                                        <p:tgtEl>
                                          <p:spTgt spid="27"/>
                                        </p:tgtEl>
                                        <p:attrNameLst>
                                          <p:attrName>ppt_x</p:attrName>
                                        </p:attrNameLst>
                                      </p:cBhvr>
                                      <p:tavLst>
                                        <p:tav tm="0">
                                          <p:val>
                                            <p:strVal val="#ppt_x"/>
                                          </p:val>
                                        </p:tav>
                                        <p:tav tm="100000">
                                          <p:val>
                                            <p:strVal val="#ppt_x"/>
                                          </p:val>
                                        </p:tav>
                                      </p:tavLst>
                                    </p:anim>
                                    <p:anim calcmode="lin" valueType="num">
                                      <p:cBhvr>
                                        <p:cTn id="71" dur="500" fill="hold"/>
                                        <p:tgtEl>
                                          <p:spTgt spid="27"/>
                                        </p:tgtEl>
                                        <p:attrNameLst>
                                          <p:attrName>ppt_y</p:attrName>
                                        </p:attrNameLst>
                                      </p:cBhvr>
                                      <p:tavLst>
                                        <p:tav tm="0">
                                          <p:val>
                                            <p:strVal val="#ppt_y-#ppt_h/2"/>
                                          </p:val>
                                        </p:tav>
                                        <p:tav tm="100000">
                                          <p:val>
                                            <p:strVal val="#ppt_y"/>
                                          </p:val>
                                        </p:tav>
                                      </p:tavLst>
                                    </p:anim>
                                    <p:anim calcmode="lin" valueType="num">
                                      <p:cBhvr>
                                        <p:cTn id="72" dur="500" fill="hold"/>
                                        <p:tgtEl>
                                          <p:spTgt spid="27"/>
                                        </p:tgtEl>
                                        <p:attrNameLst>
                                          <p:attrName>ppt_w</p:attrName>
                                        </p:attrNameLst>
                                      </p:cBhvr>
                                      <p:tavLst>
                                        <p:tav tm="0">
                                          <p:val>
                                            <p:strVal val="#ppt_w"/>
                                          </p:val>
                                        </p:tav>
                                        <p:tav tm="100000">
                                          <p:val>
                                            <p:strVal val="#ppt_w"/>
                                          </p:val>
                                        </p:tav>
                                      </p:tavLst>
                                    </p:anim>
                                    <p:anim calcmode="lin" valueType="num">
                                      <p:cBhvr>
                                        <p:cTn id="73" dur="500" fill="hold"/>
                                        <p:tgtEl>
                                          <p:spTgt spid="27"/>
                                        </p:tgtEl>
                                        <p:attrNameLst>
                                          <p:attrName>ppt_h</p:attrName>
                                        </p:attrNameLst>
                                      </p:cBhvr>
                                      <p:tavLst>
                                        <p:tav tm="0">
                                          <p:val>
                                            <p:fltVal val="0"/>
                                          </p:val>
                                        </p:tav>
                                        <p:tav tm="100000">
                                          <p:val>
                                            <p:strVal val="#ppt_h"/>
                                          </p:val>
                                        </p:tav>
                                      </p:tavLst>
                                    </p:anim>
                                  </p:childTnLst>
                                </p:cTn>
                              </p:par>
                              <p:par>
                                <p:cTn id="74" presetID="10" presetClass="entr" presetSubtype="0" fill="hold" grpId="0" nodeType="with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fade">
                                      <p:cBhvr>
                                        <p:cTn id="76" dur="500"/>
                                        <p:tgtEl>
                                          <p:spTgt spid="28"/>
                                        </p:tgtEl>
                                      </p:cBhvr>
                                    </p:animEffect>
                                  </p:childTnLst>
                                </p:cTn>
                              </p:par>
                            </p:childTnLst>
                          </p:cTn>
                        </p:par>
                        <p:par>
                          <p:cTn id="77" fill="hold">
                            <p:stCondLst>
                              <p:cond delay="5150"/>
                            </p:stCondLst>
                            <p:childTnLst>
                              <p:par>
                                <p:cTn id="78" presetID="17" presetClass="entr" presetSubtype="1" fill="hold" grpId="0" nodeType="afterEffect">
                                  <p:stCondLst>
                                    <p:cond delay="0"/>
                                  </p:stCondLst>
                                  <p:iterate type="lt">
                                    <p:tmPct val="10000"/>
                                  </p:iterate>
                                  <p:childTnLst>
                                    <p:set>
                                      <p:cBhvr>
                                        <p:cTn id="79" dur="1" fill="hold">
                                          <p:stCondLst>
                                            <p:cond delay="0"/>
                                          </p:stCondLst>
                                        </p:cTn>
                                        <p:tgtEl>
                                          <p:spTgt spid="29"/>
                                        </p:tgtEl>
                                        <p:attrNameLst>
                                          <p:attrName>style.visibility</p:attrName>
                                        </p:attrNameLst>
                                      </p:cBhvr>
                                      <p:to>
                                        <p:strVal val="visible"/>
                                      </p:to>
                                    </p:set>
                                    <p:anim calcmode="lin" valueType="num">
                                      <p:cBhvr>
                                        <p:cTn id="80" dur="500" fill="hold"/>
                                        <p:tgtEl>
                                          <p:spTgt spid="29"/>
                                        </p:tgtEl>
                                        <p:attrNameLst>
                                          <p:attrName>ppt_x</p:attrName>
                                        </p:attrNameLst>
                                      </p:cBhvr>
                                      <p:tavLst>
                                        <p:tav tm="0">
                                          <p:val>
                                            <p:strVal val="#ppt_x"/>
                                          </p:val>
                                        </p:tav>
                                        <p:tav tm="100000">
                                          <p:val>
                                            <p:strVal val="#ppt_x"/>
                                          </p:val>
                                        </p:tav>
                                      </p:tavLst>
                                    </p:anim>
                                    <p:anim calcmode="lin" valueType="num">
                                      <p:cBhvr>
                                        <p:cTn id="81" dur="500" fill="hold"/>
                                        <p:tgtEl>
                                          <p:spTgt spid="29"/>
                                        </p:tgtEl>
                                        <p:attrNameLst>
                                          <p:attrName>ppt_y</p:attrName>
                                        </p:attrNameLst>
                                      </p:cBhvr>
                                      <p:tavLst>
                                        <p:tav tm="0">
                                          <p:val>
                                            <p:strVal val="#ppt_y-#ppt_h/2"/>
                                          </p:val>
                                        </p:tav>
                                        <p:tav tm="100000">
                                          <p:val>
                                            <p:strVal val="#ppt_y"/>
                                          </p:val>
                                        </p:tav>
                                      </p:tavLst>
                                    </p:anim>
                                    <p:anim calcmode="lin" valueType="num">
                                      <p:cBhvr>
                                        <p:cTn id="82" dur="500" fill="hold"/>
                                        <p:tgtEl>
                                          <p:spTgt spid="29"/>
                                        </p:tgtEl>
                                        <p:attrNameLst>
                                          <p:attrName>ppt_w</p:attrName>
                                        </p:attrNameLst>
                                      </p:cBhvr>
                                      <p:tavLst>
                                        <p:tav tm="0">
                                          <p:val>
                                            <p:strVal val="#ppt_w"/>
                                          </p:val>
                                        </p:tav>
                                        <p:tav tm="100000">
                                          <p:val>
                                            <p:strVal val="#ppt_w"/>
                                          </p:val>
                                        </p:tav>
                                      </p:tavLst>
                                    </p:anim>
                                    <p:anim calcmode="lin" valueType="num">
                                      <p:cBhvr>
                                        <p:cTn id="83" dur="500" fill="hold"/>
                                        <p:tgtEl>
                                          <p:spTgt spid="29"/>
                                        </p:tgtEl>
                                        <p:attrNameLst>
                                          <p:attrName>ppt_h</p:attrName>
                                        </p:attrNameLst>
                                      </p:cBhvr>
                                      <p:tavLst>
                                        <p:tav tm="0">
                                          <p:val>
                                            <p:fltVal val="0"/>
                                          </p:val>
                                        </p:tav>
                                        <p:tav tm="100000">
                                          <p:val>
                                            <p:strVal val="#ppt_h"/>
                                          </p:val>
                                        </p:tav>
                                      </p:tavLst>
                                    </p:anim>
                                  </p:childTnLst>
                                </p:cTn>
                              </p:par>
                              <p:par>
                                <p:cTn id="84" presetID="10" presetClass="entr" presetSubtype="0" fill="hold" grpId="0" nodeType="withEffect">
                                  <p:stCondLst>
                                    <p:cond delay="0"/>
                                  </p:stCondLst>
                                  <p:childTnLst>
                                    <p:set>
                                      <p:cBhvr>
                                        <p:cTn id="85" dur="1" fill="hold">
                                          <p:stCondLst>
                                            <p:cond delay="0"/>
                                          </p:stCondLst>
                                        </p:cTn>
                                        <p:tgtEl>
                                          <p:spTgt spid="30"/>
                                        </p:tgtEl>
                                        <p:attrNameLst>
                                          <p:attrName>style.visibility</p:attrName>
                                        </p:attrNameLst>
                                      </p:cBhvr>
                                      <p:to>
                                        <p:strVal val="visible"/>
                                      </p:to>
                                    </p:set>
                                    <p:animEffect transition="in" filter="fade">
                                      <p:cBhvr>
                                        <p:cTn id="86" dur="500"/>
                                        <p:tgtEl>
                                          <p:spTgt spid="30"/>
                                        </p:tgtEl>
                                      </p:cBhvr>
                                    </p:animEffect>
                                  </p:childTnLst>
                                </p:cTn>
                              </p:par>
                            </p:childTnLst>
                          </p:cTn>
                        </p:par>
                        <p:par>
                          <p:cTn id="87" fill="hold">
                            <p:stCondLst>
                              <p:cond delay="6150"/>
                            </p:stCondLst>
                            <p:childTnLst>
                              <p:par>
                                <p:cTn id="88" presetID="17" presetClass="entr" presetSubtype="1" fill="hold" grpId="0" nodeType="afterEffect">
                                  <p:stCondLst>
                                    <p:cond delay="0"/>
                                  </p:stCondLst>
                                  <p:iterate type="lt">
                                    <p:tmPct val="10000"/>
                                  </p:iterate>
                                  <p:childTnLst>
                                    <p:set>
                                      <p:cBhvr>
                                        <p:cTn id="89" dur="1" fill="hold">
                                          <p:stCondLst>
                                            <p:cond delay="0"/>
                                          </p:stCondLst>
                                        </p:cTn>
                                        <p:tgtEl>
                                          <p:spTgt spid="31"/>
                                        </p:tgtEl>
                                        <p:attrNameLst>
                                          <p:attrName>style.visibility</p:attrName>
                                        </p:attrNameLst>
                                      </p:cBhvr>
                                      <p:to>
                                        <p:strVal val="visible"/>
                                      </p:to>
                                    </p:set>
                                    <p:anim calcmode="lin" valueType="num">
                                      <p:cBhvr>
                                        <p:cTn id="90" dur="500" fill="hold"/>
                                        <p:tgtEl>
                                          <p:spTgt spid="31"/>
                                        </p:tgtEl>
                                        <p:attrNameLst>
                                          <p:attrName>ppt_x</p:attrName>
                                        </p:attrNameLst>
                                      </p:cBhvr>
                                      <p:tavLst>
                                        <p:tav tm="0">
                                          <p:val>
                                            <p:strVal val="#ppt_x"/>
                                          </p:val>
                                        </p:tav>
                                        <p:tav tm="100000">
                                          <p:val>
                                            <p:strVal val="#ppt_x"/>
                                          </p:val>
                                        </p:tav>
                                      </p:tavLst>
                                    </p:anim>
                                    <p:anim calcmode="lin" valueType="num">
                                      <p:cBhvr>
                                        <p:cTn id="91" dur="500" fill="hold"/>
                                        <p:tgtEl>
                                          <p:spTgt spid="31"/>
                                        </p:tgtEl>
                                        <p:attrNameLst>
                                          <p:attrName>ppt_y</p:attrName>
                                        </p:attrNameLst>
                                      </p:cBhvr>
                                      <p:tavLst>
                                        <p:tav tm="0">
                                          <p:val>
                                            <p:strVal val="#ppt_y-#ppt_h/2"/>
                                          </p:val>
                                        </p:tav>
                                        <p:tav tm="100000">
                                          <p:val>
                                            <p:strVal val="#ppt_y"/>
                                          </p:val>
                                        </p:tav>
                                      </p:tavLst>
                                    </p:anim>
                                    <p:anim calcmode="lin" valueType="num">
                                      <p:cBhvr>
                                        <p:cTn id="92" dur="500" fill="hold"/>
                                        <p:tgtEl>
                                          <p:spTgt spid="31"/>
                                        </p:tgtEl>
                                        <p:attrNameLst>
                                          <p:attrName>ppt_w</p:attrName>
                                        </p:attrNameLst>
                                      </p:cBhvr>
                                      <p:tavLst>
                                        <p:tav tm="0">
                                          <p:val>
                                            <p:strVal val="#ppt_w"/>
                                          </p:val>
                                        </p:tav>
                                        <p:tav tm="100000">
                                          <p:val>
                                            <p:strVal val="#ppt_w"/>
                                          </p:val>
                                        </p:tav>
                                      </p:tavLst>
                                    </p:anim>
                                    <p:anim calcmode="lin" valueType="num">
                                      <p:cBhvr>
                                        <p:cTn id="93" dur="500" fill="hold"/>
                                        <p:tgtEl>
                                          <p:spTgt spid="31"/>
                                        </p:tgtEl>
                                        <p:attrNameLst>
                                          <p:attrName>ppt_h</p:attrName>
                                        </p:attrNameLst>
                                      </p:cBhvr>
                                      <p:tavLst>
                                        <p:tav tm="0">
                                          <p:val>
                                            <p:fltVal val="0"/>
                                          </p:val>
                                        </p:tav>
                                        <p:tav tm="100000">
                                          <p:val>
                                            <p:strVal val="#ppt_h"/>
                                          </p:val>
                                        </p:tav>
                                      </p:tavLst>
                                    </p:anim>
                                  </p:childTnLst>
                                </p:cTn>
                              </p:par>
                              <p:par>
                                <p:cTn id="94" presetID="10" presetClass="entr" presetSubtype="0" fill="hold" grpId="0" nodeType="with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fade">
                                      <p:cBhvr>
                                        <p:cTn id="9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p:bldP spid="9" grpId="0"/>
      <p:bldP spid="10" grpId="0"/>
      <p:bldP spid="11" grpId="0"/>
      <p:bldP spid="12" grpId="0"/>
      <p:bldP spid="13" grpId="0"/>
      <p:bldP spid="14" grpId="0"/>
      <p:bldP spid="15" grpId="0"/>
      <p:bldP spid="16" grpId="0"/>
      <p:bldP spid="25" grpId="0"/>
      <p:bldP spid="26" grpId="0"/>
      <p:bldP spid="27" grpId="0"/>
      <p:bldP spid="28" grpId="0"/>
      <p:bldP spid="29" grpId="0"/>
      <p:bldP spid="30" grpId="0"/>
      <p:bldP spid="31" grpId="0"/>
      <p:bldP spid="3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年度工作概况</a:t>
            </a:r>
            <a:endParaRPr lang="zh-CN" altLang="en-US" dirty="0"/>
          </a:p>
        </p:txBody>
      </p:sp>
      <p:cxnSp>
        <p:nvCxnSpPr>
          <p:cNvPr id="4" name="直接连接符 3"/>
          <p:cNvCxnSpPr/>
          <p:nvPr/>
        </p:nvCxnSpPr>
        <p:spPr>
          <a:xfrm>
            <a:off x="4121231" y="2211710"/>
            <a:ext cx="10081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121231" y="2679762"/>
            <a:ext cx="10081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1078893" y="1435881"/>
            <a:ext cx="2880320" cy="2019710"/>
            <a:chOff x="1079612" y="1507889"/>
            <a:chExt cx="2880320" cy="2019710"/>
          </a:xfrm>
        </p:grpSpPr>
        <p:grpSp>
          <p:nvGrpSpPr>
            <p:cNvPr id="9" name="组合 8"/>
            <p:cNvGrpSpPr/>
            <p:nvPr/>
          </p:nvGrpSpPr>
          <p:grpSpPr>
            <a:xfrm>
              <a:off x="1079612" y="1507889"/>
              <a:ext cx="2880320" cy="775829"/>
              <a:chOff x="755576" y="1779662"/>
              <a:chExt cx="2880320" cy="360040"/>
            </a:xfrm>
          </p:grpSpPr>
          <p:cxnSp>
            <p:nvCxnSpPr>
              <p:cNvPr id="13" name="直接连接符 12"/>
              <p:cNvCxnSpPr/>
              <p:nvPr/>
            </p:nvCxnSpPr>
            <p:spPr>
              <a:xfrm>
                <a:off x="755576" y="1779662"/>
                <a:ext cx="1957772" cy="0"/>
              </a:xfrm>
              <a:prstGeom prst="line">
                <a:avLst/>
              </a:prstGeom>
              <a:ln>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713348" y="1779662"/>
                <a:ext cx="922548" cy="36004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flipV="1">
              <a:off x="1079612" y="2751770"/>
              <a:ext cx="2880320" cy="775829"/>
              <a:chOff x="755576" y="1779662"/>
              <a:chExt cx="2880320" cy="360040"/>
            </a:xfrm>
          </p:grpSpPr>
          <p:cxnSp>
            <p:nvCxnSpPr>
              <p:cNvPr id="11" name="直接连接符 10"/>
              <p:cNvCxnSpPr/>
              <p:nvPr/>
            </p:nvCxnSpPr>
            <p:spPr>
              <a:xfrm>
                <a:off x="755576" y="1779662"/>
                <a:ext cx="1957772" cy="0"/>
              </a:xfrm>
              <a:prstGeom prst="line">
                <a:avLst/>
              </a:prstGeom>
              <a:ln>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713348" y="1779662"/>
                <a:ext cx="922548" cy="36004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7" name="组合 16"/>
          <p:cNvGrpSpPr/>
          <p:nvPr/>
        </p:nvGrpSpPr>
        <p:grpSpPr>
          <a:xfrm flipH="1">
            <a:off x="5255357" y="1435881"/>
            <a:ext cx="2880320" cy="2019710"/>
            <a:chOff x="1079612" y="1507889"/>
            <a:chExt cx="2880320" cy="2019710"/>
          </a:xfrm>
        </p:grpSpPr>
        <p:grpSp>
          <p:nvGrpSpPr>
            <p:cNvPr id="18" name="组合 17"/>
            <p:cNvGrpSpPr/>
            <p:nvPr/>
          </p:nvGrpSpPr>
          <p:grpSpPr>
            <a:xfrm>
              <a:off x="1079612" y="1507889"/>
              <a:ext cx="2880320" cy="775829"/>
              <a:chOff x="755576" y="1779662"/>
              <a:chExt cx="2880320" cy="360040"/>
            </a:xfrm>
          </p:grpSpPr>
          <p:cxnSp>
            <p:nvCxnSpPr>
              <p:cNvPr id="22" name="直接连接符 21"/>
              <p:cNvCxnSpPr/>
              <p:nvPr/>
            </p:nvCxnSpPr>
            <p:spPr>
              <a:xfrm>
                <a:off x="755576" y="1779662"/>
                <a:ext cx="1957772" cy="0"/>
              </a:xfrm>
              <a:prstGeom prst="line">
                <a:avLst/>
              </a:prstGeom>
              <a:ln>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713348" y="1779662"/>
                <a:ext cx="922548" cy="36004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flipV="1">
              <a:off x="1079612" y="2751770"/>
              <a:ext cx="2880320" cy="775829"/>
              <a:chOff x="755576" y="1779662"/>
              <a:chExt cx="2880320" cy="360040"/>
            </a:xfrm>
          </p:grpSpPr>
          <p:cxnSp>
            <p:nvCxnSpPr>
              <p:cNvPr id="20" name="直接连接符 19"/>
              <p:cNvCxnSpPr/>
              <p:nvPr/>
            </p:nvCxnSpPr>
            <p:spPr>
              <a:xfrm>
                <a:off x="755576" y="1779662"/>
                <a:ext cx="1957772" cy="0"/>
              </a:xfrm>
              <a:prstGeom prst="line">
                <a:avLst/>
              </a:prstGeom>
              <a:ln>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2713348" y="1779662"/>
                <a:ext cx="922548" cy="36004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sp>
        <p:nvSpPr>
          <p:cNvPr id="28" name="矩形 27"/>
          <p:cNvSpPr/>
          <p:nvPr/>
        </p:nvSpPr>
        <p:spPr>
          <a:xfrm>
            <a:off x="4153585" y="2219815"/>
            <a:ext cx="943143" cy="461665"/>
          </a:xfrm>
          <a:prstGeom prst="rect">
            <a:avLst/>
          </a:prstGeom>
        </p:spPr>
        <p:txBody>
          <a:bodyPr wrap="none">
            <a:spAutoFit/>
          </a:bodyPr>
          <a:lstStyle/>
          <a:p>
            <a:pPr algn="ctr"/>
            <a:r>
              <a:rPr lang="en-US" altLang="zh-CN" sz="2400" dirty="0">
                <a:solidFill>
                  <a:schemeClr val="tx1">
                    <a:lumMod val="65000"/>
                    <a:lumOff val="35000"/>
                  </a:schemeClr>
                </a:solidFill>
              </a:rPr>
              <a:t>SWTO</a:t>
            </a:r>
            <a:endParaRPr lang="zh-CN" altLang="en-US" sz="2400" dirty="0">
              <a:solidFill>
                <a:schemeClr val="tx1">
                  <a:lumMod val="65000"/>
                  <a:lumOff val="35000"/>
                </a:schemeClr>
              </a:solidFill>
            </a:endParaRPr>
          </a:p>
        </p:txBody>
      </p:sp>
      <p:grpSp>
        <p:nvGrpSpPr>
          <p:cNvPr id="32" name="组合 31"/>
          <p:cNvGrpSpPr/>
          <p:nvPr/>
        </p:nvGrpSpPr>
        <p:grpSpPr>
          <a:xfrm>
            <a:off x="3383018" y="1206053"/>
            <a:ext cx="2484277" cy="2484277"/>
            <a:chOff x="3383018" y="1553265"/>
            <a:chExt cx="2484277" cy="2484277"/>
          </a:xfrm>
        </p:grpSpPr>
        <p:sp>
          <p:nvSpPr>
            <p:cNvPr id="3" name="弧形 2"/>
            <p:cNvSpPr/>
            <p:nvPr/>
          </p:nvSpPr>
          <p:spPr>
            <a:xfrm>
              <a:off x="3383018" y="1553265"/>
              <a:ext cx="2484276" cy="2484276"/>
            </a:xfrm>
            <a:prstGeom prst="arc">
              <a:avLst>
                <a:gd name="adj1" fmla="val 10802728"/>
                <a:gd name="adj2" fmla="val 16203320"/>
              </a:avLst>
            </a:prstGeom>
            <a:noFill/>
            <a:ln w="57150" cap="rnd">
              <a:solidFill>
                <a:srgbClr val="F862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BF3420"/>
                </a:solidFill>
              </a:endParaRPr>
            </a:p>
          </p:txBody>
        </p:sp>
        <p:sp>
          <p:nvSpPr>
            <p:cNvPr id="29" name="弧形 28"/>
            <p:cNvSpPr/>
            <p:nvPr/>
          </p:nvSpPr>
          <p:spPr>
            <a:xfrm rot="16200000">
              <a:off x="3383018" y="1553266"/>
              <a:ext cx="2484276" cy="2484276"/>
            </a:xfrm>
            <a:prstGeom prst="arc">
              <a:avLst>
                <a:gd name="adj1" fmla="val 10802728"/>
                <a:gd name="adj2" fmla="val 16203320"/>
              </a:avLst>
            </a:prstGeom>
            <a:noFill/>
            <a:ln w="57150" cap="rnd">
              <a:solidFill>
                <a:srgbClr val="79A4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BF3420"/>
                </a:solidFill>
              </a:endParaRPr>
            </a:p>
          </p:txBody>
        </p:sp>
        <p:sp>
          <p:nvSpPr>
            <p:cNvPr id="30" name="弧形 29"/>
            <p:cNvSpPr/>
            <p:nvPr/>
          </p:nvSpPr>
          <p:spPr>
            <a:xfrm rot="10800000">
              <a:off x="3383019" y="1553265"/>
              <a:ext cx="2484276" cy="2484276"/>
            </a:xfrm>
            <a:prstGeom prst="arc">
              <a:avLst>
                <a:gd name="adj1" fmla="val 10802728"/>
                <a:gd name="adj2" fmla="val 16203320"/>
              </a:avLst>
            </a:prstGeom>
            <a:noFill/>
            <a:ln w="57150" cap="rnd">
              <a:solidFill>
                <a:srgbClr val="92E2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BF3420"/>
                </a:solidFill>
              </a:endParaRPr>
            </a:p>
          </p:txBody>
        </p:sp>
        <p:sp>
          <p:nvSpPr>
            <p:cNvPr id="31" name="弧形 30"/>
            <p:cNvSpPr/>
            <p:nvPr/>
          </p:nvSpPr>
          <p:spPr>
            <a:xfrm rot="5400000">
              <a:off x="3383018" y="1553265"/>
              <a:ext cx="2484276" cy="2484276"/>
            </a:xfrm>
            <a:prstGeom prst="arc">
              <a:avLst>
                <a:gd name="adj1" fmla="val 10802728"/>
                <a:gd name="adj2" fmla="val 16203320"/>
              </a:avLst>
            </a:prstGeom>
            <a:noFill/>
            <a:ln w="57150" cap="rnd">
              <a:solidFill>
                <a:srgbClr val="F5CA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BF3420"/>
                </a:solidFill>
              </a:endParaRPr>
            </a:p>
          </p:txBody>
        </p:sp>
      </p:grpSp>
      <p:sp>
        <p:nvSpPr>
          <p:cNvPr id="33" name="矩形 32"/>
          <p:cNvSpPr/>
          <p:nvPr/>
        </p:nvSpPr>
        <p:spPr>
          <a:xfrm>
            <a:off x="1121808" y="1089552"/>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01.</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点击添加文本</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1121807" y="1504458"/>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35" name="矩形 34"/>
          <p:cNvSpPr/>
          <p:nvPr/>
        </p:nvSpPr>
        <p:spPr>
          <a:xfrm>
            <a:off x="1121808" y="3094740"/>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02.</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添加文本</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1121807" y="3509646"/>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37" name="矩形 36"/>
          <p:cNvSpPr/>
          <p:nvPr/>
        </p:nvSpPr>
        <p:spPr>
          <a:xfrm>
            <a:off x="6197653" y="1089552"/>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03.</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添加文本</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6197652" y="1504458"/>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39" name="矩形 38"/>
          <p:cNvSpPr/>
          <p:nvPr/>
        </p:nvSpPr>
        <p:spPr>
          <a:xfrm>
            <a:off x="6197653" y="3094740"/>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04.</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添加文本</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6197652" y="3509646"/>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Tree>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1000" fill="hold"/>
                                        <p:tgtEl>
                                          <p:spTgt spid="32"/>
                                        </p:tgtEl>
                                        <p:attrNameLst>
                                          <p:attrName>ppt_w</p:attrName>
                                        </p:attrNameLst>
                                      </p:cBhvr>
                                      <p:tavLst>
                                        <p:tav tm="0">
                                          <p:val>
                                            <p:fltVal val="0"/>
                                          </p:val>
                                        </p:tav>
                                        <p:tav tm="100000">
                                          <p:val>
                                            <p:strVal val="#ppt_w"/>
                                          </p:val>
                                        </p:tav>
                                      </p:tavLst>
                                    </p:anim>
                                    <p:anim calcmode="lin" valueType="num">
                                      <p:cBhvr>
                                        <p:cTn id="8" dur="1000" fill="hold"/>
                                        <p:tgtEl>
                                          <p:spTgt spid="32"/>
                                        </p:tgtEl>
                                        <p:attrNameLst>
                                          <p:attrName>ppt_h</p:attrName>
                                        </p:attrNameLst>
                                      </p:cBhvr>
                                      <p:tavLst>
                                        <p:tav tm="0">
                                          <p:val>
                                            <p:fltVal val="0"/>
                                          </p:val>
                                        </p:tav>
                                        <p:tav tm="100000">
                                          <p:val>
                                            <p:strVal val="#ppt_h"/>
                                          </p:val>
                                        </p:tav>
                                      </p:tavLst>
                                    </p:anim>
                                    <p:anim calcmode="lin" valueType="num">
                                      <p:cBhvr>
                                        <p:cTn id="9" dur="1000" fill="hold"/>
                                        <p:tgtEl>
                                          <p:spTgt spid="32"/>
                                        </p:tgtEl>
                                        <p:attrNameLst>
                                          <p:attrName>style.rotation</p:attrName>
                                        </p:attrNameLst>
                                      </p:cBhvr>
                                      <p:tavLst>
                                        <p:tav tm="0">
                                          <p:val>
                                            <p:fltVal val="90"/>
                                          </p:val>
                                        </p:tav>
                                        <p:tav tm="100000">
                                          <p:val>
                                            <p:fltVal val="0"/>
                                          </p:val>
                                        </p:tav>
                                      </p:tavLst>
                                    </p:anim>
                                    <p:animEffect transition="in" filter="fade">
                                      <p:cBhvr>
                                        <p:cTn id="10" dur="1000"/>
                                        <p:tgtEl>
                                          <p:spTgt spid="32"/>
                                        </p:tgtEl>
                                      </p:cBhvr>
                                    </p:animEffect>
                                  </p:childTnLst>
                                </p:cTn>
                              </p:par>
                            </p:childTnLst>
                          </p:cTn>
                        </p:par>
                        <p:par>
                          <p:cTn id="11" fill="hold">
                            <p:stCondLst>
                              <p:cond delay="1000"/>
                            </p:stCondLst>
                            <p:childTnLst>
                              <p:par>
                                <p:cTn id="12" presetID="2" presetClass="entr" presetSubtype="1"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0-#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par>
                          <p:cTn id="24" fill="hold">
                            <p:stCondLst>
                              <p:cond delay="2000"/>
                            </p:stCondLst>
                            <p:childTnLst>
                              <p:par>
                                <p:cTn id="25" presetID="22" presetClass="entr" presetSubtype="2"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right)">
                                      <p:cBhvr>
                                        <p:cTn id="27" dur="500"/>
                                        <p:tgtEl>
                                          <p:spTgt spid="8"/>
                                        </p:tgtEl>
                                      </p:cBhvr>
                                    </p:animEffect>
                                  </p:childTnLst>
                                </p:cTn>
                              </p:par>
                              <p:par>
                                <p:cTn id="28" presetID="22" presetClass="entr" presetSubtype="8"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childTnLst>
                          </p:cTn>
                        </p:par>
                        <p:par>
                          <p:cTn id="31" fill="hold">
                            <p:stCondLst>
                              <p:cond delay="2500"/>
                            </p:stCondLst>
                            <p:childTnLst>
                              <p:par>
                                <p:cTn id="32" presetID="17" presetClass="entr" presetSubtype="1" fill="hold" grpId="0" nodeType="afterEffect">
                                  <p:stCondLst>
                                    <p:cond delay="0"/>
                                  </p:stCondLst>
                                  <p:iterate type="lt">
                                    <p:tmPct val="10000"/>
                                  </p:iterate>
                                  <p:childTnLst>
                                    <p:set>
                                      <p:cBhvr>
                                        <p:cTn id="33" dur="1" fill="hold">
                                          <p:stCondLst>
                                            <p:cond delay="0"/>
                                          </p:stCondLst>
                                        </p:cTn>
                                        <p:tgtEl>
                                          <p:spTgt spid="33"/>
                                        </p:tgtEl>
                                        <p:attrNameLst>
                                          <p:attrName>style.visibility</p:attrName>
                                        </p:attrNameLst>
                                      </p:cBhvr>
                                      <p:to>
                                        <p:strVal val="visible"/>
                                      </p:to>
                                    </p:set>
                                    <p:anim calcmode="lin" valueType="num">
                                      <p:cBhvr>
                                        <p:cTn id="34" dur="500" fill="hold"/>
                                        <p:tgtEl>
                                          <p:spTgt spid="33"/>
                                        </p:tgtEl>
                                        <p:attrNameLst>
                                          <p:attrName>ppt_x</p:attrName>
                                        </p:attrNameLst>
                                      </p:cBhvr>
                                      <p:tavLst>
                                        <p:tav tm="0">
                                          <p:val>
                                            <p:strVal val="#ppt_x"/>
                                          </p:val>
                                        </p:tav>
                                        <p:tav tm="100000">
                                          <p:val>
                                            <p:strVal val="#ppt_x"/>
                                          </p:val>
                                        </p:tav>
                                      </p:tavLst>
                                    </p:anim>
                                    <p:anim calcmode="lin" valueType="num">
                                      <p:cBhvr>
                                        <p:cTn id="35" dur="500" fill="hold"/>
                                        <p:tgtEl>
                                          <p:spTgt spid="33"/>
                                        </p:tgtEl>
                                        <p:attrNameLst>
                                          <p:attrName>ppt_y</p:attrName>
                                        </p:attrNameLst>
                                      </p:cBhvr>
                                      <p:tavLst>
                                        <p:tav tm="0">
                                          <p:val>
                                            <p:strVal val="#ppt_y-#ppt_h/2"/>
                                          </p:val>
                                        </p:tav>
                                        <p:tav tm="100000">
                                          <p:val>
                                            <p:strVal val="#ppt_y"/>
                                          </p:val>
                                        </p:tav>
                                      </p:tavLst>
                                    </p:anim>
                                    <p:anim calcmode="lin" valueType="num">
                                      <p:cBhvr>
                                        <p:cTn id="36" dur="500" fill="hold"/>
                                        <p:tgtEl>
                                          <p:spTgt spid="33"/>
                                        </p:tgtEl>
                                        <p:attrNameLst>
                                          <p:attrName>ppt_w</p:attrName>
                                        </p:attrNameLst>
                                      </p:cBhvr>
                                      <p:tavLst>
                                        <p:tav tm="0">
                                          <p:val>
                                            <p:strVal val="#ppt_w"/>
                                          </p:val>
                                        </p:tav>
                                        <p:tav tm="100000">
                                          <p:val>
                                            <p:strVal val="#ppt_w"/>
                                          </p:val>
                                        </p:tav>
                                      </p:tavLst>
                                    </p:anim>
                                    <p:anim calcmode="lin" valueType="num">
                                      <p:cBhvr>
                                        <p:cTn id="37" dur="500" fill="hold"/>
                                        <p:tgtEl>
                                          <p:spTgt spid="33"/>
                                        </p:tgtEl>
                                        <p:attrNameLst>
                                          <p:attrName>ppt_h</p:attrName>
                                        </p:attrNameLst>
                                      </p:cBhvr>
                                      <p:tavLst>
                                        <p:tav tm="0">
                                          <p:val>
                                            <p:fltVal val="0"/>
                                          </p:val>
                                        </p:tav>
                                        <p:tav tm="100000">
                                          <p:val>
                                            <p:strVal val="#ppt_h"/>
                                          </p:val>
                                        </p:tav>
                                      </p:tavLst>
                                    </p:anim>
                                  </p:childTnLst>
                                </p:cTn>
                              </p:par>
                            </p:childTnLst>
                          </p:cTn>
                        </p:par>
                        <p:par>
                          <p:cTn id="38" fill="hold">
                            <p:stCondLst>
                              <p:cond delay="3400"/>
                            </p:stCondLst>
                            <p:childTnLst>
                              <p:par>
                                <p:cTn id="39" presetID="10" presetClass="entr" presetSubtype="0"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500"/>
                                        <p:tgtEl>
                                          <p:spTgt spid="34"/>
                                        </p:tgtEl>
                                      </p:cBhvr>
                                    </p:animEffect>
                                  </p:childTnLst>
                                </p:cTn>
                              </p:par>
                            </p:childTnLst>
                          </p:cTn>
                        </p:par>
                        <p:par>
                          <p:cTn id="42" fill="hold">
                            <p:stCondLst>
                              <p:cond delay="3900"/>
                            </p:stCondLst>
                            <p:childTnLst>
                              <p:par>
                                <p:cTn id="43" presetID="17" presetClass="entr" presetSubtype="1" fill="hold" grpId="0" nodeType="afterEffect">
                                  <p:stCondLst>
                                    <p:cond delay="0"/>
                                  </p:stCondLst>
                                  <p:iterate type="lt">
                                    <p:tmPct val="10000"/>
                                  </p:iterate>
                                  <p:childTnLst>
                                    <p:set>
                                      <p:cBhvr>
                                        <p:cTn id="44" dur="1" fill="hold">
                                          <p:stCondLst>
                                            <p:cond delay="0"/>
                                          </p:stCondLst>
                                        </p:cTn>
                                        <p:tgtEl>
                                          <p:spTgt spid="35"/>
                                        </p:tgtEl>
                                        <p:attrNameLst>
                                          <p:attrName>style.visibility</p:attrName>
                                        </p:attrNameLst>
                                      </p:cBhvr>
                                      <p:to>
                                        <p:strVal val="visible"/>
                                      </p:to>
                                    </p:set>
                                    <p:anim calcmode="lin" valueType="num">
                                      <p:cBhvr>
                                        <p:cTn id="45" dur="500" fill="hold"/>
                                        <p:tgtEl>
                                          <p:spTgt spid="35"/>
                                        </p:tgtEl>
                                        <p:attrNameLst>
                                          <p:attrName>ppt_x</p:attrName>
                                        </p:attrNameLst>
                                      </p:cBhvr>
                                      <p:tavLst>
                                        <p:tav tm="0">
                                          <p:val>
                                            <p:strVal val="#ppt_x"/>
                                          </p:val>
                                        </p:tav>
                                        <p:tav tm="100000">
                                          <p:val>
                                            <p:strVal val="#ppt_x"/>
                                          </p:val>
                                        </p:tav>
                                      </p:tavLst>
                                    </p:anim>
                                    <p:anim calcmode="lin" valueType="num">
                                      <p:cBhvr>
                                        <p:cTn id="46" dur="500" fill="hold"/>
                                        <p:tgtEl>
                                          <p:spTgt spid="35"/>
                                        </p:tgtEl>
                                        <p:attrNameLst>
                                          <p:attrName>ppt_y</p:attrName>
                                        </p:attrNameLst>
                                      </p:cBhvr>
                                      <p:tavLst>
                                        <p:tav tm="0">
                                          <p:val>
                                            <p:strVal val="#ppt_y-#ppt_h/2"/>
                                          </p:val>
                                        </p:tav>
                                        <p:tav tm="100000">
                                          <p:val>
                                            <p:strVal val="#ppt_y"/>
                                          </p:val>
                                        </p:tav>
                                      </p:tavLst>
                                    </p:anim>
                                    <p:anim calcmode="lin" valueType="num">
                                      <p:cBhvr>
                                        <p:cTn id="47" dur="500" fill="hold"/>
                                        <p:tgtEl>
                                          <p:spTgt spid="35"/>
                                        </p:tgtEl>
                                        <p:attrNameLst>
                                          <p:attrName>ppt_w</p:attrName>
                                        </p:attrNameLst>
                                      </p:cBhvr>
                                      <p:tavLst>
                                        <p:tav tm="0">
                                          <p:val>
                                            <p:strVal val="#ppt_w"/>
                                          </p:val>
                                        </p:tav>
                                        <p:tav tm="100000">
                                          <p:val>
                                            <p:strVal val="#ppt_w"/>
                                          </p:val>
                                        </p:tav>
                                      </p:tavLst>
                                    </p:anim>
                                    <p:anim calcmode="lin" valueType="num">
                                      <p:cBhvr>
                                        <p:cTn id="48" dur="500" fill="hold"/>
                                        <p:tgtEl>
                                          <p:spTgt spid="35"/>
                                        </p:tgtEl>
                                        <p:attrNameLst>
                                          <p:attrName>ppt_h</p:attrName>
                                        </p:attrNameLst>
                                      </p:cBhvr>
                                      <p:tavLst>
                                        <p:tav tm="0">
                                          <p:val>
                                            <p:fltVal val="0"/>
                                          </p:val>
                                        </p:tav>
                                        <p:tav tm="100000">
                                          <p:val>
                                            <p:strVal val="#ppt_h"/>
                                          </p:val>
                                        </p:tav>
                                      </p:tavLst>
                                    </p:anim>
                                  </p:childTnLst>
                                </p:cTn>
                              </p:par>
                            </p:childTnLst>
                          </p:cTn>
                        </p:par>
                        <p:par>
                          <p:cTn id="49" fill="hold">
                            <p:stCondLst>
                              <p:cond delay="4800"/>
                            </p:stCondLst>
                            <p:childTnLst>
                              <p:par>
                                <p:cTn id="50" presetID="10" presetClass="entr" presetSubtype="0" fill="hold" grpId="0" nodeType="after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fade">
                                      <p:cBhvr>
                                        <p:cTn id="52" dur="500"/>
                                        <p:tgtEl>
                                          <p:spTgt spid="36"/>
                                        </p:tgtEl>
                                      </p:cBhvr>
                                    </p:animEffect>
                                  </p:childTnLst>
                                </p:cTn>
                              </p:par>
                            </p:childTnLst>
                          </p:cTn>
                        </p:par>
                        <p:par>
                          <p:cTn id="53" fill="hold">
                            <p:stCondLst>
                              <p:cond delay="5300"/>
                            </p:stCondLst>
                            <p:childTnLst>
                              <p:par>
                                <p:cTn id="54" presetID="17" presetClass="entr" presetSubtype="1" fill="hold" grpId="0" nodeType="afterEffect">
                                  <p:stCondLst>
                                    <p:cond delay="0"/>
                                  </p:stCondLst>
                                  <p:iterate type="lt">
                                    <p:tmPct val="10000"/>
                                  </p:iterate>
                                  <p:childTnLst>
                                    <p:set>
                                      <p:cBhvr>
                                        <p:cTn id="55" dur="1" fill="hold">
                                          <p:stCondLst>
                                            <p:cond delay="0"/>
                                          </p:stCondLst>
                                        </p:cTn>
                                        <p:tgtEl>
                                          <p:spTgt spid="37"/>
                                        </p:tgtEl>
                                        <p:attrNameLst>
                                          <p:attrName>style.visibility</p:attrName>
                                        </p:attrNameLst>
                                      </p:cBhvr>
                                      <p:to>
                                        <p:strVal val="visible"/>
                                      </p:to>
                                    </p:set>
                                    <p:anim calcmode="lin" valueType="num">
                                      <p:cBhvr>
                                        <p:cTn id="56" dur="500" fill="hold"/>
                                        <p:tgtEl>
                                          <p:spTgt spid="37"/>
                                        </p:tgtEl>
                                        <p:attrNameLst>
                                          <p:attrName>ppt_x</p:attrName>
                                        </p:attrNameLst>
                                      </p:cBhvr>
                                      <p:tavLst>
                                        <p:tav tm="0">
                                          <p:val>
                                            <p:strVal val="#ppt_x"/>
                                          </p:val>
                                        </p:tav>
                                        <p:tav tm="100000">
                                          <p:val>
                                            <p:strVal val="#ppt_x"/>
                                          </p:val>
                                        </p:tav>
                                      </p:tavLst>
                                    </p:anim>
                                    <p:anim calcmode="lin" valueType="num">
                                      <p:cBhvr>
                                        <p:cTn id="57" dur="500" fill="hold"/>
                                        <p:tgtEl>
                                          <p:spTgt spid="37"/>
                                        </p:tgtEl>
                                        <p:attrNameLst>
                                          <p:attrName>ppt_y</p:attrName>
                                        </p:attrNameLst>
                                      </p:cBhvr>
                                      <p:tavLst>
                                        <p:tav tm="0">
                                          <p:val>
                                            <p:strVal val="#ppt_y-#ppt_h/2"/>
                                          </p:val>
                                        </p:tav>
                                        <p:tav tm="100000">
                                          <p:val>
                                            <p:strVal val="#ppt_y"/>
                                          </p:val>
                                        </p:tav>
                                      </p:tavLst>
                                    </p:anim>
                                    <p:anim calcmode="lin" valueType="num">
                                      <p:cBhvr>
                                        <p:cTn id="58" dur="500" fill="hold"/>
                                        <p:tgtEl>
                                          <p:spTgt spid="37"/>
                                        </p:tgtEl>
                                        <p:attrNameLst>
                                          <p:attrName>ppt_w</p:attrName>
                                        </p:attrNameLst>
                                      </p:cBhvr>
                                      <p:tavLst>
                                        <p:tav tm="0">
                                          <p:val>
                                            <p:strVal val="#ppt_w"/>
                                          </p:val>
                                        </p:tav>
                                        <p:tav tm="100000">
                                          <p:val>
                                            <p:strVal val="#ppt_w"/>
                                          </p:val>
                                        </p:tav>
                                      </p:tavLst>
                                    </p:anim>
                                    <p:anim calcmode="lin" valueType="num">
                                      <p:cBhvr>
                                        <p:cTn id="59" dur="500" fill="hold"/>
                                        <p:tgtEl>
                                          <p:spTgt spid="37"/>
                                        </p:tgtEl>
                                        <p:attrNameLst>
                                          <p:attrName>ppt_h</p:attrName>
                                        </p:attrNameLst>
                                      </p:cBhvr>
                                      <p:tavLst>
                                        <p:tav tm="0">
                                          <p:val>
                                            <p:fltVal val="0"/>
                                          </p:val>
                                        </p:tav>
                                        <p:tav tm="100000">
                                          <p:val>
                                            <p:strVal val="#ppt_h"/>
                                          </p:val>
                                        </p:tav>
                                      </p:tavLst>
                                    </p:anim>
                                  </p:childTnLst>
                                </p:cTn>
                              </p:par>
                            </p:childTnLst>
                          </p:cTn>
                        </p:par>
                        <p:par>
                          <p:cTn id="60" fill="hold">
                            <p:stCondLst>
                              <p:cond delay="6199"/>
                            </p:stCondLst>
                            <p:childTnLst>
                              <p:par>
                                <p:cTn id="61" presetID="10" presetClass="entr" presetSubtype="0" fill="hold" grpId="0" nodeType="after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fade">
                                      <p:cBhvr>
                                        <p:cTn id="63" dur="500"/>
                                        <p:tgtEl>
                                          <p:spTgt spid="38"/>
                                        </p:tgtEl>
                                      </p:cBhvr>
                                    </p:animEffect>
                                  </p:childTnLst>
                                </p:cTn>
                              </p:par>
                            </p:childTnLst>
                          </p:cTn>
                        </p:par>
                        <p:par>
                          <p:cTn id="64" fill="hold">
                            <p:stCondLst>
                              <p:cond delay="6699"/>
                            </p:stCondLst>
                            <p:childTnLst>
                              <p:par>
                                <p:cTn id="65" presetID="17" presetClass="entr" presetSubtype="1" fill="hold" grpId="0" nodeType="afterEffect">
                                  <p:stCondLst>
                                    <p:cond delay="0"/>
                                  </p:stCondLst>
                                  <p:iterate type="lt">
                                    <p:tmPct val="10000"/>
                                  </p:iterate>
                                  <p:childTnLst>
                                    <p:set>
                                      <p:cBhvr>
                                        <p:cTn id="66" dur="1" fill="hold">
                                          <p:stCondLst>
                                            <p:cond delay="0"/>
                                          </p:stCondLst>
                                        </p:cTn>
                                        <p:tgtEl>
                                          <p:spTgt spid="39"/>
                                        </p:tgtEl>
                                        <p:attrNameLst>
                                          <p:attrName>style.visibility</p:attrName>
                                        </p:attrNameLst>
                                      </p:cBhvr>
                                      <p:to>
                                        <p:strVal val="visible"/>
                                      </p:to>
                                    </p:set>
                                    <p:anim calcmode="lin" valueType="num">
                                      <p:cBhvr>
                                        <p:cTn id="67" dur="500" fill="hold"/>
                                        <p:tgtEl>
                                          <p:spTgt spid="39"/>
                                        </p:tgtEl>
                                        <p:attrNameLst>
                                          <p:attrName>ppt_x</p:attrName>
                                        </p:attrNameLst>
                                      </p:cBhvr>
                                      <p:tavLst>
                                        <p:tav tm="0">
                                          <p:val>
                                            <p:strVal val="#ppt_x"/>
                                          </p:val>
                                        </p:tav>
                                        <p:tav tm="100000">
                                          <p:val>
                                            <p:strVal val="#ppt_x"/>
                                          </p:val>
                                        </p:tav>
                                      </p:tavLst>
                                    </p:anim>
                                    <p:anim calcmode="lin" valueType="num">
                                      <p:cBhvr>
                                        <p:cTn id="68" dur="500" fill="hold"/>
                                        <p:tgtEl>
                                          <p:spTgt spid="39"/>
                                        </p:tgtEl>
                                        <p:attrNameLst>
                                          <p:attrName>ppt_y</p:attrName>
                                        </p:attrNameLst>
                                      </p:cBhvr>
                                      <p:tavLst>
                                        <p:tav tm="0">
                                          <p:val>
                                            <p:strVal val="#ppt_y-#ppt_h/2"/>
                                          </p:val>
                                        </p:tav>
                                        <p:tav tm="100000">
                                          <p:val>
                                            <p:strVal val="#ppt_y"/>
                                          </p:val>
                                        </p:tav>
                                      </p:tavLst>
                                    </p:anim>
                                    <p:anim calcmode="lin" valueType="num">
                                      <p:cBhvr>
                                        <p:cTn id="69" dur="500" fill="hold"/>
                                        <p:tgtEl>
                                          <p:spTgt spid="39"/>
                                        </p:tgtEl>
                                        <p:attrNameLst>
                                          <p:attrName>ppt_w</p:attrName>
                                        </p:attrNameLst>
                                      </p:cBhvr>
                                      <p:tavLst>
                                        <p:tav tm="0">
                                          <p:val>
                                            <p:strVal val="#ppt_w"/>
                                          </p:val>
                                        </p:tav>
                                        <p:tav tm="100000">
                                          <p:val>
                                            <p:strVal val="#ppt_w"/>
                                          </p:val>
                                        </p:tav>
                                      </p:tavLst>
                                    </p:anim>
                                    <p:anim calcmode="lin" valueType="num">
                                      <p:cBhvr>
                                        <p:cTn id="70" dur="500" fill="hold"/>
                                        <p:tgtEl>
                                          <p:spTgt spid="39"/>
                                        </p:tgtEl>
                                        <p:attrNameLst>
                                          <p:attrName>ppt_h</p:attrName>
                                        </p:attrNameLst>
                                      </p:cBhvr>
                                      <p:tavLst>
                                        <p:tav tm="0">
                                          <p:val>
                                            <p:fltVal val="0"/>
                                          </p:val>
                                        </p:tav>
                                        <p:tav tm="100000">
                                          <p:val>
                                            <p:strVal val="#ppt_h"/>
                                          </p:val>
                                        </p:tav>
                                      </p:tavLst>
                                    </p:anim>
                                  </p:childTnLst>
                                </p:cTn>
                              </p:par>
                            </p:childTnLst>
                          </p:cTn>
                        </p:par>
                        <p:par>
                          <p:cTn id="71" fill="hold">
                            <p:stCondLst>
                              <p:cond delay="7599"/>
                            </p:stCondLst>
                            <p:childTnLst>
                              <p:par>
                                <p:cTn id="72" presetID="10" presetClass="entr" presetSubtype="0" fill="hold" grpId="0" nodeType="afterEffect">
                                  <p:stCondLst>
                                    <p:cond delay="0"/>
                                  </p:stCondLst>
                                  <p:childTnLst>
                                    <p:set>
                                      <p:cBhvr>
                                        <p:cTn id="73" dur="1" fill="hold">
                                          <p:stCondLst>
                                            <p:cond delay="0"/>
                                          </p:stCondLst>
                                        </p:cTn>
                                        <p:tgtEl>
                                          <p:spTgt spid="40"/>
                                        </p:tgtEl>
                                        <p:attrNameLst>
                                          <p:attrName>style.visibility</p:attrName>
                                        </p:attrNameLst>
                                      </p:cBhvr>
                                      <p:to>
                                        <p:strVal val="visible"/>
                                      </p:to>
                                    </p:set>
                                    <p:animEffect transition="in" filter="fade">
                                      <p:cBhvr>
                                        <p:cTn id="7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3" grpId="0"/>
      <p:bldP spid="34" grpId="0"/>
      <p:bldP spid="35" grpId="0"/>
      <p:bldP spid="36" grpId="0"/>
      <p:bldP spid="37" grpId="0"/>
      <p:bldP spid="38" grpId="0"/>
      <p:bldP spid="39" grpId="0"/>
      <p:bldP spid="4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工作完成情况</a:t>
            </a:r>
            <a:endParaRPr lang="zh-CN" altLang="en-US" dirty="0"/>
          </a:p>
        </p:txBody>
      </p:sp>
      <p:sp>
        <p:nvSpPr>
          <p:cNvPr id="3" name="直接连接符 10"/>
          <p:cNvSpPr>
            <a:spLocks noChangeShapeType="1"/>
          </p:cNvSpPr>
          <p:nvPr/>
        </p:nvSpPr>
        <p:spPr bwMode="auto">
          <a:xfrm>
            <a:off x="4643438" y="763340"/>
            <a:ext cx="1587" cy="3960812"/>
          </a:xfrm>
          <a:prstGeom prst="line">
            <a:avLst/>
          </a:prstGeom>
          <a:noFill/>
          <a:ln w="9525" cap="flat" cmpd="sng">
            <a:solidFill>
              <a:schemeClr val="bg1">
                <a:lumMod val="50000"/>
              </a:schemeClr>
            </a:solidFill>
            <a:bevel/>
          </a:ln>
          <a:extLst>
            <a:ext uri="{909E8E84-426E-40DD-AFC4-6F175D3DCCD1}">
              <a14:hiddenFill xmlns:a14="http://schemas.microsoft.com/office/drawing/2010/main">
                <a:noFill/>
              </a14:hiddenFill>
            </a:ext>
          </a:extLst>
        </p:spPr>
        <p:txBody>
          <a:bodyPr/>
          <a:lstStyle/>
          <a:p>
            <a:endParaRPr lang="zh-CN" altLang="en-US"/>
          </a:p>
        </p:txBody>
      </p:sp>
      <p:sp>
        <p:nvSpPr>
          <p:cNvPr id="4" name="椭圆 11"/>
          <p:cNvSpPr>
            <a:spLocks noChangeArrowheads="1"/>
          </p:cNvSpPr>
          <p:nvPr/>
        </p:nvSpPr>
        <p:spPr bwMode="auto">
          <a:xfrm>
            <a:off x="4219575" y="2139702"/>
            <a:ext cx="847725" cy="847725"/>
          </a:xfrm>
          <a:prstGeom prst="ellipse">
            <a:avLst/>
          </a:prstGeom>
          <a:solidFill>
            <a:srgbClr val="F86251"/>
          </a:solidFill>
          <a:ln w="25400" cap="flat" cmpd="sng">
            <a:solidFill>
              <a:srgbClr val="F86251"/>
            </a:solidFill>
            <a:beve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 name="TextBox 12"/>
          <p:cNvSpPr>
            <a:spLocks noChangeArrowheads="1"/>
          </p:cNvSpPr>
          <p:nvPr/>
        </p:nvSpPr>
        <p:spPr bwMode="auto">
          <a:xfrm>
            <a:off x="611188" y="1528515"/>
            <a:ext cx="3240087"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595959"/>
                </a:solidFill>
                <a:latin typeface="方正兰亭粗黑_GBK" charset="-122"/>
                <a:sym typeface="宋体" panose="02010600030101010101" pitchFamily="2" charset="-122"/>
              </a:rPr>
              <a:t>这里输入简单的文字概述这里输入简单文字概</a:t>
            </a:r>
          </a:p>
          <a:p>
            <a:pPr>
              <a:lnSpc>
                <a:spcPct val="150000"/>
              </a:lnSpc>
            </a:pPr>
            <a:r>
              <a:rPr lang="zh-CN" altLang="en-US" sz="1200">
                <a:solidFill>
                  <a:srgbClr val="595959"/>
                </a:solidFill>
                <a:latin typeface="方正兰亭粗黑_GBK" charset="-122"/>
                <a:sym typeface="宋体" panose="02010600030101010101" pitchFamily="2" charset="-122"/>
              </a:rPr>
              <a:t>述这里输入简单的文字概述这里入简单的文字</a:t>
            </a:r>
          </a:p>
          <a:p>
            <a:pPr>
              <a:lnSpc>
                <a:spcPct val="150000"/>
              </a:lnSpc>
            </a:pPr>
            <a:r>
              <a:rPr lang="zh-CN" altLang="en-US" sz="1200">
                <a:solidFill>
                  <a:srgbClr val="595959"/>
                </a:solidFill>
                <a:latin typeface="方正兰亭粗黑_GBK" charset="-122"/>
                <a:sym typeface="宋体" panose="02010600030101010101" pitchFamily="2" charset="-122"/>
              </a:rPr>
              <a:t>概述这里输入述简单的文字概述这里输入简单</a:t>
            </a:r>
          </a:p>
          <a:p>
            <a:pPr>
              <a:lnSpc>
                <a:spcPct val="150000"/>
              </a:lnSpc>
            </a:pPr>
            <a:r>
              <a:rPr lang="zh-CN" altLang="en-US" sz="1200">
                <a:solidFill>
                  <a:srgbClr val="595959"/>
                </a:solidFill>
                <a:latin typeface="方正兰亭粗黑_GBK" charset="-122"/>
                <a:sym typeface="宋体" panose="02010600030101010101" pitchFamily="2" charset="-122"/>
              </a:rPr>
              <a:t>的文字概述这里输入简单的文字概述这里输入</a:t>
            </a:r>
          </a:p>
          <a:p>
            <a:pPr>
              <a:lnSpc>
                <a:spcPct val="150000"/>
              </a:lnSpc>
            </a:pPr>
            <a:r>
              <a:rPr lang="zh-CN" altLang="en-US" sz="1200">
                <a:solidFill>
                  <a:srgbClr val="595959"/>
                </a:solidFill>
                <a:latin typeface="方正兰亭粗黑_GBK" charset="-122"/>
                <a:sym typeface="宋体" panose="02010600030101010101" pitchFamily="2" charset="-122"/>
              </a:rPr>
              <a:t>简单的文字概述这里输入</a:t>
            </a:r>
          </a:p>
        </p:txBody>
      </p:sp>
      <p:sp>
        <p:nvSpPr>
          <p:cNvPr id="6" name="TextBox 13"/>
          <p:cNvSpPr>
            <a:spLocks noChangeArrowheads="1"/>
          </p:cNvSpPr>
          <p:nvPr/>
        </p:nvSpPr>
        <p:spPr bwMode="auto">
          <a:xfrm>
            <a:off x="1331913" y="1114177"/>
            <a:ext cx="2447925" cy="396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2000" dirty="0" smtClean="0">
                <a:solidFill>
                  <a:schemeClr val="tx1">
                    <a:lumMod val="65000"/>
                    <a:lumOff val="35000"/>
                  </a:schemeClr>
                </a:solidFill>
                <a:latin typeface="方正正大黑简体" pitchFamily="2" charset="-122"/>
                <a:ea typeface="方正正大黑简体" pitchFamily="2" charset="-122"/>
                <a:sym typeface="方正正大黑简体" pitchFamily="2" charset="-122"/>
              </a:rPr>
              <a:t>20XX</a:t>
            </a:r>
            <a:r>
              <a:rPr lang="zh-CN" altLang="en-US" sz="2000" dirty="0" smtClean="0">
                <a:solidFill>
                  <a:schemeClr val="tx1">
                    <a:lumMod val="65000"/>
                    <a:lumOff val="35000"/>
                  </a:schemeClr>
                </a:solidFill>
                <a:latin typeface="方正正大黑简体" pitchFamily="2" charset="-122"/>
                <a:ea typeface="方正正大黑简体" pitchFamily="2" charset="-122"/>
                <a:sym typeface="方正正大黑简体" pitchFamily="2" charset="-122"/>
              </a:rPr>
              <a:t>工作</a:t>
            </a:r>
            <a:r>
              <a:rPr lang="zh-CN" altLang="en-US" sz="2000" dirty="0">
                <a:solidFill>
                  <a:schemeClr val="tx1">
                    <a:lumMod val="65000"/>
                    <a:lumOff val="35000"/>
                  </a:schemeClr>
                </a:solidFill>
                <a:latin typeface="方正正大黑简体" pitchFamily="2" charset="-122"/>
                <a:ea typeface="方正正大黑简体" pitchFamily="2" charset="-122"/>
                <a:sym typeface="方正正大黑简体" pitchFamily="2" charset="-122"/>
              </a:rPr>
              <a:t>情况</a:t>
            </a:r>
          </a:p>
        </p:txBody>
      </p:sp>
      <p:sp>
        <p:nvSpPr>
          <p:cNvPr id="7" name="TextBox 14"/>
          <p:cNvSpPr>
            <a:spLocks noChangeArrowheads="1"/>
          </p:cNvSpPr>
          <p:nvPr/>
        </p:nvSpPr>
        <p:spPr bwMode="auto">
          <a:xfrm>
            <a:off x="5364163" y="1123702"/>
            <a:ext cx="2447925" cy="396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dirty="0" smtClean="0">
                <a:solidFill>
                  <a:schemeClr val="tx1">
                    <a:lumMod val="65000"/>
                    <a:lumOff val="35000"/>
                  </a:schemeClr>
                </a:solidFill>
                <a:latin typeface="方正正大黑简体" pitchFamily="2" charset="-122"/>
                <a:ea typeface="方正正大黑简体" pitchFamily="2" charset="-122"/>
                <a:sym typeface="方正正大黑简体" pitchFamily="2" charset="-122"/>
              </a:rPr>
              <a:t>20XX</a:t>
            </a:r>
            <a:r>
              <a:rPr lang="zh-CN" altLang="en-US" sz="2000" dirty="0" smtClean="0">
                <a:solidFill>
                  <a:schemeClr val="tx1">
                    <a:lumMod val="65000"/>
                    <a:lumOff val="35000"/>
                  </a:schemeClr>
                </a:solidFill>
                <a:latin typeface="方正正大黑简体" pitchFamily="2" charset="-122"/>
                <a:ea typeface="方正正大黑简体" pitchFamily="2" charset="-122"/>
                <a:sym typeface="方正正大黑简体" pitchFamily="2" charset="-122"/>
              </a:rPr>
              <a:t>年</a:t>
            </a:r>
            <a:r>
              <a:rPr lang="zh-CN" altLang="en-US" sz="2000" dirty="0">
                <a:solidFill>
                  <a:schemeClr val="tx1">
                    <a:lumMod val="65000"/>
                    <a:lumOff val="35000"/>
                  </a:schemeClr>
                </a:solidFill>
                <a:latin typeface="方正正大黑简体" pitchFamily="2" charset="-122"/>
                <a:ea typeface="方正正大黑简体" pitchFamily="2" charset="-122"/>
                <a:sym typeface="方正正大黑简体" pitchFamily="2" charset="-122"/>
              </a:rPr>
              <a:t>工作情况</a:t>
            </a:r>
          </a:p>
        </p:txBody>
      </p:sp>
      <p:sp>
        <p:nvSpPr>
          <p:cNvPr id="8" name="TextBox 15"/>
          <p:cNvSpPr>
            <a:spLocks noChangeArrowheads="1"/>
          </p:cNvSpPr>
          <p:nvPr/>
        </p:nvSpPr>
        <p:spPr bwMode="auto">
          <a:xfrm>
            <a:off x="5384800" y="1555502"/>
            <a:ext cx="3292475" cy="146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dirty="0">
                <a:solidFill>
                  <a:srgbClr val="595959"/>
                </a:solidFill>
                <a:latin typeface="方正兰亭粗黑_GBK" charset="-122"/>
                <a:sym typeface="宋体" panose="02010600030101010101" pitchFamily="2"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lang="zh-CN" altLang="en-US" dirty="0">
              <a:latin typeface="方正兰亭粗黑_GBK" charset="-122"/>
            </a:endParaRPr>
          </a:p>
        </p:txBody>
      </p:sp>
      <p:sp>
        <p:nvSpPr>
          <p:cNvPr id="9" name="矩形 16"/>
          <p:cNvSpPr>
            <a:spLocks noChangeArrowheads="1"/>
          </p:cNvSpPr>
          <p:nvPr/>
        </p:nvSpPr>
        <p:spPr bwMode="auto">
          <a:xfrm>
            <a:off x="1943100" y="3387477"/>
            <a:ext cx="1692275" cy="227013"/>
          </a:xfrm>
          <a:prstGeom prst="rect">
            <a:avLst/>
          </a:prstGeom>
          <a:solidFill>
            <a:srgbClr val="F86251"/>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0" name="矩形 17"/>
          <p:cNvSpPr>
            <a:spLocks noChangeArrowheads="1"/>
          </p:cNvSpPr>
          <p:nvPr/>
        </p:nvSpPr>
        <p:spPr bwMode="auto">
          <a:xfrm>
            <a:off x="971550" y="3747840"/>
            <a:ext cx="2652713" cy="227012"/>
          </a:xfrm>
          <a:prstGeom prst="rect">
            <a:avLst/>
          </a:prstGeom>
          <a:solidFill>
            <a:srgbClr val="F5CA4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1" name="矩形 18"/>
          <p:cNvSpPr>
            <a:spLocks noChangeArrowheads="1"/>
          </p:cNvSpPr>
          <p:nvPr/>
        </p:nvSpPr>
        <p:spPr bwMode="auto">
          <a:xfrm>
            <a:off x="1476375" y="4168527"/>
            <a:ext cx="2159000" cy="227013"/>
          </a:xfrm>
          <a:prstGeom prst="rect">
            <a:avLst/>
          </a:prstGeom>
          <a:solidFill>
            <a:srgbClr val="92E2D9"/>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2" name="TextBox 19"/>
          <p:cNvSpPr>
            <a:spLocks noChangeArrowheads="1"/>
          </p:cNvSpPr>
          <p:nvPr/>
        </p:nvSpPr>
        <p:spPr bwMode="auto">
          <a:xfrm>
            <a:off x="2152650" y="3387477"/>
            <a:ext cx="1204913"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anose="02010600030101010101" pitchFamily="2" charset="-122"/>
              </a:rPr>
              <a:t>计划完成：</a:t>
            </a:r>
            <a:r>
              <a:rPr lang="en-US" sz="1100">
                <a:solidFill>
                  <a:schemeClr val="bg1"/>
                </a:solidFill>
                <a:latin typeface="方正兰亭粗黑_GBK" charset="-122"/>
                <a:ea typeface="方正兰亭粗黑_GBK" charset="-122"/>
                <a:sym typeface="方正兰亭粗黑_GBK" charset="-122"/>
              </a:rPr>
              <a:t>56</a:t>
            </a:r>
            <a:r>
              <a:rPr lang="zh-CN" altLang="en-US" sz="1100">
                <a:solidFill>
                  <a:schemeClr val="bg1"/>
                </a:solidFill>
                <a:latin typeface="方正兰亭粗黑_GBK" charset="-122"/>
                <a:sym typeface="宋体" panose="02010600030101010101" pitchFamily="2" charset="-122"/>
              </a:rPr>
              <a:t>％</a:t>
            </a:r>
          </a:p>
        </p:txBody>
      </p:sp>
      <p:sp>
        <p:nvSpPr>
          <p:cNvPr id="13" name="TextBox 20"/>
          <p:cNvSpPr>
            <a:spLocks noChangeArrowheads="1"/>
          </p:cNvSpPr>
          <p:nvPr/>
        </p:nvSpPr>
        <p:spPr bwMode="auto">
          <a:xfrm>
            <a:off x="1763713" y="3747840"/>
            <a:ext cx="15763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anose="02010600030101010101" pitchFamily="2" charset="-122"/>
              </a:rPr>
              <a:t>实际完成数目：</a:t>
            </a:r>
            <a:r>
              <a:rPr lang="en-US" sz="1100">
                <a:solidFill>
                  <a:schemeClr val="bg1"/>
                </a:solidFill>
                <a:latin typeface="方正兰亭粗黑_GBK" charset="-122"/>
                <a:ea typeface="方正兰亭粗黑_GBK" charset="-122"/>
                <a:sym typeface="方正兰亭粗黑_GBK" charset="-122"/>
              </a:rPr>
              <a:t>820</a:t>
            </a:r>
            <a:r>
              <a:rPr lang="zh-CN" altLang="en-US" sz="1100">
                <a:solidFill>
                  <a:schemeClr val="bg1"/>
                </a:solidFill>
                <a:latin typeface="方正兰亭粗黑_GBK" charset="-122"/>
                <a:sym typeface="宋体" panose="02010600030101010101" pitchFamily="2" charset="-122"/>
              </a:rPr>
              <a:t>万</a:t>
            </a:r>
          </a:p>
        </p:txBody>
      </p:sp>
      <p:sp>
        <p:nvSpPr>
          <p:cNvPr id="14" name="TextBox 21"/>
          <p:cNvSpPr>
            <a:spLocks noChangeArrowheads="1"/>
          </p:cNvSpPr>
          <p:nvPr/>
        </p:nvSpPr>
        <p:spPr bwMode="auto">
          <a:xfrm>
            <a:off x="2195513" y="4173290"/>
            <a:ext cx="11572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anose="02010600030101010101" pitchFamily="2" charset="-122"/>
              </a:rPr>
              <a:t>回款数：</a:t>
            </a:r>
            <a:r>
              <a:rPr lang="en-US" sz="1100">
                <a:solidFill>
                  <a:schemeClr val="bg1"/>
                </a:solidFill>
                <a:latin typeface="方正兰亭粗黑_GBK" charset="-122"/>
                <a:ea typeface="方正兰亭粗黑_GBK" charset="-122"/>
                <a:sym typeface="方正兰亭粗黑_GBK" charset="-122"/>
              </a:rPr>
              <a:t>640</a:t>
            </a:r>
            <a:r>
              <a:rPr lang="zh-CN" altLang="en-US" sz="1100">
                <a:solidFill>
                  <a:schemeClr val="bg1"/>
                </a:solidFill>
                <a:latin typeface="方正兰亭粗黑_GBK" charset="-122"/>
                <a:sym typeface="宋体" panose="02010600030101010101" pitchFamily="2" charset="-122"/>
              </a:rPr>
              <a:t>万</a:t>
            </a:r>
          </a:p>
        </p:txBody>
      </p:sp>
      <p:sp>
        <p:nvSpPr>
          <p:cNvPr id="15" name="矩形 22"/>
          <p:cNvSpPr>
            <a:spLocks noChangeArrowheads="1"/>
          </p:cNvSpPr>
          <p:nvPr/>
        </p:nvSpPr>
        <p:spPr bwMode="auto">
          <a:xfrm>
            <a:off x="5508625" y="3387477"/>
            <a:ext cx="1692275" cy="227013"/>
          </a:xfrm>
          <a:prstGeom prst="rect">
            <a:avLst/>
          </a:prstGeom>
          <a:solidFill>
            <a:srgbClr val="F86251"/>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矩形 23"/>
          <p:cNvSpPr>
            <a:spLocks noChangeArrowheads="1"/>
          </p:cNvSpPr>
          <p:nvPr/>
        </p:nvSpPr>
        <p:spPr bwMode="auto">
          <a:xfrm>
            <a:off x="5519738" y="3747840"/>
            <a:ext cx="2652712" cy="227012"/>
          </a:xfrm>
          <a:prstGeom prst="rect">
            <a:avLst/>
          </a:prstGeom>
          <a:solidFill>
            <a:srgbClr val="F5CA4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7" name="矩形 24"/>
          <p:cNvSpPr>
            <a:spLocks noChangeArrowheads="1"/>
          </p:cNvSpPr>
          <p:nvPr/>
        </p:nvSpPr>
        <p:spPr bwMode="auto">
          <a:xfrm>
            <a:off x="5508625" y="4168527"/>
            <a:ext cx="2159000" cy="227013"/>
          </a:xfrm>
          <a:prstGeom prst="rect">
            <a:avLst/>
          </a:prstGeom>
          <a:solidFill>
            <a:srgbClr val="92E2D9"/>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8" name="TextBox 25"/>
          <p:cNvSpPr>
            <a:spLocks noChangeArrowheads="1"/>
          </p:cNvSpPr>
          <p:nvPr/>
        </p:nvSpPr>
        <p:spPr bwMode="auto">
          <a:xfrm>
            <a:off x="5716588" y="3387477"/>
            <a:ext cx="1204912"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anose="02010600030101010101" pitchFamily="2" charset="-122"/>
              </a:rPr>
              <a:t>计划完成：</a:t>
            </a:r>
            <a:r>
              <a:rPr lang="en-US" sz="1100">
                <a:solidFill>
                  <a:schemeClr val="bg1"/>
                </a:solidFill>
                <a:latin typeface="方正兰亭粗黑_GBK" charset="-122"/>
                <a:ea typeface="方正兰亭粗黑_GBK" charset="-122"/>
                <a:sym typeface="方正兰亭粗黑_GBK" charset="-122"/>
              </a:rPr>
              <a:t>56</a:t>
            </a:r>
            <a:r>
              <a:rPr lang="zh-CN" altLang="en-US" sz="1100">
                <a:solidFill>
                  <a:schemeClr val="bg1"/>
                </a:solidFill>
                <a:latin typeface="方正兰亭粗黑_GBK" charset="-122"/>
                <a:sym typeface="宋体" panose="02010600030101010101" pitchFamily="2" charset="-122"/>
              </a:rPr>
              <a:t>％</a:t>
            </a:r>
          </a:p>
        </p:txBody>
      </p:sp>
      <p:sp>
        <p:nvSpPr>
          <p:cNvPr id="19" name="TextBox 26"/>
          <p:cNvSpPr>
            <a:spLocks noChangeArrowheads="1"/>
          </p:cNvSpPr>
          <p:nvPr/>
        </p:nvSpPr>
        <p:spPr bwMode="auto">
          <a:xfrm>
            <a:off x="5724525" y="3747840"/>
            <a:ext cx="1576388"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anose="02010600030101010101" pitchFamily="2" charset="-122"/>
              </a:rPr>
              <a:t>实际完成数目：</a:t>
            </a:r>
            <a:r>
              <a:rPr lang="en-US" sz="1100">
                <a:solidFill>
                  <a:schemeClr val="bg1"/>
                </a:solidFill>
                <a:latin typeface="方正兰亭粗黑_GBK" charset="-122"/>
                <a:ea typeface="方正兰亭粗黑_GBK" charset="-122"/>
                <a:sym typeface="方正兰亭粗黑_GBK" charset="-122"/>
              </a:rPr>
              <a:t>820</a:t>
            </a:r>
            <a:r>
              <a:rPr lang="zh-CN" altLang="en-US" sz="1100">
                <a:solidFill>
                  <a:schemeClr val="bg1"/>
                </a:solidFill>
                <a:latin typeface="方正兰亭粗黑_GBK" charset="-122"/>
                <a:sym typeface="宋体" panose="02010600030101010101" pitchFamily="2" charset="-122"/>
              </a:rPr>
              <a:t>万</a:t>
            </a:r>
          </a:p>
        </p:txBody>
      </p:sp>
      <p:sp>
        <p:nvSpPr>
          <p:cNvPr id="20" name="TextBox 27"/>
          <p:cNvSpPr>
            <a:spLocks noChangeArrowheads="1"/>
          </p:cNvSpPr>
          <p:nvPr/>
        </p:nvSpPr>
        <p:spPr bwMode="auto">
          <a:xfrm>
            <a:off x="5735638" y="4173290"/>
            <a:ext cx="11572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anose="02010600030101010101" pitchFamily="2" charset="-122"/>
              </a:rPr>
              <a:t>回款数：</a:t>
            </a:r>
            <a:r>
              <a:rPr lang="en-US" sz="1100">
                <a:solidFill>
                  <a:schemeClr val="bg1"/>
                </a:solidFill>
                <a:latin typeface="方正兰亭粗黑_GBK" charset="-122"/>
                <a:ea typeface="方正兰亭粗黑_GBK" charset="-122"/>
                <a:sym typeface="方正兰亭粗黑_GBK" charset="-122"/>
              </a:rPr>
              <a:t>640</a:t>
            </a:r>
            <a:r>
              <a:rPr lang="zh-CN" altLang="en-US" sz="1100">
                <a:solidFill>
                  <a:schemeClr val="bg1"/>
                </a:solidFill>
                <a:latin typeface="方正兰亭粗黑_GBK" charset="-122"/>
                <a:sym typeface="宋体" panose="02010600030101010101" pitchFamily="2" charset="-122"/>
              </a:rPr>
              <a:t>万</a:t>
            </a:r>
          </a:p>
        </p:txBody>
      </p:sp>
      <p:sp>
        <p:nvSpPr>
          <p:cNvPr id="21" name="TextBox 28"/>
          <p:cNvSpPr>
            <a:spLocks noChangeArrowheads="1"/>
          </p:cNvSpPr>
          <p:nvPr/>
        </p:nvSpPr>
        <p:spPr bwMode="auto">
          <a:xfrm>
            <a:off x="4386634" y="2265115"/>
            <a:ext cx="5469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b="1" dirty="0">
                <a:solidFill>
                  <a:schemeClr val="bg1"/>
                </a:solidFill>
                <a:latin typeface="方正兰亭粗黑_GBK" charset="-122"/>
                <a:ea typeface="方正兰亭粗黑_GBK" charset="-122"/>
                <a:sym typeface="方正兰亭粗黑_GBK" charset="-122"/>
              </a:rPr>
              <a:t>VS</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ppt_x</p:attrName>
                                        </p:attrNameLst>
                                      </p:cBhvr>
                                      <p:tavLst>
                                        <p:tav tm="0">
                                          <p:val>
                                            <p:strVal val="#ppt_x"/>
                                          </p:val>
                                        </p:tav>
                                        <p:tav tm="100000">
                                          <p:val>
                                            <p:strVal val="#ppt_x"/>
                                          </p:val>
                                        </p:tav>
                                      </p:tavLst>
                                    </p:anim>
                                    <p:anim calcmode="lin" valueType="num">
                                      <p:cBhvr>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6"/>
                                        </p:tgtEl>
                                        <p:attrNameLst>
                                          <p:attrName>ppt_y</p:attrName>
                                        </p:attrNameLst>
                                      </p:cBhvr>
                                      <p:tavLst>
                                        <p:tav tm="0">
                                          <p:val>
                                            <p:strVal val="#ppt_y"/>
                                          </p:val>
                                        </p:tav>
                                        <p:tav tm="100000">
                                          <p:val>
                                            <p:strVal val="#ppt_y"/>
                                          </p:val>
                                        </p:tav>
                                      </p:tavLst>
                                    </p:anim>
                                    <p:anim calcmode="lin" valueType="num">
                                      <p:cBhvr>
                                        <p:cTn id="2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6"/>
                                        </p:tgtEl>
                                        <p:attrNameLst>
                                          <p:attrName>ppt_w</p:attrName>
                                        </p:attrNameLst>
                                      </p:cBhvr>
                                      <p:tavLst>
                                        <p:tav tm="0">
                                          <p:val>
                                            <p:strVal val="#ppt_w/10"/>
                                          </p:val>
                                        </p:tav>
                                        <p:tav tm="50000">
                                          <p:val>
                                            <p:strVal val="#ppt_w+.01"/>
                                          </p:val>
                                        </p:tav>
                                        <p:tav tm="100000">
                                          <p:val>
                                            <p:strVal val="#ppt_w"/>
                                          </p:val>
                                        </p:tav>
                                      </p:tavLst>
                                    </p:anim>
                                    <p:animEffect>
                                      <p:cBhvr>
                                        <p:cTn id="26" dur="500" tmFilter="0,0; .5, 1; 1, 1"/>
                                        <p:tgtEl>
                                          <p:spTgt spid="6"/>
                                        </p:tgtEl>
                                      </p:cBhvr>
                                    </p:animEffect>
                                  </p:childTnLst>
                                </p:cTn>
                              </p:par>
                            </p:childTnLst>
                          </p:cTn>
                        </p:par>
                        <p:par>
                          <p:cTn id="27" fill="hold">
                            <p:stCondLst>
                              <p:cond delay="2349"/>
                            </p:stCondLst>
                            <p:childTnLst>
                              <p:par>
                                <p:cTn id="28" presetID="2" presetClass="entr" presetSubtype="4"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ppt_x</p:attrName>
                                        </p:attrNameLst>
                                      </p:cBhvr>
                                      <p:tavLst>
                                        <p:tav tm="0">
                                          <p:val>
                                            <p:strVal val="#ppt_x"/>
                                          </p:val>
                                        </p:tav>
                                        <p:tav tm="100000">
                                          <p:val>
                                            <p:strVal val="#ppt_x"/>
                                          </p:val>
                                        </p:tav>
                                      </p:tavLst>
                                    </p:anim>
                                    <p:anim calcmode="lin" valueType="num">
                                      <p:cBhvr>
                                        <p:cTn id="31" dur="500" fill="hold"/>
                                        <p:tgtEl>
                                          <p:spTgt spid="5"/>
                                        </p:tgtEl>
                                        <p:attrNameLst>
                                          <p:attrName>ppt_y</p:attrName>
                                        </p:attrNameLst>
                                      </p:cBhvr>
                                      <p:tavLst>
                                        <p:tav tm="0">
                                          <p:val>
                                            <p:strVal val="1+#ppt_h/2"/>
                                          </p:val>
                                        </p:tav>
                                        <p:tav tm="100000">
                                          <p:val>
                                            <p:strVal val="#ppt_y"/>
                                          </p:val>
                                        </p:tav>
                                      </p:tavLst>
                                    </p:anim>
                                  </p:childTnLst>
                                </p:cTn>
                              </p:par>
                            </p:childTnLst>
                          </p:cTn>
                        </p:par>
                        <p:par>
                          <p:cTn id="32" fill="hold">
                            <p:stCondLst>
                              <p:cond delay="2849"/>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7"/>
                                        </p:tgtEl>
                                        <p:attrNameLst>
                                          <p:attrName>ppt_y</p:attrName>
                                        </p:attrNameLst>
                                      </p:cBhvr>
                                      <p:tavLst>
                                        <p:tav tm="0">
                                          <p:val>
                                            <p:strVal val="#ppt_y"/>
                                          </p:val>
                                        </p:tav>
                                        <p:tav tm="100000">
                                          <p:val>
                                            <p:strVal val="#ppt_y"/>
                                          </p:val>
                                        </p:tav>
                                      </p:tavLst>
                                    </p:anim>
                                    <p:anim calcmode="lin" valueType="num">
                                      <p:cBhvr>
                                        <p:cTn id="3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7"/>
                                        </p:tgtEl>
                                        <p:attrNameLst>
                                          <p:attrName>ppt_w</p:attrName>
                                        </p:attrNameLst>
                                      </p:cBhvr>
                                      <p:tavLst>
                                        <p:tav tm="0">
                                          <p:val>
                                            <p:strVal val="#ppt_w/10"/>
                                          </p:val>
                                        </p:tav>
                                        <p:tav tm="50000">
                                          <p:val>
                                            <p:strVal val="#ppt_w+.01"/>
                                          </p:val>
                                        </p:tav>
                                        <p:tav tm="100000">
                                          <p:val>
                                            <p:strVal val="#ppt_w"/>
                                          </p:val>
                                        </p:tav>
                                      </p:tavLst>
                                    </p:anim>
                                    <p:animEffect>
                                      <p:cBhvr>
                                        <p:cTn id="39" dur="500" tmFilter="0,0; .5, 1; 1, 1"/>
                                        <p:tgtEl>
                                          <p:spTgt spid="7"/>
                                        </p:tgtEl>
                                      </p:cBhvr>
                                    </p:animEffect>
                                  </p:childTnLst>
                                </p:cTn>
                              </p:par>
                            </p:childTnLst>
                          </p:cTn>
                        </p:par>
                        <p:par>
                          <p:cTn id="40" fill="hold">
                            <p:stCondLst>
                              <p:cond delay="3750"/>
                            </p:stCondLst>
                            <p:childTnLst>
                              <p:par>
                                <p:cTn id="41" presetID="2" presetClass="entr" presetSubtype="4"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ppt_x</p:attrName>
                                        </p:attrNameLst>
                                      </p:cBhvr>
                                      <p:tavLst>
                                        <p:tav tm="0">
                                          <p:val>
                                            <p:strVal val="#ppt_x"/>
                                          </p:val>
                                        </p:tav>
                                        <p:tav tm="100000">
                                          <p:val>
                                            <p:strVal val="#ppt_x"/>
                                          </p:val>
                                        </p:tav>
                                      </p:tavLst>
                                    </p:anim>
                                    <p:anim calcmode="lin" valueType="num">
                                      <p:cBhvr>
                                        <p:cTn id="44" dur="500" fill="hold"/>
                                        <p:tgtEl>
                                          <p:spTgt spid="8"/>
                                        </p:tgtEl>
                                        <p:attrNameLst>
                                          <p:attrName>ppt_y</p:attrName>
                                        </p:attrNameLst>
                                      </p:cBhvr>
                                      <p:tavLst>
                                        <p:tav tm="0">
                                          <p:val>
                                            <p:strVal val="1+#ppt_h/2"/>
                                          </p:val>
                                        </p:tav>
                                        <p:tav tm="100000">
                                          <p:val>
                                            <p:strVal val="#ppt_y"/>
                                          </p:val>
                                        </p:tav>
                                      </p:tavLst>
                                    </p:anim>
                                  </p:childTnLst>
                                </p:cTn>
                              </p:par>
                            </p:childTnLst>
                          </p:cTn>
                        </p:par>
                        <p:par>
                          <p:cTn id="45" fill="hold">
                            <p:stCondLst>
                              <p:cond delay="4250"/>
                            </p:stCondLst>
                            <p:childTnLst>
                              <p:par>
                                <p:cTn id="46" presetID="22" presetClass="entr" presetSubtype="2"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p:cBhvr>
                                        <p:cTn id="48" dur="400"/>
                                        <p:tgtEl>
                                          <p:spTgt spid="9"/>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p:cBhvr>
                                        <p:cTn id="51" dur="500"/>
                                        <p:tgtEl>
                                          <p:spTgt spid="12"/>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p:cBhvr>
                                        <p:cTn id="54" dur="500"/>
                                        <p:tgtEl>
                                          <p:spTgt spid="1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p:cBhvr>
                                        <p:cTn id="57" dur="500"/>
                                        <p:tgtEl>
                                          <p:spTgt spid="15"/>
                                        </p:tgtEl>
                                      </p:cBhvr>
                                    </p:animEffect>
                                  </p:childTnLst>
                                </p:cTn>
                              </p:par>
                            </p:childTnLst>
                          </p:cTn>
                        </p:par>
                        <p:par>
                          <p:cTn id="58" fill="hold">
                            <p:stCondLst>
                              <p:cond delay="4750"/>
                            </p:stCondLst>
                            <p:childTnLst>
                              <p:par>
                                <p:cTn id="59" presetID="22" presetClass="entr" presetSubtype="2"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Effect>
                                      <p:cBhvr>
                                        <p:cTn id="61" dur="500"/>
                                        <p:tgtEl>
                                          <p:spTgt spid="10"/>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p:cBhvr>
                                        <p:cTn id="64" dur="500"/>
                                        <p:tgtEl>
                                          <p:spTgt spid="13"/>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p:cBhvr>
                                        <p:cTn id="67" dur="500"/>
                                        <p:tgtEl>
                                          <p:spTgt spid="16"/>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p:cBhvr>
                                        <p:cTn id="70" dur="500"/>
                                        <p:tgtEl>
                                          <p:spTgt spid="19"/>
                                        </p:tgtEl>
                                      </p:cBhvr>
                                    </p:animEffect>
                                  </p:childTnLst>
                                </p:cTn>
                              </p:par>
                            </p:childTnLst>
                          </p:cTn>
                        </p:par>
                        <p:par>
                          <p:cTn id="71" fill="hold">
                            <p:stCondLst>
                              <p:cond delay="5250"/>
                            </p:stCondLst>
                            <p:childTnLst>
                              <p:par>
                                <p:cTn id="72" presetID="22" presetClass="entr" presetSubtype="2" fill="hold" grpId="0" nodeType="afterEffect">
                                  <p:stCondLst>
                                    <p:cond delay="0"/>
                                  </p:stCondLst>
                                  <p:childTnLst>
                                    <p:set>
                                      <p:cBhvr>
                                        <p:cTn id="73" dur="1" fill="hold">
                                          <p:stCondLst>
                                            <p:cond delay="0"/>
                                          </p:stCondLst>
                                        </p:cTn>
                                        <p:tgtEl>
                                          <p:spTgt spid="14"/>
                                        </p:tgtEl>
                                        <p:attrNameLst>
                                          <p:attrName>style.visibility</p:attrName>
                                        </p:attrNameLst>
                                      </p:cBhvr>
                                      <p:to>
                                        <p:strVal val="visible"/>
                                      </p:to>
                                    </p:set>
                                    <p:animEffect>
                                      <p:cBhvr>
                                        <p:cTn id="74" dur="500"/>
                                        <p:tgtEl>
                                          <p:spTgt spid="14"/>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p:cBhvr>
                                        <p:cTn id="77" dur="500"/>
                                        <p:tgtEl>
                                          <p:spTgt spid="11"/>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7"/>
                                        </p:tgtEl>
                                        <p:attrNameLst>
                                          <p:attrName>style.visibility</p:attrName>
                                        </p:attrNameLst>
                                      </p:cBhvr>
                                      <p:to>
                                        <p:strVal val="visible"/>
                                      </p:to>
                                    </p:set>
                                    <p:animEffect>
                                      <p:cBhvr>
                                        <p:cTn id="80" dur="500"/>
                                        <p:tgtEl>
                                          <p:spTgt spid="17"/>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0"/>
                                        </p:tgtEl>
                                        <p:attrNameLst>
                                          <p:attrName>style.visibility</p:attrName>
                                        </p:attrNameLst>
                                      </p:cBhvr>
                                      <p:to>
                                        <p:strVal val="visible"/>
                                      </p:to>
                                    </p:set>
                                    <p:animEffect>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bldLvl="0" animBg="1" autoUpdateAnimBg="0"/>
      <p:bldP spid="5" grpId="0" bldLvl="0" autoUpdateAnimBg="0"/>
      <p:bldP spid="6" grpId="0" bldLvl="0" autoUpdateAnimBg="0"/>
      <p:bldP spid="7" grpId="0" bldLvl="0" autoUpdateAnimBg="0"/>
      <p:bldP spid="8" grpId="0" bldLvl="0" autoUpdateAnimBg="0"/>
      <p:bldP spid="9" grpId="0" bldLvl="0" animBg="1" autoUpdateAnimBg="0"/>
      <p:bldP spid="10" grpId="0" bldLvl="0" animBg="1" autoUpdateAnimBg="0"/>
      <p:bldP spid="11" grpId="0" bldLvl="0" animBg="1" autoUpdateAnimBg="0"/>
      <p:bldP spid="12" grpId="0" bldLvl="0" autoUpdateAnimBg="0"/>
      <p:bldP spid="13" grpId="0" bldLvl="0" autoUpdateAnimBg="0"/>
      <p:bldP spid="14" grpId="0" bldLvl="0" autoUpdateAnimBg="0"/>
      <p:bldP spid="15" grpId="0" bldLvl="0" animBg="1" autoUpdateAnimBg="0"/>
      <p:bldP spid="16" grpId="0" bldLvl="0" animBg="1" autoUpdateAnimBg="0"/>
      <p:bldP spid="17" grpId="0" bldLvl="0" animBg="1" autoUpdateAnimBg="0"/>
      <p:bldP spid="18" grpId="0" bldLvl="0" autoUpdateAnimBg="0"/>
      <p:bldP spid="19" grpId="0" bldLvl="0" autoUpdateAnimBg="0"/>
      <p:bldP spid="20" grpId="0" bldLvl="0" autoUpdateAnimBg="0"/>
      <p:bldP spid="21"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工作完成情况</a:t>
            </a:r>
            <a:endParaRPr lang="zh-CN" altLang="en-US" dirty="0"/>
          </a:p>
        </p:txBody>
      </p:sp>
      <p:sp>
        <p:nvSpPr>
          <p:cNvPr id="3" name="Freeform 5"/>
          <p:cNvSpPr>
            <a:spLocks noChangeArrowheads="1"/>
          </p:cNvSpPr>
          <p:nvPr/>
        </p:nvSpPr>
        <p:spPr bwMode="auto">
          <a:xfrm>
            <a:off x="755576" y="1275606"/>
            <a:ext cx="3683000" cy="1954213"/>
          </a:xfrm>
          <a:custGeom>
            <a:avLst/>
            <a:gdLst>
              <a:gd name="T0" fmla="*/ 245 w 262"/>
              <a:gd name="T1" fmla="*/ 69 h 139"/>
              <a:gd name="T2" fmla="*/ 192 w 262"/>
              <a:gd name="T3" fmla="*/ 122 h 139"/>
              <a:gd name="T4" fmla="*/ 139 w 262"/>
              <a:gd name="T5" fmla="*/ 69 h 139"/>
              <a:gd name="T6" fmla="*/ 69 w 262"/>
              <a:gd name="T7" fmla="*/ 0 h 139"/>
              <a:gd name="T8" fmla="*/ 0 w 262"/>
              <a:gd name="T9" fmla="*/ 69 h 139"/>
              <a:gd name="T10" fmla="*/ 16 w 262"/>
              <a:gd name="T11" fmla="*/ 69 h 139"/>
              <a:gd name="T12" fmla="*/ 69 w 262"/>
              <a:gd name="T13" fmla="*/ 16 h 139"/>
              <a:gd name="T14" fmla="*/ 122 w 262"/>
              <a:gd name="T15" fmla="*/ 69 h 139"/>
              <a:gd name="T16" fmla="*/ 192 w 262"/>
              <a:gd name="T17" fmla="*/ 139 h 139"/>
              <a:gd name="T18" fmla="*/ 262 w 262"/>
              <a:gd name="T19" fmla="*/ 69 h 139"/>
              <a:gd name="T20" fmla="*/ 245 w 262"/>
              <a:gd name="T21" fmla="*/ 69 h 1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2"/>
              <a:gd name="T34" fmla="*/ 0 h 139"/>
              <a:gd name="T35" fmla="*/ 262 w 262"/>
              <a:gd name="T36" fmla="*/ 139 h 1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2" h="139">
                <a:moveTo>
                  <a:pt x="245" y="69"/>
                </a:moveTo>
                <a:cubicBezTo>
                  <a:pt x="245" y="99"/>
                  <a:pt x="222" y="122"/>
                  <a:pt x="192" y="122"/>
                </a:cubicBezTo>
                <a:cubicBezTo>
                  <a:pt x="163" y="122"/>
                  <a:pt x="139" y="99"/>
                  <a:pt x="139" y="69"/>
                </a:cubicBezTo>
                <a:cubicBezTo>
                  <a:pt x="139" y="31"/>
                  <a:pt x="108" y="0"/>
                  <a:pt x="69" y="0"/>
                </a:cubicBezTo>
                <a:cubicBezTo>
                  <a:pt x="31" y="0"/>
                  <a:pt x="0" y="31"/>
                  <a:pt x="0" y="69"/>
                </a:cubicBezTo>
                <a:cubicBezTo>
                  <a:pt x="16" y="69"/>
                  <a:pt x="16" y="69"/>
                  <a:pt x="16" y="69"/>
                </a:cubicBezTo>
                <a:cubicBezTo>
                  <a:pt x="16" y="40"/>
                  <a:pt x="40" y="16"/>
                  <a:pt x="69" y="16"/>
                </a:cubicBezTo>
                <a:cubicBezTo>
                  <a:pt x="99" y="16"/>
                  <a:pt x="122" y="40"/>
                  <a:pt x="122" y="69"/>
                </a:cubicBezTo>
                <a:cubicBezTo>
                  <a:pt x="122" y="108"/>
                  <a:pt x="154" y="139"/>
                  <a:pt x="192" y="139"/>
                </a:cubicBezTo>
                <a:cubicBezTo>
                  <a:pt x="231" y="139"/>
                  <a:pt x="262" y="108"/>
                  <a:pt x="262" y="69"/>
                </a:cubicBezTo>
                <a:lnTo>
                  <a:pt x="245" y="69"/>
                </a:lnTo>
                <a:close/>
              </a:path>
            </a:pathLst>
          </a:custGeom>
          <a:solidFill>
            <a:srgbClr val="F8625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6" name="TextBox 265"/>
          <p:cNvSpPr>
            <a:spLocks noChangeArrowheads="1"/>
          </p:cNvSpPr>
          <p:nvPr/>
        </p:nvSpPr>
        <p:spPr bwMode="auto">
          <a:xfrm>
            <a:off x="4788024" y="1177181"/>
            <a:ext cx="182614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tx1">
                  <a:lumMod val="65000"/>
                  <a:lumOff val="35000"/>
                </a:schemeClr>
              </a:solidFill>
            </a:endParaRPr>
          </a:p>
        </p:txBody>
      </p:sp>
      <p:sp>
        <p:nvSpPr>
          <p:cNvPr id="7" name="矩形 6"/>
          <p:cNvSpPr>
            <a:spLocks noChangeArrowheads="1"/>
          </p:cNvSpPr>
          <p:nvPr/>
        </p:nvSpPr>
        <p:spPr bwMode="auto">
          <a:xfrm>
            <a:off x="4773538" y="1739577"/>
            <a:ext cx="3960813" cy="2265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nSpc>
                <a:spcPct val="150000"/>
              </a:lnSpc>
            </a:pPr>
            <a:r>
              <a:rPr lang="zh-CN" altLang="en-US" sz="1200" dirty="0">
                <a:solidFill>
                  <a:srgbClr val="595959"/>
                </a:solidFill>
                <a:latin typeface="方正兰亭粗黑_GBK" charset="-122"/>
                <a:sym typeface="宋体" panose="02010600030101010101" pitchFamily="2"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200" dirty="0" smtClean="0">
                <a:solidFill>
                  <a:srgbClr val="595959"/>
                </a:solidFill>
                <a:latin typeface="方正兰亭粗黑_GBK" charset="-122"/>
                <a:sym typeface="宋体" panose="02010600030101010101" pitchFamily="2" charset="-122"/>
              </a:rPr>
              <a:t>输入</a:t>
            </a:r>
            <a:endParaRPr lang="en-US" altLang="zh-CN" sz="1200" dirty="0" smtClean="0">
              <a:solidFill>
                <a:srgbClr val="595959"/>
              </a:solidFill>
              <a:latin typeface="方正兰亭粗黑_GBK" charset="-122"/>
              <a:sym typeface="宋体" panose="02010600030101010101" pitchFamily="2" charset="-122"/>
            </a:endParaRPr>
          </a:p>
          <a:p>
            <a:pPr>
              <a:lnSpc>
                <a:spcPct val="150000"/>
              </a:lnSpc>
            </a:pPr>
            <a:r>
              <a:rPr lang="zh-CN" altLang="en-US" sz="1200" dirty="0" smtClean="0">
                <a:solidFill>
                  <a:srgbClr val="595959"/>
                </a:solidFill>
                <a:latin typeface="方正兰亭粗黑_GBK" charset="-122"/>
                <a:sym typeface="宋体" panose="02010600030101010101" pitchFamily="2" charset="-122"/>
              </a:rPr>
              <a:t>这里</a:t>
            </a:r>
            <a:r>
              <a:rPr lang="zh-CN" altLang="en-US" sz="1200" dirty="0">
                <a:solidFill>
                  <a:srgbClr val="595959"/>
                </a:solidFill>
                <a:latin typeface="方正兰亭粗黑_GBK" charset="-122"/>
                <a:sym typeface="宋体" panose="02010600030101010101" pitchFamily="2" charset="-122"/>
              </a:rPr>
              <a:t>输入简单的文字概述这里输入简单字概述这里输入简单简单的文字概述这里输入简单的文字概述简单的文字概述这里输入简单的</a:t>
            </a:r>
            <a:r>
              <a:rPr lang="zh-CN" altLang="en-US" sz="1200" dirty="0" smtClean="0">
                <a:solidFill>
                  <a:srgbClr val="595959"/>
                </a:solidFill>
                <a:latin typeface="方正兰亭粗黑_GBK" charset="-122"/>
                <a:sym typeface="宋体" panose="02010600030101010101" pitchFamily="2" charset="-122"/>
              </a:rPr>
              <a:t>文字</a:t>
            </a:r>
            <a:endParaRPr lang="zh-CN" altLang="en-US" sz="1200" dirty="0">
              <a:latin typeface="方正兰亭粗黑_GBK" charset="-122"/>
            </a:endParaRPr>
          </a:p>
        </p:txBody>
      </p:sp>
      <p:sp>
        <p:nvSpPr>
          <p:cNvPr id="8" name="TextBox 268"/>
          <p:cNvSpPr>
            <a:spLocks noChangeArrowheads="1"/>
          </p:cNvSpPr>
          <p:nvPr/>
        </p:nvSpPr>
        <p:spPr bwMode="auto">
          <a:xfrm>
            <a:off x="3032630" y="3456831"/>
            <a:ext cx="83227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en-US" sz="28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52</a:t>
            </a:r>
            <a:r>
              <a:rPr lang="en-US" sz="20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9" name="TextBox 269"/>
          <p:cNvSpPr>
            <a:spLocks noChangeArrowheads="1"/>
          </p:cNvSpPr>
          <p:nvPr/>
        </p:nvSpPr>
        <p:spPr bwMode="auto">
          <a:xfrm>
            <a:off x="1310192" y="3456831"/>
            <a:ext cx="83227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en-US" sz="28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48</a:t>
            </a:r>
            <a:r>
              <a:rPr lang="en-US" sz="20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椭圆 9"/>
          <p:cNvSpPr/>
          <p:nvPr/>
        </p:nvSpPr>
        <p:spPr>
          <a:xfrm>
            <a:off x="1073795" y="1600175"/>
            <a:ext cx="1305074" cy="130507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796232" y="1562461"/>
            <a:ext cx="1305074" cy="1305074"/>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par>
                          <p:cTn id="15" fill="hold">
                            <p:stCondLst>
                              <p:cond delay="1000"/>
                            </p:stCondLst>
                            <p:childTnLst>
                              <p:par>
                                <p:cTn id="16" presetID="17" presetClass="entr" presetSubtype="1" fill="hold" grpId="0" nodeType="afterEffect">
                                  <p:stCondLst>
                                    <p:cond delay="0"/>
                                  </p:stCondLst>
                                  <p:iterate type="lt">
                                    <p:tmPct val="10000"/>
                                  </p:iterate>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ppt_x</p:attrName>
                                        </p:attrNameLst>
                                      </p:cBhvr>
                                      <p:tavLst>
                                        <p:tav tm="0">
                                          <p:val>
                                            <p:strVal val="#ppt_x"/>
                                          </p:val>
                                        </p:tav>
                                        <p:tav tm="100000">
                                          <p:val>
                                            <p:strVal val="#ppt_x"/>
                                          </p:val>
                                        </p:tav>
                                      </p:tavLst>
                                    </p:anim>
                                    <p:anim calcmode="lin" valueType="num">
                                      <p:cBhvr>
                                        <p:cTn id="19" dur="500" fill="hold"/>
                                        <p:tgtEl>
                                          <p:spTgt spid="9"/>
                                        </p:tgtEl>
                                        <p:attrNameLst>
                                          <p:attrName>ppt_y</p:attrName>
                                        </p:attrNameLst>
                                      </p:cBhvr>
                                      <p:tavLst>
                                        <p:tav tm="0">
                                          <p:val>
                                            <p:strVal val="#ppt_y-#ppt_h/2"/>
                                          </p:val>
                                        </p:tav>
                                        <p:tav tm="100000">
                                          <p:val>
                                            <p:strVal val="#ppt_y"/>
                                          </p:val>
                                        </p:tav>
                                      </p:tavLst>
                                    </p:anim>
                                    <p:anim calcmode="lin" valueType="num">
                                      <p:cBhvr>
                                        <p:cTn id="20" dur="500" fill="hold"/>
                                        <p:tgtEl>
                                          <p:spTgt spid="9"/>
                                        </p:tgtEl>
                                        <p:attrNameLst>
                                          <p:attrName>ppt_w</p:attrName>
                                        </p:attrNameLst>
                                      </p:cBhvr>
                                      <p:tavLst>
                                        <p:tav tm="0">
                                          <p:val>
                                            <p:strVal val="#ppt_w"/>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childTnLst>
                                </p:cTn>
                              </p:par>
                              <p:par>
                                <p:cTn id="22" presetID="17" presetClass="entr" presetSubtype="1" fill="hold" grpId="0" nodeType="with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100000">
                                          <p:val>
                                            <p:strVal val="#ppt_x"/>
                                          </p:val>
                                        </p:tav>
                                      </p:tavLst>
                                    </p:anim>
                                    <p:anim calcmode="lin" valueType="num">
                                      <p:cBhvr>
                                        <p:cTn id="25" dur="500" fill="hold"/>
                                        <p:tgtEl>
                                          <p:spTgt spid="8"/>
                                        </p:tgtEl>
                                        <p:attrNameLst>
                                          <p:attrName>ppt_y</p:attrName>
                                        </p:attrNameLst>
                                      </p:cBhvr>
                                      <p:tavLst>
                                        <p:tav tm="0">
                                          <p:val>
                                            <p:strVal val="#ppt_y-#ppt_h/2"/>
                                          </p:val>
                                        </p:tav>
                                        <p:tav tm="100000">
                                          <p:val>
                                            <p:strVal val="#ppt_y"/>
                                          </p:val>
                                        </p:tav>
                                      </p:tavLst>
                                    </p:anim>
                                    <p:anim calcmode="lin" valueType="num">
                                      <p:cBhvr>
                                        <p:cTn id="26" dur="500" fill="hold"/>
                                        <p:tgtEl>
                                          <p:spTgt spid="8"/>
                                        </p:tgtEl>
                                        <p:attrNameLst>
                                          <p:attrName>ppt_w</p:attrName>
                                        </p:attrNameLst>
                                      </p:cBhvr>
                                      <p:tavLst>
                                        <p:tav tm="0">
                                          <p:val>
                                            <p:strVal val="#ppt_w"/>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childTnLst>
                                </p:cTn>
                              </p:par>
                              <p:par>
                                <p:cTn id="28" presetID="17" presetClass="entr" presetSubtype="1" fill="hold" grpId="0" nodeType="withEffect">
                                  <p:stCondLst>
                                    <p:cond delay="0"/>
                                  </p:stCondLst>
                                  <p:iterate type="lt">
                                    <p:tmPct val="10000"/>
                                  </p:iterate>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ppt_x</p:attrName>
                                        </p:attrNameLst>
                                      </p:cBhvr>
                                      <p:tavLst>
                                        <p:tav tm="0">
                                          <p:val>
                                            <p:strVal val="#ppt_x"/>
                                          </p:val>
                                        </p:tav>
                                        <p:tav tm="100000">
                                          <p:val>
                                            <p:strVal val="#ppt_x"/>
                                          </p:val>
                                        </p:tav>
                                      </p:tavLst>
                                    </p:anim>
                                    <p:anim calcmode="lin" valueType="num">
                                      <p:cBhvr>
                                        <p:cTn id="31" dur="500" fill="hold"/>
                                        <p:tgtEl>
                                          <p:spTgt spid="6"/>
                                        </p:tgtEl>
                                        <p:attrNameLst>
                                          <p:attrName>ppt_y</p:attrName>
                                        </p:attrNameLst>
                                      </p:cBhvr>
                                      <p:tavLst>
                                        <p:tav tm="0">
                                          <p:val>
                                            <p:strVal val="#ppt_y-#ppt_h/2"/>
                                          </p:val>
                                        </p:tav>
                                        <p:tav tm="100000">
                                          <p:val>
                                            <p:strVal val="#ppt_y"/>
                                          </p:val>
                                        </p:tav>
                                      </p:tavLst>
                                    </p:anim>
                                    <p:anim calcmode="lin" valueType="num">
                                      <p:cBhvr>
                                        <p:cTn id="32" dur="500" fill="hold"/>
                                        <p:tgtEl>
                                          <p:spTgt spid="6"/>
                                        </p:tgtEl>
                                        <p:attrNameLst>
                                          <p:attrName>ppt_w</p:attrName>
                                        </p:attrNameLst>
                                      </p:cBhvr>
                                      <p:tavLst>
                                        <p:tav tm="0">
                                          <p:val>
                                            <p:strVal val="#ppt_w"/>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childTnLst>
                                </p:cTn>
                              </p:par>
                            </p:childTnLst>
                          </p:cTn>
                        </p:par>
                        <p:par>
                          <p:cTn id="34" fill="hold">
                            <p:stCondLst>
                              <p:cond delay="1649"/>
                            </p:stCondLst>
                            <p:childTnLst>
                              <p:par>
                                <p:cTn id="35" presetID="22" presetClass="entr" presetSubtype="1"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up)">
                                      <p:cBhvr>
                                        <p:cTn id="3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7" grpId="0"/>
      <p:bldP spid="8" grpId="0"/>
      <p:bldP spid="9" grpId="0"/>
      <p:bldP spid="10"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工作完成情况</a:t>
            </a:r>
            <a:endParaRPr lang="zh-CN" altLang="en-US" dirty="0"/>
          </a:p>
        </p:txBody>
      </p:sp>
      <p:sp>
        <p:nvSpPr>
          <p:cNvPr id="3" name="五边形 2"/>
          <p:cNvSpPr/>
          <p:nvPr/>
        </p:nvSpPr>
        <p:spPr>
          <a:xfrm>
            <a:off x="611562" y="1203598"/>
            <a:ext cx="7894223" cy="315035"/>
          </a:xfrm>
          <a:prstGeom prst="homePlate">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smtClean="0">
                <a:latin typeface="+mj-lt"/>
              </a:rPr>
              <a:t>01</a:t>
            </a:r>
            <a:endParaRPr lang="zh-CN" altLang="en-US" sz="1600">
              <a:latin typeface="+mj-lt"/>
            </a:endParaRPr>
          </a:p>
        </p:txBody>
      </p:sp>
      <p:sp>
        <p:nvSpPr>
          <p:cNvPr id="4" name="五边形 3"/>
          <p:cNvSpPr/>
          <p:nvPr/>
        </p:nvSpPr>
        <p:spPr>
          <a:xfrm>
            <a:off x="2585117" y="1517859"/>
            <a:ext cx="5920668" cy="315035"/>
          </a:xfrm>
          <a:prstGeom prst="homePlate">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smtClean="0">
                <a:latin typeface="+mj-lt"/>
              </a:rPr>
              <a:t>02</a:t>
            </a:r>
            <a:endParaRPr lang="zh-CN" altLang="en-US" sz="1600">
              <a:latin typeface="+mj-lt"/>
            </a:endParaRPr>
          </a:p>
        </p:txBody>
      </p:sp>
      <p:sp>
        <p:nvSpPr>
          <p:cNvPr id="5" name="五边形 4"/>
          <p:cNvSpPr/>
          <p:nvPr/>
        </p:nvSpPr>
        <p:spPr>
          <a:xfrm>
            <a:off x="4558672" y="1832894"/>
            <a:ext cx="3947111" cy="315035"/>
          </a:xfrm>
          <a:prstGeom prst="homePlate">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smtClean="0">
                <a:latin typeface="+mj-lt"/>
              </a:rPr>
              <a:t>03</a:t>
            </a:r>
            <a:endParaRPr lang="zh-CN" altLang="en-US" sz="1600">
              <a:latin typeface="+mj-lt"/>
            </a:endParaRPr>
          </a:p>
        </p:txBody>
      </p:sp>
      <p:sp>
        <p:nvSpPr>
          <p:cNvPr id="6" name="五边形 5"/>
          <p:cNvSpPr/>
          <p:nvPr/>
        </p:nvSpPr>
        <p:spPr>
          <a:xfrm>
            <a:off x="6532228" y="2147928"/>
            <a:ext cx="1973555" cy="315035"/>
          </a:xfrm>
          <a:prstGeom prst="homePlate">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smtClean="0">
                <a:latin typeface="+mj-lt"/>
              </a:rPr>
              <a:t>04</a:t>
            </a:r>
            <a:endParaRPr lang="zh-CN" altLang="en-US" sz="1600">
              <a:latin typeface="+mj-lt"/>
            </a:endParaRPr>
          </a:p>
        </p:txBody>
      </p:sp>
      <p:sp>
        <p:nvSpPr>
          <p:cNvPr id="7" name="矩形 6"/>
          <p:cNvSpPr/>
          <p:nvPr/>
        </p:nvSpPr>
        <p:spPr>
          <a:xfrm>
            <a:off x="566556" y="2099778"/>
            <a:ext cx="1890208" cy="1929759"/>
          </a:xfrm>
          <a:prstGeom prst="rect">
            <a:avLst/>
          </a:prstGeom>
        </p:spPr>
        <p:txBody>
          <a:bodyPr wrap="square">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a:t>
            </a:r>
            <a:r>
              <a:rPr lang="zh-CN" altLang="en-US" sz="1100" dirty="0" smtClean="0">
                <a:solidFill>
                  <a:schemeClr val="tx1">
                    <a:lumMod val="65000"/>
                    <a:lumOff val="35000"/>
                  </a:schemeClr>
                </a:solidFill>
              </a:rPr>
              <a:t>内容</a:t>
            </a:r>
            <a:r>
              <a:rPr lang="zh-CN" altLang="en-US" sz="1100" dirty="0">
                <a:solidFill>
                  <a:schemeClr val="tx1">
                    <a:lumMod val="65000"/>
                    <a:lumOff val="35000"/>
                  </a:schemeClr>
                </a:solidFill>
              </a:rPr>
              <a:t>点击此处添加文本内容点击此处添加文本内容点击此处添加文本内容</a:t>
            </a:r>
          </a:p>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
        <p:nvSpPr>
          <p:cNvPr id="8" name="矩形 7"/>
          <p:cNvSpPr/>
          <p:nvPr/>
        </p:nvSpPr>
        <p:spPr>
          <a:xfrm>
            <a:off x="566555" y="1705911"/>
            <a:ext cx="1890208" cy="307777"/>
          </a:xfrm>
          <a:prstGeom prst="rect">
            <a:avLst/>
          </a:prstGeom>
        </p:spPr>
        <p:txBody>
          <a:bodyPr wrap="square">
            <a:spAutoFit/>
          </a:bodyPr>
          <a:lstStyle/>
          <a:p>
            <a:r>
              <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rPr>
              <a:t>01.</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2456765" y="2501288"/>
            <a:ext cx="0" cy="140261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481990" y="2868783"/>
            <a:ext cx="0" cy="103511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462210" y="3161607"/>
            <a:ext cx="0" cy="74229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2585118" y="2384278"/>
            <a:ext cx="1890208" cy="1489639"/>
          </a:xfrm>
          <a:prstGeom prst="rect">
            <a:avLst/>
          </a:prstGeom>
        </p:spPr>
        <p:txBody>
          <a:bodyPr wrap="square">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a:t>
            </a:r>
            <a:r>
              <a:rPr lang="zh-CN" altLang="en-US" sz="1100" dirty="0" smtClean="0">
                <a:solidFill>
                  <a:schemeClr val="tx1">
                    <a:lumMod val="65000"/>
                    <a:lumOff val="35000"/>
                  </a:schemeClr>
                </a:solidFill>
              </a:rPr>
              <a:t>内容</a:t>
            </a:r>
            <a:r>
              <a:rPr lang="zh-CN" altLang="en-US" sz="1100" dirty="0">
                <a:solidFill>
                  <a:schemeClr val="tx1">
                    <a:lumMod val="65000"/>
                    <a:lumOff val="35000"/>
                  </a:schemeClr>
                </a:solidFill>
              </a:rPr>
              <a:t>点击此处添加文本内容点击此处添加文本内容点击此处添加文本内容</a:t>
            </a:r>
          </a:p>
          <a:p>
            <a:pPr>
              <a:lnSpc>
                <a:spcPct val="130000"/>
              </a:lnSpc>
              <a:spcBef>
                <a:spcPts val="600"/>
              </a:spcBef>
            </a:pPr>
            <a:r>
              <a:rPr lang="zh-CN" altLang="en-US" sz="1100" dirty="0">
                <a:solidFill>
                  <a:schemeClr val="tx1">
                    <a:lumMod val="65000"/>
                    <a:lumOff val="35000"/>
                  </a:schemeClr>
                </a:solidFill>
              </a:rPr>
              <a:t>点击此处添加文本内容</a:t>
            </a:r>
            <a:r>
              <a:rPr lang="zh-CN" altLang="en-US" sz="1100" dirty="0" smtClean="0">
                <a:solidFill>
                  <a:schemeClr val="tx1">
                    <a:lumMod val="65000"/>
                    <a:lumOff val="35000"/>
                  </a:schemeClr>
                </a:solidFill>
              </a:rPr>
              <a:t>点击</a:t>
            </a:r>
            <a:endParaRPr lang="zh-CN" altLang="en-US" sz="1100" dirty="0">
              <a:solidFill>
                <a:schemeClr val="tx1">
                  <a:lumMod val="65000"/>
                  <a:lumOff val="35000"/>
                </a:schemeClr>
              </a:solidFill>
            </a:endParaRPr>
          </a:p>
        </p:txBody>
      </p:sp>
      <p:sp>
        <p:nvSpPr>
          <p:cNvPr id="19" name="矩形 18"/>
          <p:cNvSpPr/>
          <p:nvPr/>
        </p:nvSpPr>
        <p:spPr>
          <a:xfrm>
            <a:off x="2585117" y="1990411"/>
            <a:ext cx="1890208"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02.</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4606598" y="2624256"/>
            <a:ext cx="1890208" cy="1172116"/>
          </a:xfrm>
          <a:prstGeom prst="rect">
            <a:avLst/>
          </a:prstGeom>
        </p:spPr>
        <p:txBody>
          <a:bodyPr wrap="square">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a:t>
            </a:r>
            <a:r>
              <a:rPr lang="zh-CN" altLang="en-US" sz="1100" dirty="0" smtClean="0">
                <a:solidFill>
                  <a:schemeClr val="tx1">
                    <a:lumMod val="65000"/>
                    <a:lumOff val="35000"/>
                  </a:schemeClr>
                </a:solidFill>
              </a:rPr>
              <a:t>内容</a:t>
            </a:r>
            <a:r>
              <a:rPr lang="zh-CN" altLang="en-US" sz="1100" dirty="0">
                <a:solidFill>
                  <a:schemeClr val="tx1">
                    <a:lumMod val="65000"/>
                    <a:lumOff val="35000"/>
                  </a:schemeClr>
                </a:solidFill>
              </a:rPr>
              <a:t>点击此处添加文本内容点击此处添加文本内容点击此处添加文本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
        <p:nvSpPr>
          <p:cNvPr id="21" name="矩形 20"/>
          <p:cNvSpPr/>
          <p:nvPr/>
        </p:nvSpPr>
        <p:spPr>
          <a:xfrm>
            <a:off x="4606597" y="2230389"/>
            <a:ext cx="1890208"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03.</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6565740" y="2986680"/>
            <a:ext cx="1890208" cy="952056"/>
          </a:xfrm>
          <a:prstGeom prst="rect">
            <a:avLst/>
          </a:prstGeom>
        </p:spPr>
        <p:txBody>
          <a:bodyPr wrap="square">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a:t>
            </a:r>
            <a:r>
              <a:rPr lang="zh-CN" altLang="en-US" sz="1100" dirty="0" smtClean="0">
                <a:solidFill>
                  <a:schemeClr val="tx1">
                    <a:lumMod val="65000"/>
                    <a:lumOff val="35000"/>
                  </a:schemeClr>
                </a:solidFill>
              </a:rPr>
              <a:t>内容</a:t>
            </a:r>
            <a:r>
              <a:rPr lang="zh-CN" altLang="en-US" sz="1100" dirty="0">
                <a:solidFill>
                  <a:schemeClr val="tx1">
                    <a:lumMod val="65000"/>
                    <a:lumOff val="35000"/>
                  </a:schemeClr>
                </a:solidFill>
              </a:rPr>
              <a:t>点击此处添加文本内容点击此处添加</a:t>
            </a:r>
            <a:r>
              <a:rPr lang="zh-CN" altLang="en-US" sz="1100" dirty="0" smtClean="0">
                <a:solidFill>
                  <a:schemeClr val="tx1">
                    <a:lumMod val="65000"/>
                    <a:lumOff val="35000"/>
                  </a:schemeClr>
                </a:solidFill>
              </a:rPr>
              <a:t>文本</a:t>
            </a:r>
            <a:endParaRPr lang="zh-CN" altLang="en-US" sz="1100" dirty="0">
              <a:solidFill>
                <a:schemeClr val="tx1">
                  <a:lumMod val="65000"/>
                  <a:lumOff val="35000"/>
                </a:schemeClr>
              </a:solidFill>
            </a:endParaRPr>
          </a:p>
        </p:txBody>
      </p:sp>
      <p:sp>
        <p:nvSpPr>
          <p:cNvPr id="23" name="矩形 22"/>
          <p:cNvSpPr/>
          <p:nvPr/>
        </p:nvSpPr>
        <p:spPr>
          <a:xfrm>
            <a:off x="6565739" y="2592813"/>
            <a:ext cx="1890208"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04.</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75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7" presetClass="entr" presetSubtype="1" fill="hold" grpId="0" nodeType="after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100000">
                                          <p:val>
                                            <p:strVal val="#ppt_x"/>
                                          </p:val>
                                        </p:tav>
                                      </p:tavLst>
                                    </p:anim>
                                    <p:anim calcmode="lin" valueType="num">
                                      <p:cBhvr>
                                        <p:cTn id="25" dur="500" fill="hold"/>
                                        <p:tgtEl>
                                          <p:spTgt spid="8"/>
                                        </p:tgtEl>
                                        <p:attrNameLst>
                                          <p:attrName>ppt_y</p:attrName>
                                        </p:attrNameLst>
                                      </p:cBhvr>
                                      <p:tavLst>
                                        <p:tav tm="0">
                                          <p:val>
                                            <p:strVal val="#ppt_y-#ppt_h/2"/>
                                          </p:val>
                                        </p:tav>
                                        <p:tav tm="100000">
                                          <p:val>
                                            <p:strVal val="#ppt_y"/>
                                          </p:val>
                                        </p:tav>
                                      </p:tavLst>
                                    </p:anim>
                                    <p:anim calcmode="lin" valueType="num">
                                      <p:cBhvr>
                                        <p:cTn id="26" dur="500" fill="hold"/>
                                        <p:tgtEl>
                                          <p:spTgt spid="8"/>
                                        </p:tgtEl>
                                        <p:attrNameLst>
                                          <p:attrName>ppt_w</p:attrName>
                                        </p:attrNameLst>
                                      </p:cBhvr>
                                      <p:tavLst>
                                        <p:tav tm="0">
                                          <p:val>
                                            <p:strVal val="#ppt_w"/>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childTnLst>
                                </p:cTn>
                              </p:par>
                            </p:childTnLst>
                          </p:cTn>
                        </p:par>
                        <p:par>
                          <p:cTn id="28" fill="hold">
                            <p:stCondLst>
                              <p:cond delay="2150"/>
                            </p:stCondLst>
                            <p:childTnLst>
                              <p:par>
                                <p:cTn id="29" presetID="10"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par>
                          <p:cTn id="32" fill="hold">
                            <p:stCondLst>
                              <p:cond delay="2650"/>
                            </p:stCondLst>
                            <p:childTnLst>
                              <p:par>
                                <p:cTn id="33" presetID="17" presetClass="entr" presetSubtype="1" fill="hold" grpId="0" nodeType="afterEffect">
                                  <p:stCondLst>
                                    <p:cond delay="0"/>
                                  </p:stCondLst>
                                  <p:iterate type="lt">
                                    <p:tmPct val="10000"/>
                                  </p:iterate>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ppt_x</p:attrName>
                                        </p:attrNameLst>
                                      </p:cBhvr>
                                      <p:tavLst>
                                        <p:tav tm="0">
                                          <p:val>
                                            <p:strVal val="#ppt_x"/>
                                          </p:val>
                                        </p:tav>
                                        <p:tav tm="100000">
                                          <p:val>
                                            <p:strVal val="#ppt_x"/>
                                          </p:val>
                                        </p:tav>
                                      </p:tavLst>
                                    </p:anim>
                                    <p:anim calcmode="lin" valueType="num">
                                      <p:cBhvr>
                                        <p:cTn id="36" dur="500" fill="hold"/>
                                        <p:tgtEl>
                                          <p:spTgt spid="19"/>
                                        </p:tgtEl>
                                        <p:attrNameLst>
                                          <p:attrName>ppt_y</p:attrName>
                                        </p:attrNameLst>
                                      </p:cBhvr>
                                      <p:tavLst>
                                        <p:tav tm="0">
                                          <p:val>
                                            <p:strVal val="#ppt_y-#ppt_h/2"/>
                                          </p:val>
                                        </p:tav>
                                        <p:tav tm="100000">
                                          <p:val>
                                            <p:strVal val="#ppt_y"/>
                                          </p:val>
                                        </p:tav>
                                      </p:tavLst>
                                    </p:anim>
                                    <p:anim calcmode="lin" valueType="num">
                                      <p:cBhvr>
                                        <p:cTn id="37" dur="500" fill="hold"/>
                                        <p:tgtEl>
                                          <p:spTgt spid="19"/>
                                        </p:tgtEl>
                                        <p:attrNameLst>
                                          <p:attrName>ppt_w</p:attrName>
                                        </p:attrNameLst>
                                      </p:cBhvr>
                                      <p:tavLst>
                                        <p:tav tm="0">
                                          <p:val>
                                            <p:strVal val="#ppt_w"/>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childTnLst>
                                </p:cTn>
                              </p:par>
                            </p:childTnLst>
                          </p:cTn>
                        </p:par>
                        <p:par>
                          <p:cTn id="39" fill="hold">
                            <p:stCondLst>
                              <p:cond delay="3549"/>
                            </p:stCondLst>
                            <p:childTnLst>
                              <p:par>
                                <p:cTn id="40" presetID="10" presetClass="entr" presetSubtype="0"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par>
                          <p:cTn id="43" fill="hold">
                            <p:stCondLst>
                              <p:cond delay="4049"/>
                            </p:stCondLst>
                            <p:childTnLst>
                              <p:par>
                                <p:cTn id="44" presetID="17" presetClass="entr" presetSubtype="1" fill="hold" grpId="0" nodeType="afterEffect">
                                  <p:stCondLst>
                                    <p:cond delay="0"/>
                                  </p:stCondLst>
                                  <p:iterate type="lt">
                                    <p:tmPct val="10000"/>
                                  </p:iterate>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ppt_x</p:attrName>
                                        </p:attrNameLst>
                                      </p:cBhvr>
                                      <p:tavLst>
                                        <p:tav tm="0">
                                          <p:val>
                                            <p:strVal val="#ppt_x"/>
                                          </p:val>
                                        </p:tav>
                                        <p:tav tm="100000">
                                          <p:val>
                                            <p:strVal val="#ppt_x"/>
                                          </p:val>
                                        </p:tav>
                                      </p:tavLst>
                                    </p:anim>
                                    <p:anim calcmode="lin" valueType="num">
                                      <p:cBhvr>
                                        <p:cTn id="47" dur="500" fill="hold"/>
                                        <p:tgtEl>
                                          <p:spTgt spid="21"/>
                                        </p:tgtEl>
                                        <p:attrNameLst>
                                          <p:attrName>ppt_y</p:attrName>
                                        </p:attrNameLst>
                                      </p:cBhvr>
                                      <p:tavLst>
                                        <p:tav tm="0">
                                          <p:val>
                                            <p:strVal val="#ppt_y-#ppt_h/2"/>
                                          </p:val>
                                        </p:tav>
                                        <p:tav tm="100000">
                                          <p:val>
                                            <p:strVal val="#ppt_y"/>
                                          </p:val>
                                        </p:tav>
                                      </p:tavLst>
                                    </p:anim>
                                    <p:anim calcmode="lin" valueType="num">
                                      <p:cBhvr>
                                        <p:cTn id="48" dur="500" fill="hold"/>
                                        <p:tgtEl>
                                          <p:spTgt spid="21"/>
                                        </p:tgtEl>
                                        <p:attrNameLst>
                                          <p:attrName>ppt_w</p:attrName>
                                        </p:attrNameLst>
                                      </p:cBhvr>
                                      <p:tavLst>
                                        <p:tav tm="0">
                                          <p:val>
                                            <p:strVal val="#ppt_w"/>
                                          </p:val>
                                        </p:tav>
                                        <p:tav tm="100000">
                                          <p:val>
                                            <p:strVal val="#ppt_w"/>
                                          </p:val>
                                        </p:tav>
                                      </p:tavLst>
                                    </p:anim>
                                    <p:anim calcmode="lin" valueType="num">
                                      <p:cBhvr>
                                        <p:cTn id="49" dur="500" fill="hold"/>
                                        <p:tgtEl>
                                          <p:spTgt spid="21"/>
                                        </p:tgtEl>
                                        <p:attrNameLst>
                                          <p:attrName>ppt_h</p:attrName>
                                        </p:attrNameLst>
                                      </p:cBhvr>
                                      <p:tavLst>
                                        <p:tav tm="0">
                                          <p:val>
                                            <p:fltVal val="0"/>
                                          </p:val>
                                        </p:tav>
                                        <p:tav tm="100000">
                                          <p:val>
                                            <p:strVal val="#ppt_h"/>
                                          </p:val>
                                        </p:tav>
                                      </p:tavLst>
                                    </p:anim>
                                  </p:childTnLst>
                                </p:cTn>
                              </p:par>
                            </p:childTnLst>
                          </p:cTn>
                        </p:par>
                        <p:par>
                          <p:cTn id="50" fill="hold">
                            <p:stCondLst>
                              <p:cond delay="4949"/>
                            </p:stCondLst>
                            <p:childTnLst>
                              <p:par>
                                <p:cTn id="51" presetID="10" presetClass="entr" presetSubtype="0"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childTnLst>
                                </p:cTn>
                              </p:par>
                            </p:childTnLst>
                          </p:cTn>
                        </p:par>
                        <p:par>
                          <p:cTn id="54" fill="hold">
                            <p:stCondLst>
                              <p:cond delay="5449"/>
                            </p:stCondLst>
                            <p:childTnLst>
                              <p:par>
                                <p:cTn id="55" presetID="17" presetClass="entr" presetSubtype="1" fill="hold" grpId="0" nodeType="afterEffect">
                                  <p:stCondLst>
                                    <p:cond delay="0"/>
                                  </p:stCondLst>
                                  <p:iterate type="lt">
                                    <p:tmPct val="10000"/>
                                  </p:iterate>
                                  <p:childTnLst>
                                    <p:set>
                                      <p:cBhvr>
                                        <p:cTn id="56" dur="1" fill="hold">
                                          <p:stCondLst>
                                            <p:cond delay="0"/>
                                          </p:stCondLst>
                                        </p:cTn>
                                        <p:tgtEl>
                                          <p:spTgt spid="23"/>
                                        </p:tgtEl>
                                        <p:attrNameLst>
                                          <p:attrName>style.visibility</p:attrName>
                                        </p:attrNameLst>
                                      </p:cBhvr>
                                      <p:to>
                                        <p:strVal val="visible"/>
                                      </p:to>
                                    </p:set>
                                    <p:anim calcmode="lin" valueType="num">
                                      <p:cBhvr>
                                        <p:cTn id="57" dur="500" fill="hold"/>
                                        <p:tgtEl>
                                          <p:spTgt spid="23"/>
                                        </p:tgtEl>
                                        <p:attrNameLst>
                                          <p:attrName>ppt_x</p:attrName>
                                        </p:attrNameLst>
                                      </p:cBhvr>
                                      <p:tavLst>
                                        <p:tav tm="0">
                                          <p:val>
                                            <p:strVal val="#ppt_x"/>
                                          </p:val>
                                        </p:tav>
                                        <p:tav tm="100000">
                                          <p:val>
                                            <p:strVal val="#ppt_x"/>
                                          </p:val>
                                        </p:tav>
                                      </p:tavLst>
                                    </p:anim>
                                    <p:anim calcmode="lin" valueType="num">
                                      <p:cBhvr>
                                        <p:cTn id="58" dur="500" fill="hold"/>
                                        <p:tgtEl>
                                          <p:spTgt spid="23"/>
                                        </p:tgtEl>
                                        <p:attrNameLst>
                                          <p:attrName>ppt_y</p:attrName>
                                        </p:attrNameLst>
                                      </p:cBhvr>
                                      <p:tavLst>
                                        <p:tav tm="0">
                                          <p:val>
                                            <p:strVal val="#ppt_y-#ppt_h/2"/>
                                          </p:val>
                                        </p:tav>
                                        <p:tav tm="100000">
                                          <p:val>
                                            <p:strVal val="#ppt_y"/>
                                          </p:val>
                                        </p:tav>
                                      </p:tavLst>
                                    </p:anim>
                                    <p:anim calcmode="lin" valueType="num">
                                      <p:cBhvr>
                                        <p:cTn id="59" dur="500" fill="hold"/>
                                        <p:tgtEl>
                                          <p:spTgt spid="23"/>
                                        </p:tgtEl>
                                        <p:attrNameLst>
                                          <p:attrName>ppt_w</p:attrName>
                                        </p:attrNameLst>
                                      </p:cBhvr>
                                      <p:tavLst>
                                        <p:tav tm="0">
                                          <p:val>
                                            <p:strVal val="#ppt_w"/>
                                          </p:val>
                                        </p:tav>
                                        <p:tav tm="100000">
                                          <p:val>
                                            <p:strVal val="#ppt_w"/>
                                          </p:val>
                                        </p:tav>
                                      </p:tavLst>
                                    </p:anim>
                                    <p:anim calcmode="lin" valueType="num">
                                      <p:cBhvr>
                                        <p:cTn id="60" dur="500" fill="hold"/>
                                        <p:tgtEl>
                                          <p:spTgt spid="23"/>
                                        </p:tgtEl>
                                        <p:attrNameLst>
                                          <p:attrName>ppt_h</p:attrName>
                                        </p:attrNameLst>
                                      </p:cBhvr>
                                      <p:tavLst>
                                        <p:tav tm="0">
                                          <p:val>
                                            <p:fltVal val="0"/>
                                          </p:val>
                                        </p:tav>
                                        <p:tav tm="100000">
                                          <p:val>
                                            <p:strVal val="#ppt_h"/>
                                          </p:val>
                                        </p:tav>
                                      </p:tavLst>
                                    </p:anim>
                                  </p:childTnLst>
                                </p:cTn>
                              </p:par>
                            </p:childTnLst>
                          </p:cTn>
                        </p:par>
                        <p:par>
                          <p:cTn id="61" fill="hold">
                            <p:stCondLst>
                              <p:cond delay="6349"/>
                            </p:stCondLst>
                            <p:childTnLst>
                              <p:par>
                                <p:cTn id="62" presetID="10" presetClass="entr" presetSubtype="0"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500"/>
                                        <p:tgtEl>
                                          <p:spTgt spid="22"/>
                                        </p:tgtEl>
                                      </p:cBhvr>
                                    </p:animEffect>
                                  </p:childTnLst>
                                </p:cTn>
                              </p:par>
                            </p:childTnLst>
                          </p:cTn>
                        </p:par>
                        <p:par>
                          <p:cTn id="65" fill="hold">
                            <p:stCondLst>
                              <p:cond delay="6849"/>
                            </p:stCondLst>
                            <p:childTnLst>
                              <p:par>
                                <p:cTn id="66" presetID="2" presetClass="entr" presetSubtype="4" fill="hold" nodeType="after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fill="hold"/>
                                        <p:tgtEl>
                                          <p:spTgt spid="16"/>
                                        </p:tgtEl>
                                        <p:attrNameLst>
                                          <p:attrName>ppt_x</p:attrName>
                                        </p:attrNameLst>
                                      </p:cBhvr>
                                      <p:tavLst>
                                        <p:tav tm="0">
                                          <p:val>
                                            <p:strVal val="#ppt_x"/>
                                          </p:val>
                                        </p:tav>
                                        <p:tav tm="100000">
                                          <p:val>
                                            <p:strVal val="#ppt_x"/>
                                          </p:val>
                                        </p:tav>
                                      </p:tavLst>
                                    </p:anim>
                                    <p:anim calcmode="lin" valueType="num">
                                      <p:cBhvr additive="base">
                                        <p:cTn id="69" dur="500" fill="hold"/>
                                        <p:tgtEl>
                                          <p:spTgt spid="16"/>
                                        </p:tgtEl>
                                        <p:attrNameLst>
                                          <p:attrName>ppt_y</p:attrName>
                                        </p:attrNameLst>
                                      </p:cBhvr>
                                      <p:tavLst>
                                        <p:tav tm="0">
                                          <p:val>
                                            <p:strVal val="1+#ppt_h/2"/>
                                          </p:val>
                                        </p:tav>
                                        <p:tav tm="100000">
                                          <p:val>
                                            <p:strVal val="#ppt_y"/>
                                          </p:val>
                                        </p:tav>
                                      </p:tavLst>
                                    </p:anim>
                                  </p:childTnLst>
                                </p:cTn>
                              </p:par>
                              <p:par>
                                <p:cTn id="70" presetID="2" presetClass="entr" presetSubtype="4" fill="hold"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fill="hold"/>
                                        <p:tgtEl>
                                          <p:spTgt spid="15"/>
                                        </p:tgtEl>
                                        <p:attrNameLst>
                                          <p:attrName>ppt_x</p:attrName>
                                        </p:attrNameLst>
                                      </p:cBhvr>
                                      <p:tavLst>
                                        <p:tav tm="0">
                                          <p:val>
                                            <p:strVal val="#ppt_x"/>
                                          </p:val>
                                        </p:tav>
                                        <p:tav tm="100000">
                                          <p:val>
                                            <p:strVal val="#ppt_x"/>
                                          </p:val>
                                        </p:tav>
                                      </p:tavLst>
                                    </p:anim>
                                    <p:anim calcmode="lin" valueType="num">
                                      <p:cBhvr additive="base">
                                        <p:cTn id="73" dur="500" fill="hold"/>
                                        <p:tgtEl>
                                          <p:spTgt spid="15"/>
                                        </p:tgtEl>
                                        <p:attrNameLst>
                                          <p:attrName>ppt_y</p:attrName>
                                        </p:attrNameLst>
                                      </p:cBhvr>
                                      <p:tavLst>
                                        <p:tav tm="0">
                                          <p:val>
                                            <p:strVal val="1+#ppt_h/2"/>
                                          </p:val>
                                        </p:tav>
                                        <p:tav tm="100000">
                                          <p:val>
                                            <p:strVal val="#ppt_y"/>
                                          </p:val>
                                        </p:tav>
                                      </p:tavLst>
                                    </p:anim>
                                  </p:childTnLst>
                                </p:cTn>
                              </p:par>
                              <p:par>
                                <p:cTn id="74" presetID="2" presetClass="entr" presetSubtype="4" fill="hold"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additive="base">
                                        <p:cTn id="76" dur="500" fill="hold"/>
                                        <p:tgtEl>
                                          <p:spTgt spid="17"/>
                                        </p:tgtEl>
                                        <p:attrNameLst>
                                          <p:attrName>ppt_x</p:attrName>
                                        </p:attrNameLst>
                                      </p:cBhvr>
                                      <p:tavLst>
                                        <p:tav tm="0">
                                          <p:val>
                                            <p:strVal val="#ppt_x"/>
                                          </p:val>
                                        </p:tav>
                                        <p:tav tm="100000">
                                          <p:val>
                                            <p:strVal val="#ppt_x"/>
                                          </p:val>
                                        </p:tav>
                                      </p:tavLst>
                                    </p:anim>
                                    <p:anim calcmode="lin" valueType="num">
                                      <p:cBhvr additive="base">
                                        <p:cTn id="7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18" grpId="0"/>
      <p:bldP spid="19" grpId="0"/>
      <p:bldP spid="20" grpId="0"/>
      <p:bldP spid="21" grpId="0"/>
      <p:bldP spid="22" grpId="0"/>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工作完成情况</a:t>
            </a:r>
            <a:endParaRPr lang="zh-CN" altLang="en-US" dirty="0"/>
          </a:p>
        </p:txBody>
      </p:sp>
      <p:sp>
        <p:nvSpPr>
          <p:cNvPr id="56" name="Freeform 5"/>
          <p:cNvSpPr/>
          <p:nvPr/>
        </p:nvSpPr>
        <p:spPr bwMode="auto">
          <a:xfrm>
            <a:off x="2608832" y="1059582"/>
            <a:ext cx="1928059" cy="3089672"/>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F5CA40"/>
          </a:solidFill>
          <a:ln w="10" cap="flat">
            <a:noFill/>
            <a:prstDash val="solid"/>
            <a:miter lim="800000"/>
          </a:ln>
        </p:spPr>
        <p:txBody>
          <a:bodyPr vert="horz" wrap="square" lIns="68562" tIns="34281" rIns="68562" bIns="34281" numCol="1" anchor="t" anchorCtr="0" compatLnSpc="1"/>
          <a:lstStyle/>
          <a:p>
            <a:endParaRPr lang="zh-CN" altLang="en-US"/>
          </a:p>
        </p:txBody>
      </p:sp>
      <p:sp>
        <p:nvSpPr>
          <p:cNvPr id="57" name="Freeform 6"/>
          <p:cNvSpPr/>
          <p:nvPr/>
        </p:nvSpPr>
        <p:spPr bwMode="auto">
          <a:xfrm>
            <a:off x="474874" y="1059582"/>
            <a:ext cx="1929250" cy="3089672"/>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solidFill>
            <a:srgbClr val="79A4C7"/>
          </a:solidFill>
          <a:ln w="10" cap="flat">
            <a:noFill/>
            <a:prstDash val="solid"/>
            <a:miter lim="800000"/>
          </a:ln>
        </p:spPr>
        <p:txBody>
          <a:bodyPr vert="horz" wrap="square" lIns="68562" tIns="34281" rIns="68562" bIns="34281" numCol="1" anchor="t" anchorCtr="0" compatLnSpc="1"/>
          <a:lstStyle/>
          <a:p>
            <a:endParaRPr lang="zh-CN" altLang="en-US"/>
          </a:p>
        </p:txBody>
      </p:sp>
      <p:sp>
        <p:nvSpPr>
          <p:cNvPr id="58" name="Freeform 7"/>
          <p:cNvSpPr/>
          <p:nvPr/>
        </p:nvSpPr>
        <p:spPr bwMode="auto">
          <a:xfrm>
            <a:off x="6875556" y="1059582"/>
            <a:ext cx="1928059" cy="3089672"/>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92E2D9"/>
          </a:solidFill>
          <a:ln w="10" cap="flat">
            <a:noFill/>
            <a:prstDash val="solid"/>
            <a:miter lim="800000"/>
          </a:ln>
        </p:spPr>
        <p:txBody>
          <a:bodyPr vert="horz" wrap="square" lIns="68562" tIns="34281" rIns="68562" bIns="34281" numCol="1" anchor="t" anchorCtr="0" compatLnSpc="1"/>
          <a:lstStyle/>
          <a:p>
            <a:endParaRPr lang="zh-CN" altLang="en-US"/>
          </a:p>
        </p:txBody>
      </p:sp>
      <p:sp>
        <p:nvSpPr>
          <p:cNvPr id="59" name="Freeform 8"/>
          <p:cNvSpPr/>
          <p:nvPr/>
        </p:nvSpPr>
        <p:spPr bwMode="auto">
          <a:xfrm>
            <a:off x="4742790" y="1059582"/>
            <a:ext cx="1926869" cy="3089672"/>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F86251"/>
          </a:solidFill>
          <a:ln w="10" cap="flat">
            <a:noFill/>
            <a:prstDash val="solid"/>
            <a:miter lim="800000"/>
          </a:ln>
        </p:spPr>
        <p:txBody>
          <a:bodyPr vert="horz" wrap="square" lIns="68562" tIns="34281" rIns="68562" bIns="34281" numCol="1" anchor="t" anchorCtr="0" compatLnSpc="1"/>
          <a:lstStyle/>
          <a:p>
            <a:endParaRPr lang="zh-CN" altLang="en-US"/>
          </a:p>
        </p:txBody>
      </p:sp>
      <p:grpSp>
        <p:nvGrpSpPr>
          <p:cNvPr id="60" name="组合 59"/>
          <p:cNvGrpSpPr/>
          <p:nvPr/>
        </p:nvGrpSpPr>
        <p:grpSpPr>
          <a:xfrm>
            <a:off x="2280348" y="2266876"/>
            <a:ext cx="473684" cy="477441"/>
            <a:chOff x="3041651" y="3326606"/>
            <a:chExt cx="631825" cy="636588"/>
          </a:xfrm>
        </p:grpSpPr>
        <p:sp>
          <p:nvSpPr>
            <p:cNvPr id="61" name="Oval 9"/>
            <p:cNvSpPr>
              <a:spLocks noChangeArrowheads="1"/>
            </p:cNvSpPr>
            <p:nvPr/>
          </p:nvSpPr>
          <p:spPr bwMode="auto">
            <a:xfrm>
              <a:off x="3041651" y="3326606"/>
              <a:ext cx="631825" cy="636588"/>
            </a:xfrm>
            <a:prstGeom prst="ellipse">
              <a:avLst/>
            </a:prstGeom>
            <a:solidFill>
              <a:srgbClr val="92E2D9"/>
            </a:solidFill>
            <a:ln>
              <a:noFill/>
            </a:ln>
          </p:spPr>
          <p:txBody>
            <a:bodyPr vert="horz" wrap="square" lIns="91440" tIns="45720" rIns="91440" bIns="45720" numCol="1" anchor="t" anchorCtr="0" compatLnSpc="1"/>
            <a:lstStyle/>
            <a:p>
              <a:endParaRPr lang="zh-CN" altLang="en-US"/>
            </a:p>
          </p:txBody>
        </p:sp>
        <p:sp>
          <p:nvSpPr>
            <p:cNvPr id="62"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4" name="组合 63"/>
          <p:cNvGrpSpPr/>
          <p:nvPr/>
        </p:nvGrpSpPr>
        <p:grpSpPr>
          <a:xfrm>
            <a:off x="4398833" y="2266876"/>
            <a:ext cx="474874" cy="477441"/>
            <a:chOff x="5867401" y="3326606"/>
            <a:chExt cx="633413" cy="636588"/>
          </a:xfrm>
        </p:grpSpPr>
        <p:sp>
          <p:nvSpPr>
            <p:cNvPr id="65" name="Oval 12"/>
            <p:cNvSpPr>
              <a:spLocks noChangeArrowheads="1"/>
            </p:cNvSpPr>
            <p:nvPr/>
          </p:nvSpPr>
          <p:spPr bwMode="auto">
            <a:xfrm>
              <a:off x="5867401" y="3326606"/>
              <a:ext cx="633413" cy="636588"/>
            </a:xfrm>
            <a:prstGeom prst="ellipse">
              <a:avLst/>
            </a:prstGeom>
            <a:solidFill>
              <a:srgbClr val="92E2D9"/>
            </a:solidFill>
            <a:ln>
              <a:noFill/>
            </a:ln>
          </p:spPr>
          <p:txBody>
            <a:bodyPr vert="horz" wrap="square" lIns="91440" tIns="45720" rIns="91440" bIns="45720" numCol="1" anchor="t" anchorCtr="0" compatLnSpc="1"/>
            <a:lstStyle/>
            <a:p>
              <a:endParaRPr lang="zh-CN" altLang="en-US"/>
            </a:p>
          </p:txBody>
        </p:sp>
        <p:sp>
          <p:nvSpPr>
            <p:cNvPr id="66" name="Freeform 13"/>
            <p:cNvSpPr/>
            <p:nvPr/>
          </p:nvSpPr>
          <p:spPr bwMode="auto">
            <a:xfrm>
              <a:off x="6205539"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4"/>
            <p:cNvSpPr/>
            <p:nvPr/>
          </p:nvSpPr>
          <p:spPr bwMode="auto">
            <a:xfrm>
              <a:off x="6010276"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1" y="343"/>
                    <a:pt x="85" y="365"/>
                    <a:pt x="59" y="388"/>
                  </a:cubicBezTo>
                  <a:cubicBezTo>
                    <a:pt x="22" y="418"/>
                    <a:pt x="6" y="397"/>
                    <a:pt x="1" y="350"/>
                  </a:cubicBezTo>
                  <a:lnTo>
                    <a:pt x="35" y="321"/>
                  </a:lnTo>
                  <a:lnTo>
                    <a:pt x="115" y="252"/>
                  </a:lnTo>
                  <a:cubicBezTo>
                    <a:pt x="143" y="221"/>
                    <a:pt x="151" y="189"/>
                    <a:pt x="112" y="154"/>
                  </a:cubicBezTo>
                  <a:cubicBezTo>
                    <a:pt x="86" y="132"/>
                    <a:pt x="61"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8" name="组合 67"/>
          <p:cNvGrpSpPr/>
          <p:nvPr/>
        </p:nvGrpSpPr>
        <p:grpSpPr>
          <a:xfrm>
            <a:off x="6543501" y="2266876"/>
            <a:ext cx="474874" cy="477441"/>
            <a:chOff x="8728076" y="3326606"/>
            <a:chExt cx="633413" cy="636588"/>
          </a:xfrm>
        </p:grpSpPr>
        <p:sp>
          <p:nvSpPr>
            <p:cNvPr id="69" name="Oval 15"/>
            <p:cNvSpPr>
              <a:spLocks noChangeArrowheads="1"/>
            </p:cNvSpPr>
            <p:nvPr/>
          </p:nvSpPr>
          <p:spPr bwMode="auto">
            <a:xfrm>
              <a:off x="8728076" y="3326606"/>
              <a:ext cx="633413" cy="636588"/>
            </a:xfrm>
            <a:prstGeom prst="ellipse">
              <a:avLst/>
            </a:prstGeom>
            <a:solidFill>
              <a:srgbClr val="F5CA40"/>
            </a:solidFill>
            <a:ln>
              <a:noFill/>
            </a:ln>
          </p:spPr>
          <p:txBody>
            <a:bodyPr vert="horz" wrap="square" lIns="91440" tIns="45720" rIns="91440" bIns="45720" numCol="1" anchor="t" anchorCtr="0" compatLnSpc="1"/>
            <a:lstStyle/>
            <a:p>
              <a:endParaRPr lang="zh-CN" altLang="en-US"/>
            </a:p>
          </p:txBody>
        </p:sp>
        <p:sp>
          <p:nvSpPr>
            <p:cNvPr id="70" name="Freeform 16"/>
            <p:cNvSpPr/>
            <p:nvPr/>
          </p:nvSpPr>
          <p:spPr bwMode="auto">
            <a:xfrm>
              <a:off x="9066214"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6 w 252"/>
                <a:gd name="T19" fmla="*/ 19 h 418"/>
                <a:gd name="T20" fmla="*/ 136 w 252"/>
                <a:gd name="T21" fmla="*/ 88 h 418"/>
                <a:gd name="T22" fmla="*/ 213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4" y="321"/>
                  </a:lnTo>
                  <a:lnTo>
                    <a:pt x="115" y="252"/>
                  </a:lnTo>
                  <a:cubicBezTo>
                    <a:pt x="143" y="221"/>
                    <a:pt x="150" y="189"/>
                    <a:pt x="112" y="154"/>
                  </a:cubicBezTo>
                  <a:cubicBezTo>
                    <a:pt x="86" y="132"/>
                    <a:pt x="60" y="110"/>
                    <a:pt x="34" y="88"/>
                  </a:cubicBezTo>
                  <a:lnTo>
                    <a:pt x="0" y="58"/>
                  </a:lnTo>
                  <a:cubicBezTo>
                    <a:pt x="4" y="4"/>
                    <a:pt x="25" y="0"/>
                    <a:pt x="56" y="19"/>
                  </a:cubicBezTo>
                  <a:lnTo>
                    <a:pt x="136" y="88"/>
                  </a:lnTo>
                  <a:cubicBezTo>
                    <a:pt x="162" y="110"/>
                    <a:pt x="188" y="132"/>
                    <a:pt x="213"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7"/>
            <p:cNvSpPr/>
            <p:nvPr/>
          </p:nvSpPr>
          <p:spPr bwMode="auto">
            <a:xfrm>
              <a:off x="8870951"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5" y="365"/>
                    <a:pt x="59" y="388"/>
                  </a:cubicBezTo>
                  <a:cubicBezTo>
                    <a:pt x="21" y="418"/>
                    <a:pt x="6" y="397"/>
                    <a:pt x="1" y="350"/>
                  </a:cubicBezTo>
                  <a:lnTo>
                    <a:pt x="35" y="321"/>
                  </a:lnTo>
                  <a:lnTo>
                    <a:pt x="115" y="252"/>
                  </a:lnTo>
                  <a:cubicBezTo>
                    <a:pt x="143" y="221"/>
                    <a:pt x="151"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2" name="组合 71"/>
          <p:cNvGrpSpPr/>
          <p:nvPr/>
        </p:nvGrpSpPr>
        <p:grpSpPr>
          <a:xfrm>
            <a:off x="1090188" y="1226270"/>
            <a:ext cx="697434" cy="703660"/>
            <a:chOff x="1454151" y="1939131"/>
            <a:chExt cx="930275" cy="938213"/>
          </a:xfrm>
          <a:solidFill>
            <a:schemeClr val="bg1"/>
          </a:solidFill>
        </p:grpSpPr>
        <p:sp>
          <p:nvSpPr>
            <p:cNvPr id="73" name="Oval 18"/>
            <p:cNvSpPr>
              <a:spLocks noChangeArrowheads="1"/>
            </p:cNvSpPr>
            <p:nvPr/>
          </p:nvSpPr>
          <p:spPr bwMode="auto">
            <a:xfrm>
              <a:off x="1454151" y="1939131"/>
              <a:ext cx="930275" cy="938213"/>
            </a:xfrm>
            <a:prstGeom prst="ellipse">
              <a:avLst/>
            </a:prstGeom>
            <a:grpFill/>
            <a:ln>
              <a:noFill/>
            </a:ln>
          </p:spPr>
          <p:txBody>
            <a:bodyPr vert="horz" wrap="square" lIns="91440" tIns="45720" rIns="91440" bIns="45720" numCol="1" anchor="t" anchorCtr="0" compatLnSpc="1"/>
            <a:lstStyle/>
            <a:p>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4" name="TextBox 73"/>
            <p:cNvSpPr txBox="1"/>
            <p:nvPr/>
          </p:nvSpPr>
          <p:spPr>
            <a:xfrm>
              <a:off x="1586504" y="2115850"/>
              <a:ext cx="750926" cy="615553"/>
            </a:xfrm>
            <a:prstGeom prst="rect">
              <a:avLst/>
            </a:prstGeom>
            <a:noFill/>
          </p:spPr>
          <p:txBody>
            <a:bodyPr wrap="none" rtlCol="0">
              <a:spAutoFit/>
            </a:bodyPr>
            <a:lstStyle/>
            <a:p>
              <a:r>
                <a:rPr lang="en-US" altLang="zh-CN" sz="2400" b="1" dirty="0">
                  <a:solidFill>
                    <a:schemeClr val="tx1">
                      <a:lumMod val="65000"/>
                      <a:lumOff val="35000"/>
                    </a:schemeClr>
                  </a:solidFill>
                  <a:latin typeface="微软雅黑" panose="020B0503020204020204" pitchFamily="34" charset="-122"/>
                  <a:ea typeface="微软雅黑" panose="020B0503020204020204" pitchFamily="34" charset="-122"/>
                </a:rPr>
                <a:t>01</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75" name="矩形 74"/>
          <p:cNvSpPr/>
          <p:nvPr/>
        </p:nvSpPr>
        <p:spPr>
          <a:xfrm>
            <a:off x="646706" y="1961305"/>
            <a:ext cx="1566937" cy="1546559"/>
          </a:xfrm>
          <a:prstGeom prst="rect">
            <a:avLst/>
          </a:prstGeom>
          <a:noFill/>
          <a:ln>
            <a:noFill/>
          </a:ln>
        </p:spPr>
        <p:txBody>
          <a:bodyPr wrap="square" lIns="68562" tIns="34281" rIns="68562" bIns="34281">
            <a:spAutoFit/>
          </a:bodyPr>
          <a:lstStyle/>
          <a:p>
            <a:pPr algn="just"/>
            <a:r>
              <a:rPr lang="zh-CN" altLang="en-US" sz="1600" dirty="0" smtClean="0">
                <a:solidFill>
                  <a:schemeClr val="bg1"/>
                </a:solidFill>
                <a:latin typeface="微软雅黑" panose="020B0503020204020204" pitchFamily="34" charset="-122"/>
                <a:ea typeface="微软雅黑" panose="020B0503020204020204" pitchFamily="34" charset="-122"/>
              </a:rPr>
              <a:t>请在这里输入您的</a:t>
            </a:r>
            <a:r>
              <a:rPr lang="zh-CN" altLang="en-US" sz="1600" dirty="0">
                <a:solidFill>
                  <a:schemeClr val="bg1"/>
                </a:solidFill>
                <a:latin typeface="微软雅黑" panose="020B0503020204020204" pitchFamily="34" charset="-122"/>
                <a:ea typeface="微软雅黑" panose="020B0503020204020204" pitchFamily="34" charset="-122"/>
              </a:rPr>
              <a:t>文字；请在这里输入您的文字</a:t>
            </a:r>
            <a:r>
              <a:rPr lang="zh-CN" altLang="en-US" sz="1600" dirty="0" smtClean="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请在这里输入您的文字</a:t>
            </a:r>
            <a:r>
              <a:rPr lang="zh-CN" altLang="en-US" sz="1600" dirty="0" smtClean="0">
                <a:solidFill>
                  <a:schemeClr val="bg1"/>
                </a:solidFill>
                <a:latin typeface="微软雅黑" panose="020B0503020204020204" pitchFamily="34" charset="-122"/>
                <a:ea typeface="微软雅黑" panose="020B0503020204020204" pitchFamily="34" charset="-122"/>
              </a:rPr>
              <a:t>；请</a:t>
            </a:r>
            <a:r>
              <a:rPr lang="zh-CN" altLang="en-US" sz="1600" dirty="0">
                <a:solidFill>
                  <a:schemeClr val="bg1"/>
                </a:solidFill>
                <a:latin typeface="微软雅黑" panose="020B0503020204020204" pitchFamily="34" charset="-122"/>
                <a:ea typeface="微软雅黑" panose="020B0503020204020204" pitchFamily="34" charset="-122"/>
              </a:rPr>
              <a:t>在这里输入您的</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76" name="矩形 75"/>
          <p:cNvSpPr/>
          <p:nvPr/>
        </p:nvSpPr>
        <p:spPr>
          <a:xfrm>
            <a:off x="2774925" y="1961305"/>
            <a:ext cx="1566937" cy="1546559"/>
          </a:xfrm>
          <a:prstGeom prst="rect">
            <a:avLst/>
          </a:prstGeom>
          <a:noFill/>
          <a:ln>
            <a:noFill/>
          </a:ln>
        </p:spPr>
        <p:txBody>
          <a:bodyPr wrap="square" lIns="68562" tIns="34281" rIns="68562" bIns="34281">
            <a:spAutoFit/>
          </a:bodyPr>
          <a:lstStyle/>
          <a:p>
            <a:pPr algn="just"/>
            <a:r>
              <a:rPr lang="zh-CN" altLang="en-US" sz="1600" dirty="0">
                <a:solidFill>
                  <a:schemeClr val="bg1"/>
                </a:solidFill>
                <a:latin typeface="微软雅黑" panose="020B0503020204020204" pitchFamily="34" charset="-122"/>
                <a:ea typeface="微软雅黑" panose="020B0503020204020204" pitchFamily="34" charset="-122"/>
              </a:rPr>
              <a:t>请在这里输入您的文字；请在这里输入您的文字；请在这里输入您的文字；请在这里输入您的文字。</a:t>
            </a:r>
          </a:p>
        </p:txBody>
      </p:sp>
      <p:sp>
        <p:nvSpPr>
          <p:cNvPr id="77" name="矩形 76"/>
          <p:cNvSpPr/>
          <p:nvPr/>
        </p:nvSpPr>
        <p:spPr>
          <a:xfrm>
            <a:off x="4933569" y="1961305"/>
            <a:ext cx="1587765" cy="1546559"/>
          </a:xfrm>
          <a:prstGeom prst="rect">
            <a:avLst/>
          </a:prstGeom>
          <a:noFill/>
          <a:ln>
            <a:noFill/>
          </a:ln>
        </p:spPr>
        <p:txBody>
          <a:bodyPr wrap="square" lIns="68562" tIns="34281" rIns="68562" bIns="34281">
            <a:spAutoFit/>
          </a:bodyPr>
          <a:lstStyle/>
          <a:p>
            <a:pPr algn="just"/>
            <a:r>
              <a:rPr lang="zh-CN" altLang="en-US" sz="1600" dirty="0">
                <a:solidFill>
                  <a:schemeClr val="bg1"/>
                </a:solidFill>
                <a:latin typeface="微软雅黑" panose="020B0503020204020204" pitchFamily="34" charset="-122"/>
                <a:ea typeface="微软雅黑" panose="020B0503020204020204" pitchFamily="34" charset="-122"/>
              </a:rPr>
              <a:t>请在这里输入您的文字；请在这里输入您的文字；请在这里输入您的文字；请在这里输入您的文字。</a:t>
            </a:r>
          </a:p>
        </p:txBody>
      </p:sp>
      <p:sp>
        <p:nvSpPr>
          <p:cNvPr id="78" name="矩形 77"/>
          <p:cNvSpPr/>
          <p:nvPr/>
        </p:nvSpPr>
        <p:spPr>
          <a:xfrm>
            <a:off x="7113218" y="1961305"/>
            <a:ext cx="1566937" cy="1546559"/>
          </a:xfrm>
          <a:prstGeom prst="rect">
            <a:avLst/>
          </a:prstGeom>
          <a:noFill/>
          <a:ln>
            <a:noFill/>
          </a:ln>
        </p:spPr>
        <p:txBody>
          <a:bodyPr wrap="square" lIns="68562" tIns="34281" rIns="68562" bIns="34281">
            <a:spAutoFit/>
          </a:bodyPr>
          <a:lstStyle/>
          <a:p>
            <a:pPr algn="just"/>
            <a:r>
              <a:rPr lang="zh-CN" altLang="en-US" sz="1600" dirty="0">
                <a:solidFill>
                  <a:schemeClr val="bg1"/>
                </a:solidFill>
                <a:latin typeface="微软雅黑" panose="020B0503020204020204" pitchFamily="34" charset="-122"/>
                <a:ea typeface="微软雅黑" panose="020B0503020204020204" pitchFamily="34" charset="-122"/>
              </a:rPr>
              <a:t>请在这里输入您的文字；请在这里输入您的文字；请在这里输入您的文字；请在这里输入您的文字。</a:t>
            </a:r>
          </a:p>
        </p:txBody>
      </p:sp>
      <p:grpSp>
        <p:nvGrpSpPr>
          <p:cNvPr id="79" name="组合 78"/>
          <p:cNvGrpSpPr/>
          <p:nvPr/>
        </p:nvGrpSpPr>
        <p:grpSpPr>
          <a:xfrm>
            <a:off x="3224144" y="1226270"/>
            <a:ext cx="697434" cy="703660"/>
            <a:chOff x="4300538" y="1939131"/>
            <a:chExt cx="930275" cy="938213"/>
          </a:xfrm>
          <a:solidFill>
            <a:schemeClr val="bg1"/>
          </a:solidFill>
        </p:grpSpPr>
        <p:sp>
          <p:nvSpPr>
            <p:cNvPr id="80" name="Oval 19"/>
            <p:cNvSpPr>
              <a:spLocks noChangeArrowheads="1"/>
            </p:cNvSpPr>
            <p:nvPr/>
          </p:nvSpPr>
          <p:spPr bwMode="auto">
            <a:xfrm>
              <a:off x="4300538" y="1939131"/>
              <a:ext cx="930275" cy="938213"/>
            </a:xfrm>
            <a:prstGeom prst="ellipse">
              <a:avLst/>
            </a:prstGeom>
            <a:grpFill/>
            <a:ln>
              <a:noFill/>
            </a:ln>
          </p:spPr>
          <p:txBody>
            <a:bodyPr vert="horz" wrap="square" lIns="91440" tIns="45720" rIns="91440" bIns="45720" numCol="1" anchor="t" anchorCtr="0" compatLnSpc="1"/>
            <a:lstStyle/>
            <a:p>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1" name="TextBox 80"/>
            <p:cNvSpPr txBox="1"/>
            <p:nvPr/>
          </p:nvSpPr>
          <p:spPr>
            <a:xfrm>
              <a:off x="4425239" y="2115850"/>
              <a:ext cx="750926" cy="615553"/>
            </a:xfrm>
            <a:prstGeom prst="rect">
              <a:avLst/>
            </a:prstGeom>
            <a:noFill/>
          </p:spPr>
          <p:txBody>
            <a:bodyPr wrap="none" rtlCol="0">
              <a:spAutoFit/>
            </a:bodyPr>
            <a:lstStyle/>
            <a:p>
              <a:r>
                <a:rPr lang="en-US" altLang="zh-CN" sz="2400" b="1" dirty="0">
                  <a:solidFill>
                    <a:schemeClr val="tx1">
                      <a:lumMod val="65000"/>
                      <a:lumOff val="35000"/>
                    </a:schemeClr>
                  </a:solidFill>
                  <a:latin typeface="微软雅黑" panose="020B0503020204020204" pitchFamily="34" charset="-122"/>
                  <a:ea typeface="微软雅黑" panose="020B0503020204020204" pitchFamily="34" charset="-122"/>
                </a:rPr>
                <a:t>02</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82" name="组合 81"/>
          <p:cNvGrpSpPr/>
          <p:nvPr/>
        </p:nvGrpSpPr>
        <p:grpSpPr>
          <a:xfrm>
            <a:off x="5356912" y="1226270"/>
            <a:ext cx="698624" cy="703660"/>
            <a:chOff x="7145339" y="1939131"/>
            <a:chExt cx="931863" cy="938213"/>
          </a:xfrm>
          <a:solidFill>
            <a:schemeClr val="bg1"/>
          </a:solidFill>
        </p:grpSpPr>
        <p:sp>
          <p:nvSpPr>
            <p:cNvPr id="83" name="Oval 20"/>
            <p:cNvSpPr>
              <a:spLocks noChangeArrowheads="1"/>
            </p:cNvSpPr>
            <p:nvPr/>
          </p:nvSpPr>
          <p:spPr bwMode="auto">
            <a:xfrm>
              <a:off x="7145339" y="1939131"/>
              <a:ext cx="931863" cy="938213"/>
            </a:xfrm>
            <a:prstGeom prst="ellipse">
              <a:avLst/>
            </a:prstGeom>
            <a:grpFill/>
            <a:ln>
              <a:noFill/>
            </a:ln>
          </p:spPr>
          <p:txBody>
            <a:bodyPr vert="horz" wrap="square" lIns="91440" tIns="45720" rIns="91440" bIns="45720" numCol="1" anchor="t" anchorCtr="0" compatLnSpc="1"/>
            <a:lstStyle/>
            <a:p>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4" name="TextBox 83"/>
            <p:cNvSpPr txBox="1"/>
            <p:nvPr/>
          </p:nvSpPr>
          <p:spPr>
            <a:xfrm>
              <a:off x="7263972" y="2115850"/>
              <a:ext cx="750927" cy="615553"/>
            </a:xfrm>
            <a:prstGeom prst="rect">
              <a:avLst/>
            </a:prstGeom>
            <a:noFill/>
          </p:spPr>
          <p:txBody>
            <a:bodyPr wrap="none" rtlCol="0">
              <a:spAutoFit/>
            </a:bodyPr>
            <a:lstStyle/>
            <a:p>
              <a:r>
                <a:rPr lang="en-US" altLang="zh-CN" sz="2400" b="1" dirty="0">
                  <a:solidFill>
                    <a:schemeClr val="tx1">
                      <a:lumMod val="65000"/>
                      <a:lumOff val="35000"/>
                    </a:schemeClr>
                  </a:solidFill>
                  <a:latin typeface="微软雅黑" panose="020B0503020204020204" pitchFamily="34" charset="-122"/>
                  <a:ea typeface="微软雅黑" panose="020B0503020204020204" pitchFamily="34" charset="-122"/>
                </a:rPr>
                <a:t>03</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85" name="组合 84"/>
          <p:cNvGrpSpPr/>
          <p:nvPr/>
        </p:nvGrpSpPr>
        <p:grpSpPr>
          <a:xfrm>
            <a:off x="7490869" y="1226270"/>
            <a:ext cx="698624" cy="703660"/>
            <a:chOff x="9991726" y="1939131"/>
            <a:chExt cx="931863" cy="938213"/>
          </a:xfrm>
          <a:solidFill>
            <a:schemeClr val="bg1"/>
          </a:solidFill>
        </p:grpSpPr>
        <p:sp>
          <p:nvSpPr>
            <p:cNvPr id="86" name="Oval 21"/>
            <p:cNvSpPr>
              <a:spLocks noChangeArrowheads="1"/>
            </p:cNvSpPr>
            <p:nvPr/>
          </p:nvSpPr>
          <p:spPr bwMode="auto">
            <a:xfrm>
              <a:off x="9991726" y="1939131"/>
              <a:ext cx="931863" cy="938213"/>
            </a:xfrm>
            <a:prstGeom prst="ellipse">
              <a:avLst/>
            </a:prstGeom>
            <a:grpFill/>
            <a:ln>
              <a:noFill/>
            </a:ln>
          </p:spPr>
          <p:txBody>
            <a:bodyPr vert="horz" wrap="square" lIns="91440" tIns="45720" rIns="91440" bIns="45720" numCol="1" anchor="t" anchorCtr="0" compatLnSpc="1"/>
            <a:lstStyle/>
            <a:p>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7" name="TextBox 86"/>
            <p:cNvSpPr txBox="1"/>
            <p:nvPr/>
          </p:nvSpPr>
          <p:spPr>
            <a:xfrm>
              <a:off x="10130001" y="2115850"/>
              <a:ext cx="750927" cy="615553"/>
            </a:xfrm>
            <a:prstGeom prst="rect">
              <a:avLst/>
            </a:prstGeom>
            <a:noFill/>
          </p:spPr>
          <p:txBody>
            <a:bodyPr wrap="none" rtlCol="0">
              <a:spAutoFit/>
            </a:bodyPr>
            <a:lstStyle/>
            <a:p>
              <a:r>
                <a:rPr lang="en-US" altLang="zh-CN" sz="2400" b="1" dirty="0">
                  <a:solidFill>
                    <a:schemeClr val="tx1">
                      <a:lumMod val="65000"/>
                      <a:lumOff val="35000"/>
                    </a:schemeClr>
                  </a:solidFill>
                  <a:latin typeface="微软雅黑" panose="020B0503020204020204" pitchFamily="34" charset="-122"/>
                  <a:ea typeface="微软雅黑" panose="020B0503020204020204" pitchFamily="34" charset="-122"/>
                </a:rPr>
                <a:t>04</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anim calcmode="lin" valueType="num">
                                          <p:cBhvr>
                                            <p:cTn id="8" dur="500" fill="hold"/>
                                            <p:tgtEl>
                                              <p:spTgt spid="57"/>
                                            </p:tgtEl>
                                            <p:attrNameLst>
                                              <p:attrName>ppt_x</p:attrName>
                                            </p:attrNameLst>
                                          </p:cBhvr>
                                          <p:tavLst>
                                            <p:tav tm="0">
                                              <p:val>
                                                <p:strVal val="#ppt_x"/>
                                              </p:val>
                                            </p:tav>
                                            <p:tav tm="100000">
                                              <p:val>
                                                <p:strVal val="#ppt_x"/>
                                              </p:val>
                                            </p:tav>
                                          </p:tavLst>
                                        </p:anim>
                                        <p:anim calcmode="lin" valueType="num">
                                          <p:cBhvr>
                                            <p:cTn id="9" dur="500" fill="hold"/>
                                            <p:tgtEl>
                                              <p:spTgt spid="5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500"/>
                                            <p:tgtEl>
                                              <p:spTgt spid="56"/>
                                            </p:tgtEl>
                                          </p:cBhvr>
                                        </p:animEffect>
                                        <p:anim calcmode="lin" valueType="num">
                                          <p:cBhvr>
                                            <p:cTn id="13" dur="500" fill="hold"/>
                                            <p:tgtEl>
                                              <p:spTgt spid="56"/>
                                            </p:tgtEl>
                                            <p:attrNameLst>
                                              <p:attrName>ppt_x</p:attrName>
                                            </p:attrNameLst>
                                          </p:cBhvr>
                                          <p:tavLst>
                                            <p:tav tm="0">
                                              <p:val>
                                                <p:strVal val="#ppt_x"/>
                                              </p:val>
                                            </p:tav>
                                            <p:tav tm="100000">
                                              <p:val>
                                                <p:strVal val="#ppt_x"/>
                                              </p:val>
                                            </p:tav>
                                          </p:tavLst>
                                        </p:anim>
                                        <p:anim calcmode="lin" valueType="num">
                                          <p:cBhvr>
                                            <p:cTn id="14" dur="500" fill="hold"/>
                                            <p:tgtEl>
                                              <p:spTgt spid="5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400"/>
                                      </p:stCondLst>
                                      <p:childTnLst>
                                        <p:set>
                                          <p:cBhvr>
                                            <p:cTn id="16" dur="1" fill="hold">
                                              <p:stCondLst>
                                                <p:cond delay="0"/>
                                              </p:stCondLst>
                                            </p:cTn>
                                            <p:tgtEl>
                                              <p:spTgt spid="59"/>
                                            </p:tgtEl>
                                            <p:attrNameLst>
                                              <p:attrName>style.visibility</p:attrName>
                                            </p:attrNameLst>
                                          </p:cBhvr>
                                          <p:to>
                                            <p:strVal val="visible"/>
                                          </p:to>
                                        </p:set>
                                        <p:animEffect transition="in" filter="fade">
                                          <p:cBhvr>
                                            <p:cTn id="17" dur="500"/>
                                            <p:tgtEl>
                                              <p:spTgt spid="59"/>
                                            </p:tgtEl>
                                          </p:cBhvr>
                                        </p:animEffect>
                                        <p:anim calcmode="lin" valueType="num">
                                          <p:cBhvr>
                                            <p:cTn id="18" dur="500" fill="hold"/>
                                            <p:tgtEl>
                                              <p:spTgt spid="59"/>
                                            </p:tgtEl>
                                            <p:attrNameLst>
                                              <p:attrName>ppt_x</p:attrName>
                                            </p:attrNameLst>
                                          </p:cBhvr>
                                          <p:tavLst>
                                            <p:tav tm="0">
                                              <p:val>
                                                <p:strVal val="#ppt_x"/>
                                              </p:val>
                                            </p:tav>
                                            <p:tav tm="100000">
                                              <p:val>
                                                <p:strVal val="#ppt_x"/>
                                              </p:val>
                                            </p:tav>
                                          </p:tavLst>
                                        </p:anim>
                                        <p:anim calcmode="lin" valueType="num">
                                          <p:cBhvr>
                                            <p:cTn id="19" dur="500" fill="hold"/>
                                            <p:tgtEl>
                                              <p:spTgt spid="59"/>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60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500"/>
                                            <p:tgtEl>
                                              <p:spTgt spid="58"/>
                                            </p:tgtEl>
                                          </p:cBhvr>
                                        </p:animEffect>
                                        <p:anim calcmode="lin" valueType="num">
                                          <p:cBhvr>
                                            <p:cTn id="23" dur="500" fill="hold"/>
                                            <p:tgtEl>
                                              <p:spTgt spid="58"/>
                                            </p:tgtEl>
                                            <p:attrNameLst>
                                              <p:attrName>ppt_x</p:attrName>
                                            </p:attrNameLst>
                                          </p:cBhvr>
                                          <p:tavLst>
                                            <p:tav tm="0">
                                              <p:val>
                                                <p:strVal val="#ppt_x"/>
                                              </p:val>
                                            </p:tav>
                                            <p:tav tm="100000">
                                              <p:val>
                                                <p:strVal val="#ppt_x"/>
                                              </p:val>
                                            </p:tav>
                                          </p:tavLst>
                                        </p:anim>
                                        <p:anim calcmode="lin" valueType="num">
                                          <p:cBhvr>
                                            <p:cTn id="24" dur="500" fill="hold"/>
                                            <p:tgtEl>
                                              <p:spTgt spid="58"/>
                                            </p:tgtEl>
                                            <p:attrNameLst>
                                              <p:attrName>ppt_y</p:attrName>
                                            </p:attrNameLst>
                                          </p:cBhvr>
                                          <p:tavLst>
                                            <p:tav tm="0">
                                              <p:val>
                                                <p:strVal val="#ppt_y-.1"/>
                                              </p:val>
                                            </p:tav>
                                            <p:tav tm="100000">
                                              <p:val>
                                                <p:strVal val="#ppt_y"/>
                                              </p:val>
                                            </p:tav>
                                          </p:tavLst>
                                        </p:anim>
                                      </p:childTnLst>
                                    </p:cTn>
                                  </p:par>
                                </p:childTnLst>
                              </p:cTn>
                            </p:par>
                            <p:par>
                              <p:cTn id="25" fill="hold">
                                <p:stCondLst>
                                  <p:cond delay="500"/>
                                </p:stCondLst>
                                <p:childTnLst>
                                  <p:par>
                                    <p:cTn id="26" presetID="53" presetClass="entr" presetSubtype="16" fill="hold" nodeType="afterEffect">
                                      <p:stCondLst>
                                        <p:cond delay="0"/>
                                      </p:stCondLst>
                                      <p:childTnLst>
                                        <p:set>
                                          <p:cBhvr>
                                            <p:cTn id="27" dur="1" fill="hold">
                                              <p:stCondLst>
                                                <p:cond delay="0"/>
                                              </p:stCondLst>
                                            </p:cTn>
                                            <p:tgtEl>
                                              <p:spTgt spid="72"/>
                                            </p:tgtEl>
                                            <p:attrNameLst>
                                              <p:attrName>style.visibility</p:attrName>
                                            </p:attrNameLst>
                                          </p:cBhvr>
                                          <p:to>
                                            <p:strVal val="visible"/>
                                          </p:to>
                                        </p:set>
                                        <p:anim calcmode="lin" valueType="num">
                                          <p:cBhvr>
                                            <p:cTn id="28" dur="300" fill="hold"/>
                                            <p:tgtEl>
                                              <p:spTgt spid="72"/>
                                            </p:tgtEl>
                                            <p:attrNameLst>
                                              <p:attrName>ppt_w</p:attrName>
                                            </p:attrNameLst>
                                          </p:cBhvr>
                                          <p:tavLst>
                                            <p:tav tm="0">
                                              <p:val>
                                                <p:fltVal val="0"/>
                                              </p:val>
                                            </p:tav>
                                            <p:tav tm="100000">
                                              <p:val>
                                                <p:strVal val="#ppt_w"/>
                                              </p:val>
                                            </p:tav>
                                          </p:tavLst>
                                        </p:anim>
                                        <p:anim calcmode="lin" valueType="num">
                                          <p:cBhvr>
                                            <p:cTn id="29" dur="300" fill="hold"/>
                                            <p:tgtEl>
                                              <p:spTgt spid="72"/>
                                            </p:tgtEl>
                                            <p:attrNameLst>
                                              <p:attrName>ppt_h</p:attrName>
                                            </p:attrNameLst>
                                          </p:cBhvr>
                                          <p:tavLst>
                                            <p:tav tm="0">
                                              <p:val>
                                                <p:fltVal val="0"/>
                                              </p:val>
                                            </p:tav>
                                            <p:tav tm="100000">
                                              <p:val>
                                                <p:strVal val="#ppt_h"/>
                                              </p:val>
                                            </p:tav>
                                          </p:tavLst>
                                        </p:anim>
                                        <p:animEffect transition="in" filter="fade">
                                          <p:cBhvr>
                                            <p:cTn id="30" dur="300"/>
                                            <p:tgtEl>
                                              <p:spTgt spid="72"/>
                                            </p:tgtEl>
                                          </p:cBhvr>
                                        </p:animEffect>
                                      </p:childTnLst>
                                    </p:cTn>
                                  </p:par>
                                </p:childTnLst>
                              </p:cTn>
                            </p:par>
                            <p:par>
                              <p:cTn id="31" fill="hold">
                                <p:stCondLst>
                                  <p:cond delay="1000"/>
                                </p:stCondLst>
                                <p:childTnLst>
                                  <p:par>
                                    <p:cTn id="32" presetID="22" presetClass="entr" presetSubtype="1" fill="hold" grpId="0" nodeType="afterEffect">
                                      <p:stCondLst>
                                        <p:cond delay="0"/>
                                      </p:stCondLst>
                                      <p:childTnLst>
                                        <p:set>
                                          <p:cBhvr>
                                            <p:cTn id="33" dur="1" fill="hold">
                                              <p:stCondLst>
                                                <p:cond delay="0"/>
                                              </p:stCondLst>
                                            </p:cTn>
                                            <p:tgtEl>
                                              <p:spTgt spid="75"/>
                                            </p:tgtEl>
                                            <p:attrNameLst>
                                              <p:attrName>style.visibility</p:attrName>
                                            </p:attrNameLst>
                                          </p:cBhvr>
                                          <p:to>
                                            <p:strVal val="visible"/>
                                          </p:to>
                                        </p:set>
                                        <p:animEffect transition="in" filter="wipe(up)">
                                          <p:cBhvr>
                                            <p:cTn id="34" dur="500"/>
                                            <p:tgtEl>
                                              <p:spTgt spid="75"/>
                                            </p:tgtEl>
                                          </p:cBhvr>
                                        </p:animEffect>
                                      </p:childTnLst>
                                    </p:cTn>
                                  </p:par>
                                </p:childTnLst>
                              </p:cTn>
                            </p:par>
                            <p:par>
                              <p:cTn id="35" fill="hold">
                                <p:stCondLst>
                                  <p:cond delay="1500"/>
                                </p:stCondLst>
                                <p:childTnLst>
                                  <p:par>
                                    <p:cTn id="36" presetID="2" presetClass="entr" presetSubtype="8" fill="hold" nodeType="afterEffect" p14:presetBounceEnd="40000">
                                      <p:stCondLst>
                                        <p:cond delay="0"/>
                                      </p:stCondLst>
                                      <p:childTnLst>
                                        <p:set>
                                          <p:cBhvr>
                                            <p:cTn id="37" dur="1" fill="hold">
                                              <p:stCondLst>
                                                <p:cond delay="0"/>
                                              </p:stCondLst>
                                            </p:cTn>
                                            <p:tgtEl>
                                              <p:spTgt spid="60"/>
                                            </p:tgtEl>
                                            <p:attrNameLst>
                                              <p:attrName>style.visibility</p:attrName>
                                            </p:attrNameLst>
                                          </p:cBhvr>
                                          <p:to>
                                            <p:strVal val="visible"/>
                                          </p:to>
                                        </p:set>
                                        <p:anim calcmode="lin" valueType="num" p14:bounceEnd="40000">
                                          <p:cBhvr additive="base">
                                            <p:cTn id="38" dur="500" fill="hold"/>
                                            <p:tgtEl>
                                              <p:spTgt spid="60"/>
                                            </p:tgtEl>
                                            <p:attrNameLst>
                                              <p:attrName>ppt_x</p:attrName>
                                            </p:attrNameLst>
                                          </p:cBhvr>
                                          <p:tavLst>
                                            <p:tav tm="0">
                                              <p:val>
                                                <p:strVal val="0-#ppt_w/2"/>
                                              </p:val>
                                            </p:tav>
                                            <p:tav tm="100000">
                                              <p:val>
                                                <p:strVal val="#ppt_x"/>
                                              </p:val>
                                            </p:tav>
                                          </p:tavLst>
                                        </p:anim>
                                        <p:anim calcmode="lin" valueType="num" p14:bounceEnd="40000">
                                          <p:cBhvr additive="base">
                                            <p:cTn id="39" dur="500" fill="hold"/>
                                            <p:tgtEl>
                                              <p:spTgt spid="60"/>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53" presetClass="entr" presetSubtype="16" fill="hold" nodeType="afterEffect">
                                      <p:stCondLst>
                                        <p:cond delay="0"/>
                                      </p:stCondLst>
                                      <p:childTnLst>
                                        <p:set>
                                          <p:cBhvr>
                                            <p:cTn id="42" dur="1" fill="hold">
                                              <p:stCondLst>
                                                <p:cond delay="0"/>
                                              </p:stCondLst>
                                            </p:cTn>
                                            <p:tgtEl>
                                              <p:spTgt spid="79"/>
                                            </p:tgtEl>
                                            <p:attrNameLst>
                                              <p:attrName>style.visibility</p:attrName>
                                            </p:attrNameLst>
                                          </p:cBhvr>
                                          <p:to>
                                            <p:strVal val="visible"/>
                                          </p:to>
                                        </p:set>
                                        <p:anim calcmode="lin" valueType="num">
                                          <p:cBhvr>
                                            <p:cTn id="43" dur="300" fill="hold"/>
                                            <p:tgtEl>
                                              <p:spTgt spid="79"/>
                                            </p:tgtEl>
                                            <p:attrNameLst>
                                              <p:attrName>ppt_w</p:attrName>
                                            </p:attrNameLst>
                                          </p:cBhvr>
                                          <p:tavLst>
                                            <p:tav tm="0">
                                              <p:val>
                                                <p:fltVal val="0"/>
                                              </p:val>
                                            </p:tav>
                                            <p:tav tm="100000">
                                              <p:val>
                                                <p:strVal val="#ppt_w"/>
                                              </p:val>
                                            </p:tav>
                                          </p:tavLst>
                                        </p:anim>
                                        <p:anim calcmode="lin" valueType="num">
                                          <p:cBhvr>
                                            <p:cTn id="44" dur="300" fill="hold"/>
                                            <p:tgtEl>
                                              <p:spTgt spid="79"/>
                                            </p:tgtEl>
                                            <p:attrNameLst>
                                              <p:attrName>ppt_h</p:attrName>
                                            </p:attrNameLst>
                                          </p:cBhvr>
                                          <p:tavLst>
                                            <p:tav tm="0">
                                              <p:val>
                                                <p:fltVal val="0"/>
                                              </p:val>
                                            </p:tav>
                                            <p:tav tm="100000">
                                              <p:val>
                                                <p:strVal val="#ppt_h"/>
                                              </p:val>
                                            </p:tav>
                                          </p:tavLst>
                                        </p:anim>
                                        <p:animEffect transition="in" filter="fade">
                                          <p:cBhvr>
                                            <p:cTn id="45" dur="300"/>
                                            <p:tgtEl>
                                              <p:spTgt spid="79"/>
                                            </p:tgtEl>
                                          </p:cBhvr>
                                        </p:animEffect>
                                      </p:childTnLst>
                                    </p:cTn>
                                  </p:par>
                                </p:childTnLst>
                              </p:cTn>
                            </p:par>
                            <p:par>
                              <p:cTn id="46" fill="hold">
                                <p:stCondLst>
                                  <p:cond delay="2500"/>
                                </p:stCondLst>
                                <p:childTnLst>
                                  <p:par>
                                    <p:cTn id="47" presetID="22" presetClass="entr" presetSubtype="1" fill="hold" grpId="0" nodeType="afterEffect">
                                      <p:stCondLst>
                                        <p:cond delay="0"/>
                                      </p:stCondLst>
                                      <p:childTnLst>
                                        <p:set>
                                          <p:cBhvr>
                                            <p:cTn id="48" dur="1" fill="hold">
                                              <p:stCondLst>
                                                <p:cond delay="0"/>
                                              </p:stCondLst>
                                            </p:cTn>
                                            <p:tgtEl>
                                              <p:spTgt spid="76"/>
                                            </p:tgtEl>
                                            <p:attrNameLst>
                                              <p:attrName>style.visibility</p:attrName>
                                            </p:attrNameLst>
                                          </p:cBhvr>
                                          <p:to>
                                            <p:strVal val="visible"/>
                                          </p:to>
                                        </p:set>
                                        <p:animEffect transition="in" filter="wipe(up)">
                                          <p:cBhvr>
                                            <p:cTn id="49" dur="500"/>
                                            <p:tgtEl>
                                              <p:spTgt spid="76"/>
                                            </p:tgtEl>
                                          </p:cBhvr>
                                        </p:animEffect>
                                      </p:childTnLst>
                                    </p:cTn>
                                  </p:par>
                                </p:childTnLst>
                              </p:cTn>
                            </p:par>
                            <p:par>
                              <p:cTn id="50" fill="hold">
                                <p:stCondLst>
                                  <p:cond delay="3000"/>
                                </p:stCondLst>
                                <p:childTnLst>
                                  <p:par>
                                    <p:cTn id="51" presetID="2" presetClass="entr" presetSubtype="8" fill="hold" nodeType="afterEffect" p14:presetBounceEnd="40000">
                                      <p:stCondLst>
                                        <p:cond delay="0"/>
                                      </p:stCondLst>
                                      <p:childTnLst>
                                        <p:set>
                                          <p:cBhvr>
                                            <p:cTn id="52" dur="1" fill="hold">
                                              <p:stCondLst>
                                                <p:cond delay="0"/>
                                              </p:stCondLst>
                                            </p:cTn>
                                            <p:tgtEl>
                                              <p:spTgt spid="64"/>
                                            </p:tgtEl>
                                            <p:attrNameLst>
                                              <p:attrName>style.visibility</p:attrName>
                                            </p:attrNameLst>
                                          </p:cBhvr>
                                          <p:to>
                                            <p:strVal val="visible"/>
                                          </p:to>
                                        </p:set>
                                        <p:anim calcmode="lin" valueType="num" p14:bounceEnd="40000">
                                          <p:cBhvr additive="base">
                                            <p:cTn id="53" dur="500" fill="hold"/>
                                            <p:tgtEl>
                                              <p:spTgt spid="64"/>
                                            </p:tgtEl>
                                            <p:attrNameLst>
                                              <p:attrName>ppt_x</p:attrName>
                                            </p:attrNameLst>
                                          </p:cBhvr>
                                          <p:tavLst>
                                            <p:tav tm="0">
                                              <p:val>
                                                <p:strVal val="0-#ppt_w/2"/>
                                              </p:val>
                                            </p:tav>
                                            <p:tav tm="100000">
                                              <p:val>
                                                <p:strVal val="#ppt_x"/>
                                              </p:val>
                                            </p:tav>
                                          </p:tavLst>
                                        </p:anim>
                                        <p:anim calcmode="lin" valueType="num" p14:bounceEnd="40000">
                                          <p:cBhvr additive="base">
                                            <p:cTn id="54" dur="500" fill="hold"/>
                                            <p:tgtEl>
                                              <p:spTgt spid="64"/>
                                            </p:tgtEl>
                                            <p:attrNameLst>
                                              <p:attrName>ppt_y</p:attrName>
                                            </p:attrNameLst>
                                          </p:cBhvr>
                                          <p:tavLst>
                                            <p:tav tm="0">
                                              <p:val>
                                                <p:strVal val="#ppt_y"/>
                                              </p:val>
                                            </p:tav>
                                            <p:tav tm="100000">
                                              <p:val>
                                                <p:strVal val="#ppt_y"/>
                                              </p:val>
                                            </p:tav>
                                          </p:tavLst>
                                        </p:anim>
                                      </p:childTnLst>
                                    </p:cTn>
                                  </p:par>
                                </p:childTnLst>
                              </p:cTn>
                            </p:par>
                            <p:par>
                              <p:cTn id="55" fill="hold">
                                <p:stCondLst>
                                  <p:cond delay="3500"/>
                                </p:stCondLst>
                                <p:childTnLst>
                                  <p:par>
                                    <p:cTn id="56" presetID="53" presetClass="entr" presetSubtype="16" fill="hold" nodeType="afterEffect">
                                      <p:stCondLst>
                                        <p:cond delay="0"/>
                                      </p:stCondLst>
                                      <p:childTnLst>
                                        <p:set>
                                          <p:cBhvr>
                                            <p:cTn id="57" dur="1" fill="hold">
                                              <p:stCondLst>
                                                <p:cond delay="0"/>
                                              </p:stCondLst>
                                            </p:cTn>
                                            <p:tgtEl>
                                              <p:spTgt spid="82"/>
                                            </p:tgtEl>
                                            <p:attrNameLst>
                                              <p:attrName>style.visibility</p:attrName>
                                            </p:attrNameLst>
                                          </p:cBhvr>
                                          <p:to>
                                            <p:strVal val="visible"/>
                                          </p:to>
                                        </p:set>
                                        <p:anim calcmode="lin" valueType="num">
                                          <p:cBhvr>
                                            <p:cTn id="58" dur="300" fill="hold"/>
                                            <p:tgtEl>
                                              <p:spTgt spid="82"/>
                                            </p:tgtEl>
                                            <p:attrNameLst>
                                              <p:attrName>ppt_w</p:attrName>
                                            </p:attrNameLst>
                                          </p:cBhvr>
                                          <p:tavLst>
                                            <p:tav tm="0">
                                              <p:val>
                                                <p:fltVal val="0"/>
                                              </p:val>
                                            </p:tav>
                                            <p:tav tm="100000">
                                              <p:val>
                                                <p:strVal val="#ppt_w"/>
                                              </p:val>
                                            </p:tav>
                                          </p:tavLst>
                                        </p:anim>
                                        <p:anim calcmode="lin" valueType="num">
                                          <p:cBhvr>
                                            <p:cTn id="59" dur="300" fill="hold"/>
                                            <p:tgtEl>
                                              <p:spTgt spid="82"/>
                                            </p:tgtEl>
                                            <p:attrNameLst>
                                              <p:attrName>ppt_h</p:attrName>
                                            </p:attrNameLst>
                                          </p:cBhvr>
                                          <p:tavLst>
                                            <p:tav tm="0">
                                              <p:val>
                                                <p:fltVal val="0"/>
                                              </p:val>
                                            </p:tav>
                                            <p:tav tm="100000">
                                              <p:val>
                                                <p:strVal val="#ppt_h"/>
                                              </p:val>
                                            </p:tav>
                                          </p:tavLst>
                                        </p:anim>
                                        <p:animEffect transition="in" filter="fade">
                                          <p:cBhvr>
                                            <p:cTn id="60" dur="300"/>
                                            <p:tgtEl>
                                              <p:spTgt spid="82"/>
                                            </p:tgtEl>
                                          </p:cBhvr>
                                        </p:animEffect>
                                      </p:childTnLst>
                                    </p:cTn>
                                  </p:par>
                                </p:childTnLst>
                              </p:cTn>
                            </p:par>
                            <p:par>
                              <p:cTn id="61" fill="hold">
                                <p:stCondLst>
                                  <p:cond delay="4000"/>
                                </p:stCondLst>
                                <p:childTnLst>
                                  <p:par>
                                    <p:cTn id="62" presetID="22" presetClass="entr" presetSubtype="1" fill="hold" grpId="0" nodeType="afterEffect">
                                      <p:stCondLst>
                                        <p:cond delay="0"/>
                                      </p:stCondLst>
                                      <p:childTnLst>
                                        <p:set>
                                          <p:cBhvr>
                                            <p:cTn id="63" dur="1" fill="hold">
                                              <p:stCondLst>
                                                <p:cond delay="0"/>
                                              </p:stCondLst>
                                            </p:cTn>
                                            <p:tgtEl>
                                              <p:spTgt spid="77"/>
                                            </p:tgtEl>
                                            <p:attrNameLst>
                                              <p:attrName>style.visibility</p:attrName>
                                            </p:attrNameLst>
                                          </p:cBhvr>
                                          <p:to>
                                            <p:strVal val="visible"/>
                                          </p:to>
                                        </p:set>
                                        <p:animEffect transition="in" filter="wipe(up)">
                                          <p:cBhvr>
                                            <p:cTn id="64" dur="500"/>
                                            <p:tgtEl>
                                              <p:spTgt spid="77"/>
                                            </p:tgtEl>
                                          </p:cBhvr>
                                        </p:animEffect>
                                      </p:childTnLst>
                                    </p:cTn>
                                  </p:par>
                                </p:childTnLst>
                              </p:cTn>
                            </p:par>
                            <p:par>
                              <p:cTn id="65" fill="hold">
                                <p:stCondLst>
                                  <p:cond delay="4500"/>
                                </p:stCondLst>
                                <p:childTnLst>
                                  <p:par>
                                    <p:cTn id="66" presetID="2" presetClass="entr" presetSubtype="8" fill="hold" nodeType="afterEffect" p14:presetBounceEnd="40000">
                                      <p:stCondLst>
                                        <p:cond delay="0"/>
                                      </p:stCondLst>
                                      <p:childTnLst>
                                        <p:set>
                                          <p:cBhvr>
                                            <p:cTn id="67" dur="1" fill="hold">
                                              <p:stCondLst>
                                                <p:cond delay="0"/>
                                              </p:stCondLst>
                                            </p:cTn>
                                            <p:tgtEl>
                                              <p:spTgt spid="68"/>
                                            </p:tgtEl>
                                            <p:attrNameLst>
                                              <p:attrName>style.visibility</p:attrName>
                                            </p:attrNameLst>
                                          </p:cBhvr>
                                          <p:to>
                                            <p:strVal val="visible"/>
                                          </p:to>
                                        </p:set>
                                        <p:anim calcmode="lin" valueType="num" p14:bounceEnd="40000">
                                          <p:cBhvr additive="base">
                                            <p:cTn id="68" dur="500" fill="hold"/>
                                            <p:tgtEl>
                                              <p:spTgt spid="68"/>
                                            </p:tgtEl>
                                            <p:attrNameLst>
                                              <p:attrName>ppt_x</p:attrName>
                                            </p:attrNameLst>
                                          </p:cBhvr>
                                          <p:tavLst>
                                            <p:tav tm="0">
                                              <p:val>
                                                <p:strVal val="0-#ppt_w/2"/>
                                              </p:val>
                                            </p:tav>
                                            <p:tav tm="100000">
                                              <p:val>
                                                <p:strVal val="#ppt_x"/>
                                              </p:val>
                                            </p:tav>
                                          </p:tavLst>
                                        </p:anim>
                                        <p:anim calcmode="lin" valueType="num" p14:bounceEnd="40000">
                                          <p:cBhvr additive="base">
                                            <p:cTn id="69" dur="500" fill="hold"/>
                                            <p:tgtEl>
                                              <p:spTgt spid="68"/>
                                            </p:tgtEl>
                                            <p:attrNameLst>
                                              <p:attrName>ppt_y</p:attrName>
                                            </p:attrNameLst>
                                          </p:cBhvr>
                                          <p:tavLst>
                                            <p:tav tm="0">
                                              <p:val>
                                                <p:strVal val="#ppt_y"/>
                                              </p:val>
                                            </p:tav>
                                            <p:tav tm="100000">
                                              <p:val>
                                                <p:strVal val="#ppt_y"/>
                                              </p:val>
                                            </p:tav>
                                          </p:tavLst>
                                        </p:anim>
                                      </p:childTnLst>
                                    </p:cTn>
                                  </p:par>
                                </p:childTnLst>
                              </p:cTn>
                            </p:par>
                            <p:par>
                              <p:cTn id="70" fill="hold">
                                <p:stCondLst>
                                  <p:cond delay="5000"/>
                                </p:stCondLst>
                                <p:childTnLst>
                                  <p:par>
                                    <p:cTn id="71" presetID="53" presetClass="entr" presetSubtype="16" fill="hold" nodeType="afterEffect">
                                      <p:stCondLst>
                                        <p:cond delay="0"/>
                                      </p:stCondLst>
                                      <p:childTnLst>
                                        <p:set>
                                          <p:cBhvr>
                                            <p:cTn id="72" dur="1" fill="hold">
                                              <p:stCondLst>
                                                <p:cond delay="0"/>
                                              </p:stCondLst>
                                            </p:cTn>
                                            <p:tgtEl>
                                              <p:spTgt spid="85"/>
                                            </p:tgtEl>
                                            <p:attrNameLst>
                                              <p:attrName>style.visibility</p:attrName>
                                            </p:attrNameLst>
                                          </p:cBhvr>
                                          <p:to>
                                            <p:strVal val="visible"/>
                                          </p:to>
                                        </p:set>
                                        <p:anim calcmode="lin" valueType="num">
                                          <p:cBhvr>
                                            <p:cTn id="73" dur="300" fill="hold"/>
                                            <p:tgtEl>
                                              <p:spTgt spid="85"/>
                                            </p:tgtEl>
                                            <p:attrNameLst>
                                              <p:attrName>ppt_w</p:attrName>
                                            </p:attrNameLst>
                                          </p:cBhvr>
                                          <p:tavLst>
                                            <p:tav tm="0">
                                              <p:val>
                                                <p:fltVal val="0"/>
                                              </p:val>
                                            </p:tav>
                                            <p:tav tm="100000">
                                              <p:val>
                                                <p:strVal val="#ppt_w"/>
                                              </p:val>
                                            </p:tav>
                                          </p:tavLst>
                                        </p:anim>
                                        <p:anim calcmode="lin" valueType="num">
                                          <p:cBhvr>
                                            <p:cTn id="74" dur="300" fill="hold"/>
                                            <p:tgtEl>
                                              <p:spTgt spid="85"/>
                                            </p:tgtEl>
                                            <p:attrNameLst>
                                              <p:attrName>ppt_h</p:attrName>
                                            </p:attrNameLst>
                                          </p:cBhvr>
                                          <p:tavLst>
                                            <p:tav tm="0">
                                              <p:val>
                                                <p:fltVal val="0"/>
                                              </p:val>
                                            </p:tav>
                                            <p:tav tm="100000">
                                              <p:val>
                                                <p:strVal val="#ppt_h"/>
                                              </p:val>
                                            </p:tav>
                                          </p:tavLst>
                                        </p:anim>
                                        <p:animEffect transition="in" filter="fade">
                                          <p:cBhvr>
                                            <p:cTn id="75" dur="300"/>
                                            <p:tgtEl>
                                              <p:spTgt spid="85"/>
                                            </p:tgtEl>
                                          </p:cBhvr>
                                        </p:animEffect>
                                      </p:childTnLst>
                                    </p:cTn>
                                  </p:par>
                                </p:childTnLst>
                              </p:cTn>
                            </p:par>
                            <p:par>
                              <p:cTn id="76" fill="hold">
                                <p:stCondLst>
                                  <p:cond delay="5500"/>
                                </p:stCondLst>
                                <p:childTnLst>
                                  <p:par>
                                    <p:cTn id="77" presetID="22" presetClass="entr" presetSubtype="1" fill="hold" grpId="0" nodeType="afterEffect">
                                      <p:stCondLst>
                                        <p:cond delay="0"/>
                                      </p:stCondLst>
                                      <p:childTnLst>
                                        <p:set>
                                          <p:cBhvr>
                                            <p:cTn id="78" dur="1" fill="hold">
                                              <p:stCondLst>
                                                <p:cond delay="0"/>
                                              </p:stCondLst>
                                            </p:cTn>
                                            <p:tgtEl>
                                              <p:spTgt spid="78"/>
                                            </p:tgtEl>
                                            <p:attrNameLst>
                                              <p:attrName>style.visibility</p:attrName>
                                            </p:attrNameLst>
                                          </p:cBhvr>
                                          <p:to>
                                            <p:strVal val="visible"/>
                                          </p:to>
                                        </p:set>
                                        <p:animEffect transition="in" filter="wipe(up)">
                                          <p:cBhvr>
                                            <p:cTn id="79"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P spid="75" grpId="0"/>
          <p:bldP spid="76" grpId="0"/>
          <p:bldP spid="77" grpId="0"/>
          <p:bldP spid="7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anim calcmode="lin" valueType="num">
                                          <p:cBhvr>
                                            <p:cTn id="8" dur="500" fill="hold"/>
                                            <p:tgtEl>
                                              <p:spTgt spid="57"/>
                                            </p:tgtEl>
                                            <p:attrNameLst>
                                              <p:attrName>ppt_x</p:attrName>
                                            </p:attrNameLst>
                                          </p:cBhvr>
                                          <p:tavLst>
                                            <p:tav tm="0">
                                              <p:val>
                                                <p:strVal val="#ppt_x"/>
                                              </p:val>
                                            </p:tav>
                                            <p:tav tm="100000">
                                              <p:val>
                                                <p:strVal val="#ppt_x"/>
                                              </p:val>
                                            </p:tav>
                                          </p:tavLst>
                                        </p:anim>
                                        <p:anim calcmode="lin" valueType="num">
                                          <p:cBhvr>
                                            <p:cTn id="9" dur="500" fill="hold"/>
                                            <p:tgtEl>
                                              <p:spTgt spid="5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500"/>
                                            <p:tgtEl>
                                              <p:spTgt spid="56"/>
                                            </p:tgtEl>
                                          </p:cBhvr>
                                        </p:animEffect>
                                        <p:anim calcmode="lin" valueType="num">
                                          <p:cBhvr>
                                            <p:cTn id="13" dur="500" fill="hold"/>
                                            <p:tgtEl>
                                              <p:spTgt spid="56"/>
                                            </p:tgtEl>
                                            <p:attrNameLst>
                                              <p:attrName>ppt_x</p:attrName>
                                            </p:attrNameLst>
                                          </p:cBhvr>
                                          <p:tavLst>
                                            <p:tav tm="0">
                                              <p:val>
                                                <p:strVal val="#ppt_x"/>
                                              </p:val>
                                            </p:tav>
                                            <p:tav tm="100000">
                                              <p:val>
                                                <p:strVal val="#ppt_x"/>
                                              </p:val>
                                            </p:tav>
                                          </p:tavLst>
                                        </p:anim>
                                        <p:anim calcmode="lin" valueType="num">
                                          <p:cBhvr>
                                            <p:cTn id="14" dur="500" fill="hold"/>
                                            <p:tgtEl>
                                              <p:spTgt spid="5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400"/>
                                      </p:stCondLst>
                                      <p:childTnLst>
                                        <p:set>
                                          <p:cBhvr>
                                            <p:cTn id="16" dur="1" fill="hold">
                                              <p:stCondLst>
                                                <p:cond delay="0"/>
                                              </p:stCondLst>
                                            </p:cTn>
                                            <p:tgtEl>
                                              <p:spTgt spid="59"/>
                                            </p:tgtEl>
                                            <p:attrNameLst>
                                              <p:attrName>style.visibility</p:attrName>
                                            </p:attrNameLst>
                                          </p:cBhvr>
                                          <p:to>
                                            <p:strVal val="visible"/>
                                          </p:to>
                                        </p:set>
                                        <p:animEffect transition="in" filter="fade">
                                          <p:cBhvr>
                                            <p:cTn id="17" dur="500"/>
                                            <p:tgtEl>
                                              <p:spTgt spid="59"/>
                                            </p:tgtEl>
                                          </p:cBhvr>
                                        </p:animEffect>
                                        <p:anim calcmode="lin" valueType="num">
                                          <p:cBhvr>
                                            <p:cTn id="18" dur="500" fill="hold"/>
                                            <p:tgtEl>
                                              <p:spTgt spid="59"/>
                                            </p:tgtEl>
                                            <p:attrNameLst>
                                              <p:attrName>ppt_x</p:attrName>
                                            </p:attrNameLst>
                                          </p:cBhvr>
                                          <p:tavLst>
                                            <p:tav tm="0">
                                              <p:val>
                                                <p:strVal val="#ppt_x"/>
                                              </p:val>
                                            </p:tav>
                                            <p:tav tm="100000">
                                              <p:val>
                                                <p:strVal val="#ppt_x"/>
                                              </p:val>
                                            </p:tav>
                                          </p:tavLst>
                                        </p:anim>
                                        <p:anim calcmode="lin" valueType="num">
                                          <p:cBhvr>
                                            <p:cTn id="19" dur="500" fill="hold"/>
                                            <p:tgtEl>
                                              <p:spTgt spid="59"/>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60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500"/>
                                            <p:tgtEl>
                                              <p:spTgt spid="58"/>
                                            </p:tgtEl>
                                          </p:cBhvr>
                                        </p:animEffect>
                                        <p:anim calcmode="lin" valueType="num">
                                          <p:cBhvr>
                                            <p:cTn id="23" dur="500" fill="hold"/>
                                            <p:tgtEl>
                                              <p:spTgt spid="58"/>
                                            </p:tgtEl>
                                            <p:attrNameLst>
                                              <p:attrName>ppt_x</p:attrName>
                                            </p:attrNameLst>
                                          </p:cBhvr>
                                          <p:tavLst>
                                            <p:tav tm="0">
                                              <p:val>
                                                <p:strVal val="#ppt_x"/>
                                              </p:val>
                                            </p:tav>
                                            <p:tav tm="100000">
                                              <p:val>
                                                <p:strVal val="#ppt_x"/>
                                              </p:val>
                                            </p:tav>
                                          </p:tavLst>
                                        </p:anim>
                                        <p:anim calcmode="lin" valueType="num">
                                          <p:cBhvr>
                                            <p:cTn id="24" dur="500" fill="hold"/>
                                            <p:tgtEl>
                                              <p:spTgt spid="58"/>
                                            </p:tgtEl>
                                            <p:attrNameLst>
                                              <p:attrName>ppt_y</p:attrName>
                                            </p:attrNameLst>
                                          </p:cBhvr>
                                          <p:tavLst>
                                            <p:tav tm="0">
                                              <p:val>
                                                <p:strVal val="#ppt_y-.1"/>
                                              </p:val>
                                            </p:tav>
                                            <p:tav tm="100000">
                                              <p:val>
                                                <p:strVal val="#ppt_y"/>
                                              </p:val>
                                            </p:tav>
                                          </p:tavLst>
                                        </p:anim>
                                      </p:childTnLst>
                                    </p:cTn>
                                  </p:par>
                                </p:childTnLst>
                              </p:cTn>
                            </p:par>
                            <p:par>
                              <p:cTn id="25" fill="hold">
                                <p:stCondLst>
                                  <p:cond delay="500"/>
                                </p:stCondLst>
                                <p:childTnLst>
                                  <p:par>
                                    <p:cTn id="26" presetID="53" presetClass="entr" presetSubtype="16" fill="hold" nodeType="afterEffect">
                                      <p:stCondLst>
                                        <p:cond delay="0"/>
                                      </p:stCondLst>
                                      <p:childTnLst>
                                        <p:set>
                                          <p:cBhvr>
                                            <p:cTn id="27" dur="1" fill="hold">
                                              <p:stCondLst>
                                                <p:cond delay="0"/>
                                              </p:stCondLst>
                                            </p:cTn>
                                            <p:tgtEl>
                                              <p:spTgt spid="72"/>
                                            </p:tgtEl>
                                            <p:attrNameLst>
                                              <p:attrName>style.visibility</p:attrName>
                                            </p:attrNameLst>
                                          </p:cBhvr>
                                          <p:to>
                                            <p:strVal val="visible"/>
                                          </p:to>
                                        </p:set>
                                        <p:anim calcmode="lin" valueType="num">
                                          <p:cBhvr>
                                            <p:cTn id="28" dur="300" fill="hold"/>
                                            <p:tgtEl>
                                              <p:spTgt spid="72"/>
                                            </p:tgtEl>
                                            <p:attrNameLst>
                                              <p:attrName>ppt_w</p:attrName>
                                            </p:attrNameLst>
                                          </p:cBhvr>
                                          <p:tavLst>
                                            <p:tav tm="0">
                                              <p:val>
                                                <p:fltVal val="0"/>
                                              </p:val>
                                            </p:tav>
                                            <p:tav tm="100000">
                                              <p:val>
                                                <p:strVal val="#ppt_w"/>
                                              </p:val>
                                            </p:tav>
                                          </p:tavLst>
                                        </p:anim>
                                        <p:anim calcmode="lin" valueType="num">
                                          <p:cBhvr>
                                            <p:cTn id="29" dur="300" fill="hold"/>
                                            <p:tgtEl>
                                              <p:spTgt spid="72"/>
                                            </p:tgtEl>
                                            <p:attrNameLst>
                                              <p:attrName>ppt_h</p:attrName>
                                            </p:attrNameLst>
                                          </p:cBhvr>
                                          <p:tavLst>
                                            <p:tav tm="0">
                                              <p:val>
                                                <p:fltVal val="0"/>
                                              </p:val>
                                            </p:tav>
                                            <p:tav tm="100000">
                                              <p:val>
                                                <p:strVal val="#ppt_h"/>
                                              </p:val>
                                            </p:tav>
                                          </p:tavLst>
                                        </p:anim>
                                        <p:animEffect transition="in" filter="fade">
                                          <p:cBhvr>
                                            <p:cTn id="30" dur="300"/>
                                            <p:tgtEl>
                                              <p:spTgt spid="72"/>
                                            </p:tgtEl>
                                          </p:cBhvr>
                                        </p:animEffect>
                                      </p:childTnLst>
                                    </p:cTn>
                                  </p:par>
                                </p:childTnLst>
                              </p:cTn>
                            </p:par>
                            <p:par>
                              <p:cTn id="31" fill="hold">
                                <p:stCondLst>
                                  <p:cond delay="1000"/>
                                </p:stCondLst>
                                <p:childTnLst>
                                  <p:par>
                                    <p:cTn id="32" presetID="22" presetClass="entr" presetSubtype="1" fill="hold" grpId="0" nodeType="afterEffect">
                                      <p:stCondLst>
                                        <p:cond delay="0"/>
                                      </p:stCondLst>
                                      <p:childTnLst>
                                        <p:set>
                                          <p:cBhvr>
                                            <p:cTn id="33" dur="1" fill="hold">
                                              <p:stCondLst>
                                                <p:cond delay="0"/>
                                              </p:stCondLst>
                                            </p:cTn>
                                            <p:tgtEl>
                                              <p:spTgt spid="75"/>
                                            </p:tgtEl>
                                            <p:attrNameLst>
                                              <p:attrName>style.visibility</p:attrName>
                                            </p:attrNameLst>
                                          </p:cBhvr>
                                          <p:to>
                                            <p:strVal val="visible"/>
                                          </p:to>
                                        </p:set>
                                        <p:animEffect transition="in" filter="wipe(up)">
                                          <p:cBhvr>
                                            <p:cTn id="34" dur="500"/>
                                            <p:tgtEl>
                                              <p:spTgt spid="75"/>
                                            </p:tgtEl>
                                          </p:cBhvr>
                                        </p:animEffect>
                                      </p:childTnLst>
                                    </p:cTn>
                                  </p:par>
                                </p:childTnLst>
                              </p:cTn>
                            </p:par>
                            <p:par>
                              <p:cTn id="35" fill="hold">
                                <p:stCondLst>
                                  <p:cond delay="1500"/>
                                </p:stCondLst>
                                <p:childTnLst>
                                  <p:par>
                                    <p:cTn id="36" presetID="2" presetClass="entr" presetSubtype="8" fill="hold" nodeType="afterEffect">
                                      <p:stCondLst>
                                        <p:cond delay="0"/>
                                      </p:stCondLst>
                                      <p:childTnLst>
                                        <p:set>
                                          <p:cBhvr>
                                            <p:cTn id="37" dur="1" fill="hold">
                                              <p:stCondLst>
                                                <p:cond delay="0"/>
                                              </p:stCondLst>
                                            </p:cTn>
                                            <p:tgtEl>
                                              <p:spTgt spid="60"/>
                                            </p:tgtEl>
                                            <p:attrNameLst>
                                              <p:attrName>style.visibility</p:attrName>
                                            </p:attrNameLst>
                                          </p:cBhvr>
                                          <p:to>
                                            <p:strVal val="visible"/>
                                          </p:to>
                                        </p:set>
                                        <p:anim calcmode="lin" valueType="num">
                                          <p:cBhvr additive="base">
                                            <p:cTn id="38" dur="500" fill="hold"/>
                                            <p:tgtEl>
                                              <p:spTgt spid="60"/>
                                            </p:tgtEl>
                                            <p:attrNameLst>
                                              <p:attrName>ppt_x</p:attrName>
                                            </p:attrNameLst>
                                          </p:cBhvr>
                                          <p:tavLst>
                                            <p:tav tm="0">
                                              <p:val>
                                                <p:strVal val="0-#ppt_w/2"/>
                                              </p:val>
                                            </p:tav>
                                            <p:tav tm="100000">
                                              <p:val>
                                                <p:strVal val="#ppt_x"/>
                                              </p:val>
                                            </p:tav>
                                          </p:tavLst>
                                        </p:anim>
                                        <p:anim calcmode="lin" valueType="num">
                                          <p:cBhvr additive="base">
                                            <p:cTn id="39" dur="500" fill="hold"/>
                                            <p:tgtEl>
                                              <p:spTgt spid="60"/>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53" presetClass="entr" presetSubtype="16" fill="hold" nodeType="afterEffect">
                                      <p:stCondLst>
                                        <p:cond delay="0"/>
                                      </p:stCondLst>
                                      <p:childTnLst>
                                        <p:set>
                                          <p:cBhvr>
                                            <p:cTn id="42" dur="1" fill="hold">
                                              <p:stCondLst>
                                                <p:cond delay="0"/>
                                              </p:stCondLst>
                                            </p:cTn>
                                            <p:tgtEl>
                                              <p:spTgt spid="79"/>
                                            </p:tgtEl>
                                            <p:attrNameLst>
                                              <p:attrName>style.visibility</p:attrName>
                                            </p:attrNameLst>
                                          </p:cBhvr>
                                          <p:to>
                                            <p:strVal val="visible"/>
                                          </p:to>
                                        </p:set>
                                        <p:anim calcmode="lin" valueType="num">
                                          <p:cBhvr>
                                            <p:cTn id="43" dur="300" fill="hold"/>
                                            <p:tgtEl>
                                              <p:spTgt spid="79"/>
                                            </p:tgtEl>
                                            <p:attrNameLst>
                                              <p:attrName>ppt_w</p:attrName>
                                            </p:attrNameLst>
                                          </p:cBhvr>
                                          <p:tavLst>
                                            <p:tav tm="0">
                                              <p:val>
                                                <p:fltVal val="0"/>
                                              </p:val>
                                            </p:tav>
                                            <p:tav tm="100000">
                                              <p:val>
                                                <p:strVal val="#ppt_w"/>
                                              </p:val>
                                            </p:tav>
                                          </p:tavLst>
                                        </p:anim>
                                        <p:anim calcmode="lin" valueType="num">
                                          <p:cBhvr>
                                            <p:cTn id="44" dur="300" fill="hold"/>
                                            <p:tgtEl>
                                              <p:spTgt spid="79"/>
                                            </p:tgtEl>
                                            <p:attrNameLst>
                                              <p:attrName>ppt_h</p:attrName>
                                            </p:attrNameLst>
                                          </p:cBhvr>
                                          <p:tavLst>
                                            <p:tav tm="0">
                                              <p:val>
                                                <p:fltVal val="0"/>
                                              </p:val>
                                            </p:tav>
                                            <p:tav tm="100000">
                                              <p:val>
                                                <p:strVal val="#ppt_h"/>
                                              </p:val>
                                            </p:tav>
                                          </p:tavLst>
                                        </p:anim>
                                        <p:animEffect transition="in" filter="fade">
                                          <p:cBhvr>
                                            <p:cTn id="45" dur="300"/>
                                            <p:tgtEl>
                                              <p:spTgt spid="79"/>
                                            </p:tgtEl>
                                          </p:cBhvr>
                                        </p:animEffect>
                                      </p:childTnLst>
                                    </p:cTn>
                                  </p:par>
                                </p:childTnLst>
                              </p:cTn>
                            </p:par>
                            <p:par>
                              <p:cTn id="46" fill="hold">
                                <p:stCondLst>
                                  <p:cond delay="2500"/>
                                </p:stCondLst>
                                <p:childTnLst>
                                  <p:par>
                                    <p:cTn id="47" presetID="22" presetClass="entr" presetSubtype="1" fill="hold" grpId="0" nodeType="afterEffect">
                                      <p:stCondLst>
                                        <p:cond delay="0"/>
                                      </p:stCondLst>
                                      <p:childTnLst>
                                        <p:set>
                                          <p:cBhvr>
                                            <p:cTn id="48" dur="1" fill="hold">
                                              <p:stCondLst>
                                                <p:cond delay="0"/>
                                              </p:stCondLst>
                                            </p:cTn>
                                            <p:tgtEl>
                                              <p:spTgt spid="76"/>
                                            </p:tgtEl>
                                            <p:attrNameLst>
                                              <p:attrName>style.visibility</p:attrName>
                                            </p:attrNameLst>
                                          </p:cBhvr>
                                          <p:to>
                                            <p:strVal val="visible"/>
                                          </p:to>
                                        </p:set>
                                        <p:animEffect transition="in" filter="wipe(up)">
                                          <p:cBhvr>
                                            <p:cTn id="49" dur="500"/>
                                            <p:tgtEl>
                                              <p:spTgt spid="76"/>
                                            </p:tgtEl>
                                          </p:cBhvr>
                                        </p:animEffect>
                                      </p:childTnLst>
                                    </p:cTn>
                                  </p:par>
                                </p:childTnLst>
                              </p:cTn>
                            </p:par>
                            <p:par>
                              <p:cTn id="50" fill="hold">
                                <p:stCondLst>
                                  <p:cond delay="3000"/>
                                </p:stCondLst>
                                <p:childTnLst>
                                  <p:par>
                                    <p:cTn id="51" presetID="2" presetClass="entr" presetSubtype="8" fill="hold" nodeType="afterEffect">
                                      <p:stCondLst>
                                        <p:cond delay="0"/>
                                      </p:stCondLst>
                                      <p:childTnLst>
                                        <p:set>
                                          <p:cBhvr>
                                            <p:cTn id="52" dur="1" fill="hold">
                                              <p:stCondLst>
                                                <p:cond delay="0"/>
                                              </p:stCondLst>
                                            </p:cTn>
                                            <p:tgtEl>
                                              <p:spTgt spid="64"/>
                                            </p:tgtEl>
                                            <p:attrNameLst>
                                              <p:attrName>style.visibility</p:attrName>
                                            </p:attrNameLst>
                                          </p:cBhvr>
                                          <p:to>
                                            <p:strVal val="visible"/>
                                          </p:to>
                                        </p:set>
                                        <p:anim calcmode="lin" valueType="num">
                                          <p:cBhvr additive="base">
                                            <p:cTn id="53" dur="500" fill="hold"/>
                                            <p:tgtEl>
                                              <p:spTgt spid="64"/>
                                            </p:tgtEl>
                                            <p:attrNameLst>
                                              <p:attrName>ppt_x</p:attrName>
                                            </p:attrNameLst>
                                          </p:cBhvr>
                                          <p:tavLst>
                                            <p:tav tm="0">
                                              <p:val>
                                                <p:strVal val="0-#ppt_w/2"/>
                                              </p:val>
                                            </p:tav>
                                            <p:tav tm="100000">
                                              <p:val>
                                                <p:strVal val="#ppt_x"/>
                                              </p:val>
                                            </p:tav>
                                          </p:tavLst>
                                        </p:anim>
                                        <p:anim calcmode="lin" valueType="num">
                                          <p:cBhvr additive="base">
                                            <p:cTn id="54" dur="500" fill="hold"/>
                                            <p:tgtEl>
                                              <p:spTgt spid="64"/>
                                            </p:tgtEl>
                                            <p:attrNameLst>
                                              <p:attrName>ppt_y</p:attrName>
                                            </p:attrNameLst>
                                          </p:cBhvr>
                                          <p:tavLst>
                                            <p:tav tm="0">
                                              <p:val>
                                                <p:strVal val="#ppt_y"/>
                                              </p:val>
                                            </p:tav>
                                            <p:tav tm="100000">
                                              <p:val>
                                                <p:strVal val="#ppt_y"/>
                                              </p:val>
                                            </p:tav>
                                          </p:tavLst>
                                        </p:anim>
                                      </p:childTnLst>
                                    </p:cTn>
                                  </p:par>
                                </p:childTnLst>
                              </p:cTn>
                            </p:par>
                            <p:par>
                              <p:cTn id="55" fill="hold">
                                <p:stCondLst>
                                  <p:cond delay="3500"/>
                                </p:stCondLst>
                                <p:childTnLst>
                                  <p:par>
                                    <p:cTn id="56" presetID="53" presetClass="entr" presetSubtype="16" fill="hold" nodeType="afterEffect">
                                      <p:stCondLst>
                                        <p:cond delay="0"/>
                                      </p:stCondLst>
                                      <p:childTnLst>
                                        <p:set>
                                          <p:cBhvr>
                                            <p:cTn id="57" dur="1" fill="hold">
                                              <p:stCondLst>
                                                <p:cond delay="0"/>
                                              </p:stCondLst>
                                            </p:cTn>
                                            <p:tgtEl>
                                              <p:spTgt spid="82"/>
                                            </p:tgtEl>
                                            <p:attrNameLst>
                                              <p:attrName>style.visibility</p:attrName>
                                            </p:attrNameLst>
                                          </p:cBhvr>
                                          <p:to>
                                            <p:strVal val="visible"/>
                                          </p:to>
                                        </p:set>
                                        <p:anim calcmode="lin" valueType="num">
                                          <p:cBhvr>
                                            <p:cTn id="58" dur="300" fill="hold"/>
                                            <p:tgtEl>
                                              <p:spTgt spid="82"/>
                                            </p:tgtEl>
                                            <p:attrNameLst>
                                              <p:attrName>ppt_w</p:attrName>
                                            </p:attrNameLst>
                                          </p:cBhvr>
                                          <p:tavLst>
                                            <p:tav tm="0">
                                              <p:val>
                                                <p:fltVal val="0"/>
                                              </p:val>
                                            </p:tav>
                                            <p:tav tm="100000">
                                              <p:val>
                                                <p:strVal val="#ppt_w"/>
                                              </p:val>
                                            </p:tav>
                                          </p:tavLst>
                                        </p:anim>
                                        <p:anim calcmode="lin" valueType="num">
                                          <p:cBhvr>
                                            <p:cTn id="59" dur="300" fill="hold"/>
                                            <p:tgtEl>
                                              <p:spTgt spid="82"/>
                                            </p:tgtEl>
                                            <p:attrNameLst>
                                              <p:attrName>ppt_h</p:attrName>
                                            </p:attrNameLst>
                                          </p:cBhvr>
                                          <p:tavLst>
                                            <p:tav tm="0">
                                              <p:val>
                                                <p:fltVal val="0"/>
                                              </p:val>
                                            </p:tav>
                                            <p:tav tm="100000">
                                              <p:val>
                                                <p:strVal val="#ppt_h"/>
                                              </p:val>
                                            </p:tav>
                                          </p:tavLst>
                                        </p:anim>
                                        <p:animEffect transition="in" filter="fade">
                                          <p:cBhvr>
                                            <p:cTn id="60" dur="300"/>
                                            <p:tgtEl>
                                              <p:spTgt spid="82"/>
                                            </p:tgtEl>
                                          </p:cBhvr>
                                        </p:animEffect>
                                      </p:childTnLst>
                                    </p:cTn>
                                  </p:par>
                                </p:childTnLst>
                              </p:cTn>
                            </p:par>
                            <p:par>
                              <p:cTn id="61" fill="hold">
                                <p:stCondLst>
                                  <p:cond delay="4000"/>
                                </p:stCondLst>
                                <p:childTnLst>
                                  <p:par>
                                    <p:cTn id="62" presetID="22" presetClass="entr" presetSubtype="1" fill="hold" grpId="0" nodeType="afterEffect">
                                      <p:stCondLst>
                                        <p:cond delay="0"/>
                                      </p:stCondLst>
                                      <p:childTnLst>
                                        <p:set>
                                          <p:cBhvr>
                                            <p:cTn id="63" dur="1" fill="hold">
                                              <p:stCondLst>
                                                <p:cond delay="0"/>
                                              </p:stCondLst>
                                            </p:cTn>
                                            <p:tgtEl>
                                              <p:spTgt spid="77"/>
                                            </p:tgtEl>
                                            <p:attrNameLst>
                                              <p:attrName>style.visibility</p:attrName>
                                            </p:attrNameLst>
                                          </p:cBhvr>
                                          <p:to>
                                            <p:strVal val="visible"/>
                                          </p:to>
                                        </p:set>
                                        <p:animEffect transition="in" filter="wipe(up)">
                                          <p:cBhvr>
                                            <p:cTn id="64" dur="500"/>
                                            <p:tgtEl>
                                              <p:spTgt spid="77"/>
                                            </p:tgtEl>
                                          </p:cBhvr>
                                        </p:animEffect>
                                      </p:childTnLst>
                                    </p:cTn>
                                  </p:par>
                                </p:childTnLst>
                              </p:cTn>
                            </p:par>
                            <p:par>
                              <p:cTn id="65" fill="hold">
                                <p:stCondLst>
                                  <p:cond delay="4500"/>
                                </p:stCondLst>
                                <p:childTnLst>
                                  <p:par>
                                    <p:cTn id="66" presetID="2" presetClass="entr" presetSubtype="8" fill="hold" nodeType="afterEffect">
                                      <p:stCondLst>
                                        <p:cond delay="0"/>
                                      </p:stCondLst>
                                      <p:childTnLst>
                                        <p:set>
                                          <p:cBhvr>
                                            <p:cTn id="67" dur="1" fill="hold">
                                              <p:stCondLst>
                                                <p:cond delay="0"/>
                                              </p:stCondLst>
                                            </p:cTn>
                                            <p:tgtEl>
                                              <p:spTgt spid="68"/>
                                            </p:tgtEl>
                                            <p:attrNameLst>
                                              <p:attrName>style.visibility</p:attrName>
                                            </p:attrNameLst>
                                          </p:cBhvr>
                                          <p:to>
                                            <p:strVal val="visible"/>
                                          </p:to>
                                        </p:set>
                                        <p:anim calcmode="lin" valueType="num">
                                          <p:cBhvr additive="base">
                                            <p:cTn id="68" dur="500" fill="hold"/>
                                            <p:tgtEl>
                                              <p:spTgt spid="68"/>
                                            </p:tgtEl>
                                            <p:attrNameLst>
                                              <p:attrName>ppt_x</p:attrName>
                                            </p:attrNameLst>
                                          </p:cBhvr>
                                          <p:tavLst>
                                            <p:tav tm="0">
                                              <p:val>
                                                <p:strVal val="0-#ppt_w/2"/>
                                              </p:val>
                                            </p:tav>
                                            <p:tav tm="100000">
                                              <p:val>
                                                <p:strVal val="#ppt_x"/>
                                              </p:val>
                                            </p:tav>
                                          </p:tavLst>
                                        </p:anim>
                                        <p:anim calcmode="lin" valueType="num">
                                          <p:cBhvr additive="base">
                                            <p:cTn id="69" dur="500" fill="hold"/>
                                            <p:tgtEl>
                                              <p:spTgt spid="68"/>
                                            </p:tgtEl>
                                            <p:attrNameLst>
                                              <p:attrName>ppt_y</p:attrName>
                                            </p:attrNameLst>
                                          </p:cBhvr>
                                          <p:tavLst>
                                            <p:tav tm="0">
                                              <p:val>
                                                <p:strVal val="#ppt_y"/>
                                              </p:val>
                                            </p:tav>
                                            <p:tav tm="100000">
                                              <p:val>
                                                <p:strVal val="#ppt_y"/>
                                              </p:val>
                                            </p:tav>
                                          </p:tavLst>
                                        </p:anim>
                                      </p:childTnLst>
                                    </p:cTn>
                                  </p:par>
                                </p:childTnLst>
                              </p:cTn>
                            </p:par>
                            <p:par>
                              <p:cTn id="70" fill="hold">
                                <p:stCondLst>
                                  <p:cond delay="5000"/>
                                </p:stCondLst>
                                <p:childTnLst>
                                  <p:par>
                                    <p:cTn id="71" presetID="53" presetClass="entr" presetSubtype="16" fill="hold" nodeType="afterEffect">
                                      <p:stCondLst>
                                        <p:cond delay="0"/>
                                      </p:stCondLst>
                                      <p:childTnLst>
                                        <p:set>
                                          <p:cBhvr>
                                            <p:cTn id="72" dur="1" fill="hold">
                                              <p:stCondLst>
                                                <p:cond delay="0"/>
                                              </p:stCondLst>
                                            </p:cTn>
                                            <p:tgtEl>
                                              <p:spTgt spid="85"/>
                                            </p:tgtEl>
                                            <p:attrNameLst>
                                              <p:attrName>style.visibility</p:attrName>
                                            </p:attrNameLst>
                                          </p:cBhvr>
                                          <p:to>
                                            <p:strVal val="visible"/>
                                          </p:to>
                                        </p:set>
                                        <p:anim calcmode="lin" valueType="num">
                                          <p:cBhvr>
                                            <p:cTn id="73" dur="300" fill="hold"/>
                                            <p:tgtEl>
                                              <p:spTgt spid="85"/>
                                            </p:tgtEl>
                                            <p:attrNameLst>
                                              <p:attrName>ppt_w</p:attrName>
                                            </p:attrNameLst>
                                          </p:cBhvr>
                                          <p:tavLst>
                                            <p:tav tm="0">
                                              <p:val>
                                                <p:fltVal val="0"/>
                                              </p:val>
                                            </p:tav>
                                            <p:tav tm="100000">
                                              <p:val>
                                                <p:strVal val="#ppt_w"/>
                                              </p:val>
                                            </p:tav>
                                          </p:tavLst>
                                        </p:anim>
                                        <p:anim calcmode="lin" valueType="num">
                                          <p:cBhvr>
                                            <p:cTn id="74" dur="300" fill="hold"/>
                                            <p:tgtEl>
                                              <p:spTgt spid="85"/>
                                            </p:tgtEl>
                                            <p:attrNameLst>
                                              <p:attrName>ppt_h</p:attrName>
                                            </p:attrNameLst>
                                          </p:cBhvr>
                                          <p:tavLst>
                                            <p:tav tm="0">
                                              <p:val>
                                                <p:fltVal val="0"/>
                                              </p:val>
                                            </p:tav>
                                            <p:tav tm="100000">
                                              <p:val>
                                                <p:strVal val="#ppt_h"/>
                                              </p:val>
                                            </p:tav>
                                          </p:tavLst>
                                        </p:anim>
                                        <p:animEffect transition="in" filter="fade">
                                          <p:cBhvr>
                                            <p:cTn id="75" dur="300"/>
                                            <p:tgtEl>
                                              <p:spTgt spid="85"/>
                                            </p:tgtEl>
                                          </p:cBhvr>
                                        </p:animEffect>
                                      </p:childTnLst>
                                    </p:cTn>
                                  </p:par>
                                </p:childTnLst>
                              </p:cTn>
                            </p:par>
                            <p:par>
                              <p:cTn id="76" fill="hold">
                                <p:stCondLst>
                                  <p:cond delay="5500"/>
                                </p:stCondLst>
                                <p:childTnLst>
                                  <p:par>
                                    <p:cTn id="77" presetID="22" presetClass="entr" presetSubtype="1" fill="hold" grpId="0" nodeType="afterEffect">
                                      <p:stCondLst>
                                        <p:cond delay="0"/>
                                      </p:stCondLst>
                                      <p:childTnLst>
                                        <p:set>
                                          <p:cBhvr>
                                            <p:cTn id="78" dur="1" fill="hold">
                                              <p:stCondLst>
                                                <p:cond delay="0"/>
                                              </p:stCondLst>
                                            </p:cTn>
                                            <p:tgtEl>
                                              <p:spTgt spid="78"/>
                                            </p:tgtEl>
                                            <p:attrNameLst>
                                              <p:attrName>style.visibility</p:attrName>
                                            </p:attrNameLst>
                                          </p:cBhvr>
                                          <p:to>
                                            <p:strVal val="visible"/>
                                          </p:to>
                                        </p:set>
                                        <p:animEffect transition="in" filter="wipe(up)">
                                          <p:cBhvr>
                                            <p:cTn id="79"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P spid="75" grpId="0"/>
          <p:bldP spid="76" grpId="0"/>
          <p:bldP spid="77" grpId="0"/>
          <p:bldP spid="78"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工作完成情况</a:t>
            </a:r>
            <a:endParaRPr lang="zh-CN" altLang="en-US" dirty="0"/>
          </a:p>
        </p:txBody>
      </p:sp>
      <p:grpSp>
        <p:nvGrpSpPr>
          <p:cNvPr id="3" name="组合 2"/>
          <p:cNvGrpSpPr/>
          <p:nvPr/>
        </p:nvGrpSpPr>
        <p:grpSpPr>
          <a:xfrm rot="2700000">
            <a:off x="2952419" y="1242915"/>
            <a:ext cx="3167308" cy="3197576"/>
            <a:chOff x="1932258" y="760101"/>
            <a:chExt cx="3767316" cy="3803319"/>
          </a:xfrm>
        </p:grpSpPr>
        <p:sp>
          <p:nvSpPr>
            <p:cNvPr id="4" name="椭圆 168"/>
            <p:cNvSpPr/>
            <p:nvPr/>
          </p:nvSpPr>
          <p:spPr>
            <a:xfrm>
              <a:off x="2710237" y="760101"/>
              <a:ext cx="2207694" cy="2207694"/>
            </a:xfrm>
            <a:custGeom>
              <a:avLst/>
              <a:gdLst/>
              <a:ahLst/>
              <a:cxnLst/>
              <a:rect l="l" t="t" r="r" b="b"/>
              <a:pathLst>
                <a:path w="2207694" h="2207694">
                  <a:moveTo>
                    <a:pt x="1240201" y="2198410"/>
                  </a:moveTo>
                  <a:cubicBezTo>
                    <a:pt x="1195601" y="2204855"/>
                    <a:pt x="1150057" y="2207694"/>
                    <a:pt x="1103851" y="2207694"/>
                  </a:cubicBezTo>
                  <a:close/>
                  <a:moveTo>
                    <a:pt x="1396176" y="2167304"/>
                  </a:moveTo>
                  <a:cubicBezTo>
                    <a:pt x="1355911" y="2179613"/>
                    <a:pt x="1314389" y="2188486"/>
                    <a:pt x="1271865" y="2193577"/>
                  </a:cubicBezTo>
                  <a:close/>
                  <a:moveTo>
                    <a:pt x="7872" y="976750"/>
                  </a:moveTo>
                  <a:lnTo>
                    <a:pt x="1" y="1103847"/>
                  </a:lnTo>
                  <a:cubicBezTo>
                    <a:pt x="1" y="1713485"/>
                    <a:pt x="494210" y="2207694"/>
                    <a:pt x="1103848" y="2207694"/>
                  </a:cubicBezTo>
                  <a:cubicBezTo>
                    <a:pt x="494209" y="2207694"/>
                    <a:pt x="0" y="1713485"/>
                    <a:pt x="0" y="1103847"/>
                  </a:cubicBezTo>
                  <a:cubicBezTo>
                    <a:pt x="0" y="1060839"/>
                    <a:pt x="2460" y="1018405"/>
                    <a:pt x="7872" y="976750"/>
                  </a:cubicBezTo>
                  <a:close/>
                  <a:moveTo>
                    <a:pt x="1103847" y="0"/>
                  </a:moveTo>
                  <a:cubicBezTo>
                    <a:pt x="1713485" y="0"/>
                    <a:pt x="2207694" y="494209"/>
                    <a:pt x="2207694" y="1103847"/>
                  </a:cubicBezTo>
                  <a:cubicBezTo>
                    <a:pt x="2207694" y="1612162"/>
                    <a:pt x="1864110" y="2040229"/>
                    <a:pt x="1396188" y="2167301"/>
                  </a:cubicBezTo>
                  <a:cubicBezTo>
                    <a:pt x="1418536" y="2082435"/>
                    <a:pt x="1429716" y="1993353"/>
                    <a:pt x="1429716" y="1901660"/>
                  </a:cubicBezTo>
                  <a:cubicBezTo>
                    <a:pt x="1429716" y="1292022"/>
                    <a:pt x="935507" y="797813"/>
                    <a:pt x="325869" y="797813"/>
                  </a:cubicBezTo>
                  <a:cubicBezTo>
                    <a:pt x="224547" y="797813"/>
                    <a:pt x="126413" y="811464"/>
                    <a:pt x="33529" y="838206"/>
                  </a:cubicBezTo>
                  <a:cubicBezTo>
                    <a:pt x="23934" y="874644"/>
                    <a:pt x="16397" y="911859"/>
                    <a:pt x="11973" y="949877"/>
                  </a:cubicBezTo>
                  <a:cubicBezTo>
                    <a:pt x="85667" y="413031"/>
                    <a:pt x="546523" y="0"/>
                    <a:pt x="1103847" y="0"/>
                  </a:cubicBezTo>
                  <a:close/>
                </a:path>
              </a:pathLst>
            </a:cu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161"/>
            <p:cNvSpPr/>
            <p:nvPr/>
          </p:nvSpPr>
          <p:spPr>
            <a:xfrm>
              <a:off x="1932258" y="1557914"/>
              <a:ext cx="2207690" cy="2207691"/>
            </a:xfrm>
            <a:custGeom>
              <a:avLst/>
              <a:gdLst/>
              <a:ahLst/>
              <a:cxnLst/>
              <a:rect l="l" t="t" r="r" b="b"/>
              <a:pathLst>
                <a:path w="2207690" h="2207691">
                  <a:moveTo>
                    <a:pt x="967503" y="2198411"/>
                  </a:moveTo>
                  <a:lnTo>
                    <a:pt x="1103795" y="2207691"/>
                  </a:lnTo>
                  <a:cubicBezTo>
                    <a:pt x="1057608" y="2207692"/>
                    <a:pt x="1012085" y="2204853"/>
                    <a:pt x="967503" y="2198411"/>
                  </a:cubicBezTo>
                  <a:close/>
                  <a:moveTo>
                    <a:pt x="811529" y="2167307"/>
                  </a:moveTo>
                  <a:lnTo>
                    <a:pt x="935821" y="2193576"/>
                  </a:lnTo>
                  <a:cubicBezTo>
                    <a:pt x="893304" y="2188486"/>
                    <a:pt x="851788" y="2179614"/>
                    <a:pt x="811529" y="2167307"/>
                  </a:cubicBezTo>
                  <a:close/>
                  <a:moveTo>
                    <a:pt x="2199826" y="976772"/>
                  </a:moveTo>
                  <a:cubicBezTo>
                    <a:pt x="2205232" y="1018393"/>
                    <a:pt x="2207691" y="1060793"/>
                    <a:pt x="2207690" y="1103766"/>
                  </a:cubicBezTo>
                  <a:close/>
                  <a:moveTo>
                    <a:pt x="2174170" y="838223"/>
                  </a:moveTo>
                  <a:cubicBezTo>
                    <a:pt x="2184491" y="874470"/>
                    <a:pt x="2191713" y="911752"/>
                    <a:pt x="2195714" y="949832"/>
                  </a:cubicBezTo>
                  <a:close/>
                  <a:moveTo>
                    <a:pt x="1103847" y="0"/>
                  </a:moveTo>
                  <a:cubicBezTo>
                    <a:pt x="1621792" y="0"/>
                    <a:pt x="2056420" y="356726"/>
                    <a:pt x="2174166" y="838207"/>
                  </a:cubicBezTo>
                  <a:cubicBezTo>
                    <a:pt x="2081282" y="811466"/>
                    <a:pt x="1983150" y="797814"/>
                    <a:pt x="1881827" y="797814"/>
                  </a:cubicBezTo>
                  <a:cubicBezTo>
                    <a:pt x="1272189" y="797814"/>
                    <a:pt x="777980" y="1292023"/>
                    <a:pt x="777980" y="1901661"/>
                  </a:cubicBezTo>
                  <a:cubicBezTo>
                    <a:pt x="777980" y="1993354"/>
                    <a:pt x="789160" y="2082435"/>
                    <a:pt x="811508" y="2167301"/>
                  </a:cubicBezTo>
                  <a:cubicBezTo>
                    <a:pt x="343585" y="2040230"/>
                    <a:pt x="0" y="1612163"/>
                    <a:pt x="0" y="1103847"/>
                  </a:cubicBezTo>
                  <a:cubicBezTo>
                    <a:pt x="0" y="494209"/>
                    <a:pt x="494209" y="0"/>
                    <a:pt x="1103847" y="0"/>
                  </a:cubicBezTo>
                  <a:close/>
                </a:path>
              </a:pathLst>
            </a:cu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162"/>
            <p:cNvSpPr/>
            <p:nvPr/>
          </p:nvSpPr>
          <p:spPr>
            <a:xfrm>
              <a:off x="3491880" y="1557913"/>
              <a:ext cx="2207694" cy="2207694"/>
            </a:xfrm>
            <a:custGeom>
              <a:avLst/>
              <a:gdLst/>
              <a:ahLst/>
              <a:cxnLst/>
              <a:rect l="l" t="t" r="r" b="b"/>
              <a:pathLst>
                <a:path w="2207694" h="2207694">
                  <a:moveTo>
                    <a:pt x="1269814" y="13804"/>
                  </a:moveTo>
                  <a:cubicBezTo>
                    <a:pt x="1800820" y="92567"/>
                    <a:pt x="2207694" y="550692"/>
                    <a:pt x="2207694" y="1103847"/>
                  </a:cubicBezTo>
                  <a:cubicBezTo>
                    <a:pt x="2207694" y="1713485"/>
                    <a:pt x="1713485" y="2207694"/>
                    <a:pt x="1103847" y="2207694"/>
                  </a:cubicBezTo>
                  <a:cubicBezTo>
                    <a:pt x="546709" y="2207694"/>
                    <a:pt x="85975" y="1794939"/>
                    <a:pt x="12055" y="1258354"/>
                  </a:cubicBezTo>
                  <a:lnTo>
                    <a:pt x="33789" y="1370498"/>
                  </a:lnTo>
                  <a:cubicBezTo>
                    <a:pt x="125494" y="1396610"/>
                    <a:pt x="222299" y="1409882"/>
                    <a:pt x="322205" y="1409882"/>
                  </a:cubicBezTo>
                  <a:cubicBezTo>
                    <a:pt x="931843" y="1409882"/>
                    <a:pt x="1426052" y="915673"/>
                    <a:pt x="1426052" y="306035"/>
                  </a:cubicBezTo>
                  <a:cubicBezTo>
                    <a:pt x="1426052" y="213979"/>
                    <a:pt x="1414784" y="124554"/>
                    <a:pt x="1392265" y="39385"/>
                  </a:cubicBezTo>
                  <a:cubicBezTo>
                    <a:pt x="1352416" y="28038"/>
                    <a:pt x="1311604" y="19116"/>
                    <a:pt x="1269814" y="13804"/>
                  </a:cubicBezTo>
                  <a:close/>
                  <a:moveTo>
                    <a:pt x="1103847" y="0"/>
                  </a:moveTo>
                  <a:cubicBezTo>
                    <a:pt x="1149577" y="0"/>
                    <a:pt x="1194657" y="2781"/>
                    <a:pt x="1238818" y="9073"/>
                  </a:cubicBezTo>
                  <a:lnTo>
                    <a:pt x="1103848" y="1"/>
                  </a:lnTo>
                  <a:cubicBezTo>
                    <a:pt x="494210" y="1"/>
                    <a:pt x="1" y="494210"/>
                    <a:pt x="1" y="1103848"/>
                  </a:cubicBezTo>
                  <a:cubicBezTo>
                    <a:pt x="1" y="1146981"/>
                    <a:pt x="2475" y="1189536"/>
                    <a:pt x="7924" y="1231287"/>
                  </a:cubicBezTo>
                  <a:cubicBezTo>
                    <a:pt x="2473" y="1189523"/>
                    <a:pt x="0" y="1146974"/>
                    <a:pt x="0" y="1103847"/>
                  </a:cubicBezTo>
                  <a:cubicBezTo>
                    <a:pt x="0" y="494209"/>
                    <a:pt x="494209" y="0"/>
                    <a:pt x="1103847" y="0"/>
                  </a:cubicBezTo>
                  <a:close/>
                </a:path>
              </a:pathLst>
            </a:cu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163"/>
            <p:cNvSpPr/>
            <p:nvPr/>
          </p:nvSpPr>
          <p:spPr>
            <a:xfrm>
              <a:off x="2710237" y="2355728"/>
              <a:ext cx="2207690" cy="2207692"/>
            </a:xfrm>
            <a:custGeom>
              <a:avLst/>
              <a:gdLst/>
              <a:ahLst/>
              <a:cxnLst/>
              <a:rect l="l" t="t" r="r" b="b"/>
              <a:pathLst>
                <a:path w="2207690" h="2207692">
                  <a:moveTo>
                    <a:pt x="2195631" y="1258405"/>
                  </a:moveTo>
                  <a:cubicBezTo>
                    <a:pt x="2191595" y="1296645"/>
                    <a:pt x="2184315" y="1334081"/>
                    <a:pt x="2173913" y="1370472"/>
                  </a:cubicBezTo>
                  <a:close/>
                  <a:moveTo>
                    <a:pt x="2207690" y="1103924"/>
                  </a:moveTo>
                  <a:cubicBezTo>
                    <a:pt x="2207691" y="1147015"/>
                    <a:pt x="2205219" y="1189529"/>
                    <a:pt x="2199774" y="1231259"/>
                  </a:cubicBezTo>
                  <a:close/>
                  <a:moveTo>
                    <a:pt x="815432" y="39382"/>
                  </a:moveTo>
                  <a:cubicBezTo>
                    <a:pt x="792913" y="124550"/>
                    <a:pt x="781644" y="213975"/>
                    <a:pt x="781644" y="306031"/>
                  </a:cubicBezTo>
                  <a:cubicBezTo>
                    <a:pt x="781644" y="915669"/>
                    <a:pt x="1275853" y="1409878"/>
                    <a:pt x="1885491" y="1409878"/>
                  </a:cubicBezTo>
                  <a:cubicBezTo>
                    <a:pt x="1985397" y="1409878"/>
                    <a:pt x="2082202" y="1396606"/>
                    <a:pt x="2173907" y="1370494"/>
                  </a:cubicBezTo>
                  <a:cubicBezTo>
                    <a:pt x="2055810" y="1851467"/>
                    <a:pt x="1621429" y="2207692"/>
                    <a:pt x="1103847" y="2207692"/>
                  </a:cubicBezTo>
                  <a:cubicBezTo>
                    <a:pt x="494209" y="2207692"/>
                    <a:pt x="0" y="1713483"/>
                    <a:pt x="0" y="1103845"/>
                  </a:cubicBezTo>
                  <a:cubicBezTo>
                    <a:pt x="0" y="594112"/>
                    <a:pt x="345503" y="165076"/>
                    <a:pt x="815432" y="39382"/>
                  </a:cubicBezTo>
                  <a:close/>
                  <a:moveTo>
                    <a:pt x="937859" y="13805"/>
                  </a:moveTo>
                  <a:lnTo>
                    <a:pt x="815433" y="39382"/>
                  </a:lnTo>
                  <a:cubicBezTo>
                    <a:pt x="855095" y="27337"/>
                    <a:pt x="895991" y="18718"/>
                    <a:pt x="937859" y="13805"/>
                  </a:cubicBezTo>
                  <a:close/>
                  <a:moveTo>
                    <a:pt x="1103792" y="1"/>
                  </a:moveTo>
                  <a:lnTo>
                    <a:pt x="968896" y="9068"/>
                  </a:lnTo>
                  <a:cubicBezTo>
                    <a:pt x="1013034" y="2780"/>
                    <a:pt x="1058088" y="0"/>
                    <a:pt x="1103792" y="1"/>
                  </a:cubicBezTo>
                  <a:close/>
                </a:path>
              </a:pathLst>
            </a:cu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椭圆 7"/>
          <p:cNvSpPr/>
          <p:nvPr/>
        </p:nvSpPr>
        <p:spPr>
          <a:xfrm>
            <a:off x="3755642" y="2067617"/>
            <a:ext cx="1548172" cy="1548172"/>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 name="矩形 8"/>
          <p:cNvSpPr/>
          <p:nvPr/>
        </p:nvSpPr>
        <p:spPr>
          <a:xfrm>
            <a:off x="3839621" y="2493861"/>
            <a:ext cx="1380215" cy="307777"/>
          </a:xfrm>
          <a:prstGeom prst="rect">
            <a:avLst/>
          </a:prstGeom>
        </p:spPr>
        <p:txBody>
          <a:bodyPr wrap="square">
            <a:spAutoFit/>
          </a:bodyPr>
          <a:lstStyle/>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添加文本</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3789838" y="2770860"/>
            <a:ext cx="1479779" cy="492827"/>
          </a:xfrm>
          <a:prstGeom prst="rect">
            <a:avLst/>
          </a:prstGeom>
          <a:noFill/>
        </p:spPr>
        <p:txBody>
          <a:bodyPr wrap="square" rtlCol="0">
            <a:spAutoFit/>
          </a:bodyPr>
          <a:lstStyle/>
          <a:p>
            <a:pPr algn="ctr">
              <a:lnSpc>
                <a:spcPct val="130000"/>
              </a:lnSpc>
              <a:spcBef>
                <a:spcPts val="600"/>
              </a:spcBef>
            </a:pPr>
            <a:r>
              <a:rPr lang="zh-CN" altLang="en-US" sz="1050" dirty="0">
                <a:solidFill>
                  <a:schemeClr val="tx1">
                    <a:lumMod val="65000"/>
                    <a:lumOff val="35000"/>
                  </a:schemeClr>
                </a:solidFill>
              </a:rPr>
              <a:t>点击此处添加文本内容点击此处</a:t>
            </a:r>
          </a:p>
        </p:txBody>
      </p:sp>
      <p:sp>
        <p:nvSpPr>
          <p:cNvPr id="19" name="矩形 18"/>
          <p:cNvSpPr/>
          <p:nvPr/>
        </p:nvSpPr>
        <p:spPr>
          <a:xfrm>
            <a:off x="1043609" y="1582337"/>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01.</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1043608" y="1904630"/>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21" name="矩形 20"/>
          <p:cNvSpPr/>
          <p:nvPr/>
        </p:nvSpPr>
        <p:spPr>
          <a:xfrm>
            <a:off x="1043609" y="2890515"/>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02.</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1043608" y="3212808"/>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23" name="矩形 22"/>
          <p:cNvSpPr/>
          <p:nvPr/>
        </p:nvSpPr>
        <p:spPr>
          <a:xfrm>
            <a:off x="6312110" y="1582337"/>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03.</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6312109" y="1904630"/>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25" name="矩形 24"/>
          <p:cNvSpPr/>
          <p:nvPr/>
        </p:nvSpPr>
        <p:spPr>
          <a:xfrm>
            <a:off x="6312110" y="2890515"/>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04.</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6312109" y="3212808"/>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Tree>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500"/>
                            </p:stCondLst>
                            <p:childTnLst>
                              <p:par>
                                <p:cTn id="21" presetID="31"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1000" fill="hold"/>
                                        <p:tgtEl>
                                          <p:spTgt spid="3"/>
                                        </p:tgtEl>
                                        <p:attrNameLst>
                                          <p:attrName>ppt_w</p:attrName>
                                        </p:attrNameLst>
                                      </p:cBhvr>
                                      <p:tavLst>
                                        <p:tav tm="0">
                                          <p:val>
                                            <p:fltVal val="0"/>
                                          </p:val>
                                        </p:tav>
                                        <p:tav tm="100000">
                                          <p:val>
                                            <p:strVal val="#ppt_w"/>
                                          </p:val>
                                        </p:tav>
                                      </p:tavLst>
                                    </p:anim>
                                    <p:anim calcmode="lin" valueType="num">
                                      <p:cBhvr>
                                        <p:cTn id="24" dur="1000" fill="hold"/>
                                        <p:tgtEl>
                                          <p:spTgt spid="3"/>
                                        </p:tgtEl>
                                        <p:attrNameLst>
                                          <p:attrName>ppt_h</p:attrName>
                                        </p:attrNameLst>
                                      </p:cBhvr>
                                      <p:tavLst>
                                        <p:tav tm="0">
                                          <p:val>
                                            <p:fltVal val="0"/>
                                          </p:val>
                                        </p:tav>
                                        <p:tav tm="100000">
                                          <p:val>
                                            <p:strVal val="#ppt_h"/>
                                          </p:val>
                                        </p:tav>
                                      </p:tavLst>
                                    </p:anim>
                                    <p:anim calcmode="lin" valueType="num">
                                      <p:cBhvr>
                                        <p:cTn id="25" dur="1000" fill="hold"/>
                                        <p:tgtEl>
                                          <p:spTgt spid="3"/>
                                        </p:tgtEl>
                                        <p:attrNameLst>
                                          <p:attrName>style.rotation</p:attrName>
                                        </p:attrNameLst>
                                      </p:cBhvr>
                                      <p:tavLst>
                                        <p:tav tm="0">
                                          <p:val>
                                            <p:fltVal val="90"/>
                                          </p:val>
                                        </p:tav>
                                        <p:tav tm="100000">
                                          <p:val>
                                            <p:fltVal val="0"/>
                                          </p:val>
                                        </p:tav>
                                      </p:tavLst>
                                    </p:anim>
                                    <p:animEffect transition="in" filter="fade">
                                      <p:cBhvr>
                                        <p:cTn id="26" dur="1000"/>
                                        <p:tgtEl>
                                          <p:spTgt spid="3"/>
                                        </p:tgtEl>
                                      </p:cBhvr>
                                    </p:animEffect>
                                  </p:childTnLst>
                                </p:cTn>
                              </p:par>
                            </p:childTnLst>
                          </p:cTn>
                        </p:par>
                        <p:par>
                          <p:cTn id="27" fill="hold">
                            <p:stCondLst>
                              <p:cond delay="1500"/>
                            </p:stCondLst>
                            <p:childTnLst>
                              <p:par>
                                <p:cTn id="28" presetID="17" presetClass="entr" presetSubtype="1" fill="hold" grpId="0" nodeType="afterEffect">
                                  <p:stCondLst>
                                    <p:cond delay="0"/>
                                  </p:stCondLst>
                                  <p:iterate type="lt">
                                    <p:tmPct val="10000"/>
                                  </p:iterate>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ppt_x</p:attrName>
                                        </p:attrNameLst>
                                      </p:cBhvr>
                                      <p:tavLst>
                                        <p:tav tm="0">
                                          <p:val>
                                            <p:strVal val="#ppt_x"/>
                                          </p:val>
                                        </p:tav>
                                        <p:tav tm="100000">
                                          <p:val>
                                            <p:strVal val="#ppt_x"/>
                                          </p:val>
                                        </p:tav>
                                      </p:tavLst>
                                    </p:anim>
                                    <p:anim calcmode="lin" valueType="num">
                                      <p:cBhvr>
                                        <p:cTn id="31" dur="500" fill="hold"/>
                                        <p:tgtEl>
                                          <p:spTgt spid="19"/>
                                        </p:tgtEl>
                                        <p:attrNameLst>
                                          <p:attrName>ppt_y</p:attrName>
                                        </p:attrNameLst>
                                      </p:cBhvr>
                                      <p:tavLst>
                                        <p:tav tm="0">
                                          <p:val>
                                            <p:strVal val="#ppt_y-#ppt_h/2"/>
                                          </p:val>
                                        </p:tav>
                                        <p:tav tm="100000">
                                          <p:val>
                                            <p:strVal val="#ppt_y"/>
                                          </p:val>
                                        </p:tav>
                                      </p:tavLst>
                                    </p:anim>
                                    <p:anim calcmode="lin" valueType="num">
                                      <p:cBhvr>
                                        <p:cTn id="32" dur="500" fill="hold"/>
                                        <p:tgtEl>
                                          <p:spTgt spid="19"/>
                                        </p:tgtEl>
                                        <p:attrNameLst>
                                          <p:attrName>ppt_w</p:attrName>
                                        </p:attrNameLst>
                                      </p:cBhvr>
                                      <p:tavLst>
                                        <p:tav tm="0">
                                          <p:val>
                                            <p:strVal val="#ppt_w"/>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childTnLst>
                                </p:cTn>
                              </p:par>
                              <p:par>
                                <p:cTn id="34" presetID="10"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childTnLst>
                          </p:cTn>
                        </p:par>
                        <p:par>
                          <p:cTn id="37" fill="hold">
                            <p:stCondLst>
                              <p:cond delay="2500"/>
                            </p:stCondLst>
                            <p:childTnLst>
                              <p:par>
                                <p:cTn id="38" presetID="17" presetClass="entr" presetSubtype="1" fill="hold" grpId="0" nodeType="afterEffect">
                                  <p:stCondLst>
                                    <p:cond delay="0"/>
                                  </p:stCondLst>
                                  <p:iterate type="lt">
                                    <p:tmPct val="10000"/>
                                  </p:iterate>
                                  <p:childTnLst>
                                    <p:set>
                                      <p:cBhvr>
                                        <p:cTn id="39" dur="1" fill="hold">
                                          <p:stCondLst>
                                            <p:cond delay="0"/>
                                          </p:stCondLst>
                                        </p:cTn>
                                        <p:tgtEl>
                                          <p:spTgt spid="21"/>
                                        </p:tgtEl>
                                        <p:attrNameLst>
                                          <p:attrName>style.visibility</p:attrName>
                                        </p:attrNameLst>
                                      </p:cBhvr>
                                      <p:to>
                                        <p:strVal val="visible"/>
                                      </p:to>
                                    </p:set>
                                    <p:anim calcmode="lin" valueType="num">
                                      <p:cBhvr>
                                        <p:cTn id="40" dur="500" fill="hold"/>
                                        <p:tgtEl>
                                          <p:spTgt spid="21"/>
                                        </p:tgtEl>
                                        <p:attrNameLst>
                                          <p:attrName>ppt_x</p:attrName>
                                        </p:attrNameLst>
                                      </p:cBhvr>
                                      <p:tavLst>
                                        <p:tav tm="0">
                                          <p:val>
                                            <p:strVal val="#ppt_x"/>
                                          </p:val>
                                        </p:tav>
                                        <p:tav tm="100000">
                                          <p:val>
                                            <p:strVal val="#ppt_x"/>
                                          </p:val>
                                        </p:tav>
                                      </p:tavLst>
                                    </p:anim>
                                    <p:anim calcmode="lin" valueType="num">
                                      <p:cBhvr>
                                        <p:cTn id="41" dur="500" fill="hold"/>
                                        <p:tgtEl>
                                          <p:spTgt spid="21"/>
                                        </p:tgtEl>
                                        <p:attrNameLst>
                                          <p:attrName>ppt_y</p:attrName>
                                        </p:attrNameLst>
                                      </p:cBhvr>
                                      <p:tavLst>
                                        <p:tav tm="0">
                                          <p:val>
                                            <p:strVal val="#ppt_y-#ppt_h/2"/>
                                          </p:val>
                                        </p:tav>
                                        <p:tav tm="100000">
                                          <p:val>
                                            <p:strVal val="#ppt_y"/>
                                          </p:val>
                                        </p:tav>
                                      </p:tavLst>
                                    </p:anim>
                                    <p:anim calcmode="lin" valueType="num">
                                      <p:cBhvr>
                                        <p:cTn id="42" dur="500" fill="hold"/>
                                        <p:tgtEl>
                                          <p:spTgt spid="21"/>
                                        </p:tgtEl>
                                        <p:attrNameLst>
                                          <p:attrName>ppt_w</p:attrName>
                                        </p:attrNameLst>
                                      </p:cBhvr>
                                      <p:tavLst>
                                        <p:tav tm="0">
                                          <p:val>
                                            <p:strVal val="#ppt_w"/>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childTnLst>
                                </p:cTn>
                              </p:par>
                              <p:par>
                                <p:cTn id="44" presetID="10" presetClass="entr" presetSubtype="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childTnLst>
                          </p:cTn>
                        </p:par>
                        <p:par>
                          <p:cTn id="47" fill="hold">
                            <p:stCondLst>
                              <p:cond delay="3500"/>
                            </p:stCondLst>
                            <p:childTnLst>
                              <p:par>
                                <p:cTn id="48" presetID="17" presetClass="entr" presetSubtype="1" fill="hold" grpId="0" nodeType="afterEffect">
                                  <p:stCondLst>
                                    <p:cond delay="0"/>
                                  </p:stCondLst>
                                  <p:iterate type="lt">
                                    <p:tmPct val="10000"/>
                                  </p:iterate>
                                  <p:childTnLst>
                                    <p:set>
                                      <p:cBhvr>
                                        <p:cTn id="49" dur="1" fill="hold">
                                          <p:stCondLst>
                                            <p:cond delay="0"/>
                                          </p:stCondLst>
                                        </p:cTn>
                                        <p:tgtEl>
                                          <p:spTgt spid="23"/>
                                        </p:tgtEl>
                                        <p:attrNameLst>
                                          <p:attrName>style.visibility</p:attrName>
                                        </p:attrNameLst>
                                      </p:cBhvr>
                                      <p:to>
                                        <p:strVal val="visible"/>
                                      </p:to>
                                    </p:set>
                                    <p:anim calcmode="lin" valueType="num">
                                      <p:cBhvr>
                                        <p:cTn id="50" dur="500" fill="hold"/>
                                        <p:tgtEl>
                                          <p:spTgt spid="23"/>
                                        </p:tgtEl>
                                        <p:attrNameLst>
                                          <p:attrName>ppt_x</p:attrName>
                                        </p:attrNameLst>
                                      </p:cBhvr>
                                      <p:tavLst>
                                        <p:tav tm="0">
                                          <p:val>
                                            <p:strVal val="#ppt_x"/>
                                          </p:val>
                                        </p:tav>
                                        <p:tav tm="100000">
                                          <p:val>
                                            <p:strVal val="#ppt_x"/>
                                          </p:val>
                                        </p:tav>
                                      </p:tavLst>
                                    </p:anim>
                                    <p:anim calcmode="lin" valueType="num">
                                      <p:cBhvr>
                                        <p:cTn id="51" dur="500" fill="hold"/>
                                        <p:tgtEl>
                                          <p:spTgt spid="23"/>
                                        </p:tgtEl>
                                        <p:attrNameLst>
                                          <p:attrName>ppt_y</p:attrName>
                                        </p:attrNameLst>
                                      </p:cBhvr>
                                      <p:tavLst>
                                        <p:tav tm="0">
                                          <p:val>
                                            <p:strVal val="#ppt_y-#ppt_h/2"/>
                                          </p:val>
                                        </p:tav>
                                        <p:tav tm="100000">
                                          <p:val>
                                            <p:strVal val="#ppt_y"/>
                                          </p:val>
                                        </p:tav>
                                      </p:tavLst>
                                    </p:anim>
                                    <p:anim calcmode="lin" valueType="num">
                                      <p:cBhvr>
                                        <p:cTn id="52" dur="500" fill="hold"/>
                                        <p:tgtEl>
                                          <p:spTgt spid="23"/>
                                        </p:tgtEl>
                                        <p:attrNameLst>
                                          <p:attrName>ppt_w</p:attrName>
                                        </p:attrNameLst>
                                      </p:cBhvr>
                                      <p:tavLst>
                                        <p:tav tm="0">
                                          <p:val>
                                            <p:strVal val="#ppt_w"/>
                                          </p:val>
                                        </p:tav>
                                        <p:tav tm="100000">
                                          <p:val>
                                            <p:strVal val="#ppt_w"/>
                                          </p:val>
                                        </p:tav>
                                      </p:tavLst>
                                    </p:anim>
                                    <p:anim calcmode="lin" valueType="num">
                                      <p:cBhvr>
                                        <p:cTn id="53" dur="500" fill="hold"/>
                                        <p:tgtEl>
                                          <p:spTgt spid="23"/>
                                        </p:tgtEl>
                                        <p:attrNameLst>
                                          <p:attrName>ppt_h</p:attrName>
                                        </p:attrNameLst>
                                      </p:cBhvr>
                                      <p:tavLst>
                                        <p:tav tm="0">
                                          <p:val>
                                            <p:fltVal val="0"/>
                                          </p:val>
                                        </p:tav>
                                        <p:tav tm="100000">
                                          <p:val>
                                            <p:strVal val="#ppt_h"/>
                                          </p:val>
                                        </p:tav>
                                      </p:tavLst>
                                    </p:anim>
                                  </p:childTnLst>
                                </p:cTn>
                              </p:par>
                              <p:par>
                                <p:cTn id="54" presetID="10" presetClass="entr" presetSubtype="0"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childTnLst>
                                </p:cTn>
                              </p:par>
                            </p:childTnLst>
                          </p:cTn>
                        </p:par>
                        <p:par>
                          <p:cTn id="57" fill="hold">
                            <p:stCondLst>
                              <p:cond delay="4500"/>
                            </p:stCondLst>
                            <p:childTnLst>
                              <p:par>
                                <p:cTn id="58" presetID="17" presetClass="entr" presetSubtype="1" fill="hold" grpId="0" nodeType="afterEffect">
                                  <p:stCondLst>
                                    <p:cond delay="0"/>
                                  </p:stCondLst>
                                  <p:iterate type="lt">
                                    <p:tmPct val="10000"/>
                                  </p:iterate>
                                  <p:childTnLst>
                                    <p:set>
                                      <p:cBhvr>
                                        <p:cTn id="59" dur="1" fill="hold">
                                          <p:stCondLst>
                                            <p:cond delay="0"/>
                                          </p:stCondLst>
                                        </p:cTn>
                                        <p:tgtEl>
                                          <p:spTgt spid="25"/>
                                        </p:tgtEl>
                                        <p:attrNameLst>
                                          <p:attrName>style.visibility</p:attrName>
                                        </p:attrNameLst>
                                      </p:cBhvr>
                                      <p:to>
                                        <p:strVal val="visible"/>
                                      </p:to>
                                    </p:set>
                                    <p:anim calcmode="lin" valueType="num">
                                      <p:cBhvr>
                                        <p:cTn id="60" dur="500" fill="hold"/>
                                        <p:tgtEl>
                                          <p:spTgt spid="25"/>
                                        </p:tgtEl>
                                        <p:attrNameLst>
                                          <p:attrName>ppt_x</p:attrName>
                                        </p:attrNameLst>
                                      </p:cBhvr>
                                      <p:tavLst>
                                        <p:tav tm="0">
                                          <p:val>
                                            <p:strVal val="#ppt_x"/>
                                          </p:val>
                                        </p:tav>
                                        <p:tav tm="100000">
                                          <p:val>
                                            <p:strVal val="#ppt_x"/>
                                          </p:val>
                                        </p:tav>
                                      </p:tavLst>
                                    </p:anim>
                                    <p:anim calcmode="lin" valueType="num">
                                      <p:cBhvr>
                                        <p:cTn id="61" dur="500" fill="hold"/>
                                        <p:tgtEl>
                                          <p:spTgt spid="25"/>
                                        </p:tgtEl>
                                        <p:attrNameLst>
                                          <p:attrName>ppt_y</p:attrName>
                                        </p:attrNameLst>
                                      </p:cBhvr>
                                      <p:tavLst>
                                        <p:tav tm="0">
                                          <p:val>
                                            <p:strVal val="#ppt_y-#ppt_h/2"/>
                                          </p:val>
                                        </p:tav>
                                        <p:tav tm="100000">
                                          <p:val>
                                            <p:strVal val="#ppt_y"/>
                                          </p:val>
                                        </p:tav>
                                      </p:tavLst>
                                    </p:anim>
                                    <p:anim calcmode="lin" valueType="num">
                                      <p:cBhvr>
                                        <p:cTn id="62" dur="500" fill="hold"/>
                                        <p:tgtEl>
                                          <p:spTgt spid="25"/>
                                        </p:tgtEl>
                                        <p:attrNameLst>
                                          <p:attrName>ppt_w</p:attrName>
                                        </p:attrNameLst>
                                      </p:cBhvr>
                                      <p:tavLst>
                                        <p:tav tm="0">
                                          <p:val>
                                            <p:strVal val="#ppt_w"/>
                                          </p:val>
                                        </p:tav>
                                        <p:tav tm="100000">
                                          <p:val>
                                            <p:strVal val="#ppt_w"/>
                                          </p:val>
                                        </p:tav>
                                      </p:tavLst>
                                    </p:anim>
                                    <p:anim calcmode="lin" valueType="num">
                                      <p:cBhvr>
                                        <p:cTn id="63" dur="500" fill="hold"/>
                                        <p:tgtEl>
                                          <p:spTgt spid="25"/>
                                        </p:tgtEl>
                                        <p:attrNameLst>
                                          <p:attrName>ppt_h</p:attrName>
                                        </p:attrNameLst>
                                      </p:cBhvr>
                                      <p:tavLst>
                                        <p:tav tm="0">
                                          <p:val>
                                            <p:fltVal val="0"/>
                                          </p:val>
                                        </p:tav>
                                        <p:tav tm="100000">
                                          <p:val>
                                            <p:strVal val="#ppt_h"/>
                                          </p:val>
                                        </p:tav>
                                      </p:tavLst>
                                    </p:anim>
                                  </p:childTnLst>
                                </p:cTn>
                              </p:par>
                              <p:par>
                                <p:cTn id="64" presetID="10" presetClass="entr" presetSubtype="0"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P spid="19" grpId="0"/>
      <p:bldP spid="20" grpId="0"/>
      <p:bldP spid="21" grpId="0"/>
      <p:bldP spid="22" grpId="0"/>
      <p:bldP spid="23" grpId="0"/>
      <p:bldP spid="24" grpId="0"/>
      <p:bldP spid="25" grpId="0"/>
      <p:bldP spid="2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7"/>
          <p:cNvGrpSpPr/>
          <p:nvPr/>
        </p:nvGrpSpPr>
        <p:grpSpPr bwMode="auto">
          <a:xfrm>
            <a:off x="1295400" y="1262063"/>
            <a:ext cx="3276600" cy="1525191"/>
            <a:chOff x="0" y="0"/>
            <a:chExt cx="4368800" cy="2032681"/>
          </a:xfrm>
        </p:grpSpPr>
        <p:sp>
          <p:nvSpPr>
            <p:cNvPr id="5" name="矩形 5"/>
            <p:cNvSpPr>
              <a:spLocks noChangeArrowheads="1"/>
            </p:cNvSpPr>
            <p:nvPr/>
          </p:nvSpPr>
          <p:spPr bwMode="auto">
            <a:xfrm>
              <a:off x="0" y="0"/>
              <a:ext cx="4368800" cy="2032681"/>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12700">
                  <a:solidFill>
                    <a:srgbClr val="3D7329"/>
                  </a:solidFill>
                  <a:bevel/>
                </a14:hiddenLine>
              </a:ext>
            </a:extLst>
          </p:spPr>
          <p:txBody>
            <a:bodyPr anchor="ctr"/>
            <a:lstStyle/>
            <a:p>
              <a:pPr algn="ctr"/>
              <a:endParaRPr lang="zh-CN" altLang="zh-CN">
                <a:solidFill>
                  <a:srgbClr val="FFFFFF"/>
                </a:solidFill>
                <a:latin typeface="+mj-ea"/>
                <a:ea typeface="+mj-ea"/>
                <a:sym typeface="宋体" panose="02010600030101010101" pitchFamily="2" charset="-122"/>
              </a:endParaRPr>
            </a:p>
          </p:txBody>
        </p:sp>
        <p:sp>
          <p:nvSpPr>
            <p:cNvPr id="6" name="文本框 11"/>
            <p:cNvSpPr>
              <a:spLocks noChangeArrowheads="1"/>
            </p:cNvSpPr>
            <p:nvPr/>
          </p:nvSpPr>
          <p:spPr bwMode="auto">
            <a:xfrm>
              <a:off x="83231" y="25399"/>
              <a:ext cx="908796" cy="79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300" dirty="0">
                  <a:solidFill>
                    <a:srgbClr val="FFFFFF"/>
                  </a:solidFill>
                  <a:effectLst>
                    <a:outerShdw blurRad="38100" dist="38100" dir="2700000" algn="tl">
                      <a:srgbClr val="000000">
                        <a:alpha val="43137"/>
                      </a:srgbClr>
                    </a:outerShdw>
                  </a:effectLst>
                  <a:latin typeface="+mj-ea"/>
                  <a:ea typeface="+mj-ea"/>
                  <a:cs typeface="Calibri" panose="020F0502020204030204" charset="0"/>
                  <a:sym typeface="Calibri" panose="020F0502020204030204" charset="0"/>
                </a:rPr>
                <a:t>01</a:t>
              </a:r>
              <a:endParaRPr lang="zh-CN" altLang="en-US" sz="3300" dirty="0">
                <a:solidFill>
                  <a:srgbClr val="FFFFFF"/>
                </a:solidFill>
                <a:effectLst>
                  <a:outerShdw blurRad="38100" dist="38100" dir="2700000" algn="tl">
                    <a:srgbClr val="000000">
                      <a:alpha val="43137"/>
                    </a:srgbClr>
                  </a:outerShdw>
                </a:effectLst>
                <a:latin typeface="+mj-ea"/>
                <a:ea typeface="+mj-ea"/>
                <a:sym typeface="宋体" panose="02010600030101010101" pitchFamily="2" charset="-122"/>
              </a:endParaRPr>
            </a:p>
          </p:txBody>
        </p:sp>
      </p:grpSp>
      <p:grpSp>
        <p:nvGrpSpPr>
          <p:cNvPr id="12" name="组合 30"/>
          <p:cNvGrpSpPr/>
          <p:nvPr/>
        </p:nvGrpSpPr>
        <p:grpSpPr bwMode="auto">
          <a:xfrm>
            <a:off x="4572000" y="2781300"/>
            <a:ext cx="3380201" cy="1525191"/>
            <a:chOff x="0" y="0"/>
            <a:chExt cx="4506935" cy="2032681"/>
          </a:xfrm>
        </p:grpSpPr>
        <p:sp>
          <p:nvSpPr>
            <p:cNvPr id="13" name="矩形 6"/>
            <p:cNvSpPr>
              <a:spLocks noChangeArrowheads="1"/>
            </p:cNvSpPr>
            <p:nvPr/>
          </p:nvSpPr>
          <p:spPr bwMode="auto">
            <a:xfrm>
              <a:off x="0" y="0"/>
              <a:ext cx="4368800" cy="2032681"/>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12700">
                  <a:solidFill>
                    <a:srgbClr val="3D7329"/>
                  </a:solidFill>
                  <a:bevel/>
                </a14:hiddenLine>
              </a:ext>
            </a:extLst>
          </p:spPr>
          <p:txBody>
            <a:bodyPr anchor="ctr"/>
            <a:lstStyle/>
            <a:p>
              <a:pPr algn="ctr"/>
              <a:endParaRPr lang="zh-CN" altLang="zh-CN">
                <a:solidFill>
                  <a:srgbClr val="FFFFFF"/>
                </a:solidFill>
                <a:latin typeface="+mj-ea"/>
                <a:ea typeface="+mj-ea"/>
                <a:sym typeface="宋体" panose="02010600030101010101" pitchFamily="2" charset="-122"/>
              </a:endParaRPr>
            </a:p>
          </p:txBody>
        </p:sp>
        <p:sp>
          <p:nvSpPr>
            <p:cNvPr id="14" name="文本框 15"/>
            <p:cNvSpPr>
              <a:spLocks noChangeArrowheads="1"/>
            </p:cNvSpPr>
            <p:nvPr/>
          </p:nvSpPr>
          <p:spPr bwMode="auto">
            <a:xfrm>
              <a:off x="3598139" y="361861"/>
              <a:ext cx="908796" cy="79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300" dirty="0">
                  <a:solidFill>
                    <a:srgbClr val="FFFFFF"/>
                  </a:solidFill>
                  <a:latin typeface="+mj-ea"/>
                  <a:ea typeface="+mj-ea"/>
                  <a:cs typeface="Calibri" panose="020F0502020204030204" charset="0"/>
                  <a:sym typeface="Calibri" panose="020F0502020204030204" charset="0"/>
                </a:rPr>
                <a:t>04</a:t>
              </a:r>
              <a:endParaRPr lang="zh-CN" altLang="en-US" sz="3300" dirty="0">
                <a:solidFill>
                  <a:srgbClr val="FFFFFF"/>
                </a:solidFill>
                <a:latin typeface="+mj-ea"/>
                <a:ea typeface="+mj-ea"/>
                <a:sym typeface="宋体" panose="02010600030101010101" pitchFamily="2" charset="-122"/>
              </a:endParaRPr>
            </a:p>
          </p:txBody>
        </p:sp>
      </p:grpSp>
      <p:grpSp>
        <p:nvGrpSpPr>
          <p:cNvPr id="22" name="组合 28"/>
          <p:cNvGrpSpPr/>
          <p:nvPr/>
        </p:nvGrpSpPr>
        <p:grpSpPr bwMode="auto">
          <a:xfrm>
            <a:off x="2188369" y="2786062"/>
            <a:ext cx="2383631" cy="1109663"/>
            <a:chOff x="0" y="0"/>
            <a:chExt cx="3178629" cy="1478928"/>
          </a:xfrm>
          <a:solidFill>
            <a:srgbClr val="F5CA40"/>
          </a:solidFill>
        </p:grpSpPr>
        <p:sp>
          <p:nvSpPr>
            <p:cNvPr id="23" name="矩形 10"/>
            <p:cNvSpPr>
              <a:spLocks noChangeArrowheads="1"/>
            </p:cNvSpPr>
            <p:nvPr/>
          </p:nvSpPr>
          <p:spPr bwMode="auto">
            <a:xfrm>
              <a:off x="0" y="0"/>
              <a:ext cx="3178629" cy="1478928"/>
            </a:xfrm>
            <a:prstGeom prst="rect">
              <a:avLst/>
            </a:prstGeom>
            <a:grpFill/>
            <a:ln>
              <a:noFill/>
            </a:ln>
            <a:extLst>
              <a:ext uri="{91240B29-F687-4F45-9708-019B960494DF}">
                <a14:hiddenLine xmlns:a14="http://schemas.microsoft.com/office/drawing/2010/main" w="12700">
                  <a:solidFill>
                    <a:srgbClr val="3D7329"/>
                  </a:solidFill>
                  <a:bevel/>
                </a14:hiddenLine>
              </a:ext>
            </a:extLst>
          </p:spPr>
          <p:txBody>
            <a:bodyPr anchor="ctr"/>
            <a:lstStyle/>
            <a:p>
              <a:pPr algn="ctr"/>
              <a:endParaRPr lang="zh-CN" altLang="zh-CN">
                <a:solidFill>
                  <a:srgbClr val="FFFFFF"/>
                </a:solidFill>
                <a:latin typeface="+mj-ea"/>
                <a:ea typeface="+mj-ea"/>
                <a:sym typeface="宋体" panose="02010600030101010101" pitchFamily="2" charset="-122"/>
              </a:endParaRPr>
            </a:p>
          </p:txBody>
        </p:sp>
        <p:sp>
          <p:nvSpPr>
            <p:cNvPr id="24" name="文本框 19"/>
            <p:cNvSpPr>
              <a:spLocks noChangeArrowheads="1"/>
            </p:cNvSpPr>
            <p:nvPr/>
          </p:nvSpPr>
          <p:spPr bwMode="auto">
            <a:xfrm>
              <a:off x="217994" y="40837"/>
              <a:ext cx="729364" cy="61529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400">
                  <a:solidFill>
                    <a:srgbClr val="000000"/>
                  </a:solidFill>
                  <a:latin typeface="+mj-ea"/>
                  <a:ea typeface="+mj-ea"/>
                  <a:cs typeface="Calibri" panose="020F0502020204030204" charset="0"/>
                  <a:sym typeface="Calibri" panose="020F0502020204030204" charset="0"/>
                </a:rPr>
                <a:t>03</a:t>
              </a:r>
              <a:endParaRPr lang="zh-CN" altLang="en-US" sz="2400">
                <a:solidFill>
                  <a:srgbClr val="000000"/>
                </a:solidFill>
                <a:latin typeface="+mj-ea"/>
                <a:ea typeface="+mj-ea"/>
                <a:sym typeface="宋体" panose="02010600030101010101" pitchFamily="2" charset="-122"/>
              </a:endParaRPr>
            </a:p>
          </p:txBody>
        </p:sp>
        <p:grpSp>
          <p:nvGrpSpPr>
            <p:cNvPr id="25" name="组合 20"/>
            <p:cNvGrpSpPr/>
            <p:nvPr/>
          </p:nvGrpSpPr>
          <p:grpSpPr bwMode="auto">
            <a:xfrm>
              <a:off x="172239" y="565018"/>
              <a:ext cx="2964508" cy="859220"/>
              <a:chOff x="0" y="0"/>
              <a:chExt cx="2964508" cy="859220"/>
            </a:xfrm>
            <a:grpFill/>
          </p:grpSpPr>
          <p:sp>
            <p:nvSpPr>
              <p:cNvPr id="26" name="文本框 21"/>
              <p:cNvSpPr>
                <a:spLocks noChangeArrowheads="1"/>
              </p:cNvSpPr>
              <p:nvPr/>
            </p:nvSpPr>
            <p:spPr bwMode="auto">
              <a:xfrm>
                <a:off x="0" y="0"/>
                <a:ext cx="1186819" cy="34866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b="1">
                    <a:solidFill>
                      <a:schemeClr val="bg1"/>
                    </a:solidFill>
                    <a:latin typeface="+mj-ea"/>
                    <a:ea typeface="+mj-ea"/>
                    <a:sym typeface="方正正黑简体" pitchFamily="2" charset="-122"/>
                  </a:rPr>
                  <a:t>请输入标题</a:t>
                </a:r>
                <a:endParaRPr lang="zh-CN" altLang="en-US">
                  <a:latin typeface="+mj-ea"/>
                  <a:ea typeface="+mj-ea"/>
                </a:endParaRPr>
              </a:p>
            </p:txBody>
          </p:sp>
          <p:sp>
            <p:nvSpPr>
              <p:cNvPr id="27" name="矩形 22"/>
              <p:cNvSpPr>
                <a:spLocks noChangeArrowheads="1"/>
              </p:cNvSpPr>
              <p:nvPr/>
            </p:nvSpPr>
            <p:spPr bwMode="auto">
              <a:xfrm>
                <a:off x="0" y="366984"/>
                <a:ext cx="2964508" cy="4922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900" dirty="0">
                    <a:solidFill>
                      <a:srgbClr val="FFFFFF"/>
                    </a:solidFill>
                    <a:latin typeface="+mj-ea"/>
                    <a:ea typeface="+mj-ea"/>
                    <a:sym typeface="微软雅黑" panose="020B0503020204020204" pitchFamily="34" charset="-122"/>
                  </a:rPr>
                  <a:t>在这里输入内容文本在这里输入内容文本在这里输入内容</a:t>
                </a:r>
                <a:endParaRPr lang="zh-CN" altLang="en-US" sz="900" dirty="0">
                  <a:solidFill>
                    <a:srgbClr val="FFFFFF"/>
                  </a:solidFill>
                  <a:latin typeface="+mj-ea"/>
                  <a:ea typeface="+mj-ea"/>
                </a:endParaRPr>
              </a:p>
            </p:txBody>
          </p:sp>
        </p:grpSp>
      </p:grpSp>
      <p:grpSp>
        <p:nvGrpSpPr>
          <p:cNvPr id="34" name="组合 8"/>
          <p:cNvGrpSpPr/>
          <p:nvPr/>
        </p:nvGrpSpPr>
        <p:grpSpPr bwMode="auto">
          <a:xfrm>
            <a:off x="4572000" y="1677591"/>
            <a:ext cx="2475030" cy="1109663"/>
            <a:chOff x="0" y="0"/>
            <a:chExt cx="3299675" cy="1478928"/>
          </a:xfrm>
          <a:solidFill>
            <a:srgbClr val="F86251"/>
          </a:solidFill>
        </p:grpSpPr>
        <p:sp>
          <p:nvSpPr>
            <p:cNvPr id="35" name="矩形 9"/>
            <p:cNvSpPr>
              <a:spLocks noChangeArrowheads="1"/>
            </p:cNvSpPr>
            <p:nvPr/>
          </p:nvSpPr>
          <p:spPr bwMode="auto">
            <a:xfrm>
              <a:off x="0" y="0"/>
              <a:ext cx="3178629" cy="1478928"/>
            </a:xfrm>
            <a:prstGeom prst="rect">
              <a:avLst/>
            </a:prstGeom>
            <a:grpFill/>
            <a:ln>
              <a:noFill/>
            </a:ln>
            <a:extLst>
              <a:ext uri="{91240B29-F687-4F45-9708-019B960494DF}">
                <a14:hiddenLine xmlns:a14="http://schemas.microsoft.com/office/drawing/2010/main" w="12700">
                  <a:solidFill>
                    <a:srgbClr val="3D7329"/>
                  </a:solidFill>
                  <a:bevel/>
                </a14:hiddenLine>
              </a:ext>
            </a:extLst>
          </p:spPr>
          <p:txBody>
            <a:bodyPr anchor="ctr"/>
            <a:lstStyle/>
            <a:p>
              <a:pPr algn="ctr"/>
              <a:endParaRPr lang="zh-CN" altLang="zh-CN">
                <a:solidFill>
                  <a:srgbClr val="FFFFFF"/>
                </a:solidFill>
                <a:latin typeface="+mj-ea"/>
                <a:ea typeface="+mj-ea"/>
                <a:sym typeface="宋体" panose="02010600030101010101" pitchFamily="2" charset="-122"/>
              </a:endParaRPr>
            </a:p>
          </p:txBody>
        </p:sp>
        <p:sp>
          <p:nvSpPr>
            <p:cNvPr id="36" name="文本框 23"/>
            <p:cNvSpPr>
              <a:spLocks noChangeArrowheads="1"/>
            </p:cNvSpPr>
            <p:nvPr/>
          </p:nvSpPr>
          <p:spPr bwMode="auto">
            <a:xfrm>
              <a:off x="2570496" y="0"/>
              <a:ext cx="729179" cy="61529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400">
                  <a:solidFill>
                    <a:srgbClr val="000000"/>
                  </a:solidFill>
                  <a:latin typeface="+mj-ea"/>
                  <a:ea typeface="+mj-ea"/>
                  <a:cs typeface="Calibri" panose="020F0502020204030204" charset="0"/>
                  <a:sym typeface="Calibri" panose="020F0502020204030204" charset="0"/>
                </a:rPr>
                <a:t>02</a:t>
              </a:r>
              <a:endParaRPr lang="zh-CN" altLang="en-US" sz="2400">
                <a:solidFill>
                  <a:srgbClr val="000000"/>
                </a:solidFill>
                <a:latin typeface="+mj-ea"/>
                <a:ea typeface="+mj-ea"/>
                <a:sym typeface="宋体" panose="02010600030101010101" pitchFamily="2" charset="-122"/>
              </a:endParaRPr>
            </a:p>
          </p:txBody>
        </p:sp>
        <p:grpSp>
          <p:nvGrpSpPr>
            <p:cNvPr id="37" name="组合 24"/>
            <p:cNvGrpSpPr/>
            <p:nvPr/>
          </p:nvGrpSpPr>
          <p:grpSpPr bwMode="auto">
            <a:xfrm>
              <a:off x="238713" y="564196"/>
              <a:ext cx="2985447" cy="800174"/>
              <a:chOff x="0" y="0"/>
              <a:chExt cx="2985447" cy="800174"/>
            </a:xfrm>
            <a:grpFill/>
          </p:grpSpPr>
          <p:sp>
            <p:nvSpPr>
              <p:cNvPr id="38" name="文本框 25"/>
              <p:cNvSpPr>
                <a:spLocks noChangeArrowheads="1"/>
              </p:cNvSpPr>
              <p:nvPr/>
            </p:nvSpPr>
            <p:spPr bwMode="auto">
              <a:xfrm>
                <a:off x="1798929" y="0"/>
                <a:ext cx="1186518" cy="34866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b="1">
                    <a:solidFill>
                      <a:schemeClr val="bg1"/>
                    </a:solidFill>
                    <a:latin typeface="+mj-ea"/>
                    <a:ea typeface="+mj-ea"/>
                    <a:sym typeface="方正正黑简体" pitchFamily="2" charset="-122"/>
                  </a:rPr>
                  <a:t>请输入标题</a:t>
                </a:r>
                <a:endParaRPr lang="zh-CN" altLang="en-US">
                  <a:latin typeface="+mj-ea"/>
                  <a:ea typeface="+mj-ea"/>
                </a:endParaRPr>
              </a:p>
            </p:txBody>
          </p:sp>
          <p:sp>
            <p:nvSpPr>
              <p:cNvPr id="39" name="矩形 26"/>
              <p:cNvSpPr>
                <a:spLocks noChangeArrowheads="1"/>
              </p:cNvSpPr>
              <p:nvPr/>
            </p:nvSpPr>
            <p:spPr bwMode="auto">
              <a:xfrm>
                <a:off x="0" y="307938"/>
                <a:ext cx="2964508" cy="4922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900" dirty="0">
                    <a:solidFill>
                      <a:srgbClr val="FFFFFF"/>
                    </a:solidFill>
                    <a:latin typeface="+mj-ea"/>
                    <a:ea typeface="+mj-ea"/>
                    <a:sym typeface="微软雅黑" panose="020B0503020204020204" pitchFamily="34" charset="-122"/>
                  </a:rPr>
                  <a:t>在这里输入内容文本在这里输入内容文本在这里输入内容</a:t>
                </a:r>
                <a:endParaRPr lang="zh-CN" altLang="en-US" sz="900" dirty="0">
                  <a:solidFill>
                    <a:srgbClr val="FFFFFF"/>
                  </a:solidFill>
                  <a:latin typeface="+mj-ea"/>
                  <a:ea typeface="+mj-ea"/>
                </a:endParaRPr>
              </a:p>
            </p:txBody>
          </p:sp>
        </p:grpSp>
      </p:grpSp>
      <p:grpSp>
        <p:nvGrpSpPr>
          <p:cNvPr id="42" name="Group 21"/>
          <p:cNvGrpSpPr/>
          <p:nvPr/>
        </p:nvGrpSpPr>
        <p:grpSpPr bwMode="auto">
          <a:xfrm>
            <a:off x="6707981" y="1046560"/>
            <a:ext cx="341710" cy="375047"/>
            <a:chOff x="0" y="0"/>
            <a:chExt cx="419" cy="461"/>
          </a:xfrm>
        </p:grpSpPr>
        <p:sp>
          <p:nvSpPr>
            <p:cNvPr id="43" name="Freeform 22"/>
            <p:cNvSpPr>
              <a:spLocks noChangeArrowheads="1"/>
            </p:cNvSpPr>
            <p:nvPr/>
          </p:nvSpPr>
          <p:spPr bwMode="auto">
            <a:xfrm>
              <a:off x="0" y="44"/>
              <a:ext cx="418" cy="417"/>
            </a:xfrm>
            <a:custGeom>
              <a:avLst/>
              <a:gdLst>
                <a:gd name="T0" fmla="*/ 418 w 418"/>
                <a:gd name="T1" fmla="*/ 325 h 417"/>
                <a:gd name="T2" fmla="*/ 302 w 418"/>
                <a:gd name="T3" fmla="*/ 417 h 417"/>
                <a:gd name="T4" fmla="*/ 0 w 418"/>
                <a:gd name="T5" fmla="*/ 417 h 417"/>
                <a:gd name="T6" fmla="*/ 0 w 418"/>
                <a:gd name="T7" fmla="*/ 0 h 417"/>
                <a:gd name="T8" fmla="*/ 418 w 418"/>
                <a:gd name="T9" fmla="*/ 0 h 417"/>
                <a:gd name="T10" fmla="*/ 418 w 418"/>
                <a:gd name="T11" fmla="*/ 325 h 417"/>
                <a:gd name="T12" fmla="*/ 0 60000 65536"/>
                <a:gd name="T13" fmla="*/ 0 60000 65536"/>
                <a:gd name="T14" fmla="*/ 0 60000 65536"/>
                <a:gd name="T15" fmla="*/ 0 60000 65536"/>
                <a:gd name="T16" fmla="*/ 0 60000 65536"/>
                <a:gd name="T17" fmla="*/ 0 60000 65536"/>
                <a:gd name="T18" fmla="*/ 0 w 418"/>
                <a:gd name="T19" fmla="*/ 0 h 417"/>
                <a:gd name="T20" fmla="*/ 418 w 418"/>
                <a:gd name="T21" fmla="*/ 417 h 417"/>
              </a:gdLst>
              <a:ahLst/>
              <a:cxnLst>
                <a:cxn ang="T12">
                  <a:pos x="T0" y="T1"/>
                </a:cxn>
                <a:cxn ang="T13">
                  <a:pos x="T2" y="T3"/>
                </a:cxn>
                <a:cxn ang="T14">
                  <a:pos x="T4" y="T5"/>
                </a:cxn>
                <a:cxn ang="T15">
                  <a:pos x="T6" y="T7"/>
                </a:cxn>
                <a:cxn ang="T16">
                  <a:pos x="T8" y="T9"/>
                </a:cxn>
                <a:cxn ang="T17">
                  <a:pos x="T10" y="T11"/>
                </a:cxn>
              </a:cxnLst>
              <a:rect l="T18" t="T19" r="T20" b="T21"/>
              <a:pathLst>
                <a:path w="418" h="417">
                  <a:moveTo>
                    <a:pt x="418" y="325"/>
                  </a:moveTo>
                  <a:lnTo>
                    <a:pt x="302" y="417"/>
                  </a:lnTo>
                  <a:lnTo>
                    <a:pt x="0" y="417"/>
                  </a:lnTo>
                  <a:lnTo>
                    <a:pt x="0" y="0"/>
                  </a:lnTo>
                  <a:lnTo>
                    <a:pt x="418" y="0"/>
                  </a:lnTo>
                  <a:lnTo>
                    <a:pt x="418" y="325"/>
                  </a:lnTo>
                  <a:close/>
                </a:path>
              </a:pathLst>
            </a:custGeom>
            <a:solidFill>
              <a:srgbClr val="F8625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44" name="Freeform 23"/>
            <p:cNvSpPr>
              <a:spLocks noChangeArrowheads="1"/>
            </p:cNvSpPr>
            <p:nvPr/>
          </p:nvSpPr>
          <p:spPr bwMode="auto">
            <a:xfrm>
              <a:off x="0" y="44"/>
              <a:ext cx="418" cy="417"/>
            </a:xfrm>
            <a:custGeom>
              <a:avLst/>
              <a:gdLst>
                <a:gd name="T0" fmla="*/ 418 w 418"/>
                <a:gd name="T1" fmla="*/ 325 h 417"/>
                <a:gd name="T2" fmla="*/ 302 w 418"/>
                <a:gd name="T3" fmla="*/ 417 h 417"/>
                <a:gd name="T4" fmla="*/ 0 w 418"/>
                <a:gd name="T5" fmla="*/ 417 h 417"/>
                <a:gd name="T6" fmla="*/ 0 w 418"/>
                <a:gd name="T7" fmla="*/ 0 h 417"/>
                <a:gd name="T8" fmla="*/ 418 w 418"/>
                <a:gd name="T9" fmla="*/ 0 h 417"/>
                <a:gd name="T10" fmla="*/ 0 60000 65536"/>
                <a:gd name="T11" fmla="*/ 0 60000 65536"/>
                <a:gd name="T12" fmla="*/ 0 60000 65536"/>
                <a:gd name="T13" fmla="*/ 0 60000 65536"/>
                <a:gd name="T14" fmla="*/ 0 60000 65536"/>
                <a:gd name="T15" fmla="*/ 0 w 418"/>
                <a:gd name="T16" fmla="*/ 0 h 417"/>
                <a:gd name="T17" fmla="*/ 418 w 418"/>
                <a:gd name="T18" fmla="*/ 417 h 417"/>
              </a:gdLst>
              <a:ahLst/>
              <a:cxnLst>
                <a:cxn ang="T10">
                  <a:pos x="T0" y="T1"/>
                </a:cxn>
                <a:cxn ang="T11">
                  <a:pos x="T2" y="T3"/>
                </a:cxn>
                <a:cxn ang="T12">
                  <a:pos x="T4" y="T5"/>
                </a:cxn>
                <a:cxn ang="T13">
                  <a:pos x="T6" y="T7"/>
                </a:cxn>
                <a:cxn ang="T14">
                  <a:pos x="T8" y="T9"/>
                </a:cxn>
              </a:cxnLst>
              <a:rect l="T15" t="T16" r="T17" b="T18"/>
              <a:pathLst>
                <a:path w="418" h="417">
                  <a:moveTo>
                    <a:pt x="418" y="325"/>
                  </a:moveTo>
                  <a:lnTo>
                    <a:pt x="302" y="417"/>
                  </a:lnTo>
                  <a:lnTo>
                    <a:pt x="0" y="417"/>
                  </a:lnTo>
                  <a:lnTo>
                    <a:pt x="0" y="0"/>
                  </a:lnTo>
                  <a:lnTo>
                    <a:pt x="4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45" name="Freeform 24"/>
            <p:cNvSpPr>
              <a:spLocks noChangeArrowheads="1"/>
            </p:cNvSpPr>
            <p:nvPr/>
          </p:nvSpPr>
          <p:spPr bwMode="auto">
            <a:xfrm>
              <a:off x="305" y="370"/>
              <a:ext cx="114" cy="91"/>
            </a:xfrm>
            <a:custGeom>
              <a:avLst/>
              <a:gdLst>
                <a:gd name="T0" fmla="*/ 0 w 114"/>
                <a:gd name="T1" fmla="*/ 91 h 91"/>
                <a:gd name="T2" fmla="*/ 0 w 114"/>
                <a:gd name="T3" fmla="*/ 0 h 91"/>
                <a:gd name="T4" fmla="*/ 114 w 114"/>
                <a:gd name="T5" fmla="*/ 0 h 91"/>
                <a:gd name="T6" fmla="*/ 0 w 114"/>
                <a:gd name="T7" fmla="*/ 91 h 91"/>
                <a:gd name="T8" fmla="*/ 0 60000 65536"/>
                <a:gd name="T9" fmla="*/ 0 60000 65536"/>
                <a:gd name="T10" fmla="*/ 0 60000 65536"/>
                <a:gd name="T11" fmla="*/ 0 60000 65536"/>
                <a:gd name="T12" fmla="*/ 0 w 114"/>
                <a:gd name="T13" fmla="*/ 0 h 91"/>
                <a:gd name="T14" fmla="*/ 114 w 114"/>
                <a:gd name="T15" fmla="*/ 91 h 91"/>
              </a:gdLst>
              <a:ahLst/>
              <a:cxnLst>
                <a:cxn ang="T8">
                  <a:pos x="T0" y="T1"/>
                </a:cxn>
                <a:cxn ang="T9">
                  <a:pos x="T2" y="T3"/>
                </a:cxn>
                <a:cxn ang="T10">
                  <a:pos x="T4" y="T5"/>
                </a:cxn>
                <a:cxn ang="T11">
                  <a:pos x="T6" y="T7"/>
                </a:cxn>
              </a:cxnLst>
              <a:rect l="T12" t="T13" r="T14" b="T15"/>
              <a:pathLst>
                <a:path w="114" h="91">
                  <a:moveTo>
                    <a:pt x="0" y="91"/>
                  </a:moveTo>
                  <a:lnTo>
                    <a:pt x="0" y="0"/>
                  </a:lnTo>
                  <a:lnTo>
                    <a:pt x="114" y="0"/>
                  </a:lnTo>
                  <a:lnTo>
                    <a:pt x="0" y="91"/>
                  </a:lnTo>
                  <a:close/>
                </a:path>
              </a:pathLst>
            </a:custGeom>
            <a:solidFill>
              <a:srgbClr val="CCCC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46" name="Freeform 25"/>
            <p:cNvSpPr>
              <a:spLocks noEditPoints="1" noChangeArrowheads="1"/>
            </p:cNvSpPr>
            <p:nvPr/>
          </p:nvSpPr>
          <p:spPr bwMode="auto">
            <a:xfrm>
              <a:off x="75" y="129"/>
              <a:ext cx="279" cy="97"/>
            </a:xfrm>
            <a:custGeom>
              <a:avLst/>
              <a:gdLst>
                <a:gd name="T0" fmla="*/ 253 w 256"/>
                <a:gd name="T1" fmla="*/ 72 h 89"/>
                <a:gd name="T2" fmla="*/ 210 w 256"/>
                <a:gd name="T3" fmla="*/ 59 h 89"/>
                <a:gd name="T4" fmla="*/ 203 w 256"/>
                <a:gd name="T5" fmla="*/ 42 h 89"/>
                <a:gd name="T6" fmla="*/ 184 w 256"/>
                <a:gd name="T7" fmla="*/ 47 h 89"/>
                <a:gd name="T8" fmla="*/ 166 w 256"/>
                <a:gd name="T9" fmla="*/ 25 h 89"/>
                <a:gd name="T10" fmla="*/ 153 w 256"/>
                <a:gd name="T11" fmla="*/ 25 h 89"/>
                <a:gd name="T12" fmla="*/ 137 w 256"/>
                <a:gd name="T13" fmla="*/ 45 h 89"/>
                <a:gd name="T14" fmla="*/ 121 w 256"/>
                <a:gd name="T15" fmla="*/ 18 h 89"/>
                <a:gd name="T16" fmla="*/ 108 w 256"/>
                <a:gd name="T17" fmla="*/ 17 h 89"/>
                <a:gd name="T18" fmla="*/ 108 w 256"/>
                <a:gd name="T19" fmla="*/ 17 h 89"/>
                <a:gd name="T20" fmla="*/ 111 w 256"/>
                <a:gd name="T21" fmla="*/ 17 h 89"/>
                <a:gd name="T22" fmla="*/ 111 w 256"/>
                <a:gd name="T23" fmla="*/ 18 h 89"/>
                <a:gd name="T24" fmla="*/ 101 w 256"/>
                <a:gd name="T25" fmla="*/ 32 h 89"/>
                <a:gd name="T26" fmla="*/ 96 w 256"/>
                <a:gd name="T27" fmla="*/ 36 h 89"/>
                <a:gd name="T28" fmla="*/ 94 w 256"/>
                <a:gd name="T29" fmla="*/ 21 h 89"/>
                <a:gd name="T30" fmla="*/ 81 w 256"/>
                <a:gd name="T31" fmla="*/ 21 h 89"/>
                <a:gd name="T32" fmla="*/ 82 w 256"/>
                <a:gd name="T33" fmla="*/ 35 h 89"/>
                <a:gd name="T34" fmla="*/ 81 w 256"/>
                <a:gd name="T35" fmla="*/ 49 h 89"/>
                <a:gd name="T36" fmla="*/ 79 w 256"/>
                <a:gd name="T37" fmla="*/ 65 h 89"/>
                <a:gd name="T38" fmla="*/ 77 w 256"/>
                <a:gd name="T39" fmla="*/ 71 h 89"/>
                <a:gd name="T40" fmla="*/ 75 w 256"/>
                <a:gd name="T41" fmla="*/ 72 h 89"/>
                <a:gd name="T42" fmla="*/ 55 w 256"/>
                <a:gd name="T43" fmla="*/ 2 h 89"/>
                <a:gd name="T44" fmla="*/ 42 w 256"/>
                <a:gd name="T45" fmla="*/ 2 h 89"/>
                <a:gd name="T46" fmla="*/ 37 w 256"/>
                <a:gd name="T47" fmla="*/ 56 h 89"/>
                <a:gd name="T48" fmla="*/ 30 w 256"/>
                <a:gd name="T49" fmla="*/ 76 h 89"/>
                <a:gd name="T50" fmla="*/ 29 w 256"/>
                <a:gd name="T51" fmla="*/ 75 h 89"/>
                <a:gd name="T52" fmla="*/ 13 w 256"/>
                <a:gd name="T53" fmla="*/ 24 h 89"/>
                <a:gd name="T54" fmla="*/ 0 w 256"/>
                <a:gd name="T55" fmla="*/ 24 h 89"/>
                <a:gd name="T56" fmla="*/ 25 w 256"/>
                <a:gd name="T57" fmla="*/ 83 h 89"/>
                <a:gd name="T58" fmla="*/ 51 w 256"/>
                <a:gd name="T59" fmla="*/ 57 h 89"/>
                <a:gd name="T60" fmla="*/ 75 w 256"/>
                <a:gd name="T61" fmla="*/ 78 h 89"/>
                <a:gd name="T62" fmla="*/ 95 w 256"/>
                <a:gd name="T63" fmla="*/ 42 h 89"/>
                <a:gd name="T64" fmla="*/ 96 w 256"/>
                <a:gd name="T65" fmla="*/ 42 h 89"/>
                <a:gd name="T66" fmla="*/ 114 w 256"/>
                <a:gd name="T67" fmla="*/ 31 h 89"/>
                <a:gd name="T68" fmla="*/ 134 w 256"/>
                <a:gd name="T69" fmla="*/ 50 h 89"/>
                <a:gd name="T70" fmla="*/ 160 w 256"/>
                <a:gd name="T71" fmla="*/ 35 h 89"/>
                <a:gd name="T72" fmla="*/ 180 w 256"/>
                <a:gd name="T73" fmla="*/ 53 h 89"/>
                <a:gd name="T74" fmla="*/ 192 w 256"/>
                <a:gd name="T75" fmla="*/ 53 h 89"/>
                <a:gd name="T76" fmla="*/ 196 w 256"/>
                <a:gd name="T77" fmla="*/ 48 h 89"/>
                <a:gd name="T78" fmla="*/ 197 w 256"/>
                <a:gd name="T79" fmla="*/ 59 h 89"/>
                <a:gd name="T80" fmla="*/ 182 w 256"/>
                <a:gd name="T81" fmla="*/ 63 h 89"/>
                <a:gd name="T82" fmla="*/ 186 w 256"/>
                <a:gd name="T83" fmla="*/ 86 h 89"/>
                <a:gd name="T84" fmla="*/ 209 w 256"/>
                <a:gd name="T85" fmla="*/ 63 h 89"/>
                <a:gd name="T86" fmla="*/ 242 w 256"/>
                <a:gd name="T87" fmla="*/ 73 h 89"/>
                <a:gd name="T88" fmla="*/ 253 w 256"/>
                <a:gd name="T89" fmla="*/ 72 h 89"/>
                <a:gd name="T90" fmla="*/ 185 w 256"/>
                <a:gd name="T91" fmla="*/ 79 h 89"/>
                <a:gd name="T92" fmla="*/ 184 w 256"/>
                <a:gd name="T93" fmla="*/ 74 h 89"/>
                <a:gd name="T94" fmla="*/ 196 w 256"/>
                <a:gd name="T95" fmla="*/ 63 h 89"/>
                <a:gd name="T96" fmla="*/ 185 w 256"/>
                <a:gd name="T97" fmla="*/ 79 h 8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6"/>
                <a:gd name="T148" fmla="*/ 0 h 89"/>
                <a:gd name="T149" fmla="*/ 256 w 256"/>
                <a:gd name="T150" fmla="*/ 89 h 8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6" h="89">
                  <a:moveTo>
                    <a:pt x="253" y="72"/>
                  </a:moveTo>
                  <a:cubicBezTo>
                    <a:pt x="243" y="66"/>
                    <a:pt x="226" y="60"/>
                    <a:pt x="210" y="59"/>
                  </a:cubicBezTo>
                  <a:cubicBezTo>
                    <a:pt x="212" y="52"/>
                    <a:pt x="211" y="45"/>
                    <a:pt x="203" y="42"/>
                  </a:cubicBezTo>
                  <a:cubicBezTo>
                    <a:pt x="196" y="39"/>
                    <a:pt x="189" y="43"/>
                    <a:pt x="184" y="47"/>
                  </a:cubicBezTo>
                  <a:cubicBezTo>
                    <a:pt x="176" y="41"/>
                    <a:pt x="173" y="32"/>
                    <a:pt x="166" y="25"/>
                  </a:cubicBezTo>
                  <a:cubicBezTo>
                    <a:pt x="164" y="23"/>
                    <a:pt x="154" y="23"/>
                    <a:pt x="153" y="25"/>
                  </a:cubicBezTo>
                  <a:cubicBezTo>
                    <a:pt x="152" y="27"/>
                    <a:pt x="140" y="48"/>
                    <a:pt x="137" y="45"/>
                  </a:cubicBezTo>
                  <a:cubicBezTo>
                    <a:pt x="129" y="40"/>
                    <a:pt x="125" y="26"/>
                    <a:pt x="121" y="18"/>
                  </a:cubicBezTo>
                  <a:cubicBezTo>
                    <a:pt x="120" y="16"/>
                    <a:pt x="110" y="15"/>
                    <a:pt x="108" y="17"/>
                  </a:cubicBezTo>
                  <a:cubicBezTo>
                    <a:pt x="108" y="17"/>
                    <a:pt x="108" y="17"/>
                    <a:pt x="108" y="17"/>
                  </a:cubicBezTo>
                  <a:cubicBezTo>
                    <a:pt x="108" y="17"/>
                    <a:pt x="111" y="17"/>
                    <a:pt x="111" y="17"/>
                  </a:cubicBezTo>
                  <a:cubicBezTo>
                    <a:pt x="111" y="18"/>
                    <a:pt x="111" y="18"/>
                    <a:pt x="111" y="18"/>
                  </a:cubicBezTo>
                  <a:cubicBezTo>
                    <a:pt x="107" y="23"/>
                    <a:pt x="104" y="28"/>
                    <a:pt x="101" y="32"/>
                  </a:cubicBezTo>
                  <a:cubicBezTo>
                    <a:pt x="99" y="36"/>
                    <a:pt x="97" y="36"/>
                    <a:pt x="96" y="36"/>
                  </a:cubicBezTo>
                  <a:cubicBezTo>
                    <a:pt x="96" y="30"/>
                    <a:pt x="95" y="25"/>
                    <a:pt x="94" y="21"/>
                  </a:cubicBezTo>
                  <a:cubicBezTo>
                    <a:pt x="94" y="19"/>
                    <a:pt x="82" y="19"/>
                    <a:pt x="81" y="21"/>
                  </a:cubicBezTo>
                  <a:cubicBezTo>
                    <a:pt x="80" y="27"/>
                    <a:pt x="80" y="32"/>
                    <a:pt x="82" y="35"/>
                  </a:cubicBezTo>
                  <a:cubicBezTo>
                    <a:pt x="82" y="40"/>
                    <a:pt x="82" y="44"/>
                    <a:pt x="81" y="49"/>
                  </a:cubicBezTo>
                  <a:cubicBezTo>
                    <a:pt x="81" y="54"/>
                    <a:pt x="80" y="59"/>
                    <a:pt x="79" y="65"/>
                  </a:cubicBezTo>
                  <a:cubicBezTo>
                    <a:pt x="79" y="67"/>
                    <a:pt x="78" y="69"/>
                    <a:pt x="77" y="71"/>
                  </a:cubicBezTo>
                  <a:cubicBezTo>
                    <a:pt x="74" y="76"/>
                    <a:pt x="73" y="76"/>
                    <a:pt x="75" y="72"/>
                  </a:cubicBezTo>
                  <a:cubicBezTo>
                    <a:pt x="59" y="60"/>
                    <a:pt x="54" y="21"/>
                    <a:pt x="55" y="2"/>
                  </a:cubicBezTo>
                  <a:cubicBezTo>
                    <a:pt x="55" y="0"/>
                    <a:pt x="42" y="0"/>
                    <a:pt x="42" y="2"/>
                  </a:cubicBezTo>
                  <a:cubicBezTo>
                    <a:pt x="41" y="21"/>
                    <a:pt x="40" y="39"/>
                    <a:pt x="37" y="56"/>
                  </a:cubicBezTo>
                  <a:cubicBezTo>
                    <a:pt x="35" y="63"/>
                    <a:pt x="33" y="70"/>
                    <a:pt x="30" y="76"/>
                  </a:cubicBezTo>
                  <a:cubicBezTo>
                    <a:pt x="30" y="76"/>
                    <a:pt x="29" y="75"/>
                    <a:pt x="29" y="75"/>
                  </a:cubicBezTo>
                  <a:cubicBezTo>
                    <a:pt x="20" y="60"/>
                    <a:pt x="18" y="41"/>
                    <a:pt x="13" y="24"/>
                  </a:cubicBezTo>
                  <a:cubicBezTo>
                    <a:pt x="12" y="21"/>
                    <a:pt x="0" y="23"/>
                    <a:pt x="0" y="24"/>
                  </a:cubicBezTo>
                  <a:cubicBezTo>
                    <a:pt x="5" y="39"/>
                    <a:pt x="8" y="79"/>
                    <a:pt x="25" y="83"/>
                  </a:cubicBezTo>
                  <a:cubicBezTo>
                    <a:pt x="41" y="87"/>
                    <a:pt x="48" y="74"/>
                    <a:pt x="51" y="57"/>
                  </a:cubicBezTo>
                  <a:cubicBezTo>
                    <a:pt x="56" y="68"/>
                    <a:pt x="64" y="77"/>
                    <a:pt x="75" y="78"/>
                  </a:cubicBezTo>
                  <a:cubicBezTo>
                    <a:pt x="92" y="79"/>
                    <a:pt x="96" y="60"/>
                    <a:pt x="95" y="42"/>
                  </a:cubicBezTo>
                  <a:cubicBezTo>
                    <a:pt x="96" y="42"/>
                    <a:pt x="96" y="42"/>
                    <a:pt x="96" y="42"/>
                  </a:cubicBezTo>
                  <a:cubicBezTo>
                    <a:pt x="105" y="42"/>
                    <a:pt x="110" y="37"/>
                    <a:pt x="114" y="31"/>
                  </a:cubicBezTo>
                  <a:cubicBezTo>
                    <a:pt x="118" y="40"/>
                    <a:pt x="124" y="49"/>
                    <a:pt x="134" y="50"/>
                  </a:cubicBezTo>
                  <a:cubicBezTo>
                    <a:pt x="147" y="51"/>
                    <a:pt x="154" y="44"/>
                    <a:pt x="160" y="35"/>
                  </a:cubicBezTo>
                  <a:cubicBezTo>
                    <a:pt x="165" y="42"/>
                    <a:pt x="170" y="49"/>
                    <a:pt x="180" y="53"/>
                  </a:cubicBezTo>
                  <a:cubicBezTo>
                    <a:pt x="182" y="54"/>
                    <a:pt x="190" y="55"/>
                    <a:pt x="192" y="53"/>
                  </a:cubicBezTo>
                  <a:cubicBezTo>
                    <a:pt x="192" y="52"/>
                    <a:pt x="194" y="50"/>
                    <a:pt x="196" y="48"/>
                  </a:cubicBezTo>
                  <a:cubicBezTo>
                    <a:pt x="198" y="52"/>
                    <a:pt x="198" y="55"/>
                    <a:pt x="197" y="59"/>
                  </a:cubicBezTo>
                  <a:cubicBezTo>
                    <a:pt x="192" y="59"/>
                    <a:pt x="186" y="61"/>
                    <a:pt x="182" y="63"/>
                  </a:cubicBezTo>
                  <a:cubicBezTo>
                    <a:pt x="168" y="70"/>
                    <a:pt x="167" y="89"/>
                    <a:pt x="186" y="86"/>
                  </a:cubicBezTo>
                  <a:cubicBezTo>
                    <a:pt x="194" y="85"/>
                    <a:pt x="205" y="74"/>
                    <a:pt x="209" y="63"/>
                  </a:cubicBezTo>
                  <a:cubicBezTo>
                    <a:pt x="222" y="64"/>
                    <a:pt x="236" y="70"/>
                    <a:pt x="242" y="73"/>
                  </a:cubicBezTo>
                  <a:cubicBezTo>
                    <a:pt x="245" y="74"/>
                    <a:pt x="256" y="73"/>
                    <a:pt x="253" y="72"/>
                  </a:cubicBezTo>
                  <a:close/>
                  <a:moveTo>
                    <a:pt x="185" y="79"/>
                  </a:moveTo>
                  <a:cubicBezTo>
                    <a:pt x="180" y="86"/>
                    <a:pt x="183" y="78"/>
                    <a:pt x="184" y="74"/>
                  </a:cubicBezTo>
                  <a:cubicBezTo>
                    <a:pt x="184" y="67"/>
                    <a:pt x="189" y="64"/>
                    <a:pt x="196" y="63"/>
                  </a:cubicBezTo>
                  <a:cubicBezTo>
                    <a:pt x="193" y="69"/>
                    <a:pt x="189" y="75"/>
                    <a:pt x="185" y="79"/>
                  </a:cubicBezTo>
                  <a:close/>
                </a:path>
              </a:pathLst>
            </a:custGeom>
            <a:solidFill>
              <a:srgbClr val="CCCC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47" name="Freeform 26"/>
            <p:cNvSpPr>
              <a:spLocks noChangeArrowheads="1"/>
            </p:cNvSpPr>
            <p:nvPr/>
          </p:nvSpPr>
          <p:spPr bwMode="auto">
            <a:xfrm>
              <a:off x="68" y="300"/>
              <a:ext cx="145" cy="59"/>
            </a:xfrm>
            <a:custGeom>
              <a:avLst/>
              <a:gdLst>
                <a:gd name="T0" fmla="*/ 121 w 134"/>
                <a:gd name="T1" fmla="*/ 11 h 54"/>
                <a:gd name="T2" fmla="*/ 118 w 134"/>
                <a:gd name="T3" fmla="*/ 24 h 54"/>
                <a:gd name="T4" fmla="*/ 118 w 134"/>
                <a:gd name="T5" fmla="*/ 29 h 54"/>
                <a:gd name="T6" fmla="*/ 118 w 134"/>
                <a:gd name="T7" fmla="*/ 29 h 54"/>
                <a:gd name="T8" fmla="*/ 105 w 134"/>
                <a:gd name="T9" fmla="*/ 8 h 54"/>
                <a:gd name="T10" fmla="*/ 92 w 134"/>
                <a:gd name="T11" fmla="*/ 8 h 54"/>
                <a:gd name="T12" fmla="*/ 89 w 134"/>
                <a:gd name="T13" fmla="*/ 21 h 54"/>
                <a:gd name="T14" fmla="*/ 87 w 134"/>
                <a:gd name="T15" fmla="*/ 26 h 54"/>
                <a:gd name="T16" fmla="*/ 85 w 134"/>
                <a:gd name="T17" fmla="*/ 28 h 54"/>
                <a:gd name="T18" fmla="*/ 75 w 134"/>
                <a:gd name="T19" fmla="*/ 3 h 54"/>
                <a:gd name="T20" fmla="*/ 62 w 134"/>
                <a:gd name="T21" fmla="*/ 3 h 54"/>
                <a:gd name="T22" fmla="*/ 38 w 134"/>
                <a:gd name="T23" fmla="*/ 41 h 54"/>
                <a:gd name="T24" fmla="*/ 14 w 134"/>
                <a:gd name="T25" fmla="*/ 2 h 54"/>
                <a:gd name="T26" fmla="*/ 3 w 134"/>
                <a:gd name="T27" fmla="*/ 3 h 54"/>
                <a:gd name="T28" fmla="*/ 21 w 134"/>
                <a:gd name="T29" fmla="*/ 35 h 54"/>
                <a:gd name="T30" fmla="*/ 43 w 134"/>
                <a:gd name="T31" fmla="*/ 48 h 54"/>
                <a:gd name="T32" fmla="*/ 70 w 134"/>
                <a:gd name="T33" fmla="*/ 24 h 54"/>
                <a:gd name="T34" fmla="*/ 84 w 134"/>
                <a:gd name="T35" fmla="*/ 35 h 54"/>
                <a:gd name="T36" fmla="*/ 101 w 134"/>
                <a:gd name="T37" fmla="*/ 24 h 54"/>
                <a:gd name="T38" fmla="*/ 114 w 134"/>
                <a:gd name="T39" fmla="*/ 34 h 54"/>
                <a:gd name="T40" fmla="*/ 134 w 134"/>
                <a:gd name="T41" fmla="*/ 11 h 54"/>
                <a:gd name="T42" fmla="*/ 121 w 134"/>
                <a:gd name="T43" fmla="*/ 11 h 5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34"/>
                <a:gd name="T67" fmla="*/ 0 h 54"/>
                <a:gd name="T68" fmla="*/ 134 w 134"/>
                <a:gd name="T69" fmla="*/ 54 h 5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34" h="54">
                  <a:moveTo>
                    <a:pt x="121" y="11"/>
                  </a:moveTo>
                  <a:cubicBezTo>
                    <a:pt x="120" y="16"/>
                    <a:pt x="119" y="20"/>
                    <a:pt x="118" y="24"/>
                  </a:cubicBezTo>
                  <a:cubicBezTo>
                    <a:pt x="117" y="26"/>
                    <a:pt x="118" y="28"/>
                    <a:pt x="118" y="29"/>
                  </a:cubicBezTo>
                  <a:cubicBezTo>
                    <a:pt x="118" y="29"/>
                    <a:pt x="118" y="29"/>
                    <a:pt x="118" y="29"/>
                  </a:cubicBezTo>
                  <a:cubicBezTo>
                    <a:pt x="113" y="23"/>
                    <a:pt x="109" y="15"/>
                    <a:pt x="105" y="8"/>
                  </a:cubicBezTo>
                  <a:cubicBezTo>
                    <a:pt x="104" y="6"/>
                    <a:pt x="93" y="5"/>
                    <a:pt x="92" y="8"/>
                  </a:cubicBezTo>
                  <a:cubicBezTo>
                    <a:pt x="91" y="12"/>
                    <a:pt x="90" y="17"/>
                    <a:pt x="89" y="21"/>
                  </a:cubicBezTo>
                  <a:cubicBezTo>
                    <a:pt x="87" y="26"/>
                    <a:pt x="87" y="26"/>
                    <a:pt x="87" y="26"/>
                  </a:cubicBezTo>
                  <a:cubicBezTo>
                    <a:pt x="86" y="27"/>
                    <a:pt x="86" y="27"/>
                    <a:pt x="85" y="28"/>
                  </a:cubicBezTo>
                  <a:cubicBezTo>
                    <a:pt x="80" y="21"/>
                    <a:pt x="77" y="10"/>
                    <a:pt x="75" y="3"/>
                  </a:cubicBezTo>
                  <a:cubicBezTo>
                    <a:pt x="74" y="0"/>
                    <a:pt x="62" y="0"/>
                    <a:pt x="62" y="3"/>
                  </a:cubicBezTo>
                  <a:cubicBezTo>
                    <a:pt x="60" y="11"/>
                    <a:pt x="52" y="54"/>
                    <a:pt x="38" y="41"/>
                  </a:cubicBezTo>
                  <a:cubicBezTo>
                    <a:pt x="28" y="31"/>
                    <a:pt x="26" y="8"/>
                    <a:pt x="14" y="2"/>
                  </a:cubicBezTo>
                  <a:cubicBezTo>
                    <a:pt x="11" y="1"/>
                    <a:pt x="0" y="2"/>
                    <a:pt x="3" y="3"/>
                  </a:cubicBezTo>
                  <a:cubicBezTo>
                    <a:pt x="11" y="7"/>
                    <a:pt x="16" y="28"/>
                    <a:pt x="21" y="35"/>
                  </a:cubicBezTo>
                  <a:cubicBezTo>
                    <a:pt x="26" y="44"/>
                    <a:pt x="33" y="48"/>
                    <a:pt x="43" y="48"/>
                  </a:cubicBezTo>
                  <a:cubicBezTo>
                    <a:pt x="59" y="49"/>
                    <a:pt x="65" y="37"/>
                    <a:pt x="70" y="24"/>
                  </a:cubicBezTo>
                  <a:cubicBezTo>
                    <a:pt x="73" y="30"/>
                    <a:pt x="77" y="35"/>
                    <a:pt x="84" y="35"/>
                  </a:cubicBezTo>
                  <a:cubicBezTo>
                    <a:pt x="94" y="36"/>
                    <a:pt x="98" y="31"/>
                    <a:pt x="101" y="24"/>
                  </a:cubicBezTo>
                  <a:cubicBezTo>
                    <a:pt x="104" y="29"/>
                    <a:pt x="109" y="34"/>
                    <a:pt x="114" y="34"/>
                  </a:cubicBezTo>
                  <a:cubicBezTo>
                    <a:pt x="130" y="36"/>
                    <a:pt x="131" y="24"/>
                    <a:pt x="134" y="11"/>
                  </a:cubicBezTo>
                  <a:cubicBezTo>
                    <a:pt x="134" y="10"/>
                    <a:pt x="121" y="9"/>
                    <a:pt x="121" y="11"/>
                  </a:cubicBezTo>
                  <a:close/>
                </a:path>
              </a:pathLst>
            </a:custGeom>
            <a:solidFill>
              <a:srgbClr val="CCCC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48" name="Freeform 27"/>
            <p:cNvSpPr>
              <a:spLocks noChangeArrowheads="1"/>
            </p:cNvSpPr>
            <p:nvPr/>
          </p:nvSpPr>
          <p:spPr bwMode="auto">
            <a:xfrm>
              <a:off x="222" y="285"/>
              <a:ext cx="107" cy="77"/>
            </a:xfrm>
            <a:custGeom>
              <a:avLst/>
              <a:gdLst>
                <a:gd name="T0" fmla="*/ 82 w 98"/>
                <a:gd name="T1" fmla="*/ 12 h 71"/>
                <a:gd name="T2" fmla="*/ 69 w 98"/>
                <a:gd name="T3" fmla="*/ 12 h 71"/>
                <a:gd name="T4" fmla="*/ 67 w 98"/>
                <a:gd name="T5" fmla="*/ 22 h 71"/>
                <a:gd name="T6" fmla="*/ 65 w 98"/>
                <a:gd name="T7" fmla="*/ 25 h 71"/>
                <a:gd name="T8" fmla="*/ 65 w 98"/>
                <a:gd name="T9" fmla="*/ 25 h 71"/>
                <a:gd name="T10" fmla="*/ 59 w 98"/>
                <a:gd name="T11" fmla="*/ 19 h 71"/>
                <a:gd name="T12" fmla="*/ 35 w 98"/>
                <a:gd name="T13" fmla="*/ 15 h 71"/>
                <a:gd name="T14" fmla="*/ 17 w 98"/>
                <a:gd name="T15" fmla="*/ 30 h 71"/>
                <a:gd name="T16" fmla="*/ 14 w 98"/>
                <a:gd name="T17" fmla="*/ 2 h 71"/>
                <a:gd name="T18" fmla="*/ 0 w 98"/>
                <a:gd name="T19" fmla="*/ 2 h 71"/>
                <a:gd name="T20" fmla="*/ 9 w 98"/>
                <a:gd name="T21" fmla="*/ 69 h 71"/>
                <a:gd name="T22" fmla="*/ 22 w 98"/>
                <a:gd name="T23" fmla="*/ 69 h 71"/>
                <a:gd name="T24" fmla="*/ 29 w 98"/>
                <a:gd name="T25" fmla="*/ 35 h 71"/>
                <a:gd name="T26" fmla="*/ 37 w 98"/>
                <a:gd name="T27" fmla="*/ 20 h 71"/>
                <a:gd name="T28" fmla="*/ 55 w 98"/>
                <a:gd name="T29" fmla="*/ 28 h 71"/>
                <a:gd name="T30" fmla="*/ 70 w 98"/>
                <a:gd name="T31" fmla="*/ 32 h 71"/>
                <a:gd name="T32" fmla="*/ 75 w 98"/>
                <a:gd name="T33" fmla="*/ 29 h 71"/>
                <a:gd name="T34" fmla="*/ 85 w 98"/>
                <a:gd name="T35" fmla="*/ 42 h 71"/>
                <a:gd name="T36" fmla="*/ 97 w 98"/>
                <a:gd name="T37" fmla="*/ 41 h 71"/>
                <a:gd name="T38" fmla="*/ 82 w 98"/>
                <a:gd name="T39" fmla="*/ 12 h 7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8"/>
                <a:gd name="T61" fmla="*/ 0 h 71"/>
                <a:gd name="T62" fmla="*/ 98 w 98"/>
                <a:gd name="T63" fmla="*/ 71 h 7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8" h="71">
                  <a:moveTo>
                    <a:pt x="82" y="12"/>
                  </a:moveTo>
                  <a:cubicBezTo>
                    <a:pt x="81" y="10"/>
                    <a:pt x="70" y="10"/>
                    <a:pt x="69" y="12"/>
                  </a:cubicBezTo>
                  <a:cubicBezTo>
                    <a:pt x="68" y="15"/>
                    <a:pt x="68" y="18"/>
                    <a:pt x="67" y="22"/>
                  </a:cubicBezTo>
                  <a:cubicBezTo>
                    <a:pt x="65" y="25"/>
                    <a:pt x="65" y="25"/>
                    <a:pt x="65" y="25"/>
                  </a:cubicBezTo>
                  <a:cubicBezTo>
                    <a:pt x="65" y="25"/>
                    <a:pt x="65" y="25"/>
                    <a:pt x="65" y="25"/>
                  </a:cubicBezTo>
                  <a:cubicBezTo>
                    <a:pt x="63" y="23"/>
                    <a:pt x="61" y="21"/>
                    <a:pt x="59" y="19"/>
                  </a:cubicBezTo>
                  <a:cubicBezTo>
                    <a:pt x="52" y="15"/>
                    <a:pt x="43" y="14"/>
                    <a:pt x="35" y="15"/>
                  </a:cubicBezTo>
                  <a:cubicBezTo>
                    <a:pt x="26" y="16"/>
                    <a:pt x="21" y="23"/>
                    <a:pt x="17" y="30"/>
                  </a:cubicBezTo>
                  <a:cubicBezTo>
                    <a:pt x="16" y="21"/>
                    <a:pt x="15" y="12"/>
                    <a:pt x="14" y="2"/>
                  </a:cubicBezTo>
                  <a:cubicBezTo>
                    <a:pt x="13" y="0"/>
                    <a:pt x="0" y="1"/>
                    <a:pt x="0" y="2"/>
                  </a:cubicBezTo>
                  <a:cubicBezTo>
                    <a:pt x="4" y="25"/>
                    <a:pt x="6" y="47"/>
                    <a:pt x="9" y="69"/>
                  </a:cubicBezTo>
                  <a:cubicBezTo>
                    <a:pt x="9" y="71"/>
                    <a:pt x="22" y="71"/>
                    <a:pt x="22" y="69"/>
                  </a:cubicBezTo>
                  <a:cubicBezTo>
                    <a:pt x="25" y="58"/>
                    <a:pt x="26" y="46"/>
                    <a:pt x="29" y="35"/>
                  </a:cubicBezTo>
                  <a:cubicBezTo>
                    <a:pt x="31" y="30"/>
                    <a:pt x="33" y="24"/>
                    <a:pt x="37" y="20"/>
                  </a:cubicBezTo>
                  <a:cubicBezTo>
                    <a:pt x="43" y="14"/>
                    <a:pt x="52" y="24"/>
                    <a:pt x="55" y="28"/>
                  </a:cubicBezTo>
                  <a:cubicBezTo>
                    <a:pt x="60" y="32"/>
                    <a:pt x="65" y="32"/>
                    <a:pt x="70" y="32"/>
                  </a:cubicBezTo>
                  <a:cubicBezTo>
                    <a:pt x="73" y="31"/>
                    <a:pt x="74" y="30"/>
                    <a:pt x="75" y="29"/>
                  </a:cubicBezTo>
                  <a:cubicBezTo>
                    <a:pt x="78" y="34"/>
                    <a:pt x="80" y="38"/>
                    <a:pt x="85" y="42"/>
                  </a:cubicBezTo>
                  <a:cubicBezTo>
                    <a:pt x="87" y="44"/>
                    <a:pt x="98" y="42"/>
                    <a:pt x="97" y="41"/>
                  </a:cubicBezTo>
                  <a:cubicBezTo>
                    <a:pt x="88" y="34"/>
                    <a:pt x="86" y="23"/>
                    <a:pt x="82" y="12"/>
                  </a:cubicBezTo>
                  <a:close/>
                </a:path>
              </a:pathLst>
            </a:custGeom>
            <a:solidFill>
              <a:srgbClr val="CCCC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49" name="Oval 28"/>
            <p:cNvSpPr>
              <a:spLocks noChangeArrowheads="1"/>
            </p:cNvSpPr>
            <p:nvPr/>
          </p:nvSpPr>
          <p:spPr bwMode="auto">
            <a:xfrm>
              <a:off x="164" y="0"/>
              <a:ext cx="88" cy="88"/>
            </a:xfrm>
            <a:prstGeom prst="ellipse">
              <a:avLst/>
            </a:prstGeom>
            <a:solidFill>
              <a:srgbClr val="33333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grpSp>
      <p:sp>
        <p:nvSpPr>
          <p:cNvPr id="50" name="矩形 56"/>
          <p:cNvSpPr>
            <a:spLocks noChangeArrowheads="1"/>
          </p:cNvSpPr>
          <p:nvPr/>
        </p:nvSpPr>
        <p:spPr bwMode="auto">
          <a:xfrm>
            <a:off x="7049691" y="1016794"/>
            <a:ext cx="1177528" cy="46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just">
              <a:lnSpc>
                <a:spcPct val="150000"/>
              </a:lnSpc>
            </a:pPr>
            <a:r>
              <a:rPr lang="zh-CN" altLang="en-US" sz="900" dirty="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a:t>
            </a:r>
            <a:r>
              <a:rPr lang="zh-CN" altLang="en-US" sz="900" dirty="0" smtClean="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文本</a:t>
            </a:r>
            <a:endParaRPr lang="zh-CN" altLang="en-US" sz="900" dirty="0">
              <a:solidFill>
                <a:srgbClr val="40404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Freeform 32"/>
          <p:cNvSpPr>
            <a:spLocks noChangeArrowheads="1"/>
          </p:cNvSpPr>
          <p:nvPr/>
        </p:nvSpPr>
        <p:spPr bwMode="auto">
          <a:xfrm>
            <a:off x="2088356" y="4157663"/>
            <a:ext cx="258743" cy="304800"/>
          </a:xfrm>
          <a:custGeom>
            <a:avLst/>
            <a:gdLst>
              <a:gd name="T0" fmla="*/ 333 w 360"/>
              <a:gd name="T1" fmla="*/ 360 h 425"/>
              <a:gd name="T2" fmla="*/ 294 w 360"/>
              <a:gd name="T3" fmla="*/ 398 h 425"/>
              <a:gd name="T4" fmla="*/ 66 w 360"/>
              <a:gd name="T5" fmla="*/ 398 h 425"/>
              <a:gd name="T6" fmla="*/ 28 w 360"/>
              <a:gd name="T7" fmla="*/ 360 h 425"/>
              <a:gd name="T8" fmla="*/ 28 w 360"/>
              <a:gd name="T9" fmla="*/ 65 h 425"/>
              <a:gd name="T10" fmla="*/ 66 w 360"/>
              <a:gd name="T11" fmla="*/ 27 h 425"/>
              <a:gd name="T12" fmla="*/ 294 w 360"/>
              <a:gd name="T13" fmla="*/ 27 h 425"/>
              <a:gd name="T14" fmla="*/ 333 w 360"/>
              <a:gd name="T15" fmla="*/ 65 h 425"/>
              <a:gd name="T16" fmla="*/ 333 w 360"/>
              <a:gd name="T17" fmla="*/ 82 h 425"/>
              <a:gd name="T18" fmla="*/ 359 w 360"/>
              <a:gd name="T19" fmla="*/ 55 h 425"/>
              <a:gd name="T20" fmla="*/ 294 w 360"/>
              <a:gd name="T21" fmla="*/ 0 h 425"/>
              <a:gd name="T22" fmla="*/ 66 w 360"/>
              <a:gd name="T23" fmla="*/ 0 h 425"/>
              <a:gd name="T24" fmla="*/ 0 w 360"/>
              <a:gd name="T25" fmla="*/ 65 h 425"/>
              <a:gd name="T26" fmla="*/ 0 w 360"/>
              <a:gd name="T27" fmla="*/ 360 h 425"/>
              <a:gd name="T28" fmla="*/ 66 w 360"/>
              <a:gd name="T29" fmla="*/ 425 h 425"/>
              <a:gd name="T30" fmla="*/ 294 w 360"/>
              <a:gd name="T31" fmla="*/ 425 h 425"/>
              <a:gd name="T32" fmla="*/ 360 w 360"/>
              <a:gd name="T33" fmla="*/ 360 h 425"/>
              <a:gd name="T34" fmla="*/ 360 w 360"/>
              <a:gd name="T35" fmla="*/ 196 h 425"/>
              <a:gd name="T36" fmla="*/ 333 w 360"/>
              <a:gd name="T37" fmla="*/ 223 h 425"/>
              <a:gd name="T38" fmla="*/ 333 w 360"/>
              <a:gd name="T39" fmla="*/ 360 h 4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60"/>
              <a:gd name="T61" fmla="*/ 0 h 425"/>
              <a:gd name="T62" fmla="*/ 360 w 360"/>
              <a:gd name="T63" fmla="*/ 425 h 4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60" h="425">
                <a:moveTo>
                  <a:pt x="333" y="360"/>
                </a:moveTo>
                <a:cubicBezTo>
                  <a:pt x="333" y="381"/>
                  <a:pt x="315" y="398"/>
                  <a:pt x="294" y="398"/>
                </a:cubicBezTo>
                <a:cubicBezTo>
                  <a:pt x="66" y="398"/>
                  <a:pt x="66" y="398"/>
                  <a:pt x="66" y="398"/>
                </a:cubicBezTo>
                <a:cubicBezTo>
                  <a:pt x="45" y="398"/>
                  <a:pt x="28" y="381"/>
                  <a:pt x="28" y="360"/>
                </a:cubicBezTo>
                <a:cubicBezTo>
                  <a:pt x="28" y="65"/>
                  <a:pt x="28" y="65"/>
                  <a:pt x="28" y="65"/>
                </a:cubicBezTo>
                <a:cubicBezTo>
                  <a:pt x="28" y="44"/>
                  <a:pt x="45" y="27"/>
                  <a:pt x="66" y="27"/>
                </a:cubicBezTo>
                <a:cubicBezTo>
                  <a:pt x="294" y="27"/>
                  <a:pt x="294" y="27"/>
                  <a:pt x="294" y="27"/>
                </a:cubicBezTo>
                <a:cubicBezTo>
                  <a:pt x="315" y="27"/>
                  <a:pt x="333" y="44"/>
                  <a:pt x="333" y="65"/>
                </a:cubicBezTo>
                <a:cubicBezTo>
                  <a:pt x="333" y="82"/>
                  <a:pt x="333" y="82"/>
                  <a:pt x="333" y="82"/>
                </a:cubicBezTo>
                <a:cubicBezTo>
                  <a:pt x="359" y="55"/>
                  <a:pt x="359" y="55"/>
                  <a:pt x="359" y="55"/>
                </a:cubicBezTo>
                <a:cubicBezTo>
                  <a:pt x="354" y="24"/>
                  <a:pt x="327" y="0"/>
                  <a:pt x="294" y="0"/>
                </a:cubicBezTo>
                <a:cubicBezTo>
                  <a:pt x="66" y="0"/>
                  <a:pt x="66" y="0"/>
                  <a:pt x="66" y="0"/>
                </a:cubicBezTo>
                <a:cubicBezTo>
                  <a:pt x="30" y="0"/>
                  <a:pt x="0" y="29"/>
                  <a:pt x="0" y="65"/>
                </a:cubicBezTo>
                <a:cubicBezTo>
                  <a:pt x="0" y="360"/>
                  <a:pt x="0" y="360"/>
                  <a:pt x="0" y="360"/>
                </a:cubicBezTo>
                <a:cubicBezTo>
                  <a:pt x="0" y="396"/>
                  <a:pt x="30" y="425"/>
                  <a:pt x="66" y="425"/>
                </a:cubicBezTo>
                <a:cubicBezTo>
                  <a:pt x="294" y="425"/>
                  <a:pt x="294" y="425"/>
                  <a:pt x="294" y="425"/>
                </a:cubicBezTo>
                <a:cubicBezTo>
                  <a:pt x="331" y="425"/>
                  <a:pt x="360" y="396"/>
                  <a:pt x="360" y="360"/>
                </a:cubicBezTo>
                <a:cubicBezTo>
                  <a:pt x="360" y="196"/>
                  <a:pt x="360" y="196"/>
                  <a:pt x="360" y="196"/>
                </a:cubicBezTo>
                <a:cubicBezTo>
                  <a:pt x="333" y="223"/>
                  <a:pt x="333" y="223"/>
                  <a:pt x="333" y="223"/>
                </a:cubicBezTo>
                <a:lnTo>
                  <a:pt x="333" y="360"/>
                </a:lnTo>
                <a:close/>
              </a:path>
            </a:pathLst>
          </a:custGeom>
          <a:solidFill>
            <a:srgbClr val="F5CA40"/>
          </a:solidFill>
          <a:ln>
            <a:noFill/>
          </a:ln>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53" name="Freeform 33"/>
          <p:cNvSpPr>
            <a:spLocks noChangeArrowheads="1"/>
          </p:cNvSpPr>
          <p:nvPr/>
        </p:nvSpPr>
        <p:spPr bwMode="auto">
          <a:xfrm>
            <a:off x="2192517" y="4370510"/>
            <a:ext cx="30796" cy="30751"/>
          </a:xfrm>
          <a:custGeom>
            <a:avLst/>
            <a:gdLst>
              <a:gd name="T0" fmla="*/ 13 w 43"/>
              <a:gd name="T1" fmla="*/ 0 h 43"/>
              <a:gd name="T2" fmla="*/ 1 w 43"/>
              <a:gd name="T3" fmla="*/ 33 h 43"/>
              <a:gd name="T4" fmla="*/ 3 w 43"/>
              <a:gd name="T5" fmla="*/ 41 h 43"/>
              <a:gd name="T6" fmla="*/ 11 w 43"/>
              <a:gd name="T7" fmla="*/ 42 h 43"/>
              <a:gd name="T8" fmla="*/ 43 w 43"/>
              <a:gd name="T9" fmla="*/ 31 h 43"/>
              <a:gd name="T10" fmla="*/ 13 w 43"/>
              <a:gd name="T11" fmla="*/ 0 h 43"/>
              <a:gd name="T12" fmla="*/ 0 60000 65536"/>
              <a:gd name="T13" fmla="*/ 0 60000 65536"/>
              <a:gd name="T14" fmla="*/ 0 60000 65536"/>
              <a:gd name="T15" fmla="*/ 0 60000 65536"/>
              <a:gd name="T16" fmla="*/ 0 60000 65536"/>
              <a:gd name="T17" fmla="*/ 0 60000 65536"/>
              <a:gd name="T18" fmla="*/ 0 w 43"/>
              <a:gd name="T19" fmla="*/ 0 h 43"/>
              <a:gd name="T20" fmla="*/ 43 w 43"/>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43" h="43">
                <a:moveTo>
                  <a:pt x="13" y="0"/>
                </a:moveTo>
                <a:cubicBezTo>
                  <a:pt x="1" y="33"/>
                  <a:pt x="1" y="33"/>
                  <a:pt x="1" y="33"/>
                </a:cubicBezTo>
                <a:cubicBezTo>
                  <a:pt x="0" y="35"/>
                  <a:pt x="0" y="39"/>
                  <a:pt x="3" y="41"/>
                </a:cubicBezTo>
                <a:cubicBezTo>
                  <a:pt x="5" y="43"/>
                  <a:pt x="8" y="43"/>
                  <a:pt x="11" y="42"/>
                </a:cubicBezTo>
                <a:cubicBezTo>
                  <a:pt x="43" y="31"/>
                  <a:pt x="43" y="31"/>
                  <a:pt x="43" y="31"/>
                </a:cubicBezTo>
                <a:lnTo>
                  <a:pt x="13" y="0"/>
                </a:lnTo>
                <a:close/>
              </a:path>
            </a:pathLst>
          </a:custGeom>
          <a:solidFill>
            <a:srgbClr val="F5CA40"/>
          </a:solidFill>
          <a:ln>
            <a:noFill/>
          </a:ln>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54" name="Freeform 34"/>
          <p:cNvSpPr>
            <a:spLocks noChangeArrowheads="1"/>
          </p:cNvSpPr>
          <p:nvPr/>
        </p:nvSpPr>
        <p:spPr bwMode="auto">
          <a:xfrm>
            <a:off x="2216369" y="4209820"/>
            <a:ext cx="167262" cy="168529"/>
          </a:xfrm>
          <a:custGeom>
            <a:avLst/>
            <a:gdLst>
              <a:gd name="T0" fmla="*/ 51 w 233"/>
              <a:gd name="T1" fmla="*/ 235 h 235"/>
              <a:gd name="T2" fmla="*/ 231 w 233"/>
              <a:gd name="T3" fmla="*/ 54 h 235"/>
              <a:gd name="T4" fmla="*/ 233 w 233"/>
              <a:gd name="T5" fmla="*/ 49 h 235"/>
              <a:gd name="T6" fmla="*/ 231 w 233"/>
              <a:gd name="T7" fmla="*/ 44 h 235"/>
              <a:gd name="T8" fmla="*/ 191 w 233"/>
              <a:gd name="T9" fmla="*/ 3 h 235"/>
              <a:gd name="T10" fmla="*/ 180 w 233"/>
              <a:gd name="T11" fmla="*/ 3 h 235"/>
              <a:gd name="T12" fmla="*/ 0 w 233"/>
              <a:gd name="T13" fmla="*/ 184 h 235"/>
              <a:gd name="T14" fmla="*/ 51 w 233"/>
              <a:gd name="T15" fmla="*/ 235 h 235"/>
              <a:gd name="T16" fmla="*/ 0 60000 65536"/>
              <a:gd name="T17" fmla="*/ 0 60000 65536"/>
              <a:gd name="T18" fmla="*/ 0 60000 65536"/>
              <a:gd name="T19" fmla="*/ 0 60000 65536"/>
              <a:gd name="T20" fmla="*/ 0 60000 65536"/>
              <a:gd name="T21" fmla="*/ 0 60000 65536"/>
              <a:gd name="T22" fmla="*/ 0 60000 65536"/>
              <a:gd name="T23" fmla="*/ 0 60000 65536"/>
              <a:gd name="T24" fmla="*/ 0 w 233"/>
              <a:gd name="T25" fmla="*/ 0 h 235"/>
              <a:gd name="T26" fmla="*/ 233 w 233"/>
              <a:gd name="T27" fmla="*/ 235 h 2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3" h="235">
                <a:moveTo>
                  <a:pt x="51" y="235"/>
                </a:moveTo>
                <a:cubicBezTo>
                  <a:pt x="231" y="54"/>
                  <a:pt x="231" y="54"/>
                  <a:pt x="231" y="54"/>
                </a:cubicBezTo>
                <a:cubicBezTo>
                  <a:pt x="233" y="53"/>
                  <a:pt x="233" y="51"/>
                  <a:pt x="233" y="49"/>
                </a:cubicBezTo>
                <a:cubicBezTo>
                  <a:pt x="233" y="47"/>
                  <a:pt x="233" y="45"/>
                  <a:pt x="231" y="44"/>
                </a:cubicBezTo>
                <a:cubicBezTo>
                  <a:pt x="191" y="3"/>
                  <a:pt x="191" y="3"/>
                  <a:pt x="191" y="3"/>
                </a:cubicBezTo>
                <a:cubicBezTo>
                  <a:pt x="188" y="0"/>
                  <a:pt x="183" y="0"/>
                  <a:pt x="180" y="3"/>
                </a:cubicBezTo>
                <a:cubicBezTo>
                  <a:pt x="0" y="184"/>
                  <a:pt x="0" y="184"/>
                  <a:pt x="0" y="184"/>
                </a:cubicBezTo>
                <a:lnTo>
                  <a:pt x="51" y="235"/>
                </a:lnTo>
                <a:close/>
              </a:path>
            </a:pathLst>
          </a:custGeom>
          <a:solidFill>
            <a:srgbClr val="F5CA40"/>
          </a:solidFill>
          <a:ln>
            <a:noFill/>
          </a:ln>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55" name="Freeform 35"/>
          <p:cNvSpPr>
            <a:spLocks noChangeArrowheads="1"/>
          </p:cNvSpPr>
          <p:nvPr/>
        </p:nvSpPr>
        <p:spPr bwMode="auto">
          <a:xfrm>
            <a:off x="2143607" y="4243586"/>
            <a:ext cx="150355" cy="25325"/>
          </a:xfrm>
          <a:custGeom>
            <a:avLst/>
            <a:gdLst>
              <a:gd name="T0" fmla="*/ 209 w 209"/>
              <a:gd name="T1" fmla="*/ 8 h 35"/>
              <a:gd name="T2" fmla="*/ 209 w 209"/>
              <a:gd name="T3" fmla="*/ 0 h 35"/>
              <a:gd name="T4" fmla="*/ 12 w 209"/>
              <a:gd name="T5" fmla="*/ 0 h 35"/>
              <a:gd name="T6" fmla="*/ 0 w 209"/>
              <a:gd name="T7" fmla="*/ 11 h 35"/>
              <a:gd name="T8" fmla="*/ 0 w 209"/>
              <a:gd name="T9" fmla="*/ 23 h 35"/>
              <a:gd name="T10" fmla="*/ 12 w 209"/>
              <a:gd name="T11" fmla="*/ 35 h 35"/>
              <a:gd name="T12" fmla="*/ 183 w 209"/>
              <a:gd name="T13" fmla="*/ 35 h 35"/>
              <a:gd name="T14" fmla="*/ 209 w 209"/>
              <a:gd name="T15" fmla="*/ 8 h 35"/>
              <a:gd name="T16" fmla="*/ 0 60000 65536"/>
              <a:gd name="T17" fmla="*/ 0 60000 65536"/>
              <a:gd name="T18" fmla="*/ 0 60000 65536"/>
              <a:gd name="T19" fmla="*/ 0 60000 65536"/>
              <a:gd name="T20" fmla="*/ 0 60000 65536"/>
              <a:gd name="T21" fmla="*/ 0 60000 65536"/>
              <a:gd name="T22" fmla="*/ 0 60000 65536"/>
              <a:gd name="T23" fmla="*/ 0 60000 65536"/>
              <a:gd name="T24" fmla="*/ 0 w 209"/>
              <a:gd name="T25" fmla="*/ 0 h 35"/>
              <a:gd name="T26" fmla="*/ 209 w 209"/>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9" h="35">
                <a:moveTo>
                  <a:pt x="209" y="8"/>
                </a:moveTo>
                <a:cubicBezTo>
                  <a:pt x="209" y="0"/>
                  <a:pt x="209" y="0"/>
                  <a:pt x="209" y="0"/>
                </a:cubicBezTo>
                <a:cubicBezTo>
                  <a:pt x="12" y="0"/>
                  <a:pt x="12" y="0"/>
                  <a:pt x="12" y="0"/>
                </a:cubicBezTo>
                <a:cubicBezTo>
                  <a:pt x="6" y="0"/>
                  <a:pt x="0" y="5"/>
                  <a:pt x="0" y="11"/>
                </a:cubicBezTo>
                <a:cubicBezTo>
                  <a:pt x="0" y="23"/>
                  <a:pt x="0" y="23"/>
                  <a:pt x="0" y="23"/>
                </a:cubicBezTo>
                <a:cubicBezTo>
                  <a:pt x="0" y="29"/>
                  <a:pt x="6" y="35"/>
                  <a:pt x="12" y="35"/>
                </a:cubicBezTo>
                <a:cubicBezTo>
                  <a:pt x="183" y="35"/>
                  <a:pt x="183" y="35"/>
                  <a:pt x="183" y="35"/>
                </a:cubicBezTo>
                <a:lnTo>
                  <a:pt x="209" y="8"/>
                </a:lnTo>
                <a:close/>
              </a:path>
            </a:pathLst>
          </a:custGeom>
          <a:solidFill>
            <a:srgbClr val="F5CA40"/>
          </a:solidFill>
          <a:ln>
            <a:noFill/>
          </a:ln>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56" name="Freeform 36"/>
          <p:cNvSpPr>
            <a:spLocks noChangeArrowheads="1"/>
          </p:cNvSpPr>
          <p:nvPr/>
        </p:nvSpPr>
        <p:spPr bwMode="auto">
          <a:xfrm>
            <a:off x="2143607" y="4297551"/>
            <a:ext cx="102652" cy="25023"/>
          </a:xfrm>
          <a:custGeom>
            <a:avLst/>
            <a:gdLst>
              <a:gd name="T0" fmla="*/ 0 w 143"/>
              <a:gd name="T1" fmla="*/ 23 h 35"/>
              <a:gd name="T2" fmla="*/ 12 w 143"/>
              <a:gd name="T3" fmla="*/ 35 h 35"/>
              <a:gd name="T4" fmla="*/ 108 w 143"/>
              <a:gd name="T5" fmla="*/ 35 h 35"/>
              <a:gd name="T6" fmla="*/ 143 w 143"/>
              <a:gd name="T7" fmla="*/ 0 h 35"/>
              <a:gd name="T8" fmla="*/ 12 w 143"/>
              <a:gd name="T9" fmla="*/ 0 h 35"/>
              <a:gd name="T10" fmla="*/ 0 w 143"/>
              <a:gd name="T11" fmla="*/ 12 h 35"/>
              <a:gd name="T12" fmla="*/ 0 w 143"/>
              <a:gd name="T13" fmla="*/ 23 h 35"/>
              <a:gd name="T14" fmla="*/ 0 60000 65536"/>
              <a:gd name="T15" fmla="*/ 0 60000 65536"/>
              <a:gd name="T16" fmla="*/ 0 60000 65536"/>
              <a:gd name="T17" fmla="*/ 0 60000 65536"/>
              <a:gd name="T18" fmla="*/ 0 60000 65536"/>
              <a:gd name="T19" fmla="*/ 0 60000 65536"/>
              <a:gd name="T20" fmla="*/ 0 60000 65536"/>
              <a:gd name="T21" fmla="*/ 0 w 143"/>
              <a:gd name="T22" fmla="*/ 0 h 35"/>
              <a:gd name="T23" fmla="*/ 143 w 143"/>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3" h="35">
                <a:moveTo>
                  <a:pt x="0" y="23"/>
                </a:moveTo>
                <a:cubicBezTo>
                  <a:pt x="0" y="30"/>
                  <a:pt x="6" y="35"/>
                  <a:pt x="12" y="35"/>
                </a:cubicBezTo>
                <a:cubicBezTo>
                  <a:pt x="108" y="35"/>
                  <a:pt x="108" y="35"/>
                  <a:pt x="108" y="35"/>
                </a:cubicBezTo>
                <a:cubicBezTo>
                  <a:pt x="143" y="0"/>
                  <a:pt x="143" y="0"/>
                  <a:pt x="143" y="0"/>
                </a:cubicBezTo>
                <a:cubicBezTo>
                  <a:pt x="12" y="0"/>
                  <a:pt x="12" y="0"/>
                  <a:pt x="12" y="0"/>
                </a:cubicBezTo>
                <a:cubicBezTo>
                  <a:pt x="6" y="0"/>
                  <a:pt x="0" y="5"/>
                  <a:pt x="0" y="12"/>
                </a:cubicBezTo>
                <a:lnTo>
                  <a:pt x="0" y="23"/>
                </a:lnTo>
                <a:close/>
              </a:path>
            </a:pathLst>
          </a:custGeom>
          <a:solidFill>
            <a:srgbClr val="F5CA40"/>
          </a:solidFill>
          <a:ln>
            <a:noFill/>
          </a:ln>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57" name="Freeform 37"/>
          <p:cNvSpPr>
            <a:spLocks noChangeArrowheads="1"/>
          </p:cNvSpPr>
          <p:nvPr/>
        </p:nvSpPr>
        <p:spPr bwMode="auto">
          <a:xfrm>
            <a:off x="2143607" y="4351216"/>
            <a:ext cx="54647" cy="25023"/>
          </a:xfrm>
          <a:custGeom>
            <a:avLst/>
            <a:gdLst>
              <a:gd name="T0" fmla="*/ 0 w 76"/>
              <a:gd name="T1" fmla="*/ 23 h 35"/>
              <a:gd name="T2" fmla="*/ 12 w 76"/>
              <a:gd name="T3" fmla="*/ 35 h 35"/>
              <a:gd name="T4" fmla="*/ 63 w 76"/>
              <a:gd name="T5" fmla="*/ 35 h 35"/>
              <a:gd name="T6" fmla="*/ 76 w 76"/>
              <a:gd name="T7" fmla="*/ 0 h 35"/>
              <a:gd name="T8" fmla="*/ 12 w 76"/>
              <a:gd name="T9" fmla="*/ 0 h 35"/>
              <a:gd name="T10" fmla="*/ 0 w 76"/>
              <a:gd name="T11" fmla="*/ 12 h 35"/>
              <a:gd name="T12" fmla="*/ 0 w 76"/>
              <a:gd name="T13" fmla="*/ 23 h 35"/>
              <a:gd name="T14" fmla="*/ 0 60000 65536"/>
              <a:gd name="T15" fmla="*/ 0 60000 65536"/>
              <a:gd name="T16" fmla="*/ 0 60000 65536"/>
              <a:gd name="T17" fmla="*/ 0 60000 65536"/>
              <a:gd name="T18" fmla="*/ 0 60000 65536"/>
              <a:gd name="T19" fmla="*/ 0 60000 65536"/>
              <a:gd name="T20" fmla="*/ 0 60000 65536"/>
              <a:gd name="T21" fmla="*/ 0 w 76"/>
              <a:gd name="T22" fmla="*/ 0 h 35"/>
              <a:gd name="T23" fmla="*/ 76 w 76"/>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35">
                <a:moveTo>
                  <a:pt x="0" y="23"/>
                </a:moveTo>
                <a:cubicBezTo>
                  <a:pt x="0" y="30"/>
                  <a:pt x="6" y="35"/>
                  <a:pt x="12" y="35"/>
                </a:cubicBezTo>
                <a:cubicBezTo>
                  <a:pt x="63" y="35"/>
                  <a:pt x="63" y="35"/>
                  <a:pt x="63" y="35"/>
                </a:cubicBezTo>
                <a:cubicBezTo>
                  <a:pt x="76" y="0"/>
                  <a:pt x="76" y="0"/>
                  <a:pt x="76" y="0"/>
                </a:cubicBezTo>
                <a:cubicBezTo>
                  <a:pt x="12" y="0"/>
                  <a:pt x="12" y="0"/>
                  <a:pt x="12" y="0"/>
                </a:cubicBezTo>
                <a:cubicBezTo>
                  <a:pt x="6" y="0"/>
                  <a:pt x="0" y="6"/>
                  <a:pt x="0" y="12"/>
                </a:cubicBezTo>
                <a:lnTo>
                  <a:pt x="0" y="23"/>
                </a:lnTo>
                <a:close/>
              </a:path>
            </a:pathLst>
          </a:custGeom>
          <a:solidFill>
            <a:srgbClr val="F5CA40"/>
          </a:solidFill>
          <a:ln>
            <a:noFill/>
          </a:ln>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58" name="Freeform 38"/>
          <p:cNvSpPr>
            <a:spLocks noChangeArrowheads="1"/>
          </p:cNvSpPr>
          <p:nvPr/>
        </p:nvSpPr>
        <p:spPr bwMode="auto">
          <a:xfrm>
            <a:off x="2088356" y="4157663"/>
            <a:ext cx="258743" cy="304800"/>
          </a:xfrm>
          <a:custGeom>
            <a:avLst/>
            <a:gdLst>
              <a:gd name="T0" fmla="*/ 333 w 360"/>
              <a:gd name="T1" fmla="*/ 360 h 425"/>
              <a:gd name="T2" fmla="*/ 294 w 360"/>
              <a:gd name="T3" fmla="*/ 398 h 425"/>
              <a:gd name="T4" fmla="*/ 66 w 360"/>
              <a:gd name="T5" fmla="*/ 398 h 425"/>
              <a:gd name="T6" fmla="*/ 28 w 360"/>
              <a:gd name="T7" fmla="*/ 360 h 425"/>
              <a:gd name="T8" fmla="*/ 28 w 360"/>
              <a:gd name="T9" fmla="*/ 65 h 425"/>
              <a:gd name="T10" fmla="*/ 66 w 360"/>
              <a:gd name="T11" fmla="*/ 27 h 425"/>
              <a:gd name="T12" fmla="*/ 294 w 360"/>
              <a:gd name="T13" fmla="*/ 27 h 425"/>
              <a:gd name="T14" fmla="*/ 333 w 360"/>
              <a:gd name="T15" fmla="*/ 65 h 425"/>
              <a:gd name="T16" fmla="*/ 333 w 360"/>
              <a:gd name="T17" fmla="*/ 82 h 425"/>
              <a:gd name="T18" fmla="*/ 359 w 360"/>
              <a:gd name="T19" fmla="*/ 55 h 425"/>
              <a:gd name="T20" fmla="*/ 294 w 360"/>
              <a:gd name="T21" fmla="*/ 0 h 425"/>
              <a:gd name="T22" fmla="*/ 66 w 360"/>
              <a:gd name="T23" fmla="*/ 0 h 425"/>
              <a:gd name="T24" fmla="*/ 0 w 360"/>
              <a:gd name="T25" fmla="*/ 65 h 425"/>
              <a:gd name="T26" fmla="*/ 0 w 360"/>
              <a:gd name="T27" fmla="*/ 360 h 425"/>
              <a:gd name="T28" fmla="*/ 66 w 360"/>
              <a:gd name="T29" fmla="*/ 425 h 425"/>
              <a:gd name="T30" fmla="*/ 294 w 360"/>
              <a:gd name="T31" fmla="*/ 425 h 425"/>
              <a:gd name="T32" fmla="*/ 360 w 360"/>
              <a:gd name="T33" fmla="*/ 360 h 425"/>
              <a:gd name="T34" fmla="*/ 360 w 360"/>
              <a:gd name="T35" fmla="*/ 196 h 425"/>
              <a:gd name="T36" fmla="*/ 333 w 360"/>
              <a:gd name="T37" fmla="*/ 223 h 425"/>
              <a:gd name="T38" fmla="*/ 333 w 360"/>
              <a:gd name="T39" fmla="*/ 360 h 4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60"/>
              <a:gd name="T61" fmla="*/ 0 h 425"/>
              <a:gd name="T62" fmla="*/ 360 w 360"/>
              <a:gd name="T63" fmla="*/ 425 h 4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60" h="425">
                <a:moveTo>
                  <a:pt x="333" y="360"/>
                </a:moveTo>
                <a:cubicBezTo>
                  <a:pt x="333" y="381"/>
                  <a:pt x="315" y="398"/>
                  <a:pt x="294" y="398"/>
                </a:cubicBezTo>
                <a:cubicBezTo>
                  <a:pt x="66" y="398"/>
                  <a:pt x="66" y="398"/>
                  <a:pt x="66" y="398"/>
                </a:cubicBezTo>
                <a:cubicBezTo>
                  <a:pt x="45" y="398"/>
                  <a:pt x="28" y="381"/>
                  <a:pt x="28" y="360"/>
                </a:cubicBezTo>
                <a:cubicBezTo>
                  <a:pt x="28" y="65"/>
                  <a:pt x="28" y="65"/>
                  <a:pt x="28" y="65"/>
                </a:cubicBezTo>
                <a:cubicBezTo>
                  <a:pt x="28" y="44"/>
                  <a:pt x="45" y="27"/>
                  <a:pt x="66" y="27"/>
                </a:cubicBezTo>
                <a:cubicBezTo>
                  <a:pt x="294" y="27"/>
                  <a:pt x="294" y="27"/>
                  <a:pt x="294" y="27"/>
                </a:cubicBezTo>
                <a:cubicBezTo>
                  <a:pt x="315" y="27"/>
                  <a:pt x="333" y="44"/>
                  <a:pt x="333" y="65"/>
                </a:cubicBezTo>
                <a:cubicBezTo>
                  <a:pt x="333" y="82"/>
                  <a:pt x="333" y="82"/>
                  <a:pt x="333" y="82"/>
                </a:cubicBezTo>
                <a:cubicBezTo>
                  <a:pt x="359" y="55"/>
                  <a:pt x="359" y="55"/>
                  <a:pt x="359" y="55"/>
                </a:cubicBezTo>
                <a:cubicBezTo>
                  <a:pt x="354" y="24"/>
                  <a:pt x="327" y="0"/>
                  <a:pt x="294" y="0"/>
                </a:cubicBezTo>
                <a:cubicBezTo>
                  <a:pt x="66" y="0"/>
                  <a:pt x="66" y="0"/>
                  <a:pt x="66" y="0"/>
                </a:cubicBezTo>
                <a:cubicBezTo>
                  <a:pt x="30" y="0"/>
                  <a:pt x="0" y="29"/>
                  <a:pt x="0" y="65"/>
                </a:cubicBezTo>
                <a:cubicBezTo>
                  <a:pt x="0" y="360"/>
                  <a:pt x="0" y="360"/>
                  <a:pt x="0" y="360"/>
                </a:cubicBezTo>
                <a:cubicBezTo>
                  <a:pt x="0" y="396"/>
                  <a:pt x="30" y="425"/>
                  <a:pt x="66" y="425"/>
                </a:cubicBezTo>
                <a:cubicBezTo>
                  <a:pt x="294" y="425"/>
                  <a:pt x="294" y="425"/>
                  <a:pt x="294" y="425"/>
                </a:cubicBezTo>
                <a:cubicBezTo>
                  <a:pt x="331" y="425"/>
                  <a:pt x="360" y="396"/>
                  <a:pt x="360" y="360"/>
                </a:cubicBezTo>
                <a:cubicBezTo>
                  <a:pt x="360" y="196"/>
                  <a:pt x="360" y="196"/>
                  <a:pt x="360" y="196"/>
                </a:cubicBezTo>
                <a:cubicBezTo>
                  <a:pt x="333" y="223"/>
                  <a:pt x="333" y="223"/>
                  <a:pt x="333" y="223"/>
                </a:cubicBezTo>
                <a:lnTo>
                  <a:pt x="333" y="360"/>
                </a:lnTo>
                <a:close/>
              </a:path>
            </a:pathLst>
          </a:custGeom>
          <a:solidFill>
            <a:srgbClr val="F5CA40"/>
          </a:solidFill>
          <a:ln>
            <a:noFill/>
          </a:ln>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59" name="Freeform 39"/>
          <p:cNvSpPr>
            <a:spLocks noChangeArrowheads="1"/>
          </p:cNvSpPr>
          <p:nvPr/>
        </p:nvSpPr>
        <p:spPr bwMode="auto">
          <a:xfrm>
            <a:off x="2192517" y="4370510"/>
            <a:ext cx="30796" cy="30751"/>
          </a:xfrm>
          <a:custGeom>
            <a:avLst/>
            <a:gdLst>
              <a:gd name="T0" fmla="*/ 13 w 43"/>
              <a:gd name="T1" fmla="*/ 0 h 43"/>
              <a:gd name="T2" fmla="*/ 1 w 43"/>
              <a:gd name="T3" fmla="*/ 33 h 43"/>
              <a:gd name="T4" fmla="*/ 3 w 43"/>
              <a:gd name="T5" fmla="*/ 41 h 43"/>
              <a:gd name="T6" fmla="*/ 11 w 43"/>
              <a:gd name="T7" fmla="*/ 42 h 43"/>
              <a:gd name="T8" fmla="*/ 43 w 43"/>
              <a:gd name="T9" fmla="*/ 31 h 43"/>
              <a:gd name="T10" fmla="*/ 13 w 43"/>
              <a:gd name="T11" fmla="*/ 0 h 43"/>
              <a:gd name="T12" fmla="*/ 0 60000 65536"/>
              <a:gd name="T13" fmla="*/ 0 60000 65536"/>
              <a:gd name="T14" fmla="*/ 0 60000 65536"/>
              <a:gd name="T15" fmla="*/ 0 60000 65536"/>
              <a:gd name="T16" fmla="*/ 0 60000 65536"/>
              <a:gd name="T17" fmla="*/ 0 60000 65536"/>
              <a:gd name="T18" fmla="*/ 0 w 43"/>
              <a:gd name="T19" fmla="*/ 0 h 43"/>
              <a:gd name="T20" fmla="*/ 43 w 43"/>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43" h="43">
                <a:moveTo>
                  <a:pt x="13" y="0"/>
                </a:moveTo>
                <a:cubicBezTo>
                  <a:pt x="1" y="33"/>
                  <a:pt x="1" y="33"/>
                  <a:pt x="1" y="33"/>
                </a:cubicBezTo>
                <a:cubicBezTo>
                  <a:pt x="0" y="35"/>
                  <a:pt x="0" y="39"/>
                  <a:pt x="3" y="41"/>
                </a:cubicBezTo>
                <a:cubicBezTo>
                  <a:pt x="5" y="43"/>
                  <a:pt x="8" y="43"/>
                  <a:pt x="11" y="42"/>
                </a:cubicBezTo>
                <a:cubicBezTo>
                  <a:pt x="43" y="31"/>
                  <a:pt x="43" y="31"/>
                  <a:pt x="43" y="31"/>
                </a:cubicBezTo>
                <a:lnTo>
                  <a:pt x="13" y="0"/>
                </a:lnTo>
                <a:close/>
              </a:path>
            </a:pathLst>
          </a:custGeom>
          <a:solidFill>
            <a:srgbClr val="F5CA40"/>
          </a:solidFill>
          <a:ln>
            <a:noFill/>
          </a:ln>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60" name="Freeform 40"/>
          <p:cNvSpPr>
            <a:spLocks noChangeArrowheads="1"/>
          </p:cNvSpPr>
          <p:nvPr/>
        </p:nvSpPr>
        <p:spPr bwMode="auto">
          <a:xfrm>
            <a:off x="2216369" y="4209820"/>
            <a:ext cx="167262" cy="168529"/>
          </a:xfrm>
          <a:custGeom>
            <a:avLst/>
            <a:gdLst>
              <a:gd name="T0" fmla="*/ 51 w 233"/>
              <a:gd name="T1" fmla="*/ 235 h 235"/>
              <a:gd name="T2" fmla="*/ 231 w 233"/>
              <a:gd name="T3" fmla="*/ 54 h 235"/>
              <a:gd name="T4" fmla="*/ 233 w 233"/>
              <a:gd name="T5" fmla="*/ 49 h 235"/>
              <a:gd name="T6" fmla="*/ 231 w 233"/>
              <a:gd name="T7" fmla="*/ 44 h 235"/>
              <a:gd name="T8" fmla="*/ 191 w 233"/>
              <a:gd name="T9" fmla="*/ 3 h 235"/>
              <a:gd name="T10" fmla="*/ 180 w 233"/>
              <a:gd name="T11" fmla="*/ 3 h 235"/>
              <a:gd name="T12" fmla="*/ 0 w 233"/>
              <a:gd name="T13" fmla="*/ 184 h 235"/>
              <a:gd name="T14" fmla="*/ 51 w 233"/>
              <a:gd name="T15" fmla="*/ 235 h 235"/>
              <a:gd name="T16" fmla="*/ 0 60000 65536"/>
              <a:gd name="T17" fmla="*/ 0 60000 65536"/>
              <a:gd name="T18" fmla="*/ 0 60000 65536"/>
              <a:gd name="T19" fmla="*/ 0 60000 65536"/>
              <a:gd name="T20" fmla="*/ 0 60000 65536"/>
              <a:gd name="T21" fmla="*/ 0 60000 65536"/>
              <a:gd name="T22" fmla="*/ 0 60000 65536"/>
              <a:gd name="T23" fmla="*/ 0 60000 65536"/>
              <a:gd name="T24" fmla="*/ 0 w 233"/>
              <a:gd name="T25" fmla="*/ 0 h 235"/>
              <a:gd name="T26" fmla="*/ 233 w 233"/>
              <a:gd name="T27" fmla="*/ 235 h 2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3" h="235">
                <a:moveTo>
                  <a:pt x="51" y="235"/>
                </a:moveTo>
                <a:cubicBezTo>
                  <a:pt x="231" y="54"/>
                  <a:pt x="231" y="54"/>
                  <a:pt x="231" y="54"/>
                </a:cubicBezTo>
                <a:cubicBezTo>
                  <a:pt x="233" y="53"/>
                  <a:pt x="233" y="51"/>
                  <a:pt x="233" y="49"/>
                </a:cubicBezTo>
                <a:cubicBezTo>
                  <a:pt x="233" y="47"/>
                  <a:pt x="233" y="45"/>
                  <a:pt x="231" y="44"/>
                </a:cubicBezTo>
                <a:cubicBezTo>
                  <a:pt x="191" y="3"/>
                  <a:pt x="191" y="3"/>
                  <a:pt x="191" y="3"/>
                </a:cubicBezTo>
                <a:cubicBezTo>
                  <a:pt x="188" y="0"/>
                  <a:pt x="183" y="0"/>
                  <a:pt x="180" y="3"/>
                </a:cubicBezTo>
                <a:cubicBezTo>
                  <a:pt x="0" y="184"/>
                  <a:pt x="0" y="184"/>
                  <a:pt x="0" y="184"/>
                </a:cubicBezTo>
                <a:lnTo>
                  <a:pt x="51" y="235"/>
                </a:lnTo>
                <a:close/>
              </a:path>
            </a:pathLst>
          </a:custGeom>
          <a:solidFill>
            <a:srgbClr val="F5CA40"/>
          </a:solidFill>
          <a:ln>
            <a:noFill/>
          </a:ln>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61" name="Freeform 41"/>
          <p:cNvSpPr>
            <a:spLocks noChangeArrowheads="1"/>
          </p:cNvSpPr>
          <p:nvPr/>
        </p:nvSpPr>
        <p:spPr bwMode="auto">
          <a:xfrm>
            <a:off x="2143607" y="4243586"/>
            <a:ext cx="150355" cy="25325"/>
          </a:xfrm>
          <a:custGeom>
            <a:avLst/>
            <a:gdLst>
              <a:gd name="T0" fmla="*/ 209 w 209"/>
              <a:gd name="T1" fmla="*/ 8 h 35"/>
              <a:gd name="T2" fmla="*/ 209 w 209"/>
              <a:gd name="T3" fmla="*/ 0 h 35"/>
              <a:gd name="T4" fmla="*/ 12 w 209"/>
              <a:gd name="T5" fmla="*/ 0 h 35"/>
              <a:gd name="T6" fmla="*/ 0 w 209"/>
              <a:gd name="T7" fmla="*/ 11 h 35"/>
              <a:gd name="T8" fmla="*/ 0 w 209"/>
              <a:gd name="T9" fmla="*/ 23 h 35"/>
              <a:gd name="T10" fmla="*/ 12 w 209"/>
              <a:gd name="T11" fmla="*/ 35 h 35"/>
              <a:gd name="T12" fmla="*/ 183 w 209"/>
              <a:gd name="T13" fmla="*/ 35 h 35"/>
              <a:gd name="T14" fmla="*/ 209 w 209"/>
              <a:gd name="T15" fmla="*/ 8 h 35"/>
              <a:gd name="T16" fmla="*/ 0 60000 65536"/>
              <a:gd name="T17" fmla="*/ 0 60000 65536"/>
              <a:gd name="T18" fmla="*/ 0 60000 65536"/>
              <a:gd name="T19" fmla="*/ 0 60000 65536"/>
              <a:gd name="T20" fmla="*/ 0 60000 65536"/>
              <a:gd name="T21" fmla="*/ 0 60000 65536"/>
              <a:gd name="T22" fmla="*/ 0 60000 65536"/>
              <a:gd name="T23" fmla="*/ 0 60000 65536"/>
              <a:gd name="T24" fmla="*/ 0 w 209"/>
              <a:gd name="T25" fmla="*/ 0 h 35"/>
              <a:gd name="T26" fmla="*/ 209 w 209"/>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9" h="35">
                <a:moveTo>
                  <a:pt x="209" y="8"/>
                </a:moveTo>
                <a:cubicBezTo>
                  <a:pt x="209" y="0"/>
                  <a:pt x="209" y="0"/>
                  <a:pt x="209" y="0"/>
                </a:cubicBezTo>
                <a:cubicBezTo>
                  <a:pt x="12" y="0"/>
                  <a:pt x="12" y="0"/>
                  <a:pt x="12" y="0"/>
                </a:cubicBezTo>
                <a:cubicBezTo>
                  <a:pt x="6" y="0"/>
                  <a:pt x="0" y="5"/>
                  <a:pt x="0" y="11"/>
                </a:cubicBezTo>
                <a:cubicBezTo>
                  <a:pt x="0" y="23"/>
                  <a:pt x="0" y="23"/>
                  <a:pt x="0" y="23"/>
                </a:cubicBezTo>
                <a:cubicBezTo>
                  <a:pt x="0" y="29"/>
                  <a:pt x="6" y="35"/>
                  <a:pt x="12" y="35"/>
                </a:cubicBezTo>
                <a:cubicBezTo>
                  <a:pt x="183" y="35"/>
                  <a:pt x="183" y="35"/>
                  <a:pt x="183" y="35"/>
                </a:cubicBezTo>
                <a:lnTo>
                  <a:pt x="209" y="8"/>
                </a:lnTo>
                <a:close/>
              </a:path>
            </a:pathLst>
          </a:custGeom>
          <a:solidFill>
            <a:srgbClr val="F5CA40"/>
          </a:solidFill>
          <a:ln>
            <a:noFill/>
          </a:ln>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62" name="Freeform 42"/>
          <p:cNvSpPr>
            <a:spLocks noChangeArrowheads="1"/>
          </p:cNvSpPr>
          <p:nvPr/>
        </p:nvSpPr>
        <p:spPr bwMode="auto">
          <a:xfrm>
            <a:off x="2143607" y="4297551"/>
            <a:ext cx="102652" cy="25023"/>
          </a:xfrm>
          <a:custGeom>
            <a:avLst/>
            <a:gdLst>
              <a:gd name="T0" fmla="*/ 0 w 143"/>
              <a:gd name="T1" fmla="*/ 23 h 35"/>
              <a:gd name="T2" fmla="*/ 12 w 143"/>
              <a:gd name="T3" fmla="*/ 35 h 35"/>
              <a:gd name="T4" fmla="*/ 108 w 143"/>
              <a:gd name="T5" fmla="*/ 35 h 35"/>
              <a:gd name="T6" fmla="*/ 143 w 143"/>
              <a:gd name="T7" fmla="*/ 0 h 35"/>
              <a:gd name="T8" fmla="*/ 12 w 143"/>
              <a:gd name="T9" fmla="*/ 0 h 35"/>
              <a:gd name="T10" fmla="*/ 0 w 143"/>
              <a:gd name="T11" fmla="*/ 12 h 35"/>
              <a:gd name="T12" fmla="*/ 0 w 143"/>
              <a:gd name="T13" fmla="*/ 23 h 35"/>
              <a:gd name="T14" fmla="*/ 0 60000 65536"/>
              <a:gd name="T15" fmla="*/ 0 60000 65536"/>
              <a:gd name="T16" fmla="*/ 0 60000 65536"/>
              <a:gd name="T17" fmla="*/ 0 60000 65536"/>
              <a:gd name="T18" fmla="*/ 0 60000 65536"/>
              <a:gd name="T19" fmla="*/ 0 60000 65536"/>
              <a:gd name="T20" fmla="*/ 0 60000 65536"/>
              <a:gd name="T21" fmla="*/ 0 w 143"/>
              <a:gd name="T22" fmla="*/ 0 h 35"/>
              <a:gd name="T23" fmla="*/ 143 w 143"/>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3" h="35">
                <a:moveTo>
                  <a:pt x="0" y="23"/>
                </a:moveTo>
                <a:cubicBezTo>
                  <a:pt x="0" y="30"/>
                  <a:pt x="6" y="35"/>
                  <a:pt x="12" y="35"/>
                </a:cubicBezTo>
                <a:cubicBezTo>
                  <a:pt x="108" y="35"/>
                  <a:pt x="108" y="35"/>
                  <a:pt x="108" y="35"/>
                </a:cubicBezTo>
                <a:cubicBezTo>
                  <a:pt x="143" y="0"/>
                  <a:pt x="143" y="0"/>
                  <a:pt x="143" y="0"/>
                </a:cubicBezTo>
                <a:cubicBezTo>
                  <a:pt x="12" y="0"/>
                  <a:pt x="12" y="0"/>
                  <a:pt x="12" y="0"/>
                </a:cubicBezTo>
                <a:cubicBezTo>
                  <a:pt x="6" y="0"/>
                  <a:pt x="0" y="5"/>
                  <a:pt x="0" y="12"/>
                </a:cubicBezTo>
                <a:lnTo>
                  <a:pt x="0" y="23"/>
                </a:lnTo>
                <a:close/>
              </a:path>
            </a:pathLst>
          </a:custGeom>
          <a:solidFill>
            <a:srgbClr val="F5CA40"/>
          </a:solidFill>
          <a:ln>
            <a:noFill/>
          </a:ln>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63" name="Freeform 43"/>
          <p:cNvSpPr>
            <a:spLocks noChangeArrowheads="1"/>
          </p:cNvSpPr>
          <p:nvPr/>
        </p:nvSpPr>
        <p:spPr bwMode="auto">
          <a:xfrm>
            <a:off x="2143607" y="4351216"/>
            <a:ext cx="54647" cy="25023"/>
          </a:xfrm>
          <a:custGeom>
            <a:avLst/>
            <a:gdLst>
              <a:gd name="T0" fmla="*/ 0 w 76"/>
              <a:gd name="T1" fmla="*/ 23 h 35"/>
              <a:gd name="T2" fmla="*/ 12 w 76"/>
              <a:gd name="T3" fmla="*/ 35 h 35"/>
              <a:gd name="T4" fmla="*/ 63 w 76"/>
              <a:gd name="T5" fmla="*/ 35 h 35"/>
              <a:gd name="T6" fmla="*/ 76 w 76"/>
              <a:gd name="T7" fmla="*/ 0 h 35"/>
              <a:gd name="T8" fmla="*/ 12 w 76"/>
              <a:gd name="T9" fmla="*/ 0 h 35"/>
              <a:gd name="T10" fmla="*/ 0 w 76"/>
              <a:gd name="T11" fmla="*/ 12 h 35"/>
              <a:gd name="T12" fmla="*/ 0 w 76"/>
              <a:gd name="T13" fmla="*/ 23 h 35"/>
              <a:gd name="T14" fmla="*/ 0 60000 65536"/>
              <a:gd name="T15" fmla="*/ 0 60000 65536"/>
              <a:gd name="T16" fmla="*/ 0 60000 65536"/>
              <a:gd name="T17" fmla="*/ 0 60000 65536"/>
              <a:gd name="T18" fmla="*/ 0 60000 65536"/>
              <a:gd name="T19" fmla="*/ 0 60000 65536"/>
              <a:gd name="T20" fmla="*/ 0 60000 65536"/>
              <a:gd name="T21" fmla="*/ 0 w 76"/>
              <a:gd name="T22" fmla="*/ 0 h 35"/>
              <a:gd name="T23" fmla="*/ 76 w 76"/>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35">
                <a:moveTo>
                  <a:pt x="0" y="23"/>
                </a:moveTo>
                <a:cubicBezTo>
                  <a:pt x="0" y="30"/>
                  <a:pt x="6" y="35"/>
                  <a:pt x="12" y="35"/>
                </a:cubicBezTo>
                <a:cubicBezTo>
                  <a:pt x="63" y="35"/>
                  <a:pt x="63" y="35"/>
                  <a:pt x="63" y="35"/>
                </a:cubicBezTo>
                <a:cubicBezTo>
                  <a:pt x="76" y="0"/>
                  <a:pt x="76" y="0"/>
                  <a:pt x="76" y="0"/>
                </a:cubicBezTo>
                <a:cubicBezTo>
                  <a:pt x="12" y="0"/>
                  <a:pt x="12" y="0"/>
                  <a:pt x="12" y="0"/>
                </a:cubicBezTo>
                <a:cubicBezTo>
                  <a:pt x="6" y="0"/>
                  <a:pt x="0" y="6"/>
                  <a:pt x="0" y="12"/>
                </a:cubicBezTo>
                <a:lnTo>
                  <a:pt x="0" y="23"/>
                </a:lnTo>
                <a:close/>
              </a:path>
            </a:pathLst>
          </a:custGeom>
          <a:solidFill>
            <a:srgbClr val="F5CA40"/>
          </a:solidFill>
          <a:ln>
            <a:noFill/>
          </a:ln>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64" name="矩形 72"/>
          <p:cNvSpPr>
            <a:spLocks noChangeArrowheads="1"/>
          </p:cNvSpPr>
          <p:nvPr/>
        </p:nvSpPr>
        <p:spPr bwMode="auto">
          <a:xfrm>
            <a:off x="844154" y="4158854"/>
            <a:ext cx="1277540" cy="46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just">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a:t>
            </a:r>
          </a:p>
        </p:txBody>
      </p:sp>
      <p:sp>
        <p:nvSpPr>
          <p:cNvPr id="2" name="标题 1"/>
          <p:cNvSpPr>
            <a:spLocks noGrp="1"/>
          </p:cNvSpPr>
          <p:nvPr>
            <p:ph type="title"/>
          </p:nvPr>
        </p:nvSpPr>
        <p:spPr/>
        <p:txBody>
          <a:bodyPr/>
          <a:lstStyle/>
          <a:p>
            <a:r>
              <a:rPr lang="zh-CN" altLang="en-US" sz="1800" dirty="0" smtClean="0"/>
              <a:t>第三部分  成功项目展示</a:t>
            </a:r>
            <a:endParaRPr lang="zh-CN" altLang="en-US" sz="1800" dirty="0"/>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500"/>
                                        <p:tgtEl>
                                          <p:spTgt spid="34"/>
                                        </p:tgtEl>
                                      </p:cBhvr>
                                    </p:animEffect>
                                  </p:childTnLst>
                                </p:cTn>
                              </p:par>
                              <p:par>
                                <p:cTn id="17" presetID="10"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500"/>
                                        <p:tgtEl>
                                          <p:spTgt spid="4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fade">
                                      <p:cBhvr>
                                        <p:cTn id="26" dur="500"/>
                                        <p:tgtEl>
                                          <p:spTgt spid="5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fade">
                                      <p:cBhvr>
                                        <p:cTn id="29" dur="500"/>
                                        <p:tgtEl>
                                          <p:spTgt spid="5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500"/>
                                        <p:tgtEl>
                                          <p:spTgt spid="5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500"/>
                                        <p:tgtEl>
                                          <p:spTgt spid="5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6"/>
                                        </p:tgtEl>
                                        <p:attrNameLst>
                                          <p:attrName>style.visibility</p:attrName>
                                        </p:attrNameLst>
                                      </p:cBhvr>
                                      <p:to>
                                        <p:strVal val="visible"/>
                                      </p:to>
                                    </p:set>
                                    <p:animEffect transition="in" filter="fade">
                                      <p:cBhvr>
                                        <p:cTn id="41" dur="500"/>
                                        <p:tgtEl>
                                          <p:spTgt spid="5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7"/>
                                        </p:tgtEl>
                                        <p:attrNameLst>
                                          <p:attrName>style.visibility</p:attrName>
                                        </p:attrNameLst>
                                      </p:cBhvr>
                                      <p:to>
                                        <p:strVal val="visible"/>
                                      </p:to>
                                    </p:set>
                                    <p:animEffect transition="in" filter="fade">
                                      <p:cBhvr>
                                        <p:cTn id="44" dur="500"/>
                                        <p:tgtEl>
                                          <p:spTgt spid="5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fade">
                                      <p:cBhvr>
                                        <p:cTn id="47" dur="500"/>
                                        <p:tgtEl>
                                          <p:spTgt spid="5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9"/>
                                        </p:tgtEl>
                                        <p:attrNameLst>
                                          <p:attrName>style.visibility</p:attrName>
                                        </p:attrNameLst>
                                      </p:cBhvr>
                                      <p:to>
                                        <p:strVal val="visible"/>
                                      </p:to>
                                    </p:set>
                                    <p:animEffect transition="in" filter="fade">
                                      <p:cBhvr>
                                        <p:cTn id="50" dur="500"/>
                                        <p:tgtEl>
                                          <p:spTgt spid="5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60"/>
                                        </p:tgtEl>
                                        <p:attrNameLst>
                                          <p:attrName>style.visibility</p:attrName>
                                        </p:attrNameLst>
                                      </p:cBhvr>
                                      <p:to>
                                        <p:strVal val="visible"/>
                                      </p:to>
                                    </p:set>
                                    <p:animEffect transition="in" filter="fade">
                                      <p:cBhvr>
                                        <p:cTn id="53" dur="500"/>
                                        <p:tgtEl>
                                          <p:spTgt spid="6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61"/>
                                        </p:tgtEl>
                                        <p:attrNameLst>
                                          <p:attrName>style.visibility</p:attrName>
                                        </p:attrNameLst>
                                      </p:cBhvr>
                                      <p:to>
                                        <p:strVal val="visible"/>
                                      </p:to>
                                    </p:set>
                                    <p:animEffect transition="in" filter="fade">
                                      <p:cBhvr>
                                        <p:cTn id="56" dur="500"/>
                                        <p:tgtEl>
                                          <p:spTgt spid="6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fade">
                                      <p:cBhvr>
                                        <p:cTn id="59" dur="500"/>
                                        <p:tgtEl>
                                          <p:spTgt spid="6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63"/>
                                        </p:tgtEl>
                                        <p:attrNameLst>
                                          <p:attrName>style.visibility</p:attrName>
                                        </p:attrNameLst>
                                      </p:cBhvr>
                                      <p:to>
                                        <p:strVal val="visible"/>
                                      </p:to>
                                    </p:set>
                                    <p:animEffect transition="in" filter="fade">
                                      <p:cBhvr>
                                        <p:cTn id="62" dur="500"/>
                                        <p:tgtEl>
                                          <p:spTgt spid="6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64"/>
                                        </p:tgtEl>
                                        <p:attrNameLst>
                                          <p:attrName>style.visibility</p:attrName>
                                        </p:attrNameLst>
                                      </p:cBhvr>
                                      <p:to>
                                        <p:strVal val="visible"/>
                                      </p:to>
                                    </p:set>
                                    <p:animEffect transition="in" filter="fade">
                                      <p:cBhvr>
                                        <p:cTn id="65" dur="500"/>
                                        <p:tgtEl>
                                          <p:spTgt spid="64"/>
                                        </p:tgtEl>
                                      </p:cBhvr>
                                    </p:animEffect>
                                  </p:childTnLst>
                                </p:cTn>
                              </p:par>
                            </p:childTnLst>
                          </p:cTn>
                        </p:par>
                        <p:par>
                          <p:cTn id="66" fill="hold">
                            <p:stCondLst>
                              <p:cond delay="1500"/>
                            </p:stCondLst>
                            <p:childTnLst>
                              <p:par>
                                <p:cTn id="67" presetID="26" presetClass="emph" presetSubtype="0" fill="hold" nodeType="afterEffect">
                                  <p:stCondLst>
                                    <p:cond delay="0"/>
                                  </p:stCondLst>
                                  <p:childTnLst>
                                    <p:animEffect transition="out" filter="fade">
                                      <p:cBhvr>
                                        <p:cTn id="68" dur="500" tmFilter="0, 0; .2, .5; .8, .5; 1, 0"/>
                                        <p:tgtEl>
                                          <p:spTgt spid="4"/>
                                        </p:tgtEl>
                                      </p:cBhvr>
                                    </p:animEffect>
                                    <p:animScale>
                                      <p:cBhvr>
                                        <p:cTn id="69" dur="250" autoRev="1" fill="hold"/>
                                        <p:tgtEl>
                                          <p:spTgt spid="4"/>
                                        </p:tgtEl>
                                      </p:cBhvr>
                                      <p:by x="105000" y="105000"/>
                                    </p:animScale>
                                  </p:childTnLst>
                                </p:cTn>
                              </p:par>
                              <p:par>
                                <p:cTn id="70" presetID="26" presetClass="emph" presetSubtype="0" fill="hold" nodeType="withEffect">
                                  <p:stCondLst>
                                    <p:cond delay="250"/>
                                  </p:stCondLst>
                                  <p:childTnLst>
                                    <p:animEffect transition="out" filter="fade">
                                      <p:cBhvr>
                                        <p:cTn id="71" dur="500" tmFilter="0, 0; .2, .5; .8, .5; 1, 0"/>
                                        <p:tgtEl>
                                          <p:spTgt spid="12"/>
                                        </p:tgtEl>
                                      </p:cBhvr>
                                    </p:animEffect>
                                    <p:animScale>
                                      <p:cBhvr>
                                        <p:cTn id="72"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9"/>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90972" y="1239602"/>
            <a:ext cx="4896544" cy="3389136"/>
          </a:xfrm>
          <a:prstGeom prst="rect">
            <a:avLst/>
          </a:prstGeom>
          <a:noFill/>
          <a:ln w="19050" cmpd="sng">
            <a:solidFill>
              <a:srgbClr val="F2F2F2"/>
            </a:solidFill>
            <a:bevel/>
          </a:ln>
          <a:extLst>
            <a:ext uri="{909E8E84-426E-40DD-AFC4-6F175D3DCCD1}">
              <a14:hiddenFill xmlns:a14="http://schemas.microsoft.com/office/drawing/2010/main">
                <a:solidFill>
                  <a:srgbClr val="FFFFFF"/>
                </a:solidFill>
              </a14:hiddenFill>
            </a:ext>
          </a:extLst>
        </p:spPr>
      </p:pic>
      <p:grpSp>
        <p:nvGrpSpPr>
          <p:cNvPr id="9" name="组合 4"/>
          <p:cNvGrpSpPr/>
          <p:nvPr/>
        </p:nvGrpSpPr>
        <p:grpSpPr bwMode="auto">
          <a:xfrm>
            <a:off x="4894068" y="1671650"/>
            <a:ext cx="4037227" cy="466560"/>
            <a:chOff x="0" y="0"/>
            <a:chExt cx="4752528" cy="549875"/>
          </a:xfrm>
          <a:solidFill>
            <a:srgbClr val="F86251"/>
          </a:solidFill>
        </p:grpSpPr>
        <p:sp>
          <p:nvSpPr>
            <p:cNvPr id="10" name="矩形 3"/>
            <p:cNvSpPr>
              <a:spLocks noChangeArrowheads="1"/>
            </p:cNvSpPr>
            <p:nvPr/>
          </p:nvSpPr>
          <p:spPr bwMode="auto">
            <a:xfrm>
              <a:off x="0" y="0"/>
              <a:ext cx="4752528" cy="549875"/>
            </a:xfrm>
            <a:prstGeom prst="rect">
              <a:avLst/>
            </a:prstGeom>
            <a:grp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1" name="TextBox 8"/>
            <p:cNvSpPr>
              <a:spLocks noChangeArrowheads="1"/>
            </p:cNvSpPr>
            <p:nvPr/>
          </p:nvSpPr>
          <p:spPr bwMode="auto">
            <a:xfrm>
              <a:off x="764955" y="84439"/>
              <a:ext cx="3456384" cy="4352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zh-CN" altLang="en-US" dirty="0" smtClean="0">
                  <a:solidFill>
                    <a:schemeClr val="bg1"/>
                  </a:solidFill>
                  <a:latin typeface="Impact" panose="020B0806030902050204" pitchFamily="34" charset="0"/>
                  <a:ea typeface="微软雅黑" panose="020B0503020204020204" pitchFamily="34" charset="-122"/>
                  <a:sym typeface="Impact" panose="020B0806030902050204" pitchFamily="34" charset="0"/>
                </a:rPr>
                <a:t>项目展示分类</a:t>
              </a:r>
              <a:endPar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3" name="矩形 12"/>
          <p:cNvSpPr>
            <a:spLocks noChangeArrowheads="1"/>
          </p:cNvSpPr>
          <p:nvPr/>
        </p:nvSpPr>
        <p:spPr bwMode="auto">
          <a:xfrm>
            <a:off x="5076056" y="2211710"/>
            <a:ext cx="3821112"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在这里输入内容文本在这里输入内容文本在这里输入内容文本在这里输入内容文本在这里输入内容文本在这里输入内容</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文本</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在这里输入内容文本在这里输入内容文本在这里输入内容文本在这里输入内容文本在这里输入内容文本在这里输入内容文本</a:t>
            </a:r>
          </a:p>
          <a:p>
            <a:pPr algn="just">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内容</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标题 1"/>
          <p:cNvSpPr>
            <a:spLocks noGrp="1"/>
          </p:cNvSpPr>
          <p:nvPr>
            <p:ph type="title"/>
          </p:nvPr>
        </p:nvSpPr>
        <p:spPr/>
        <p:txBody>
          <a:bodyPr/>
          <a:lstStyle/>
          <a:p>
            <a:r>
              <a:rPr lang="zh-CN" altLang="en-US" dirty="0"/>
              <a:t>第三部分  成功项目展示</a:t>
            </a:r>
          </a:p>
        </p:txBody>
      </p:sp>
    </p:spTree>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6" presetClass="emph" presetSubtype="0" fill="hold" nodeType="afterEffect">
                                  <p:stCondLst>
                                    <p:cond delay="0"/>
                                  </p:stCondLst>
                                  <p:childTnLst>
                                    <p:animScale>
                                      <p:cBhvr>
                                        <p:cTn id="21" dur="2000" fill="hold"/>
                                        <p:tgtEl>
                                          <p:spTgt spid="7"/>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成功项目展示</a:t>
            </a:r>
          </a:p>
        </p:txBody>
      </p:sp>
      <p:sp>
        <p:nvSpPr>
          <p:cNvPr id="27" name="六边形 26"/>
          <p:cNvSpPr/>
          <p:nvPr/>
        </p:nvSpPr>
        <p:spPr>
          <a:xfrm>
            <a:off x="3042639" y="1693877"/>
            <a:ext cx="1634636" cy="1410524"/>
          </a:xfrm>
          <a:prstGeom prst="hexagon">
            <a:avLst>
              <a:gd name="adj" fmla="val 25000"/>
              <a:gd name="vf" fmla="val 115470"/>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8" name="六边形 27"/>
          <p:cNvSpPr/>
          <p:nvPr/>
        </p:nvSpPr>
        <p:spPr>
          <a:xfrm>
            <a:off x="4441071" y="2462084"/>
            <a:ext cx="1634636" cy="1410524"/>
          </a:xfrm>
          <a:prstGeom prst="hexagon">
            <a:avLst>
              <a:gd name="adj" fmla="val 25000"/>
              <a:gd name="vf" fmla="val 115470"/>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9" name="六边形 28"/>
          <p:cNvSpPr/>
          <p:nvPr/>
        </p:nvSpPr>
        <p:spPr>
          <a:xfrm>
            <a:off x="5865464" y="1711968"/>
            <a:ext cx="1634636" cy="1410524"/>
          </a:xfrm>
          <a:prstGeom prst="hexagon">
            <a:avLst>
              <a:gd name="adj" fmla="val 25000"/>
              <a:gd name="vf" fmla="val 115470"/>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grpSp>
        <p:nvGrpSpPr>
          <p:cNvPr id="30" name="组合 29"/>
          <p:cNvGrpSpPr/>
          <p:nvPr/>
        </p:nvGrpSpPr>
        <p:grpSpPr>
          <a:xfrm>
            <a:off x="1005006" y="2183211"/>
            <a:ext cx="2242027" cy="1934639"/>
            <a:chOff x="195473" y="1923678"/>
            <a:chExt cx="2654349" cy="2288511"/>
          </a:xfrm>
          <a:solidFill>
            <a:srgbClr val="F86251"/>
          </a:solidFill>
        </p:grpSpPr>
        <p:sp>
          <p:nvSpPr>
            <p:cNvPr id="31" name="六边形 30"/>
            <p:cNvSpPr/>
            <p:nvPr/>
          </p:nvSpPr>
          <p:spPr>
            <a:xfrm>
              <a:off x="195473" y="1923678"/>
              <a:ext cx="2654349" cy="2288511"/>
            </a:xfrm>
            <a:prstGeom prst="hexagon">
              <a:avLst>
                <a:gd name="adj" fmla="val 25000"/>
                <a:gd name="vf" fmla="val 115470"/>
              </a:avLst>
            </a:prstGeom>
            <a:grp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TextBox 31"/>
            <p:cNvSpPr txBox="1"/>
            <p:nvPr/>
          </p:nvSpPr>
          <p:spPr>
            <a:xfrm>
              <a:off x="539552" y="2427734"/>
              <a:ext cx="1944216" cy="1128626"/>
            </a:xfrm>
            <a:prstGeom prst="rect">
              <a:avLst/>
            </a:prstGeom>
            <a:grpFill/>
          </p:spPr>
          <p:txBody>
            <a:bodyPr wrap="squar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成功项</a:t>
              </a:r>
              <a:endParaRPr lang="en-US" altLang="zh-CN" sz="2800" b="1" dirty="0">
                <a:solidFill>
                  <a:schemeClr val="bg1"/>
                </a:solidFill>
                <a:latin typeface="微软雅黑" panose="020B0503020204020204" pitchFamily="34" charset="-122"/>
                <a:ea typeface="微软雅黑" panose="020B0503020204020204" pitchFamily="34" charset="-122"/>
              </a:endParaRPr>
            </a:p>
            <a:p>
              <a:pPr algn="ctr"/>
              <a:r>
                <a:rPr lang="zh-CN" altLang="en-US" sz="2800" b="1" dirty="0">
                  <a:solidFill>
                    <a:schemeClr val="bg1"/>
                  </a:solidFill>
                  <a:latin typeface="微软雅黑" panose="020B0503020204020204" pitchFamily="34" charset="-122"/>
                  <a:ea typeface="微软雅黑" panose="020B0503020204020204" pitchFamily="34" charset="-122"/>
                </a:rPr>
                <a:t>目展示</a:t>
              </a:r>
            </a:p>
          </p:txBody>
        </p:sp>
      </p:grpSp>
      <p:grpSp>
        <p:nvGrpSpPr>
          <p:cNvPr id="33" name="组合 32"/>
          <p:cNvGrpSpPr/>
          <p:nvPr/>
        </p:nvGrpSpPr>
        <p:grpSpPr>
          <a:xfrm>
            <a:off x="2998662" y="3238137"/>
            <a:ext cx="1665870" cy="1410524"/>
            <a:chOff x="2555776" y="3171564"/>
            <a:chExt cx="1972234" cy="1668527"/>
          </a:xfrm>
        </p:grpSpPr>
        <p:sp>
          <p:nvSpPr>
            <p:cNvPr id="34" name="六边形 33"/>
            <p:cNvSpPr/>
            <p:nvPr/>
          </p:nvSpPr>
          <p:spPr>
            <a:xfrm>
              <a:off x="2592755" y="3171564"/>
              <a:ext cx="1935255" cy="1668527"/>
            </a:xfrm>
            <a:prstGeom prst="hexagon">
              <a:avLst>
                <a:gd name="adj" fmla="val 25000"/>
                <a:gd name="vf" fmla="val 115470"/>
              </a:avLst>
            </a:prstGeom>
            <a:solidFill>
              <a:srgbClr val="79A4C7">
                <a:alpha val="90000"/>
              </a:srgbClr>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5" name="TextBox 34"/>
            <p:cNvSpPr txBox="1"/>
            <p:nvPr/>
          </p:nvSpPr>
          <p:spPr>
            <a:xfrm>
              <a:off x="2555776" y="3651870"/>
              <a:ext cx="1944216" cy="655331"/>
            </a:xfrm>
            <a:prstGeom prst="rect">
              <a:avLst/>
            </a:prstGeom>
            <a:noFill/>
          </p:spPr>
          <p:txBody>
            <a:bodyPr wrap="square" rtlCol="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项目展示</a:t>
              </a:r>
              <a:r>
                <a:rPr lang="en-US" altLang="zh-CN" sz="1400" b="1" dirty="0">
                  <a:solidFill>
                    <a:schemeClr val="bg1"/>
                  </a:solidFill>
                  <a:latin typeface="微软雅黑" panose="020B0503020204020204" pitchFamily="34" charset="-122"/>
                  <a:ea typeface="微软雅黑" panose="020B0503020204020204" pitchFamily="34" charset="-122"/>
                </a:rPr>
                <a:t>-1</a:t>
              </a:r>
            </a:p>
            <a:p>
              <a:pPr algn="ctr"/>
              <a:r>
                <a:rPr lang="zh-CN" altLang="en-US" sz="1600" dirty="0">
                  <a:solidFill>
                    <a:schemeClr val="bg1"/>
                  </a:solidFill>
                  <a:latin typeface="微软雅黑" panose="020B0503020204020204" pitchFamily="34" charset="-122"/>
                  <a:ea typeface="微软雅黑" panose="020B0503020204020204" pitchFamily="34" charset="-122"/>
                </a:rPr>
                <a:t>添加文字说明</a:t>
              </a:r>
            </a:p>
          </p:txBody>
        </p:sp>
      </p:grpSp>
      <p:grpSp>
        <p:nvGrpSpPr>
          <p:cNvPr id="36" name="组合 35"/>
          <p:cNvGrpSpPr/>
          <p:nvPr/>
        </p:nvGrpSpPr>
        <p:grpSpPr>
          <a:xfrm>
            <a:off x="4441071" y="926782"/>
            <a:ext cx="1649286" cy="1410524"/>
            <a:chOff x="4263453" y="437431"/>
            <a:chExt cx="1952600" cy="1668527"/>
          </a:xfrm>
        </p:grpSpPr>
        <p:sp>
          <p:nvSpPr>
            <p:cNvPr id="37" name="六边形 36"/>
            <p:cNvSpPr/>
            <p:nvPr/>
          </p:nvSpPr>
          <p:spPr>
            <a:xfrm>
              <a:off x="4263453" y="437431"/>
              <a:ext cx="1935255" cy="1668527"/>
            </a:xfrm>
            <a:prstGeom prst="hexagon">
              <a:avLst>
                <a:gd name="adj" fmla="val 25000"/>
                <a:gd name="vf" fmla="val 115470"/>
              </a:avLst>
            </a:prstGeom>
            <a:solidFill>
              <a:srgbClr val="F5CA40">
                <a:alpha val="90000"/>
              </a:srgbClr>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8" name="TextBox 37"/>
            <p:cNvSpPr txBox="1"/>
            <p:nvPr/>
          </p:nvSpPr>
          <p:spPr>
            <a:xfrm>
              <a:off x="4271837" y="948527"/>
              <a:ext cx="1944216" cy="655331"/>
            </a:xfrm>
            <a:prstGeom prst="rect">
              <a:avLst/>
            </a:prstGeom>
            <a:noFill/>
          </p:spPr>
          <p:txBody>
            <a:bodyPr wrap="square" rtlCol="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项目展示</a:t>
              </a:r>
              <a:r>
                <a:rPr lang="en-US" altLang="zh-CN" sz="1400" b="1" dirty="0">
                  <a:solidFill>
                    <a:schemeClr val="bg1"/>
                  </a:solidFill>
                  <a:latin typeface="微软雅黑" panose="020B0503020204020204" pitchFamily="34" charset="-122"/>
                  <a:ea typeface="微软雅黑" panose="020B0503020204020204" pitchFamily="34" charset="-122"/>
                </a:rPr>
                <a:t>-2</a:t>
              </a:r>
            </a:p>
            <a:p>
              <a:pPr algn="ctr"/>
              <a:r>
                <a:rPr lang="zh-CN" altLang="en-US" sz="1600" dirty="0">
                  <a:solidFill>
                    <a:schemeClr val="bg1"/>
                  </a:solidFill>
                  <a:latin typeface="微软雅黑" panose="020B0503020204020204" pitchFamily="34" charset="-122"/>
                  <a:ea typeface="微软雅黑" panose="020B0503020204020204" pitchFamily="34" charset="-122"/>
                </a:rPr>
                <a:t>添加文字说明</a:t>
              </a:r>
            </a:p>
          </p:txBody>
        </p:sp>
      </p:grpSp>
      <p:grpSp>
        <p:nvGrpSpPr>
          <p:cNvPr id="39" name="组合 38"/>
          <p:cNvGrpSpPr/>
          <p:nvPr/>
        </p:nvGrpSpPr>
        <p:grpSpPr>
          <a:xfrm>
            <a:off x="5839985" y="3238137"/>
            <a:ext cx="1642205" cy="1410524"/>
            <a:chOff x="5919637" y="3171564"/>
            <a:chExt cx="1944216" cy="1668527"/>
          </a:xfrm>
        </p:grpSpPr>
        <p:sp>
          <p:nvSpPr>
            <p:cNvPr id="40" name="六边形 39"/>
            <p:cNvSpPr/>
            <p:nvPr/>
          </p:nvSpPr>
          <p:spPr>
            <a:xfrm>
              <a:off x="5919637" y="3171564"/>
              <a:ext cx="1935255" cy="1668527"/>
            </a:xfrm>
            <a:prstGeom prst="hexagon">
              <a:avLst>
                <a:gd name="adj" fmla="val 25000"/>
                <a:gd name="vf" fmla="val 115470"/>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1" name="TextBox 40"/>
            <p:cNvSpPr txBox="1"/>
            <p:nvPr/>
          </p:nvSpPr>
          <p:spPr>
            <a:xfrm>
              <a:off x="5919637" y="3682660"/>
              <a:ext cx="1944216" cy="655331"/>
            </a:xfrm>
            <a:prstGeom prst="rect">
              <a:avLst/>
            </a:prstGeom>
            <a:noFill/>
          </p:spPr>
          <p:txBody>
            <a:bodyPr wrap="square" rtlCol="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项目展示</a:t>
              </a:r>
              <a:r>
                <a:rPr lang="en-US" altLang="zh-CN" sz="1400" b="1" dirty="0">
                  <a:solidFill>
                    <a:schemeClr val="bg1"/>
                  </a:solidFill>
                  <a:latin typeface="微软雅黑" panose="020B0503020204020204" pitchFamily="34" charset="-122"/>
                  <a:ea typeface="微软雅黑" panose="020B0503020204020204" pitchFamily="34" charset="-122"/>
                </a:rPr>
                <a:t>-3</a:t>
              </a:r>
            </a:p>
            <a:p>
              <a:pPr algn="ctr"/>
              <a:r>
                <a:rPr lang="zh-CN" altLang="en-US" sz="1600" dirty="0">
                  <a:solidFill>
                    <a:schemeClr val="bg1"/>
                  </a:solidFill>
                  <a:latin typeface="微软雅黑" panose="020B0503020204020204" pitchFamily="34" charset="-122"/>
                  <a:ea typeface="微软雅黑" panose="020B0503020204020204" pitchFamily="34" charset="-122"/>
                </a:rPr>
                <a:t>添加文字说明</a:t>
              </a:r>
            </a:p>
          </p:txBody>
        </p:sp>
      </p:grpSp>
      <p:sp>
        <p:nvSpPr>
          <p:cNvPr id="42" name="直接连接符 41"/>
          <p:cNvSpPr>
            <a:spLocks noChangeShapeType="1"/>
          </p:cNvSpPr>
          <p:nvPr/>
        </p:nvSpPr>
        <p:spPr bwMode="auto">
          <a:xfrm flipH="1">
            <a:off x="1109660" y="1435679"/>
            <a:ext cx="2005012" cy="1588"/>
          </a:xfrm>
          <a:prstGeom prst="line">
            <a:avLst/>
          </a:prstGeom>
          <a:noFill/>
          <a:ln w="12700" cap="flat" cmpd="sng">
            <a:solidFill>
              <a:srgbClr val="7F7F7F"/>
            </a:solidFill>
            <a:prstDash val="dash"/>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43" name="矩形 42"/>
          <p:cNvSpPr/>
          <p:nvPr/>
        </p:nvSpPr>
        <p:spPr>
          <a:xfrm>
            <a:off x="1147726" y="1093368"/>
            <a:ext cx="1938024" cy="307777"/>
          </a:xfrm>
          <a:prstGeom prst="rect">
            <a:avLst/>
          </a:prstGeom>
        </p:spPr>
        <p:txBody>
          <a:bodyPr wrap="square">
            <a:spAutoFit/>
          </a:bodyPr>
          <a:lstStyle/>
          <a:p>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1147725" y="1442352"/>
            <a:ext cx="1938023" cy="532453"/>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par>
                                <p:cTn id="10" presetID="10" presetClass="entr" presetSubtype="0" fill="hold" nodeType="withEffect">
                                  <p:stCondLst>
                                    <p:cond delay="50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500"/>
                                        <p:tgtEl>
                                          <p:spTgt spid="27"/>
                                        </p:tgtEl>
                                      </p:cBhvr>
                                    </p:animEffect>
                                  </p:childTnLst>
                                </p:cTn>
                              </p:par>
                              <p:par>
                                <p:cTn id="13" presetID="10" presetClass="entr" presetSubtype="0" fill="hold" nodeType="withEffect">
                                  <p:stCondLst>
                                    <p:cond delay="50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1500"/>
                                        <p:tgtEl>
                                          <p:spTgt spid="33"/>
                                        </p:tgtEl>
                                      </p:cBhvr>
                                    </p:animEffect>
                                  </p:childTnLst>
                                </p:cTn>
                              </p:par>
                              <p:par>
                                <p:cTn id="16" presetID="10" presetClass="entr" presetSubtype="0" fill="hold" nodeType="withEffect">
                                  <p:stCondLst>
                                    <p:cond delay="50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500"/>
                                        <p:tgtEl>
                                          <p:spTgt spid="28"/>
                                        </p:tgtEl>
                                      </p:cBhvr>
                                    </p:animEffect>
                                  </p:childTnLst>
                                </p:cTn>
                              </p:par>
                              <p:par>
                                <p:cTn id="19" presetID="10" presetClass="entr" presetSubtype="0" fill="hold" nodeType="withEffect">
                                  <p:stCondLst>
                                    <p:cond delay="50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1500"/>
                                        <p:tgtEl>
                                          <p:spTgt spid="36"/>
                                        </p:tgtEl>
                                      </p:cBhvr>
                                    </p:animEffect>
                                  </p:childTnLst>
                                </p:cTn>
                              </p:par>
                              <p:par>
                                <p:cTn id="22" presetID="10" presetClass="entr" presetSubtype="0" fill="hold" nodeType="withEffect">
                                  <p:stCondLst>
                                    <p:cond delay="50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1500"/>
                                        <p:tgtEl>
                                          <p:spTgt spid="29"/>
                                        </p:tgtEl>
                                      </p:cBhvr>
                                    </p:animEffect>
                                  </p:childTnLst>
                                </p:cTn>
                              </p:par>
                              <p:par>
                                <p:cTn id="25" presetID="10" presetClass="entr" presetSubtype="0" fill="hold" nodeType="withEffect">
                                  <p:stCondLst>
                                    <p:cond delay="5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500"/>
                                        <p:tgtEl>
                                          <p:spTgt spid="39"/>
                                        </p:tgtEl>
                                      </p:cBhvr>
                                    </p:animEffect>
                                  </p:childTnLst>
                                </p:cTn>
                              </p:par>
                              <p:par>
                                <p:cTn id="28" presetID="8" presetClass="emph" presetSubtype="0" decel="58000" fill="hold" nodeType="withEffect">
                                  <p:stCondLst>
                                    <p:cond delay="500"/>
                                  </p:stCondLst>
                                  <p:childTnLst>
                                    <p:animRot by="-21600000">
                                      <p:cBhvr>
                                        <p:cTn id="29" dur="1500" fill="hold"/>
                                        <p:tgtEl>
                                          <p:spTgt spid="27"/>
                                        </p:tgtEl>
                                        <p:attrNameLst>
                                          <p:attrName>r</p:attrName>
                                        </p:attrNameLst>
                                      </p:cBhvr>
                                    </p:animRot>
                                  </p:childTnLst>
                                </p:cTn>
                              </p:par>
                              <p:par>
                                <p:cTn id="30" presetID="8" presetClass="emph" presetSubtype="0" decel="58000" fill="hold" nodeType="withEffect">
                                  <p:stCondLst>
                                    <p:cond delay="500"/>
                                  </p:stCondLst>
                                  <p:childTnLst>
                                    <p:animRot by="21600000">
                                      <p:cBhvr>
                                        <p:cTn id="31" dur="1500" fill="hold"/>
                                        <p:tgtEl>
                                          <p:spTgt spid="33"/>
                                        </p:tgtEl>
                                        <p:attrNameLst>
                                          <p:attrName>r</p:attrName>
                                        </p:attrNameLst>
                                      </p:cBhvr>
                                    </p:animRot>
                                  </p:childTnLst>
                                </p:cTn>
                              </p:par>
                              <p:par>
                                <p:cTn id="32" presetID="8" presetClass="emph" presetSubtype="0" decel="58000" fill="hold" nodeType="withEffect">
                                  <p:stCondLst>
                                    <p:cond delay="500"/>
                                  </p:stCondLst>
                                  <p:childTnLst>
                                    <p:animRot by="-21600000">
                                      <p:cBhvr>
                                        <p:cTn id="33" dur="1500" fill="hold"/>
                                        <p:tgtEl>
                                          <p:spTgt spid="28"/>
                                        </p:tgtEl>
                                        <p:attrNameLst>
                                          <p:attrName>r</p:attrName>
                                        </p:attrNameLst>
                                      </p:cBhvr>
                                    </p:animRot>
                                  </p:childTnLst>
                                </p:cTn>
                              </p:par>
                              <p:par>
                                <p:cTn id="34" presetID="8" presetClass="emph" presetSubtype="0" decel="58000" fill="hold" nodeType="withEffect">
                                  <p:stCondLst>
                                    <p:cond delay="500"/>
                                  </p:stCondLst>
                                  <p:childTnLst>
                                    <p:animRot by="21600000">
                                      <p:cBhvr>
                                        <p:cTn id="35" dur="1500" fill="hold"/>
                                        <p:tgtEl>
                                          <p:spTgt spid="36"/>
                                        </p:tgtEl>
                                        <p:attrNameLst>
                                          <p:attrName>r</p:attrName>
                                        </p:attrNameLst>
                                      </p:cBhvr>
                                    </p:animRot>
                                  </p:childTnLst>
                                </p:cTn>
                              </p:par>
                              <p:par>
                                <p:cTn id="36" presetID="8" presetClass="emph" presetSubtype="0" decel="58000" fill="hold" nodeType="withEffect">
                                  <p:stCondLst>
                                    <p:cond delay="500"/>
                                  </p:stCondLst>
                                  <p:childTnLst>
                                    <p:animRot by="-21600000">
                                      <p:cBhvr>
                                        <p:cTn id="37" dur="1500" fill="hold"/>
                                        <p:tgtEl>
                                          <p:spTgt spid="29"/>
                                        </p:tgtEl>
                                        <p:attrNameLst>
                                          <p:attrName>r</p:attrName>
                                        </p:attrNameLst>
                                      </p:cBhvr>
                                    </p:animRot>
                                  </p:childTnLst>
                                </p:cTn>
                              </p:par>
                              <p:par>
                                <p:cTn id="38" presetID="8" presetClass="emph" presetSubtype="0" decel="58000" fill="hold" nodeType="withEffect">
                                  <p:stCondLst>
                                    <p:cond delay="500"/>
                                  </p:stCondLst>
                                  <p:childTnLst>
                                    <p:animRot by="21600000">
                                      <p:cBhvr>
                                        <p:cTn id="39" dur="1500" fill="hold"/>
                                        <p:tgtEl>
                                          <p:spTgt spid="39"/>
                                        </p:tgtEl>
                                        <p:attrNameLst>
                                          <p:attrName>r</p:attrName>
                                        </p:attrNameLst>
                                      </p:cBhvr>
                                    </p:animRot>
                                  </p:childTnLst>
                                </p:cTn>
                              </p:par>
                              <p:par>
                                <p:cTn id="40"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41" dur="1500" fill="hold"/>
                                        <p:tgtEl>
                                          <p:spTgt spid="27"/>
                                        </p:tgtEl>
                                        <p:attrNameLst>
                                          <p:attrName>ppt_x</p:attrName>
                                          <p:attrName>ppt_y</p:attrName>
                                        </p:attrNameLst>
                                      </p:cBhvr>
                                    </p:animMotion>
                                  </p:childTnLst>
                                </p:cTn>
                              </p:par>
                              <p:par>
                                <p:cTn id="42" presetID="0" presetClass="path" presetSubtype="0" accel="50000" decel="50000" fill="hold" nodeType="withEffect">
                                  <p:stCondLst>
                                    <p:cond delay="500"/>
                                  </p:stCondLst>
                                  <p:childTnLst>
                                    <p:animMotion origin="layout" path="M -0.4625 0.3926 C -0.46701 0.35988 -0.4625 0.32038 -0.44896 0.2963 C -0.44722 0.28457 -0.4401 0.27593 -0.43542 0.26667 C -0.42569 0.24754 -0.40885 0.22655 -0.39479 0.22038 C -0.39028 0.21389 -0.38663 0.20896 -0.38125 0.20556 C -0.37656 0.20247 -0.37674 0.20525 -0.37292 0.20186 C -0.36997 0.19939 -0.36771 0.19445 -0.36458 0.1926 C -0.35295 0.18581 -0.34028 0.18488 -0.32812 0.18334 C -0.31493 0.17562 -0.30139 0.17501 -0.2875 0.17223 C -0.26198 0.1571 -0.22361 0.17254 -0.19479 0.17778 C -0.0875 0.1747 -0.15573 0.18056 -0.12083 0.17038 C -0.11701 0.16513 -0.11406 0.16389 -0.10937 0.16112 C -0.10052 0.14939 -0.09219 0.13797 -0.08437 0.12408 C -0.07917 0.11482 -0.06771 0.09136 -0.06042 0.08704 C -0.05625 0.07963 -0.05469 0.07038 -0.05208 0.06112 C -0.04618 0.04013 -0.05191 0.06142 -0.04583 0.0463 C -0.04288 0.03889 -0.04531 0.03859 -0.04062 0.03519 C -0.03542 0.03118 -0.02934 0.02717 -0.02396 0.02408 C -0.02153 0.02254 -0.02014 0.01822 -0.01771 0.01667 C -0.01562 0.01544 -0.01146 0.01297 -0.01146 0.01297 C -0.00816 0.0071 -0.00434 0.00587 -3.61111E-6 8.51852E-6 " pathEditMode="relative" ptsTypes="ffffffffffffffffffffA">
                                      <p:cBhvr>
                                        <p:cTn id="43" dur="1500" fill="hold"/>
                                        <p:tgtEl>
                                          <p:spTgt spid="33"/>
                                        </p:tgtEl>
                                        <p:attrNameLst>
                                          <p:attrName>ppt_x</p:attrName>
                                          <p:attrName>ppt_y</p:attrName>
                                        </p:attrNameLst>
                                      </p:cBhvr>
                                    </p:animMotion>
                                  </p:childTnLst>
                                </p:cTn>
                              </p:par>
                              <p:par>
                                <p:cTn id="44" presetID="0" presetClass="path" presetSubtype="0" accel="50000" decel="50000" fill="hold" nodeType="withEffect">
                                  <p:stCondLst>
                                    <p:cond delay="50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45" dur="1500" fill="hold"/>
                                        <p:tgtEl>
                                          <p:spTgt spid="36"/>
                                        </p:tgtEl>
                                        <p:attrNameLst>
                                          <p:attrName>ppt_x</p:attrName>
                                          <p:attrName>ppt_y</p:attrName>
                                        </p:attrNameLst>
                                      </p:cBhvr>
                                    </p:animMotion>
                                  </p:childTnLst>
                                </p:cTn>
                              </p:par>
                              <p:par>
                                <p:cTn id="46" presetID="0" presetClass="path" presetSubtype="0" accel="50000" decel="50000" fill="hold" nodeType="withEffect">
                                  <p:stCondLst>
                                    <p:cond delay="50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47" dur="1500" fill="hold"/>
                                        <p:tgtEl>
                                          <p:spTgt spid="28"/>
                                        </p:tgtEl>
                                        <p:attrNameLst>
                                          <p:attrName>ppt_x</p:attrName>
                                          <p:attrName>ppt_y</p:attrName>
                                        </p:attrNameLst>
                                      </p:cBhvr>
                                    </p:animMotion>
                                  </p:childTnLst>
                                </p:cTn>
                              </p:par>
                              <p:par>
                                <p:cTn id="48" presetID="0" presetClass="path" presetSubtype="0" accel="50000" decel="50000" fill="hold" nodeType="withEffect">
                                  <p:stCondLst>
                                    <p:cond delay="50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49" dur="1500" fill="hold"/>
                                        <p:tgtEl>
                                          <p:spTgt spid="29"/>
                                        </p:tgtEl>
                                        <p:attrNameLst>
                                          <p:attrName>ppt_x</p:attrName>
                                          <p:attrName>ppt_y</p:attrName>
                                        </p:attrNameLst>
                                      </p:cBhvr>
                                    </p:animMotion>
                                  </p:childTnLst>
                                </p:cTn>
                              </p:par>
                              <p:par>
                                <p:cTn id="50" presetID="0" presetClass="path" presetSubtype="0" accel="50000" decel="50000" fill="hold" nodeType="withEffect">
                                  <p:stCondLst>
                                    <p:cond delay="500"/>
                                  </p:stCondLst>
                                  <p:childTnLst>
                                    <p:animMotion origin="layout" path="M -0.63438 -0.88333 C -0.62379 -0.87715 -0.6158 -0.86234 -0.60521 -0.85555 C -0.60191 -0.85339 -0.59827 -0.8537 -0.59479 -0.85185 C -0.58698 -0.84783 -0.57986 -0.84475 -0.57188 -0.84259 C -0.56146 -0.83641 -0.55174 -0.83487 -0.54063 -0.83333 C -0.5191 -0.82685 -0.49757 -0.82129 -0.47604 -0.81666 C -0.46545 -0.81141 -0.46077 -0.80864 -0.44896 -0.8074 C -0.43872 -0.80123 -0.42986 -0.80123 -0.41875 -0.79999 C -0.41024 -0.79691 -0.40243 -0.79259 -0.39375 -0.79073 C -0.37396 -0.77561 -0.35191 -0.7787 -0.33125 -0.77036 C -0.32813 -0.76913 -0.325 -0.76759 -0.32188 -0.76666 C -0.31563 -0.76512 -0.30313 -0.76296 -0.30313 -0.76296 C -0.27622 -0.7503 -0.29011 -0.75493 -0.26146 -0.74999 C -0.24583 -0.74722 -0.23021 -0.7395 -0.21458 -0.73518 C -0.19236 -0.72901 -0.17014 -0.72407 -0.14792 -0.71851 C -0.12743 -0.70493 -0.10903 -0.69814 -0.0875 -0.69259 C -0.07691 -0.68549 -0.06754 -0.68487 -0.05625 -0.68333 C -0.04323 -0.67746 -0.0309 -0.67561 -0.01771 -0.67407 C -0.00695 -0.66573 0.00503 -0.6608 0.01667 -0.6574 C 0.02257 -0.65215 0.0283 -0.65092 0.03437 -0.64629 C 0.04132 -0.64073 0.04792 -0.63394 0.05521 -0.62962 C 0.06528 -0.61604 0.07673 -0.60493 0.08646 -0.59073 C 0.08906 -0.58672 0.09097 -0.58148 0.09375 -0.57777 C 0.1 -0.56944 0.10746 -0.5608 0.1125 -0.54999 C 0.1158 -0.5429 0.1217 -0.53055 0.125 -0.52222 C 0.1467 -0.46604 0.13455 -0.48857 0.14583 -0.46851 C 0.14965 -0.45246 0.15469 -0.43734 0.15937 -0.42222 C 0.16354 -0.40864 0.16597 -0.3932 0.16979 -0.37962 C 0.17482 -0.36172 0.17326 -0.34135 0.17917 -0.32407 C 0.1809 -0.30864 0.1816 -0.29259 0.18437 -0.27777 C 0.18576 -0.25648 0.18854 -0.25277 0.18958 -0.22962 C 0.18923 -0.16296 0.20851 0.01359 0.15 0.05371 C 0.13802 0.06204 0.14028 0.05927 0.125 0.06112 C 0.03107 0.05896 0.06545 0.07223 0.02187 0.0463 C 0.01736 0.04044 0.0118 0.03581 0.00833 0.02778 C 0.00451 0.01883 0.0026 0.01143 -2.5E-6 7.77778E-6 " pathEditMode="relative" ptsTypes="fffffffffffffffffffffffffffffffffffA">
                                      <p:cBhvr>
                                        <p:cTn id="51" dur="1500" fill="hold"/>
                                        <p:tgtEl>
                                          <p:spTgt spid="39"/>
                                        </p:tgtEl>
                                        <p:attrNameLst>
                                          <p:attrName>ppt_x</p:attrName>
                                          <p:attrName>ppt_y</p:attrName>
                                        </p:attrNameLst>
                                      </p:cBhvr>
                                    </p:animMotion>
                                  </p:childTnLst>
                                </p:cTn>
                              </p:par>
                            </p:childTnLst>
                          </p:cTn>
                        </p:par>
                        <p:par>
                          <p:cTn id="52" fill="hold">
                            <p:stCondLst>
                              <p:cond delay="500"/>
                            </p:stCondLst>
                            <p:childTnLst>
                              <p:par>
                                <p:cTn id="53" presetID="22" presetClass="entr" presetSubtype="2" fill="hold" grpId="0"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wipe(right)">
                                      <p:cBhvr>
                                        <p:cTn id="55" dur="500"/>
                                        <p:tgtEl>
                                          <p:spTgt spid="42"/>
                                        </p:tgtEl>
                                      </p:cBhvr>
                                    </p:animEffect>
                                  </p:childTnLst>
                                </p:cTn>
                              </p:par>
                            </p:childTnLst>
                          </p:cTn>
                        </p:par>
                        <p:par>
                          <p:cTn id="56" fill="hold">
                            <p:stCondLst>
                              <p:cond delay="1000"/>
                            </p:stCondLst>
                            <p:childTnLst>
                              <p:par>
                                <p:cTn id="57" presetID="17" presetClass="entr" presetSubtype="1" fill="hold" grpId="0" nodeType="afterEffect">
                                  <p:stCondLst>
                                    <p:cond delay="0"/>
                                  </p:stCondLst>
                                  <p:iterate type="lt">
                                    <p:tmPct val="10000"/>
                                  </p:iterate>
                                  <p:childTnLst>
                                    <p:set>
                                      <p:cBhvr>
                                        <p:cTn id="58" dur="1" fill="hold">
                                          <p:stCondLst>
                                            <p:cond delay="0"/>
                                          </p:stCondLst>
                                        </p:cTn>
                                        <p:tgtEl>
                                          <p:spTgt spid="43"/>
                                        </p:tgtEl>
                                        <p:attrNameLst>
                                          <p:attrName>style.visibility</p:attrName>
                                        </p:attrNameLst>
                                      </p:cBhvr>
                                      <p:to>
                                        <p:strVal val="visible"/>
                                      </p:to>
                                    </p:set>
                                    <p:anim calcmode="lin" valueType="num">
                                      <p:cBhvr>
                                        <p:cTn id="59" dur="500" fill="hold"/>
                                        <p:tgtEl>
                                          <p:spTgt spid="43"/>
                                        </p:tgtEl>
                                        <p:attrNameLst>
                                          <p:attrName>ppt_x</p:attrName>
                                        </p:attrNameLst>
                                      </p:cBhvr>
                                      <p:tavLst>
                                        <p:tav tm="0">
                                          <p:val>
                                            <p:strVal val="#ppt_x"/>
                                          </p:val>
                                        </p:tav>
                                        <p:tav tm="100000">
                                          <p:val>
                                            <p:strVal val="#ppt_x"/>
                                          </p:val>
                                        </p:tav>
                                      </p:tavLst>
                                    </p:anim>
                                    <p:anim calcmode="lin" valueType="num">
                                      <p:cBhvr>
                                        <p:cTn id="60" dur="500" fill="hold"/>
                                        <p:tgtEl>
                                          <p:spTgt spid="43"/>
                                        </p:tgtEl>
                                        <p:attrNameLst>
                                          <p:attrName>ppt_y</p:attrName>
                                        </p:attrNameLst>
                                      </p:cBhvr>
                                      <p:tavLst>
                                        <p:tav tm="0">
                                          <p:val>
                                            <p:strVal val="#ppt_y-#ppt_h/2"/>
                                          </p:val>
                                        </p:tav>
                                        <p:tav tm="100000">
                                          <p:val>
                                            <p:strVal val="#ppt_y"/>
                                          </p:val>
                                        </p:tav>
                                      </p:tavLst>
                                    </p:anim>
                                    <p:anim calcmode="lin" valueType="num">
                                      <p:cBhvr>
                                        <p:cTn id="61" dur="500" fill="hold"/>
                                        <p:tgtEl>
                                          <p:spTgt spid="43"/>
                                        </p:tgtEl>
                                        <p:attrNameLst>
                                          <p:attrName>ppt_w</p:attrName>
                                        </p:attrNameLst>
                                      </p:cBhvr>
                                      <p:tavLst>
                                        <p:tav tm="0">
                                          <p:val>
                                            <p:strVal val="#ppt_w"/>
                                          </p:val>
                                        </p:tav>
                                        <p:tav tm="100000">
                                          <p:val>
                                            <p:strVal val="#ppt_w"/>
                                          </p:val>
                                        </p:tav>
                                      </p:tavLst>
                                    </p:anim>
                                    <p:anim calcmode="lin" valueType="num">
                                      <p:cBhvr>
                                        <p:cTn id="62" dur="500" fill="hold"/>
                                        <p:tgtEl>
                                          <p:spTgt spid="43"/>
                                        </p:tgtEl>
                                        <p:attrNameLst>
                                          <p:attrName>ppt_h</p:attrName>
                                        </p:attrNameLst>
                                      </p:cBhvr>
                                      <p:tavLst>
                                        <p:tav tm="0">
                                          <p:val>
                                            <p:fltVal val="0"/>
                                          </p:val>
                                        </p:tav>
                                        <p:tav tm="100000">
                                          <p:val>
                                            <p:strVal val="#ppt_h"/>
                                          </p:val>
                                        </p:tav>
                                      </p:tavLst>
                                    </p:anim>
                                  </p:childTnLst>
                                </p:cTn>
                              </p:par>
                              <p:par>
                                <p:cTn id="63" presetID="10" presetClass="entr" presetSubtype="0" fill="hold" grpId="0" nodeType="withEffect">
                                  <p:stCondLst>
                                    <p:cond delay="250"/>
                                  </p:stCondLst>
                                  <p:childTnLst>
                                    <p:set>
                                      <p:cBhvr>
                                        <p:cTn id="64" dur="1" fill="hold">
                                          <p:stCondLst>
                                            <p:cond delay="0"/>
                                          </p:stCondLst>
                                        </p:cTn>
                                        <p:tgtEl>
                                          <p:spTgt spid="44"/>
                                        </p:tgtEl>
                                        <p:attrNameLst>
                                          <p:attrName>style.visibility</p:attrName>
                                        </p:attrNameLst>
                                      </p:cBhvr>
                                      <p:to>
                                        <p:strVal val="visible"/>
                                      </p:to>
                                    </p:set>
                                    <p:animEffect transition="in" filter="fade">
                                      <p:cBhvr>
                                        <p:cTn id="6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p:bldP spid="4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28935"/>
            <a:ext cx="9144000" cy="4114565"/>
          </a:xfrm>
          <a:prstGeom prst="rect">
            <a:avLst/>
          </a:prstGeom>
        </p:spPr>
      </p:pic>
      <p:sp>
        <p:nvSpPr>
          <p:cNvPr id="25" name="圆角矩形 24"/>
          <p:cNvSpPr/>
          <p:nvPr/>
        </p:nvSpPr>
        <p:spPr>
          <a:xfrm>
            <a:off x="6156176" y="1347614"/>
            <a:ext cx="379809" cy="378619"/>
          </a:xfrm>
          <a:prstGeom prst="roundRect">
            <a:avLst/>
          </a:prstGeom>
          <a:solidFill>
            <a:srgbClr val="F8625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1</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6" name="矩形 25"/>
          <p:cNvSpPr/>
          <p:nvPr/>
        </p:nvSpPr>
        <p:spPr>
          <a:xfrm>
            <a:off x="6749375" y="1392887"/>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7" name="圆角矩形 26"/>
          <p:cNvSpPr/>
          <p:nvPr/>
        </p:nvSpPr>
        <p:spPr>
          <a:xfrm>
            <a:off x="6156176" y="1913160"/>
            <a:ext cx="379809" cy="378619"/>
          </a:xfrm>
          <a:prstGeom prst="roundRect">
            <a:avLst/>
          </a:prstGeom>
          <a:solidFill>
            <a:srgbClr val="92E2D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2</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8" name="矩形 27"/>
          <p:cNvSpPr/>
          <p:nvPr/>
        </p:nvSpPr>
        <p:spPr>
          <a:xfrm>
            <a:off x="6749375" y="1957630"/>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9" name="圆角矩形 28"/>
          <p:cNvSpPr/>
          <p:nvPr/>
        </p:nvSpPr>
        <p:spPr>
          <a:xfrm>
            <a:off x="6156176" y="2478708"/>
            <a:ext cx="379809" cy="378619"/>
          </a:xfrm>
          <a:prstGeom prst="roundRect">
            <a:avLst/>
          </a:prstGeom>
          <a:solidFill>
            <a:srgbClr val="F5CA4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3</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0" name="矩形 29"/>
          <p:cNvSpPr/>
          <p:nvPr/>
        </p:nvSpPr>
        <p:spPr>
          <a:xfrm>
            <a:off x="6749375" y="2529517"/>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1" name="圆角矩形 30"/>
          <p:cNvSpPr/>
          <p:nvPr/>
        </p:nvSpPr>
        <p:spPr>
          <a:xfrm>
            <a:off x="6156176" y="3044254"/>
            <a:ext cx="379809" cy="378619"/>
          </a:xfrm>
          <a:prstGeom prst="roundRect">
            <a:avLst/>
          </a:prstGeom>
          <a:solidFill>
            <a:srgbClr val="79A4C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4</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49375" y="3101404"/>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圆角矩形 32"/>
          <p:cNvSpPr/>
          <p:nvPr/>
        </p:nvSpPr>
        <p:spPr>
          <a:xfrm>
            <a:off x="6156176" y="3609801"/>
            <a:ext cx="379809" cy="378619"/>
          </a:xfrm>
          <a:prstGeom prst="roundRect">
            <a:avLst/>
          </a:prstGeom>
          <a:solidFill>
            <a:srgbClr val="F5CA4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5</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4" name="矩形 33"/>
          <p:cNvSpPr/>
          <p:nvPr/>
        </p:nvSpPr>
        <p:spPr>
          <a:xfrm>
            <a:off x="6749375" y="3660610"/>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5000" t="12857"/>
          <a:stretch/>
        </p:blipFill>
        <p:spPr>
          <a:xfrm>
            <a:off x="35496" y="123477"/>
            <a:ext cx="5472608" cy="5020023"/>
          </a:xfrm>
          <a:prstGeom prst="rect">
            <a:avLst/>
          </a:prstGeom>
        </p:spPr>
      </p:pic>
      <p:sp>
        <p:nvSpPr>
          <p:cNvPr id="21" name="文本框 20"/>
          <p:cNvSpPr txBox="1"/>
          <p:nvPr/>
        </p:nvSpPr>
        <p:spPr>
          <a:xfrm>
            <a:off x="704081" y="1217699"/>
            <a:ext cx="1723549" cy="1015663"/>
          </a:xfrm>
          <a:prstGeom prst="rect">
            <a:avLst/>
          </a:prstGeom>
          <a:noFill/>
        </p:spPr>
        <p:txBody>
          <a:bodyPr wrap="none" rtlCol="0">
            <a:spAutoFit/>
          </a:bodyPr>
          <a:lstStyle/>
          <a:p>
            <a:r>
              <a:rPr lang="zh-CN" altLang="en-US" sz="6000" b="1" dirty="0" smtClean="0">
                <a:latin typeface="微软雅黑" panose="020B0503020204020204" pitchFamily="34" charset="-122"/>
                <a:ea typeface="微软雅黑" panose="020B0503020204020204" pitchFamily="34" charset="-122"/>
              </a:rPr>
              <a:t>目录</a:t>
            </a:r>
            <a:endParaRPr lang="zh-CN" altLang="en-US" sz="6000" b="1" dirty="0">
              <a:latin typeface="微软雅黑" panose="020B0503020204020204" pitchFamily="34" charset="-122"/>
              <a:ea typeface="微软雅黑" panose="020B0503020204020204" pitchFamily="34" charset="-122"/>
            </a:endParaRPr>
          </a:p>
        </p:txBody>
      </p:sp>
      <p:sp>
        <p:nvSpPr>
          <p:cNvPr id="22" name="矩形 21"/>
          <p:cNvSpPr/>
          <p:nvPr/>
        </p:nvSpPr>
        <p:spPr>
          <a:xfrm>
            <a:off x="704081" y="601499"/>
            <a:ext cx="2562113" cy="707886"/>
          </a:xfrm>
          <a:prstGeom prst="rect">
            <a:avLst/>
          </a:prstGeom>
        </p:spPr>
        <p:txBody>
          <a:bodyPr wrap="none">
            <a:spAutoFit/>
          </a:bodyPr>
          <a:lstStyle/>
          <a:p>
            <a:pPr lvl="0" algn="ctr"/>
            <a:r>
              <a:rPr lang="en-US" altLang="zh-CN" sz="4000" dirty="0">
                <a:solidFill>
                  <a:schemeClr val="tx1">
                    <a:lumMod val="75000"/>
                    <a:lumOff val="25000"/>
                  </a:schemeClr>
                </a:solidFill>
                <a:latin typeface="微软雅黑 Light" panose="020B0502040204020203" pitchFamily="34" charset="-122"/>
                <a:ea typeface="微软雅黑 Light" panose="020B0502040204020203" pitchFamily="34" charset="-122"/>
              </a:rPr>
              <a:t>CONENTS</a:t>
            </a:r>
            <a:endParaRPr lang="zh-CN" altLang="en-US" sz="40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childTnLst>
                                </p:cTn>
                              </p:par>
                              <p:par>
                                <p:cTn id="8" presetID="56" presetClass="path" presetSubtype="0" accel="50000" decel="50000" fill="hold" grpId="1" nodeType="withEffect">
                                  <p:stCondLst>
                                    <p:cond delay="0"/>
                                  </p:stCondLst>
                                  <p:childTnLst>
                                    <p:animMotion origin="layout" path="M -0.03737 0.04121 L -6.25E-7 -3.33333E-6 " pathEditMode="relative" rAng="0" ptsTypes="AA">
                                      <p:cBhvr>
                                        <p:cTn id="9" dur="700" fill="hold"/>
                                        <p:tgtEl>
                                          <p:spTgt spid="25"/>
                                        </p:tgtEl>
                                        <p:attrNameLst>
                                          <p:attrName>ppt_x</p:attrName>
                                          <p:attrName>ppt_y</p:attrName>
                                        </p:attrNameLst>
                                      </p:cBhvr>
                                      <p:rCtr x="1862" y="-2060"/>
                                    </p:animMotion>
                                  </p:childTnLst>
                                </p:cTn>
                              </p:par>
                              <p:par>
                                <p:cTn id="10" presetID="22" presetClass="entr" presetSubtype="8" fill="hold" grpId="0" nodeType="withEffect">
                                  <p:stCondLst>
                                    <p:cond delay="250"/>
                                  </p:stCondLst>
                                  <p:childTnLst>
                                    <p:set>
                                      <p:cBhvr>
                                        <p:cTn id="11" dur="1" fill="hold">
                                          <p:stCondLst>
                                            <p:cond delay="0"/>
                                          </p:stCondLst>
                                        </p:cTn>
                                        <p:tgtEl>
                                          <p:spTgt spid="26"/>
                                        </p:tgtEl>
                                        <p:attrNameLst>
                                          <p:attrName>style.visibility</p:attrName>
                                        </p:attrNameLst>
                                      </p:cBhvr>
                                      <p:to>
                                        <p:strVal val="visible"/>
                                      </p:to>
                                    </p:set>
                                    <p:animEffect transition="in" filter="wipe(left)">
                                      <p:cBhvr>
                                        <p:cTn id="12" dur="500"/>
                                        <p:tgtEl>
                                          <p:spTgt spid="26"/>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1000"/>
                                        <p:tgtEl>
                                          <p:spTgt spid="27"/>
                                        </p:tgtEl>
                                      </p:cBhvr>
                                    </p:animEffect>
                                  </p:childTnLst>
                                </p:cTn>
                              </p:par>
                              <p:par>
                                <p:cTn id="16" presetID="56" presetClass="path" presetSubtype="0" accel="50000" decel="50000" fill="hold" grpId="1" nodeType="withEffect">
                                  <p:stCondLst>
                                    <p:cond delay="250"/>
                                  </p:stCondLst>
                                  <p:childTnLst>
                                    <p:animMotion origin="layout" path="M -0.03737 0.0412 L -6.25E-7 2.96296E-6 " pathEditMode="relative" rAng="0" ptsTypes="AA">
                                      <p:cBhvr>
                                        <p:cTn id="17" dur="700" fill="hold"/>
                                        <p:tgtEl>
                                          <p:spTgt spid="27"/>
                                        </p:tgtEl>
                                        <p:attrNameLst>
                                          <p:attrName>ppt_x</p:attrName>
                                          <p:attrName>ppt_y</p:attrName>
                                        </p:attrNameLst>
                                      </p:cBhvr>
                                      <p:rCtr x="1862" y="-2060"/>
                                    </p:animMotion>
                                  </p:childTnLst>
                                </p:cTn>
                              </p:par>
                              <p:par>
                                <p:cTn id="18" presetID="22" presetClass="entr" presetSubtype="8" fill="hold" grpId="0" nodeType="withEffect">
                                  <p:stCondLst>
                                    <p:cond delay="500"/>
                                  </p:stCondLst>
                                  <p:childTnLst>
                                    <p:set>
                                      <p:cBhvr>
                                        <p:cTn id="19" dur="1" fill="hold">
                                          <p:stCondLst>
                                            <p:cond delay="0"/>
                                          </p:stCondLst>
                                        </p:cTn>
                                        <p:tgtEl>
                                          <p:spTgt spid="28"/>
                                        </p:tgtEl>
                                        <p:attrNameLst>
                                          <p:attrName>style.visibility</p:attrName>
                                        </p:attrNameLst>
                                      </p:cBhvr>
                                      <p:to>
                                        <p:strVal val="visible"/>
                                      </p:to>
                                    </p:set>
                                    <p:animEffect transition="in" filter="wipe(left)">
                                      <p:cBhvr>
                                        <p:cTn id="20" dur="500"/>
                                        <p:tgtEl>
                                          <p:spTgt spid="28"/>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1000"/>
                                        <p:tgtEl>
                                          <p:spTgt spid="29"/>
                                        </p:tgtEl>
                                      </p:cBhvr>
                                    </p:animEffect>
                                  </p:childTnLst>
                                </p:cTn>
                              </p:par>
                              <p:par>
                                <p:cTn id="24" presetID="56" presetClass="path" presetSubtype="0" accel="50000" decel="50000" fill="hold" grpId="1" nodeType="withEffect">
                                  <p:stCondLst>
                                    <p:cond delay="500"/>
                                  </p:stCondLst>
                                  <p:childTnLst>
                                    <p:animMotion origin="layout" path="M -0.03737 0.0412 L -6.25E-7 -7.40741E-7 " pathEditMode="relative" rAng="0" ptsTypes="AA">
                                      <p:cBhvr>
                                        <p:cTn id="25" dur="700" fill="hold"/>
                                        <p:tgtEl>
                                          <p:spTgt spid="29"/>
                                        </p:tgtEl>
                                        <p:attrNameLst>
                                          <p:attrName>ppt_x</p:attrName>
                                          <p:attrName>ppt_y</p:attrName>
                                        </p:attrNameLst>
                                      </p:cBhvr>
                                      <p:rCtr x="1862" y="-2060"/>
                                    </p:animMotion>
                                  </p:childTnLst>
                                </p:cTn>
                              </p:par>
                              <p:par>
                                <p:cTn id="26" presetID="22" presetClass="entr" presetSubtype="8" fill="hold" grpId="0" nodeType="withEffect">
                                  <p:stCondLst>
                                    <p:cond delay="750"/>
                                  </p:stCondLst>
                                  <p:childTnLst>
                                    <p:set>
                                      <p:cBhvr>
                                        <p:cTn id="27" dur="1" fill="hold">
                                          <p:stCondLst>
                                            <p:cond delay="0"/>
                                          </p:stCondLst>
                                        </p:cTn>
                                        <p:tgtEl>
                                          <p:spTgt spid="30"/>
                                        </p:tgtEl>
                                        <p:attrNameLst>
                                          <p:attrName>style.visibility</p:attrName>
                                        </p:attrNameLst>
                                      </p:cBhvr>
                                      <p:to>
                                        <p:strVal val="visible"/>
                                      </p:to>
                                    </p:set>
                                    <p:animEffect transition="in" filter="wipe(left)">
                                      <p:cBhvr>
                                        <p:cTn id="28" dur="500"/>
                                        <p:tgtEl>
                                          <p:spTgt spid="30"/>
                                        </p:tgtEl>
                                      </p:cBhvr>
                                    </p:animEffect>
                                  </p:childTnLst>
                                </p:cTn>
                              </p:par>
                              <p:par>
                                <p:cTn id="29" presetID="10" presetClass="entr" presetSubtype="0" fill="hold" grpId="0" nodeType="withEffect">
                                  <p:stCondLst>
                                    <p:cond delay="75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1000"/>
                                        <p:tgtEl>
                                          <p:spTgt spid="31"/>
                                        </p:tgtEl>
                                      </p:cBhvr>
                                    </p:animEffect>
                                  </p:childTnLst>
                                </p:cTn>
                              </p:par>
                              <p:par>
                                <p:cTn id="32" presetID="56" presetClass="path" presetSubtype="0" accel="50000" decel="50000" fill="hold" grpId="1" nodeType="withEffect">
                                  <p:stCondLst>
                                    <p:cond delay="750"/>
                                  </p:stCondLst>
                                  <p:childTnLst>
                                    <p:animMotion origin="layout" path="M -0.03737 0.04121 L -6.25E-7 -4.44444E-6 " pathEditMode="relative" rAng="0" ptsTypes="AA">
                                      <p:cBhvr>
                                        <p:cTn id="33" dur="700" fill="hold"/>
                                        <p:tgtEl>
                                          <p:spTgt spid="31"/>
                                        </p:tgtEl>
                                        <p:attrNameLst>
                                          <p:attrName>ppt_x</p:attrName>
                                          <p:attrName>ppt_y</p:attrName>
                                        </p:attrNameLst>
                                      </p:cBhvr>
                                      <p:rCtr x="1862" y="-2060"/>
                                    </p:animMotion>
                                  </p:childTnLst>
                                </p:cTn>
                              </p:par>
                              <p:par>
                                <p:cTn id="34" presetID="22" presetClass="entr" presetSubtype="8" fill="hold" grpId="0" nodeType="withEffect">
                                  <p:stCondLst>
                                    <p:cond delay="1000"/>
                                  </p:stCondLst>
                                  <p:childTnLst>
                                    <p:set>
                                      <p:cBhvr>
                                        <p:cTn id="35" dur="1" fill="hold">
                                          <p:stCondLst>
                                            <p:cond delay="0"/>
                                          </p:stCondLst>
                                        </p:cTn>
                                        <p:tgtEl>
                                          <p:spTgt spid="32"/>
                                        </p:tgtEl>
                                        <p:attrNameLst>
                                          <p:attrName>style.visibility</p:attrName>
                                        </p:attrNameLst>
                                      </p:cBhvr>
                                      <p:to>
                                        <p:strVal val="visible"/>
                                      </p:to>
                                    </p:set>
                                    <p:animEffect transition="in" filter="wipe(left)">
                                      <p:cBhvr>
                                        <p:cTn id="36" dur="500"/>
                                        <p:tgtEl>
                                          <p:spTgt spid="32"/>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1000"/>
                                        <p:tgtEl>
                                          <p:spTgt spid="33"/>
                                        </p:tgtEl>
                                      </p:cBhvr>
                                    </p:animEffect>
                                  </p:childTnLst>
                                </p:cTn>
                              </p:par>
                              <p:par>
                                <p:cTn id="40" presetID="56" presetClass="path" presetSubtype="0" accel="50000" decel="50000" fill="hold" grpId="1" nodeType="withEffect">
                                  <p:stCondLst>
                                    <p:cond delay="1000"/>
                                  </p:stCondLst>
                                  <p:childTnLst>
                                    <p:animMotion origin="layout" path="M -0.03737 0.0412 L -6.25E-7 1.85185E-6 " pathEditMode="relative" rAng="0" ptsTypes="AA">
                                      <p:cBhvr>
                                        <p:cTn id="41" dur="700" fill="hold"/>
                                        <p:tgtEl>
                                          <p:spTgt spid="33"/>
                                        </p:tgtEl>
                                        <p:attrNameLst>
                                          <p:attrName>ppt_x</p:attrName>
                                          <p:attrName>ppt_y</p:attrName>
                                        </p:attrNameLst>
                                      </p:cBhvr>
                                      <p:rCtr x="1862" y="-2060"/>
                                    </p:animMotion>
                                  </p:childTnLst>
                                </p:cTn>
                              </p:par>
                              <p:par>
                                <p:cTn id="42" presetID="22" presetClass="entr" presetSubtype="8" fill="hold" grpId="0" nodeType="withEffect">
                                  <p:stCondLst>
                                    <p:cond delay="1250"/>
                                  </p:stCondLst>
                                  <p:childTnLst>
                                    <p:set>
                                      <p:cBhvr>
                                        <p:cTn id="43" dur="1" fill="hold">
                                          <p:stCondLst>
                                            <p:cond delay="0"/>
                                          </p:stCondLst>
                                        </p:cTn>
                                        <p:tgtEl>
                                          <p:spTgt spid="34"/>
                                        </p:tgtEl>
                                        <p:attrNameLst>
                                          <p:attrName>style.visibility</p:attrName>
                                        </p:attrNameLst>
                                      </p:cBhvr>
                                      <p:to>
                                        <p:strVal val="visible"/>
                                      </p:to>
                                    </p:set>
                                    <p:animEffect transition="in" filter="wipe(left)">
                                      <p:cBhvr>
                                        <p:cTn id="4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6" grpId="0"/>
      <p:bldP spid="27" grpId="0" animBg="1"/>
      <p:bldP spid="27" grpId="1" animBg="1"/>
      <p:bldP spid="28" grpId="0"/>
      <p:bldP spid="29" grpId="0" animBg="1"/>
      <p:bldP spid="29" grpId="1" animBg="1"/>
      <p:bldP spid="30" grpId="0"/>
      <p:bldP spid="31" grpId="0" animBg="1"/>
      <p:bldP spid="31" grpId="1" animBg="1"/>
      <p:bldP spid="32" grpId="0"/>
      <p:bldP spid="33" grpId="0" animBg="1"/>
      <p:bldP spid="33" grpId="1" animBg="1"/>
      <p:bldP spid="3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成功项目展示</a:t>
            </a:r>
          </a:p>
        </p:txBody>
      </p:sp>
      <p:grpSp>
        <p:nvGrpSpPr>
          <p:cNvPr id="3" name="组合 2"/>
          <p:cNvGrpSpPr/>
          <p:nvPr/>
        </p:nvGrpSpPr>
        <p:grpSpPr>
          <a:xfrm>
            <a:off x="844058" y="2016195"/>
            <a:ext cx="1597446" cy="1317991"/>
            <a:chOff x="844058" y="2016195"/>
            <a:chExt cx="1597446" cy="1317991"/>
          </a:xfrm>
        </p:grpSpPr>
        <p:sp>
          <p:nvSpPr>
            <p:cNvPr id="4" name="Freeform 8"/>
            <p:cNvSpPr/>
            <p:nvPr/>
          </p:nvSpPr>
          <p:spPr bwMode="auto">
            <a:xfrm>
              <a:off x="844058" y="2016195"/>
              <a:ext cx="1597446" cy="1317991"/>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A3A3A3"/>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tIns="66227" rIns="66227" bIns="91440"/>
            <a:lstStyle/>
            <a:p>
              <a:pPr marL="0" lvl="1" defTabSz="977900">
                <a:lnSpc>
                  <a:spcPct val="90000"/>
                </a:lnSpc>
                <a:spcAft>
                  <a:spcPct val="15000"/>
                </a:spcAft>
                <a:defRPr/>
              </a:pPr>
              <a:endParaRPr lang="en-US" altLang="zh-CN" sz="1400" dirty="0">
                <a:solidFill>
                  <a:srgbClr val="000000"/>
                </a:solidFill>
                <a:latin typeface="U.S. 101" pitchFamily="2" charset="0"/>
                <a:cs typeface="Arial" panose="020B0604020202020204" pitchFamily="34" charset="0"/>
              </a:endParaRPr>
            </a:p>
          </p:txBody>
        </p:sp>
        <p:sp>
          <p:nvSpPr>
            <p:cNvPr id="5" name="TextBox 57"/>
            <p:cNvSpPr>
              <a:spLocks noChangeArrowheads="1"/>
            </p:cNvSpPr>
            <p:nvPr/>
          </p:nvSpPr>
          <p:spPr bwMode="auto">
            <a:xfrm>
              <a:off x="868875" y="2130412"/>
              <a:ext cx="1547812" cy="922338"/>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pPr eaLnBrk="0" hangingPunct="0">
                <a:lnSpc>
                  <a:spcPct val="150000"/>
                </a:lnSpc>
              </a:pPr>
              <a:r>
                <a:rPr lang="zh-CN" altLang="en-US" sz="1200" dirty="0">
                  <a:latin typeface="微软雅黑" panose="020B0503020204020204" pitchFamily="34" charset="-122"/>
                  <a:ea typeface="微软雅黑" panose="020B0503020204020204" pitchFamily="34" charset="-122"/>
                </a:rPr>
                <a:t>添加文本说明内容</a:t>
              </a:r>
              <a:endParaRPr lang="en-US" sz="1200" dirty="0">
                <a:latin typeface="微软雅黑" panose="020B0503020204020204" pitchFamily="34" charset="-122"/>
                <a:ea typeface="微软雅黑" panose="020B0503020204020204" pitchFamily="34" charset="-122"/>
              </a:endParaRPr>
            </a:p>
            <a:p>
              <a:pPr eaLnBrk="0" hangingPunct="0">
                <a:lnSpc>
                  <a:spcPct val="150000"/>
                </a:lnSpc>
              </a:pPr>
              <a:r>
                <a:rPr lang="zh-CN" altLang="en-US" sz="1200" dirty="0">
                  <a:latin typeface="微软雅黑" panose="020B0503020204020204" pitchFamily="34" charset="-122"/>
                  <a:ea typeface="微软雅黑" panose="020B0503020204020204" pitchFamily="34" charset="-122"/>
                </a:rPr>
                <a:t>添加文本说明内容</a:t>
              </a:r>
            </a:p>
            <a:p>
              <a:pPr eaLnBrk="0" hangingPunct="0">
                <a:lnSpc>
                  <a:spcPct val="150000"/>
                </a:lnSpc>
              </a:pPr>
              <a:r>
                <a:rPr lang="zh-CN" altLang="en-US" sz="1200" dirty="0">
                  <a:latin typeface="微软雅黑" panose="020B0503020204020204" pitchFamily="34" charset="-122"/>
                  <a:ea typeface="微软雅黑" panose="020B0503020204020204" pitchFamily="34" charset="-122"/>
                </a:rPr>
                <a:t>添加文本说明内容</a:t>
              </a:r>
              <a:endParaRPr lang="zh-CN" altLang="en-US" dirty="0"/>
            </a:p>
          </p:txBody>
        </p:sp>
      </p:grpSp>
      <p:grpSp>
        <p:nvGrpSpPr>
          <p:cNvPr id="6" name="组合 5"/>
          <p:cNvGrpSpPr/>
          <p:nvPr/>
        </p:nvGrpSpPr>
        <p:grpSpPr>
          <a:xfrm>
            <a:off x="2855728" y="2018177"/>
            <a:ext cx="1667763" cy="1317992"/>
            <a:chOff x="2855728" y="2018177"/>
            <a:chExt cx="1667763" cy="1317992"/>
          </a:xfrm>
        </p:grpSpPr>
        <p:sp>
          <p:nvSpPr>
            <p:cNvPr id="7" name="Freeform 11"/>
            <p:cNvSpPr/>
            <p:nvPr/>
          </p:nvSpPr>
          <p:spPr bwMode="auto">
            <a:xfrm>
              <a:off x="2855728" y="2018177"/>
              <a:ext cx="1597446" cy="1317992"/>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A3A3A3"/>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292662" rIns="66227" bIns="66226" spcCol="1270"/>
            <a:lstStyle/>
            <a:p>
              <a:pPr marL="0" lvl="1" defTabSz="977900" fontAlgn="auto">
                <a:lnSpc>
                  <a:spcPct val="90000"/>
                </a:lnSpc>
                <a:spcAft>
                  <a:spcPct val="15000"/>
                </a:spcAft>
                <a:defRPr/>
              </a:pPr>
              <a:endParaRPr lang="en-US" sz="1400" dirty="0">
                <a:latin typeface="U.S. 101" pitchFamily="2" charset="0"/>
              </a:endParaRPr>
            </a:p>
          </p:txBody>
        </p:sp>
        <p:sp>
          <p:nvSpPr>
            <p:cNvPr id="8" name="TextBox 57"/>
            <p:cNvSpPr>
              <a:spLocks noChangeArrowheads="1"/>
            </p:cNvSpPr>
            <p:nvPr/>
          </p:nvSpPr>
          <p:spPr bwMode="auto">
            <a:xfrm>
              <a:off x="2975679" y="2332577"/>
              <a:ext cx="1547812" cy="922338"/>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pPr eaLnBrk="0" hangingPunct="0">
                <a:lnSpc>
                  <a:spcPct val="150000"/>
                </a:lnSpc>
              </a:pPr>
              <a:r>
                <a:rPr lang="zh-CN" altLang="en-US" sz="1200" dirty="0">
                  <a:latin typeface="微软雅黑" panose="020B0503020204020204" pitchFamily="34" charset="-122"/>
                  <a:ea typeface="微软雅黑" panose="020B0503020204020204" pitchFamily="34" charset="-122"/>
                </a:rPr>
                <a:t>添加文本说明内容</a:t>
              </a:r>
              <a:endParaRPr lang="en-US" sz="1200" dirty="0">
                <a:latin typeface="微软雅黑" panose="020B0503020204020204" pitchFamily="34" charset="-122"/>
                <a:ea typeface="微软雅黑" panose="020B0503020204020204" pitchFamily="34" charset="-122"/>
              </a:endParaRPr>
            </a:p>
            <a:p>
              <a:pPr eaLnBrk="0" hangingPunct="0">
                <a:lnSpc>
                  <a:spcPct val="150000"/>
                </a:lnSpc>
              </a:pPr>
              <a:r>
                <a:rPr lang="zh-CN" altLang="en-US" sz="1200" dirty="0">
                  <a:latin typeface="微软雅黑" panose="020B0503020204020204" pitchFamily="34" charset="-122"/>
                  <a:ea typeface="微软雅黑" panose="020B0503020204020204" pitchFamily="34" charset="-122"/>
                </a:rPr>
                <a:t>添加文本说明内容</a:t>
              </a:r>
            </a:p>
            <a:p>
              <a:pPr eaLnBrk="0" hangingPunct="0">
                <a:lnSpc>
                  <a:spcPct val="150000"/>
                </a:lnSpc>
              </a:pPr>
              <a:r>
                <a:rPr lang="zh-CN" altLang="en-US" sz="1200" dirty="0">
                  <a:latin typeface="微软雅黑" panose="020B0503020204020204" pitchFamily="34" charset="-122"/>
                  <a:ea typeface="微软雅黑" panose="020B0503020204020204" pitchFamily="34" charset="-122"/>
                </a:rPr>
                <a:t>添加文本说明内容</a:t>
              </a:r>
              <a:endParaRPr lang="zh-CN" altLang="en-US" dirty="0"/>
            </a:p>
          </p:txBody>
        </p:sp>
      </p:grpSp>
      <p:grpSp>
        <p:nvGrpSpPr>
          <p:cNvPr id="9" name="组合 8"/>
          <p:cNvGrpSpPr/>
          <p:nvPr/>
        </p:nvGrpSpPr>
        <p:grpSpPr>
          <a:xfrm>
            <a:off x="4867400" y="2016195"/>
            <a:ext cx="1597446" cy="1317991"/>
            <a:chOff x="4867400" y="2016195"/>
            <a:chExt cx="1597446" cy="1317991"/>
          </a:xfrm>
        </p:grpSpPr>
        <p:sp>
          <p:nvSpPr>
            <p:cNvPr id="10" name="Freeform 14"/>
            <p:cNvSpPr/>
            <p:nvPr/>
          </p:nvSpPr>
          <p:spPr bwMode="auto">
            <a:xfrm>
              <a:off x="4867400" y="2016195"/>
              <a:ext cx="1597446" cy="1317991"/>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no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66227" rIns="66227" bIns="292661" spcCol="1270"/>
            <a:lstStyle/>
            <a:p>
              <a:pPr marL="0" lvl="1" defTabSz="977900" fontAlgn="auto">
                <a:lnSpc>
                  <a:spcPct val="90000"/>
                </a:lnSpc>
                <a:spcAft>
                  <a:spcPct val="15000"/>
                </a:spcAft>
                <a:defRPr/>
              </a:pPr>
              <a:endParaRPr lang="en-US" sz="1400" dirty="0">
                <a:latin typeface="U.S. 101" pitchFamily="2" charset="0"/>
              </a:endParaRPr>
            </a:p>
          </p:txBody>
        </p:sp>
        <p:sp>
          <p:nvSpPr>
            <p:cNvPr id="11" name="TextBox 57"/>
            <p:cNvSpPr>
              <a:spLocks noChangeArrowheads="1"/>
            </p:cNvSpPr>
            <p:nvPr/>
          </p:nvSpPr>
          <p:spPr bwMode="auto">
            <a:xfrm>
              <a:off x="4917034" y="2130412"/>
              <a:ext cx="1547812" cy="922338"/>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a:spAutoFit/>
            </a:bodyPr>
            <a:lstStyle/>
            <a:p>
              <a:pPr eaLnBrk="0" hangingPunct="0">
                <a:lnSpc>
                  <a:spcPct val="150000"/>
                </a:lnSpc>
              </a:pPr>
              <a:r>
                <a:rPr lang="zh-CN" altLang="en-US" sz="1200" dirty="0">
                  <a:latin typeface="微软雅黑" panose="020B0503020204020204" pitchFamily="34" charset="-122"/>
                  <a:ea typeface="微软雅黑" panose="020B0503020204020204" pitchFamily="34" charset="-122"/>
                </a:rPr>
                <a:t>添加文本说明内容</a:t>
              </a:r>
              <a:endParaRPr lang="en-US" sz="1200" dirty="0">
                <a:latin typeface="微软雅黑" panose="020B0503020204020204" pitchFamily="34" charset="-122"/>
                <a:ea typeface="微软雅黑" panose="020B0503020204020204" pitchFamily="34" charset="-122"/>
              </a:endParaRPr>
            </a:p>
            <a:p>
              <a:pPr eaLnBrk="0" hangingPunct="0">
                <a:lnSpc>
                  <a:spcPct val="150000"/>
                </a:lnSpc>
              </a:pPr>
              <a:r>
                <a:rPr lang="zh-CN" altLang="en-US" sz="1200" dirty="0">
                  <a:latin typeface="微软雅黑" panose="020B0503020204020204" pitchFamily="34" charset="-122"/>
                  <a:ea typeface="微软雅黑" panose="020B0503020204020204" pitchFamily="34" charset="-122"/>
                </a:rPr>
                <a:t>添加文本说明内容</a:t>
              </a:r>
            </a:p>
            <a:p>
              <a:pPr eaLnBrk="0" hangingPunct="0">
                <a:lnSpc>
                  <a:spcPct val="150000"/>
                </a:lnSpc>
              </a:pPr>
              <a:r>
                <a:rPr lang="zh-CN" altLang="en-US" sz="1200" dirty="0">
                  <a:latin typeface="微软雅黑" panose="020B0503020204020204" pitchFamily="34" charset="-122"/>
                  <a:ea typeface="微软雅黑" panose="020B0503020204020204" pitchFamily="34" charset="-122"/>
                </a:rPr>
                <a:t>添加文本说明内容</a:t>
              </a:r>
              <a:endParaRPr lang="zh-CN" altLang="en-US" dirty="0"/>
            </a:p>
          </p:txBody>
        </p:sp>
      </p:grpSp>
      <p:grpSp>
        <p:nvGrpSpPr>
          <p:cNvPr id="12" name="组合 11"/>
          <p:cNvGrpSpPr/>
          <p:nvPr/>
        </p:nvGrpSpPr>
        <p:grpSpPr>
          <a:xfrm>
            <a:off x="6865199" y="2034032"/>
            <a:ext cx="1635220" cy="1319973"/>
            <a:chOff x="6865199" y="2034032"/>
            <a:chExt cx="1635220" cy="1319973"/>
          </a:xfrm>
        </p:grpSpPr>
        <p:sp>
          <p:nvSpPr>
            <p:cNvPr id="13" name="Freeform 17"/>
            <p:cNvSpPr/>
            <p:nvPr/>
          </p:nvSpPr>
          <p:spPr bwMode="auto">
            <a:xfrm>
              <a:off x="6865199" y="2034032"/>
              <a:ext cx="1599427" cy="1319973"/>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A3A3A3"/>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292662" rIns="66227" bIns="66226" spcCol="1270"/>
            <a:lstStyle/>
            <a:p>
              <a:pPr marL="0" lvl="1" defTabSz="977900" fontAlgn="auto">
                <a:lnSpc>
                  <a:spcPct val="90000"/>
                </a:lnSpc>
                <a:spcAft>
                  <a:spcPct val="15000"/>
                </a:spcAft>
                <a:defRPr/>
              </a:pPr>
              <a:endParaRPr lang="en-US" sz="1400" dirty="0">
                <a:latin typeface="U.S. 101" pitchFamily="2" charset="0"/>
              </a:endParaRPr>
            </a:p>
          </p:txBody>
        </p:sp>
        <p:sp>
          <p:nvSpPr>
            <p:cNvPr id="14" name="TextBox 57"/>
            <p:cNvSpPr>
              <a:spLocks noChangeArrowheads="1"/>
            </p:cNvSpPr>
            <p:nvPr/>
          </p:nvSpPr>
          <p:spPr bwMode="auto">
            <a:xfrm>
              <a:off x="6952607" y="2363034"/>
              <a:ext cx="1547812" cy="922338"/>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pPr eaLnBrk="0" hangingPunct="0">
                <a:lnSpc>
                  <a:spcPct val="150000"/>
                </a:lnSpc>
              </a:pPr>
              <a:r>
                <a:rPr lang="zh-CN" altLang="en-US" sz="1200" dirty="0">
                  <a:latin typeface="微软雅黑" panose="020B0503020204020204" pitchFamily="34" charset="-122"/>
                  <a:ea typeface="微软雅黑" panose="020B0503020204020204" pitchFamily="34" charset="-122"/>
                </a:rPr>
                <a:t>添加文本说明内容</a:t>
              </a:r>
              <a:endParaRPr lang="en-US" sz="1200" dirty="0">
                <a:latin typeface="微软雅黑" panose="020B0503020204020204" pitchFamily="34" charset="-122"/>
                <a:ea typeface="微软雅黑" panose="020B0503020204020204" pitchFamily="34" charset="-122"/>
              </a:endParaRPr>
            </a:p>
            <a:p>
              <a:pPr eaLnBrk="0" hangingPunct="0">
                <a:lnSpc>
                  <a:spcPct val="150000"/>
                </a:lnSpc>
              </a:pPr>
              <a:r>
                <a:rPr lang="zh-CN" altLang="en-US" sz="1200" dirty="0">
                  <a:latin typeface="微软雅黑" panose="020B0503020204020204" pitchFamily="34" charset="-122"/>
                  <a:ea typeface="微软雅黑" panose="020B0503020204020204" pitchFamily="34" charset="-122"/>
                </a:rPr>
                <a:t>添加文本说明内容</a:t>
              </a:r>
            </a:p>
            <a:p>
              <a:pPr eaLnBrk="0" hangingPunct="0">
                <a:lnSpc>
                  <a:spcPct val="150000"/>
                </a:lnSpc>
              </a:pPr>
              <a:r>
                <a:rPr lang="zh-CN" altLang="en-US" sz="1200" dirty="0">
                  <a:latin typeface="微软雅黑" panose="020B0503020204020204" pitchFamily="34" charset="-122"/>
                  <a:ea typeface="微软雅黑" panose="020B0503020204020204" pitchFamily="34" charset="-122"/>
                </a:rPr>
                <a:t>添加文本说明内容</a:t>
              </a:r>
              <a:endParaRPr lang="zh-CN" altLang="en-US" dirty="0"/>
            </a:p>
          </p:txBody>
        </p:sp>
      </p:grpSp>
      <p:sp>
        <p:nvSpPr>
          <p:cNvPr id="15" name="Shape 9"/>
          <p:cNvSpPr/>
          <p:nvPr/>
        </p:nvSpPr>
        <p:spPr>
          <a:xfrm>
            <a:off x="1751787" y="2363034"/>
            <a:ext cx="1714379" cy="1716361"/>
          </a:xfrm>
          <a:prstGeom prst="leftCircularArrow">
            <a:avLst>
              <a:gd name="adj1" fmla="val 2872"/>
              <a:gd name="adj2" fmla="val 351158"/>
              <a:gd name="adj3" fmla="val 2126668"/>
              <a:gd name="adj4" fmla="val 9024489"/>
              <a:gd name="adj5" fmla="val 3351"/>
            </a:avLst>
          </a:prstGeom>
          <a:solidFill>
            <a:srgbClr val="A3A3A3"/>
          </a:solidFill>
          <a:ln>
            <a:solidFill>
              <a:srgbClr val="A3A3A3"/>
            </a:solid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sp>
      <p:sp>
        <p:nvSpPr>
          <p:cNvPr id="16" name="Circular Arrow 12"/>
          <p:cNvSpPr/>
          <p:nvPr/>
        </p:nvSpPr>
        <p:spPr>
          <a:xfrm>
            <a:off x="3749585" y="1221436"/>
            <a:ext cx="1920501" cy="1920502"/>
          </a:xfrm>
          <a:prstGeom prst="circularArrow">
            <a:avLst>
              <a:gd name="adj1" fmla="val 2567"/>
              <a:gd name="adj2" fmla="val 311540"/>
              <a:gd name="adj3" fmla="val 19512949"/>
              <a:gd name="adj4" fmla="val 12575511"/>
              <a:gd name="adj5" fmla="val 2994"/>
            </a:avLst>
          </a:prstGeom>
          <a:solidFill>
            <a:srgbClr val="A3A3A3"/>
          </a:solidFill>
          <a:ln>
            <a:solidFill>
              <a:srgbClr val="A3A3A3"/>
            </a:solid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sp>
      <p:sp>
        <p:nvSpPr>
          <p:cNvPr id="17" name="Shape 16"/>
          <p:cNvSpPr/>
          <p:nvPr/>
        </p:nvSpPr>
        <p:spPr>
          <a:xfrm>
            <a:off x="5761255" y="2380873"/>
            <a:ext cx="1716362" cy="1716361"/>
          </a:xfrm>
          <a:prstGeom prst="leftCircularArrow">
            <a:avLst>
              <a:gd name="adj1" fmla="val 2872"/>
              <a:gd name="adj2" fmla="val 351158"/>
              <a:gd name="adj3" fmla="val 2126668"/>
              <a:gd name="adj4" fmla="val 9024489"/>
              <a:gd name="adj5" fmla="val 3351"/>
            </a:avLst>
          </a:prstGeom>
          <a:solidFill>
            <a:srgbClr val="A3A3A3"/>
          </a:solidFill>
          <a:ln>
            <a:solidFill>
              <a:srgbClr val="A3A3A3"/>
            </a:solid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sp>
      <p:grpSp>
        <p:nvGrpSpPr>
          <p:cNvPr id="18" name="组合 17"/>
          <p:cNvGrpSpPr/>
          <p:nvPr/>
        </p:nvGrpSpPr>
        <p:grpSpPr>
          <a:xfrm>
            <a:off x="1198825" y="3052750"/>
            <a:ext cx="1421053" cy="564854"/>
            <a:chOff x="1198825" y="3052750"/>
            <a:chExt cx="1421053" cy="564854"/>
          </a:xfrm>
          <a:solidFill>
            <a:srgbClr val="79A4C7"/>
          </a:solidFill>
        </p:grpSpPr>
        <p:sp>
          <p:nvSpPr>
            <p:cNvPr id="19" name="Freeform 10"/>
            <p:cNvSpPr/>
            <p:nvPr/>
          </p:nvSpPr>
          <p:spPr bwMode="auto">
            <a:xfrm>
              <a:off x="1198825" y="3052750"/>
              <a:ext cx="1421053" cy="564854"/>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grp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spcCol="1270" anchor="ctr"/>
            <a:lstStyle/>
            <a:p>
              <a:pPr algn="ctr" defTabSz="1111250" fontAlgn="auto">
                <a:lnSpc>
                  <a:spcPct val="90000"/>
                </a:lnSpc>
                <a:spcAft>
                  <a:spcPct val="35000"/>
                </a:spcAft>
                <a:defRPr/>
              </a:pPr>
              <a:endParaRPr lang="en-US" dirty="0">
                <a:solidFill>
                  <a:srgbClr val="FFFFFF"/>
                </a:solidFill>
                <a:latin typeface="U.S. 101" pitchFamily="2" charset="0"/>
              </a:endParaRPr>
            </a:p>
          </p:txBody>
        </p:sp>
        <p:sp>
          <p:nvSpPr>
            <p:cNvPr id="20" name="TextBox 19"/>
            <p:cNvSpPr txBox="1"/>
            <p:nvPr/>
          </p:nvSpPr>
          <p:spPr>
            <a:xfrm>
              <a:off x="1252128" y="3149520"/>
              <a:ext cx="1338828" cy="369332"/>
            </a:xfrm>
            <a:prstGeom prst="rect">
              <a:avLst/>
            </a:prstGeom>
            <a:grpFill/>
          </p:spPr>
          <p:txBody>
            <a:bodyPr wrap="none" rtlCol="0">
              <a:spAutoFit/>
            </a:bodyPr>
            <a:lstStyle/>
            <a:p>
              <a:r>
                <a:rPr lang="zh-CN" altLang="en-US" b="1" dirty="0" smtClean="0">
                  <a:solidFill>
                    <a:srgbClr val="FFFFFF"/>
                  </a:solidFill>
                  <a:latin typeface="微软雅黑" panose="020B0503020204020204" pitchFamily="34" charset="-122"/>
                  <a:ea typeface="微软雅黑" panose="020B0503020204020204" pitchFamily="34" charset="-122"/>
                </a:rPr>
                <a:t>添加小标题</a:t>
              </a:r>
              <a:endParaRPr lang="zh-CN" altLang="en-US" b="1" dirty="0">
                <a:solidFill>
                  <a:srgbClr val="FFFFFF"/>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3210496" y="1734760"/>
            <a:ext cx="1421052" cy="564853"/>
            <a:chOff x="3210496" y="1734760"/>
            <a:chExt cx="1421052" cy="564853"/>
          </a:xfrm>
          <a:solidFill>
            <a:srgbClr val="F5CA40"/>
          </a:solidFill>
        </p:grpSpPr>
        <p:sp>
          <p:nvSpPr>
            <p:cNvPr id="22" name="Freeform 13"/>
            <p:cNvSpPr/>
            <p:nvPr/>
          </p:nvSpPr>
          <p:spPr bwMode="auto">
            <a:xfrm>
              <a:off x="3210496" y="1734760"/>
              <a:ext cx="1421052" cy="564853"/>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grp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spcCol="1270" anchor="ctr"/>
            <a:lstStyle/>
            <a:p>
              <a:pPr algn="ctr" defTabSz="1111250" fontAlgn="auto">
                <a:lnSpc>
                  <a:spcPct val="90000"/>
                </a:lnSpc>
                <a:spcAft>
                  <a:spcPct val="35000"/>
                </a:spcAft>
                <a:defRPr/>
              </a:pPr>
              <a:endParaRPr lang="en-US" dirty="0">
                <a:solidFill>
                  <a:srgbClr val="FFFFFF"/>
                </a:solidFill>
                <a:latin typeface="U.S. 101" pitchFamily="2" charset="0"/>
              </a:endParaRPr>
            </a:p>
          </p:txBody>
        </p:sp>
        <p:sp>
          <p:nvSpPr>
            <p:cNvPr id="23" name="TextBox 22"/>
            <p:cNvSpPr txBox="1"/>
            <p:nvPr/>
          </p:nvSpPr>
          <p:spPr>
            <a:xfrm>
              <a:off x="3264939" y="1812355"/>
              <a:ext cx="1338828" cy="369332"/>
            </a:xfrm>
            <a:prstGeom prst="rect">
              <a:avLst/>
            </a:prstGeom>
            <a:grpFill/>
          </p:spPr>
          <p:txBody>
            <a:bodyPr wrap="none" rtlCol="0">
              <a:spAutoFit/>
            </a:bodyPr>
            <a:lstStyle/>
            <a:p>
              <a:r>
                <a:rPr lang="zh-CN" altLang="en-US" b="1" dirty="0" smtClean="0">
                  <a:solidFill>
                    <a:srgbClr val="FFFFFF"/>
                  </a:solidFill>
                  <a:latin typeface="微软雅黑" panose="020B0503020204020204" pitchFamily="34" charset="-122"/>
                  <a:ea typeface="微软雅黑" panose="020B0503020204020204" pitchFamily="34" charset="-122"/>
                </a:rPr>
                <a:t>添加小标题</a:t>
              </a:r>
              <a:endParaRPr lang="zh-CN" altLang="en-US" b="1" dirty="0">
                <a:solidFill>
                  <a:srgbClr val="FFFFFF"/>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5222167" y="3052750"/>
            <a:ext cx="1421053" cy="564854"/>
            <a:chOff x="5222167" y="3052750"/>
            <a:chExt cx="1421053" cy="564854"/>
          </a:xfrm>
          <a:solidFill>
            <a:srgbClr val="F86251"/>
          </a:solidFill>
        </p:grpSpPr>
        <p:sp>
          <p:nvSpPr>
            <p:cNvPr id="25" name="Freeform 15"/>
            <p:cNvSpPr/>
            <p:nvPr/>
          </p:nvSpPr>
          <p:spPr bwMode="auto">
            <a:xfrm>
              <a:off x="5222167" y="3052750"/>
              <a:ext cx="1421053" cy="564854"/>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grp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anchor="ctr"/>
            <a:lstStyle/>
            <a:p>
              <a:pPr algn="ctr" defTabSz="1111250">
                <a:lnSpc>
                  <a:spcPct val="90000"/>
                </a:lnSpc>
                <a:spcAft>
                  <a:spcPct val="35000"/>
                </a:spcAft>
                <a:defRPr/>
              </a:pPr>
              <a:endParaRPr lang="en-US" altLang="zh-CN" dirty="0">
                <a:solidFill>
                  <a:srgbClr val="FFFFFF"/>
                </a:solidFill>
                <a:cs typeface="Arial" panose="020B0604020202020204" pitchFamily="34" charset="0"/>
              </a:endParaRPr>
            </a:p>
          </p:txBody>
        </p:sp>
        <p:sp>
          <p:nvSpPr>
            <p:cNvPr id="26" name="TextBox 25"/>
            <p:cNvSpPr txBox="1"/>
            <p:nvPr/>
          </p:nvSpPr>
          <p:spPr>
            <a:xfrm>
              <a:off x="5283060" y="3149520"/>
              <a:ext cx="1338828" cy="369332"/>
            </a:xfrm>
            <a:prstGeom prst="rect">
              <a:avLst/>
            </a:prstGeom>
            <a:grpFill/>
          </p:spPr>
          <p:txBody>
            <a:bodyPr wrap="none" rtlCol="0">
              <a:spAutoFit/>
            </a:bodyPr>
            <a:lstStyle/>
            <a:p>
              <a:r>
                <a:rPr lang="zh-CN" altLang="en-US" b="1" dirty="0" smtClean="0">
                  <a:solidFill>
                    <a:srgbClr val="FFFFFF"/>
                  </a:solidFill>
                  <a:latin typeface="微软雅黑" panose="020B0503020204020204" pitchFamily="34" charset="-122"/>
                  <a:ea typeface="微软雅黑" panose="020B0503020204020204" pitchFamily="34" charset="-122"/>
                </a:rPr>
                <a:t>添加小标题</a:t>
              </a:r>
              <a:endParaRPr lang="zh-CN" altLang="en-US" b="1" dirty="0">
                <a:solidFill>
                  <a:srgbClr val="FFFFFF"/>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7219963" y="1750615"/>
            <a:ext cx="1423035" cy="566835"/>
            <a:chOff x="7219963" y="1750615"/>
            <a:chExt cx="1423035" cy="566835"/>
          </a:xfrm>
          <a:solidFill>
            <a:srgbClr val="92E2D9"/>
          </a:solidFill>
        </p:grpSpPr>
        <p:sp>
          <p:nvSpPr>
            <p:cNvPr id="28" name="Freeform 18"/>
            <p:cNvSpPr/>
            <p:nvPr/>
          </p:nvSpPr>
          <p:spPr bwMode="auto">
            <a:xfrm>
              <a:off x="7219963" y="1750615"/>
              <a:ext cx="1423035" cy="566835"/>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grp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anchor="ctr"/>
            <a:lstStyle/>
            <a:p>
              <a:pPr algn="ctr" defTabSz="1111250">
                <a:lnSpc>
                  <a:spcPct val="90000"/>
                </a:lnSpc>
                <a:spcAft>
                  <a:spcPct val="35000"/>
                </a:spcAft>
                <a:defRPr/>
              </a:pPr>
              <a:endParaRPr lang="en-US" altLang="zh-CN" dirty="0">
                <a:solidFill>
                  <a:srgbClr val="FFFFFF"/>
                </a:solidFill>
                <a:cs typeface="Arial" panose="020B0604020202020204" pitchFamily="34" charset="0"/>
              </a:endParaRPr>
            </a:p>
          </p:txBody>
        </p:sp>
        <p:sp>
          <p:nvSpPr>
            <p:cNvPr id="29" name="TextBox 28"/>
            <p:cNvSpPr txBox="1"/>
            <p:nvPr/>
          </p:nvSpPr>
          <p:spPr>
            <a:xfrm>
              <a:off x="7262066" y="1831529"/>
              <a:ext cx="1338828" cy="369332"/>
            </a:xfrm>
            <a:prstGeom prst="rect">
              <a:avLst/>
            </a:prstGeom>
            <a:grpFill/>
          </p:spPr>
          <p:txBody>
            <a:bodyPr wrap="none" rtlCol="0">
              <a:spAutoFit/>
            </a:bodyPr>
            <a:lstStyle/>
            <a:p>
              <a:r>
                <a:rPr lang="zh-CN" altLang="en-US" b="1" dirty="0" smtClean="0">
                  <a:solidFill>
                    <a:srgbClr val="FFFFFF"/>
                  </a:solidFill>
                  <a:latin typeface="微软雅黑" panose="020B0503020204020204" pitchFamily="34" charset="-122"/>
                  <a:ea typeface="微软雅黑" panose="020B0503020204020204" pitchFamily="34" charset="-122"/>
                </a:rPr>
                <a:t>添加小标题</a:t>
              </a:r>
              <a:endParaRPr lang="zh-CN" altLang="en-US" b="1" dirty="0">
                <a:solidFill>
                  <a:srgbClr val="FFFFFF"/>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strVal val="4*#ppt_w"/>
                                          </p:val>
                                        </p:tav>
                                        <p:tav tm="100000">
                                          <p:val>
                                            <p:strVal val="#ppt_w"/>
                                          </p:val>
                                        </p:tav>
                                      </p:tavLst>
                                    </p:anim>
                                    <p:anim calcmode="lin" valueType="num">
                                      <p:cBhvr>
                                        <p:cTn id="8" dur="500" fill="hold"/>
                                        <p:tgtEl>
                                          <p:spTgt spid="18"/>
                                        </p:tgtEl>
                                        <p:attrNameLst>
                                          <p:attrName>ppt_h</p:attrName>
                                        </p:attrNameLst>
                                      </p:cBhvr>
                                      <p:tavLst>
                                        <p:tav tm="0">
                                          <p:val>
                                            <p:strVal val="4*#ppt_h"/>
                                          </p:val>
                                        </p:tav>
                                        <p:tav tm="100000">
                                          <p:val>
                                            <p:strVal val="#ppt_h"/>
                                          </p:val>
                                        </p:tav>
                                      </p:tavLst>
                                    </p:anim>
                                  </p:childTnLst>
                                </p:cTn>
                              </p:par>
                              <p:par>
                                <p:cTn id="9" presetID="23" presetClass="entr" presetSubtype="32" fill="hold" nodeType="withEffect">
                                  <p:stCondLst>
                                    <p:cond delay="25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ppt_w</p:attrName>
                                        </p:attrNameLst>
                                      </p:cBhvr>
                                      <p:tavLst>
                                        <p:tav tm="0">
                                          <p:val>
                                            <p:strVal val="4*#ppt_w"/>
                                          </p:val>
                                        </p:tav>
                                        <p:tav tm="100000">
                                          <p:val>
                                            <p:strVal val="#ppt_w"/>
                                          </p:val>
                                        </p:tav>
                                      </p:tavLst>
                                    </p:anim>
                                    <p:anim calcmode="lin" valueType="num">
                                      <p:cBhvr>
                                        <p:cTn id="12" dur="500" fill="hold"/>
                                        <p:tgtEl>
                                          <p:spTgt spid="21"/>
                                        </p:tgtEl>
                                        <p:attrNameLst>
                                          <p:attrName>ppt_h</p:attrName>
                                        </p:attrNameLst>
                                      </p:cBhvr>
                                      <p:tavLst>
                                        <p:tav tm="0">
                                          <p:val>
                                            <p:strVal val="4*#ppt_h"/>
                                          </p:val>
                                        </p:tav>
                                        <p:tav tm="100000">
                                          <p:val>
                                            <p:strVal val="#ppt_h"/>
                                          </p:val>
                                        </p:tav>
                                      </p:tavLst>
                                    </p:anim>
                                  </p:childTnLst>
                                </p:cTn>
                              </p:par>
                              <p:par>
                                <p:cTn id="13" presetID="23" presetClass="entr" presetSubtype="32" fill="hold" nodeType="withEffect">
                                  <p:stCondLst>
                                    <p:cond delay="500"/>
                                  </p:stCondLst>
                                  <p:childTnLst>
                                    <p:set>
                                      <p:cBhvr>
                                        <p:cTn id="14" dur="1" fill="hold">
                                          <p:stCondLst>
                                            <p:cond delay="0"/>
                                          </p:stCondLst>
                                        </p:cTn>
                                        <p:tgtEl>
                                          <p:spTgt spid="24"/>
                                        </p:tgtEl>
                                        <p:attrNameLst>
                                          <p:attrName>style.visibility</p:attrName>
                                        </p:attrNameLst>
                                      </p:cBhvr>
                                      <p:to>
                                        <p:strVal val="visible"/>
                                      </p:to>
                                    </p:set>
                                    <p:anim calcmode="lin" valueType="num">
                                      <p:cBhvr>
                                        <p:cTn id="15" dur="500" fill="hold"/>
                                        <p:tgtEl>
                                          <p:spTgt spid="24"/>
                                        </p:tgtEl>
                                        <p:attrNameLst>
                                          <p:attrName>ppt_w</p:attrName>
                                        </p:attrNameLst>
                                      </p:cBhvr>
                                      <p:tavLst>
                                        <p:tav tm="0">
                                          <p:val>
                                            <p:strVal val="4*#ppt_w"/>
                                          </p:val>
                                        </p:tav>
                                        <p:tav tm="100000">
                                          <p:val>
                                            <p:strVal val="#ppt_w"/>
                                          </p:val>
                                        </p:tav>
                                      </p:tavLst>
                                    </p:anim>
                                    <p:anim calcmode="lin" valueType="num">
                                      <p:cBhvr>
                                        <p:cTn id="16" dur="500" fill="hold"/>
                                        <p:tgtEl>
                                          <p:spTgt spid="24"/>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75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p:val>
                                            <p:strVal val="4*#ppt_w"/>
                                          </p:val>
                                        </p:tav>
                                        <p:tav tm="100000">
                                          <p:val>
                                            <p:strVal val="#ppt_w"/>
                                          </p:val>
                                        </p:tav>
                                      </p:tavLst>
                                    </p:anim>
                                    <p:anim calcmode="lin" valueType="num">
                                      <p:cBhvr>
                                        <p:cTn id="20" dur="500" fill="hold"/>
                                        <p:tgtEl>
                                          <p:spTgt spid="27"/>
                                        </p:tgtEl>
                                        <p:attrNameLst>
                                          <p:attrName>ppt_h</p:attrName>
                                        </p:attrNameLst>
                                      </p:cBhvr>
                                      <p:tavLst>
                                        <p:tav tm="0">
                                          <p:val>
                                            <p:strVal val="4*#ppt_h"/>
                                          </p:val>
                                        </p:tav>
                                        <p:tav tm="100000">
                                          <p:val>
                                            <p:strVal val="#ppt_h"/>
                                          </p:val>
                                        </p:tav>
                                      </p:tavLst>
                                    </p:anim>
                                  </p:childTnLst>
                                </p:cTn>
                              </p:par>
                            </p:childTnLst>
                          </p:cTn>
                        </p:par>
                        <p:par>
                          <p:cTn id="21" fill="hold">
                            <p:stCondLst>
                              <p:cond delay="500"/>
                            </p:stCondLst>
                            <p:childTnLst>
                              <p:par>
                                <p:cTn id="22" presetID="12" presetClass="entr" presetSubtype="4"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p:tgtEl>
                                          <p:spTgt spid="3"/>
                                        </p:tgtEl>
                                        <p:attrNameLst>
                                          <p:attrName>ppt_y</p:attrName>
                                        </p:attrNameLst>
                                      </p:cBhvr>
                                      <p:tavLst>
                                        <p:tav tm="0">
                                          <p:val>
                                            <p:strVal val="#ppt_y+#ppt_h*1.125000"/>
                                          </p:val>
                                        </p:tav>
                                        <p:tav tm="100000">
                                          <p:val>
                                            <p:strVal val="#ppt_y"/>
                                          </p:val>
                                        </p:tav>
                                      </p:tavLst>
                                    </p:anim>
                                    <p:animEffect transition="in" filter="wipe(up)">
                                      <p:cBhvr>
                                        <p:cTn id="25" dur="500"/>
                                        <p:tgtEl>
                                          <p:spTgt spid="3"/>
                                        </p:tgtEl>
                                      </p:cBhvr>
                                    </p:animEffect>
                                  </p:childTnLst>
                                </p:cTn>
                              </p:par>
                              <p:par>
                                <p:cTn id="26" presetID="12" presetClass="entr" presetSubtype="1" fill="hold"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p:tgtEl>
                                          <p:spTgt spid="6"/>
                                        </p:tgtEl>
                                        <p:attrNameLst>
                                          <p:attrName>ppt_y</p:attrName>
                                        </p:attrNameLst>
                                      </p:cBhvr>
                                      <p:tavLst>
                                        <p:tav tm="0">
                                          <p:val>
                                            <p:strVal val="#ppt_y-#ppt_h*1.125000"/>
                                          </p:val>
                                        </p:tav>
                                        <p:tav tm="100000">
                                          <p:val>
                                            <p:strVal val="#ppt_y"/>
                                          </p:val>
                                        </p:tav>
                                      </p:tavLst>
                                    </p:anim>
                                    <p:animEffect transition="in" filter="wipe(down)">
                                      <p:cBhvr>
                                        <p:cTn id="29" dur="500"/>
                                        <p:tgtEl>
                                          <p:spTgt spid="6"/>
                                        </p:tgtEl>
                                      </p:cBhvr>
                                    </p:animEffect>
                                  </p:childTnLst>
                                </p:cTn>
                              </p:par>
                              <p:par>
                                <p:cTn id="30" presetID="12" presetClass="entr" presetSubtype="4"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p:tgtEl>
                                          <p:spTgt spid="9"/>
                                        </p:tgtEl>
                                        <p:attrNameLst>
                                          <p:attrName>ppt_y</p:attrName>
                                        </p:attrNameLst>
                                      </p:cBhvr>
                                      <p:tavLst>
                                        <p:tav tm="0">
                                          <p:val>
                                            <p:strVal val="#ppt_y+#ppt_h*1.125000"/>
                                          </p:val>
                                        </p:tav>
                                        <p:tav tm="100000">
                                          <p:val>
                                            <p:strVal val="#ppt_y"/>
                                          </p:val>
                                        </p:tav>
                                      </p:tavLst>
                                    </p:anim>
                                    <p:animEffect transition="in" filter="wipe(up)">
                                      <p:cBhvr>
                                        <p:cTn id="33" dur="500"/>
                                        <p:tgtEl>
                                          <p:spTgt spid="9"/>
                                        </p:tgtEl>
                                      </p:cBhvr>
                                    </p:animEffect>
                                  </p:childTnLst>
                                </p:cTn>
                              </p:par>
                              <p:par>
                                <p:cTn id="34" presetID="12" presetClass="entr" presetSubtype="1"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p:tgtEl>
                                          <p:spTgt spid="12"/>
                                        </p:tgtEl>
                                        <p:attrNameLst>
                                          <p:attrName>ppt_y</p:attrName>
                                        </p:attrNameLst>
                                      </p:cBhvr>
                                      <p:tavLst>
                                        <p:tav tm="0">
                                          <p:val>
                                            <p:strVal val="#ppt_y-#ppt_h*1.125000"/>
                                          </p:val>
                                        </p:tav>
                                        <p:tav tm="100000">
                                          <p:val>
                                            <p:strVal val="#ppt_y"/>
                                          </p:val>
                                        </p:tav>
                                      </p:tavLst>
                                    </p:anim>
                                    <p:animEffect transition="in" filter="wipe(down)">
                                      <p:cBhvr>
                                        <p:cTn id="37" dur="500"/>
                                        <p:tgtEl>
                                          <p:spTgt spid="12"/>
                                        </p:tgtEl>
                                      </p:cBhvr>
                                    </p:animEffect>
                                  </p:childTnLst>
                                </p:cTn>
                              </p:par>
                            </p:childTnLst>
                          </p:cTn>
                        </p:par>
                        <p:par>
                          <p:cTn id="38" fill="hold">
                            <p:stCondLst>
                              <p:cond delay="1000"/>
                            </p:stCondLst>
                            <p:childTnLst>
                              <p:par>
                                <p:cTn id="39" presetID="22" presetClass="entr" presetSubtype="8"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500"/>
                                        <p:tgtEl>
                                          <p:spTgt spid="15"/>
                                        </p:tgtEl>
                                      </p:cBhvr>
                                    </p:animEffect>
                                  </p:childTnLst>
                                </p:cTn>
                              </p:par>
                            </p:childTnLst>
                          </p:cTn>
                        </p:par>
                        <p:par>
                          <p:cTn id="42" fill="hold">
                            <p:stCondLst>
                              <p:cond delay="1500"/>
                            </p:stCondLst>
                            <p:childTnLst>
                              <p:par>
                                <p:cTn id="43" presetID="22" presetClass="entr" presetSubtype="8"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left)">
                                      <p:cBhvr>
                                        <p:cTn id="45" dur="500"/>
                                        <p:tgtEl>
                                          <p:spTgt spid="16"/>
                                        </p:tgtEl>
                                      </p:cBhvr>
                                    </p:animEffect>
                                  </p:childTnLst>
                                </p:cTn>
                              </p:par>
                            </p:childTnLst>
                          </p:cTn>
                        </p:par>
                        <p:par>
                          <p:cTn id="46" fill="hold">
                            <p:stCondLst>
                              <p:cond delay="2000"/>
                            </p:stCondLst>
                            <p:childTnLst>
                              <p:par>
                                <p:cTn id="47" presetID="22" presetClass="entr" presetSubtype="8"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成功项目展示</a:t>
            </a:r>
          </a:p>
        </p:txBody>
      </p:sp>
      <p:sp>
        <p:nvSpPr>
          <p:cNvPr id="3" name="矩形 2"/>
          <p:cNvSpPr/>
          <p:nvPr/>
        </p:nvSpPr>
        <p:spPr>
          <a:xfrm>
            <a:off x="-15252" y="1229348"/>
            <a:ext cx="4083196" cy="2103418"/>
          </a:xfrm>
          <a:custGeom>
            <a:avLst/>
            <a:gdLst>
              <a:gd name="connsiteX0" fmla="*/ 0 w 3779912"/>
              <a:gd name="connsiteY0" fmla="*/ 0 h 2808312"/>
              <a:gd name="connsiteX1" fmla="*/ 3779912 w 3779912"/>
              <a:gd name="connsiteY1" fmla="*/ 0 h 2808312"/>
              <a:gd name="connsiteX2" fmla="*/ 3779912 w 3779912"/>
              <a:gd name="connsiteY2" fmla="*/ 2808312 h 2808312"/>
              <a:gd name="connsiteX3" fmla="*/ 0 w 3779912"/>
              <a:gd name="connsiteY3" fmla="*/ 2808312 h 2808312"/>
              <a:gd name="connsiteX4" fmla="*/ 0 w 3779912"/>
              <a:gd name="connsiteY4" fmla="*/ 0 h 2808312"/>
              <a:gd name="connsiteX0-1" fmla="*/ 0 w 3779912"/>
              <a:gd name="connsiteY0-2" fmla="*/ 0 h 2808312"/>
              <a:gd name="connsiteX1-3" fmla="*/ 3779912 w 3779912"/>
              <a:gd name="connsiteY1-4" fmla="*/ 0 h 2808312"/>
              <a:gd name="connsiteX2-5" fmla="*/ 3433548 w 3779912"/>
              <a:gd name="connsiteY2-6" fmla="*/ 2808312 h 2808312"/>
              <a:gd name="connsiteX3-7" fmla="*/ 0 w 3779912"/>
              <a:gd name="connsiteY3-8" fmla="*/ 2808312 h 2808312"/>
              <a:gd name="connsiteX4-9" fmla="*/ 0 w 3779912"/>
              <a:gd name="connsiteY4-10" fmla="*/ 0 h 2808312"/>
              <a:gd name="connsiteX0-11" fmla="*/ 0 w 3779912"/>
              <a:gd name="connsiteY0-12" fmla="*/ 0 h 2808312"/>
              <a:gd name="connsiteX1-13" fmla="*/ 3779912 w 3779912"/>
              <a:gd name="connsiteY1-14" fmla="*/ 0 h 2808312"/>
              <a:gd name="connsiteX2-15" fmla="*/ 3267293 w 3779912"/>
              <a:gd name="connsiteY2-16" fmla="*/ 2794457 h 2808312"/>
              <a:gd name="connsiteX3-17" fmla="*/ 0 w 3779912"/>
              <a:gd name="connsiteY3-18" fmla="*/ 2808312 h 2808312"/>
              <a:gd name="connsiteX4-19" fmla="*/ 0 w 3779912"/>
              <a:gd name="connsiteY4-20" fmla="*/ 0 h 2808312"/>
              <a:gd name="connsiteX0-21" fmla="*/ 0 w 3779912"/>
              <a:gd name="connsiteY0-22" fmla="*/ 0 h 2808312"/>
              <a:gd name="connsiteX1-23" fmla="*/ 3779912 w 3779912"/>
              <a:gd name="connsiteY1-24" fmla="*/ 0 h 2808312"/>
              <a:gd name="connsiteX2-25" fmla="*/ 3087184 w 3779912"/>
              <a:gd name="connsiteY2-26" fmla="*/ 2794457 h 2808312"/>
              <a:gd name="connsiteX3-27" fmla="*/ 0 w 3779912"/>
              <a:gd name="connsiteY3-28" fmla="*/ 2808312 h 2808312"/>
              <a:gd name="connsiteX4-29" fmla="*/ 0 w 3779912"/>
              <a:gd name="connsiteY4-30" fmla="*/ 0 h 280831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779912" h="2808312">
                <a:moveTo>
                  <a:pt x="0" y="0"/>
                </a:moveTo>
                <a:lnTo>
                  <a:pt x="3779912" y="0"/>
                </a:lnTo>
                <a:lnTo>
                  <a:pt x="3087184" y="2794457"/>
                </a:lnTo>
                <a:lnTo>
                  <a:pt x="0" y="2808312"/>
                </a:lnTo>
                <a:lnTo>
                  <a:pt x="0" y="0"/>
                </a:ln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6"/>
          <p:cNvSpPr/>
          <p:nvPr/>
        </p:nvSpPr>
        <p:spPr>
          <a:xfrm>
            <a:off x="3574651" y="1851670"/>
            <a:ext cx="5583204" cy="2106234"/>
          </a:xfrm>
          <a:custGeom>
            <a:avLst/>
            <a:gdLst>
              <a:gd name="connsiteX0" fmla="*/ 0 w 4932040"/>
              <a:gd name="connsiteY0" fmla="*/ 0 h 2808312"/>
              <a:gd name="connsiteX1" fmla="*/ 4932040 w 4932040"/>
              <a:gd name="connsiteY1" fmla="*/ 0 h 2808312"/>
              <a:gd name="connsiteX2" fmla="*/ 4932040 w 4932040"/>
              <a:gd name="connsiteY2" fmla="*/ 2808312 h 2808312"/>
              <a:gd name="connsiteX3" fmla="*/ 0 w 4932040"/>
              <a:gd name="connsiteY3" fmla="*/ 2808312 h 2808312"/>
              <a:gd name="connsiteX4" fmla="*/ 0 w 4932040"/>
              <a:gd name="connsiteY4" fmla="*/ 0 h 2808312"/>
              <a:gd name="connsiteX0-1" fmla="*/ 457200 w 5389240"/>
              <a:gd name="connsiteY0-2" fmla="*/ 0 h 2808312"/>
              <a:gd name="connsiteX1-3" fmla="*/ 5389240 w 5389240"/>
              <a:gd name="connsiteY1-4" fmla="*/ 0 h 2808312"/>
              <a:gd name="connsiteX2-5" fmla="*/ 5389240 w 5389240"/>
              <a:gd name="connsiteY2-6" fmla="*/ 2808312 h 2808312"/>
              <a:gd name="connsiteX3-7" fmla="*/ 0 w 5389240"/>
              <a:gd name="connsiteY3-8" fmla="*/ 2808312 h 2808312"/>
              <a:gd name="connsiteX4-9" fmla="*/ 457200 w 5389240"/>
              <a:gd name="connsiteY4-10" fmla="*/ 0 h 2808312"/>
              <a:gd name="connsiteX0-11" fmla="*/ 651164 w 5583204"/>
              <a:gd name="connsiteY0-12" fmla="*/ 0 h 2808312"/>
              <a:gd name="connsiteX1-13" fmla="*/ 5583204 w 5583204"/>
              <a:gd name="connsiteY1-14" fmla="*/ 0 h 2808312"/>
              <a:gd name="connsiteX2-15" fmla="*/ 5583204 w 5583204"/>
              <a:gd name="connsiteY2-16" fmla="*/ 2808312 h 2808312"/>
              <a:gd name="connsiteX3-17" fmla="*/ 0 w 5583204"/>
              <a:gd name="connsiteY3-18" fmla="*/ 2766749 h 2808312"/>
              <a:gd name="connsiteX4-19" fmla="*/ 651164 w 5583204"/>
              <a:gd name="connsiteY4-20" fmla="*/ 0 h 280831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583204" h="2808312">
                <a:moveTo>
                  <a:pt x="651164" y="0"/>
                </a:moveTo>
                <a:lnTo>
                  <a:pt x="5583204" y="0"/>
                </a:lnTo>
                <a:lnTo>
                  <a:pt x="5583204" y="2808312"/>
                </a:lnTo>
                <a:lnTo>
                  <a:pt x="0" y="2766749"/>
                </a:lnTo>
                <a:lnTo>
                  <a:pt x="651164" y="0"/>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7"/>
          <p:cNvSpPr>
            <a:spLocks noChangeArrowheads="1"/>
          </p:cNvSpPr>
          <p:nvPr/>
        </p:nvSpPr>
        <p:spPr bwMode="auto">
          <a:xfrm>
            <a:off x="185255" y="3389588"/>
            <a:ext cx="3189775"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粘贴</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47"/>
          <p:cNvSpPr>
            <a:spLocks noChangeArrowheads="1"/>
          </p:cNvSpPr>
          <p:nvPr/>
        </p:nvSpPr>
        <p:spPr bwMode="auto">
          <a:xfrm>
            <a:off x="4283968" y="1157340"/>
            <a:ext cx="4464496"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粘贴</a:t>
            </a:r>
            <a:r>
              <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您</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的内容打在</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这里</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2"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right)">
                                      <p:cBhvr>
                                        <p:cTn id="16" dur="500"/>
                                        <p:tgtEl>
                                          <p:spTgt spid="5"/>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1000"/>
                            </p:stCondLst>
                            <p:childTnLst>
                              <p:par>
                                <p:cTn id="21" presetID="10" presetClass="entr" presetSubtype="0" fill="hold" grpId="0" nodeType="afterEffect" nodePh="1">
                                  <p:stCondLst>
                                    <p:cond delay="0"/>
                                  </p:stCondLst>
                                  <p:endCondLst>
                                    <p:cond evt="begin" delay="0">
                                      <p:tn val="21"/>
                                    </p:cond>
                                  </p:endCondLst>
                                  <p:childTnLst>
                                    <p:set>
                                      <p:cBhvr>
                                        <p:cTn id="22" dur="1" fill="hold">
                                          <p:stCondLst>
                                            <p:cond delay="0"/>
                                          </p:stCondLst>
                                        </p:cTn>
                                        <p:tgtEl>
                                          <p:spTgt spid="7"/>
                                        </p:tgtEl>
                                        <p:attrNameLst>
                                          <p:attrName>style.visibility</p:attrName>
                                        </p:attrNameLst>
                                      </p:cBhvr>
                                      <p:to>
                                        <p:strVal val="visible"/>
                                      </p:to>
                                    </p:set>
                                    <p:animEffect transition="in" filter="fade">
                                      <p:cBhvr>
                                        <p:cTn id="23"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成功项目展示</a:t>
            </a:r>
          </a:p>
        </p:txBody>
      </p:sp>
      <p:sp>
        <p:nvSpPr>
          <p:cNvPr id="43" name="直接连接符 10"/>
          <p:cNvSpPr>
            <a:spLocks noChangeShapeType="1"/>
          </p:cNvSpPr>
          <p:nvPr/>
        </p:nvSpPr>
        <p:spPr bwMode="auto">
          <a:xfrm flipV="1">
            <a:off x="4447034" y="1130597"/>
            <a:ext cx="0" cy="3385369"/>
          </a:xfrm>
          <a:prstGeom prst="line">
            <a:avLst/>
          </a:prstGeom>
          <a:noFill/>
          <a:ln w="12700" cap="flat" cmpd="sng">
            <a:solidFill>
              <a:schemeClr val="tx1">
                <a:lumMod val="50000"/>
                <a:lumOff val="50000"/>
              </a:schemeClr>
            </a:solidFill>
            <a:prstDash val="sysDash"/>
            <a:bevel/>
          </a:ln>
          <a:extLst>
            <a:ext uri="{909E8E84-426E-40DD-AFC4-6F175D3DCCD1}">
              <a14:hiddenFill xmlns:a14="http://schemas.microsoft.com/office/drawing/2010/main">
                <a:noFill/>
              </a14:hiddenFill>
            </a:ext>
          </a:extLst>
        </p:spPr>
        <p:txBody>
          <a:bodyPr lIns="68580" tIns="34290" rIns="68580" bIns="34290"/>
          <a:lstStyle/>
          <a:p>
            <a:endParaRPr lang="zh-CN" altLang="en-US"/>
          </a:p>
        </p:txBody>
      </p:sp>
      <p:sp>
        <p:nvSpPr>
          <p:cNvPr id="44" name="椭圆 11"/>
          <p:cNvSpPr>
            <a:spLocks noChangeArrowheads="1"/>
          </p:cNvSpPr>
          <p:nvPr/>
        </p:nvSpPr>
        <p:spPr bwMode="auto">
          <a:xfrm>
            <a:off x="4213672" y="2643758"/>
            <a:ext cx="454819" cy="453628"/>
          </a:xfrm>
          <a:prstGeom prst="ellipse">
            <a:avLst/>
          </a:prstGeom>
          <a:solidFill>
            <a:srgbClr val="92E2D9"/>
          </a:solidFill>
          <a:ln>
            <a:noFill/>
          </a:ln>
        </p:spPr>
        <p:txBody>
          <a:bodyPr lIns="68580" tIns="34290" rIns="68580" bIns="34290"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5" name="文本框 12"/>
          <p:cNvSpPr>
            <a:spLocks noChangeArrowheads="1"/>
          </p:cNvSpPr>
          <p:nvPr/>
        </p:nvSpPr>
        <p:spPr bwMode="auto">
          <a:xfrm>
            <a:off x="4225578" y="2703314"/>
            <a:ext cx="440377"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en-US"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VS</a:t>
            </a:r>
            <a:endParaRPr lang="zh-CN" altLang="en-US"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4" name="组合 23"/>
          <p:cNvGrpSpPr/>
          <p:nvPr/>
        </p:nvGrpSpPr>
        <p:grpSpPr>
          <a:xfrm>
            <a:off x="1691680" y="1383724"/>
            <a:ext cx="1669830" cy="2080752"/>
            <a:chOff x="1004888" y="716756"/>
            <a:chExt cx="1901429" cy="2369345"/>
          </a:xfrm>
        </p:grpSpPr>
        <p:grpSp>
          <p:nvGrpSpPr>
            <p:cNvPr id="25" name="组合 17"/>
            <p:cNvGrpSpPr/>
            <p:nvPr/>
          </p:nvGrpSpPr>
          <p:grpSpPr bwMode="auto">
            <a:xfrm>
              <a:off x="1756173" y="716756"/>
              <a:ext cx="1150144" cy="2187179"/>
              <a:chOff x="0" y="0"/>
              <a:chExt cx="1534410" cy="2916598"/>
            </a:xfrm>
          </p:grpSpPr>
          <p:sp>
            <p:nvSpPr>
              <p:cNvPr id="29" name="矩形 13"/>
              <p:cNvSpPr>
                <a:spLocks noChangeArrowheads="1"/>
              </p:cNvSpPr>
              <p:nvPr/>
            </p:nvSpPr>
            <p:spPr bwMode="auto">
              <a:xfrm rot="1546362">
                <a:off x="61644" y="430704"/>
                <a:ext cx="1411120" cy="2055192"/>
              </a:xfrm>
              <a:prstGeom prst="rect">
                <a:avLst/>
              </a:prstGeom>
              <a:solidFill>
                <a:schemeClr val="bg1">
                  <a:lumMod val="95000"/>
                </a:schemeClr>
              </a:solidFill>
              <a:ln w="12700" cap="flat" cmpd="sng">
                <a:solidFill>
                  <a:srgbClr val="42719B"/>
                </a:solidFill>
                <a:miter lim="800000"/>
              </a:ln>
            </p:spPr>
            <p:txBody>
              <a:bodyPr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sp>
            <p:nvSpPr>
              <p:cNvPr id="30" name="Freeform 9"/>
              <p:cNvSpPr>
                <a:spLocks noEditPoints="1" noChangeArrowheads="1"/>
              </p:cNvSpPr>
              <p:nvPr/>
            </p:nvSpPr>
            <p:spPr bwMode="auto">
              <a:xfrm rot="1554409">
                <a:off x="0" y="0"/>
                <a:ext cx="1534410" cy="2916598"/>
              </a:xfrm>
              <a:custGeom>
                <a:avLst/>
                <a:gdLst>
                  <a:gd name="T0" fmla="*/ 87 w 104"/>
                  <a:gd name="T1" fmla="*/ 0 h 200"/>
                  <a:gd name="T2" fmla="*/ 16 w 104"/>
                  <a:gd name="T3" fmla="*/ 0 h 200"/>
                  <a:gd name="T4" fmla="*/ 0 w 104"/>
                  <a:gd name="T5" fmla="*/ 17 h 200"/>
                  <a:gd name="T6" fmla="*/ 0 w 104"/>
                  <a:gd name="T7" fmla="*/ 183 h 200"/>
                  <a:gd name="T8" fmla="*/ 16 w 104"/>
                  <a:gd name="T9" fmla="*/ 200 h 200"/>
                  <a:gd name="T10" fmla="*/ 87 w 104"/>
                  <a:gd name="T11" fmla="*/ 200 h 200"/>
                  <a:gd name="T12" fmla="*/ 104 w 104"/>
                  <a:gd name="T13" fmla="*/ 183 h 200"/>
                  <a:gd name="T14" fmla="*/ 104 w 104"/>
                  <a:gd name="T15" fmla="*/ 17 h 200"/>
                  <a:gd name="T16" fmla="*/ 87 w 104"/>
                  <a:gd name="T17" fmla="*/ 0 h 200"/>
                  <a:gd name="T18" fmla="*/ 43 w 104"/>
                  <a:gd name="T19" fmla="*/ 13 h 200"/>
                  <a:gd name="T20" fmla="*/ 63 w 104"/>
                  <a:gd name="T21" fmla="*/ 13 h 200"/>
                  <a:gd name="T22" fmla="*/ 66 w 104"/>
                  <a:gd name="T23" fmla="*/ 17 h 200"/>
                  <a:gd name="T24" fmla="*/ 63 w 104"/>
                  <a:gd name="T25" fmla="*/ 20 h 200"/>
                  <a:gd name="T26" fmla="*/ 43 w 104"/>
                  <a:gd name="T27" fmla="*/ 20 h 200"/>
                  <a:gd name="T28" fmla="*/ 40 w 104"/>
                  <a:gd name="T29" fmla="*/ 17 h 200"/>
                  <a:gd name="T30" fmla="*/ 43 w 104"/>
                  <a:gd name="T31" fmla="*/ 13 h 200"/>
                  <a:gd name="T32" fmla="*/ 53 w 104"/>
                  <a:gd name="T33" fmla="*/ 193 h 200"/>
                  <a:gd name="T34" fmla="*/ 43 w 104"/>
                  <a:gd name="T35" fmla="*/ 183 h 200"/>
                  <a:gd name="T36" fmla="*/ 53 w 104"/>
                  <a:gd name="T37" fmla="*/ 173 h 200"/>
                  <a:gd name="T38" fmla="*/ 63 w 104"/>
                  <a:gd name="T39" fmla="*/ 183 h 200"/>
                  <a:gd name="T40" fmla="*/ 53 w 104"/>
                  <a:gd name="T41" fmla="*/ 193 h 200"/>
                  <a:gd name="T42" fmla="*/ 96 w 104"/>
                  <a:gd name="T43" fmla="*/ 164 h 200"/>
                  <a:gd name="T44" fmla="*/ 8 w 104"/>
                  <a:gd name="T45" fmla="*/ 164 h 200"/>
                  <a:gd name="T46" fmla="*/ 8 w 104"/>
                  <a:gd name="T47" fmla="*/ 32 h 200"/>
                  <a:gd name="T48" fmla="*/ 96 w 104"/>
                  <a:gd name="T49" fmla="*/ 32 h 200"/>
                  <a:gd name="T50" fmla="*/ 96 w 104"/>
                  <a:gd name="T51" fmla="*/ 164 h 2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4"/>
                  <a:gd name="T79" fmla="*/ 0 h 200"/>
                  <a:gd name="T80" fmla="*/ 104 w 104"/>
                  <a:gd name="T81" fmla="*/ 200 h 20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4" h="200">
                    <a:moveTo>
                      <a:pt x="87" y="0"/>
                    </a:moveTo>
                    <a:cubicBezTo>
                      <a:pt x="16" y="0"/>
                      <a:pt x="16" y="0"/>
                      <a:pt x="16" y="0"/>
                    </a:cubicBezTo>
                    <a:cubicBezTo>
                      <a:pt x="7" y="0"/>
                      <a:pt x="0" y="8"/>
                      <a:pt x="0" y="17"/>
                    </a:cubicBezTo>
                    <a:cubicBezTo>
                      <a:pt x="0" y="183"/>
                      <a:pt x="0" y="183"/>
                      <a:pt x="0" y="183"/>
                    </a:cubicBezTo>
                    <a:cubicBezTo>
                      <a:pt x="0" y="192"/>
                      <a:pt x="7" y="200"/>
                      <a:pt x="16" y="200"/>
                    </a:cubicBezTo>
                    <a:cubicBezTo>
                      <a:pt x="87" y="200"/>
                      <a:pt x="87" y="200"/>
                      <a:pt x="87" y="200"/>
                    </a:cubicBezTo>
                    <a:cubicBezTo>
                      <a:pt x="96" y="200"/>
                      <a:pt x="104" y="192"/>
                      <a:pt x="104" y="183"/>
                    </a:cubicBezTo>
                    <a:cubicBezTo>
                      <a:pt x="104" y="17"/>
                      <a:pt x="104" y="17"/>
                      <a:pt x="104" y="17"/>
                    </a:cubicBezTo>
                    <a:cubicBezTo>
                      <a:pt x="104" y="8"/>
                      <a:pt x="96" y="0"/>
                      <a:pt x="87" y="0"/>
                    </a:cubicBezTo>
                    <a:moveTo>
                      <a:pt x="43" y="13"/>
                    </a:moveTo>
                    <a:cubicBezTo>
                      <a:pt x="63" y="13"/>
                      <a:pt x="63" y="13"/>
                      <a:pt x="63" y="13"/>
                    </a:cubicBezTo>
                    <a:cubicBezTo>
                      <a:pt x="65" y="13"/>
                      <a:pt x="66" y="15"/>
                      <a:pt x="66" y="17"/>
                    </a:cubicBezTo>
                    <a:cubicBezTo>
                      <a:pt x="66" y="19"/>
                      <a:pt x="65" y="20"/>
                      <a:pt x="63" y="20"/>
                    </a:cubicBezTo>
                    <a:cubicBezTo>
                      <a:pt x="43" y="20"/>
                      <a:pt x="43" y="20"/>
                      <a:pt x="43" y="20"/>
                    </a:cubicBezTo>
                    <a:cubicBezTo>
                      <a:pt x="41" y="20"/>
                      <a:pt x="40" y="19"/>
                      <a:pt x="40" y="17"/>
                    </a:cubicBezTo>
                    <a:cubicBezTo>
                      <a:pt x="40" y="15"/>
                      <a:pt x="41" y="13"/>
                      <a:pt x="43" y="13"/>
                    </a:cubicBezTo>
                    <a:moveTo>
                      <a:pt x="53" y="193"/>
                    </a:moveTo>
                    <a:cubicBezTo>
                      <a:pt x="47" y="193"/>
                      <a:pt x="43" y="189"/>
                      <a:pt x="43" y="183"/>
                    </a:cubicBezTo>
                    <a:cubicBezTo>
                      <a:pt x="43" y="178"/>
                      <a:pt x="47" y="173"/>
                      <a:pt x="53" y="173"/>
                    </a:cubicBezTo>
                    <a:cubicBezTo>
                      <a:pt x="58" y="173"/>
                      <a:pt x="63" y="178"/>
                      <a:pt x="63" y="183"/>
                    </a:cubicBezTo>
                    <a:cubicBezTo>
                      <a:pt x="63" y="189"/>
                      <a:pt x="58" y="193"/>
                      <a:pt x="53" y="193"/>
                    </a:cubicBezTo>
                    <a:moveTo>
                      <a:pt x="96" y="164"/>
                    </a:moveTo>
                    <a:cubicBezTo>
                      <a:pt x="8" y="164"/>
                      <a:pt x="8" y="164"/>
                      <a:pt x="8" y="164"/>
                    </a:cubicBezTo>
                    <a:cubicBezTo>
                      <a:pt x="8" y="32"/>
                      <a:pt x="8" y="32"/>
                      <a:pt x="8" y="32"/>
                    </a:cubicBezTo>
                    <a:cubicBezTo>
                      <a:pt x="96" y="32"/>
                      <a:pt x="96" y="32"/>
                      <a:pt x="96" y="32"/>
                    </a:cubicBezTo>
                    <a:lnTo>
                      <a:pt x="96" y="164"/>
                    </a:lnTo>
                    <a:close/>
                  </a:path>
                </a:pathLst>
              </a:custGeom>
              <a:solidFill>
                <a:srgbClr val="F8625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sym typeface="宋体" panose="02010600030101010101" pitchFamily="2" charset="-122"/>
                </a:endParaRPr>
              </a:p>
            </p:txBody>
          </p:sp>
        </p:grpSp>
        <p:sp>
          <p:nvSpPr>
            <p:cNvPr id="26" name="文本框 26"/>
            <p:cNvSpPr>
              <a:spLocks noChangeArrowheads="1"/>
            </p:cNvSpPr>
            <p:nvPr/>
          </p:nvSpPr>
          <p:spPr bwMode="auto">
            <a:xfrm rot="1575535">
              <a:off x="1883754" y="1586237"/>
              <a:ext cx="915222" cy="49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en-US" sz="24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25%</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任意多边形 27"/>
            <p:cNvSpPr>
              <a:spLocks noChangeArrowheads="1"/>
            </p:cNvSpPr>
            <p:nvPr/>
          </p:nvSpPr>
          <p:spPr bwMode="auto">
            <a:xfrm rot="290175">
              <a:off x="1004888" y="1825229"/>
              <a:ext cx="666750" cy="903684"/>
            </a:xfrm>
            <a:custGeom>
              <a:avLst/>
              <a:gdLst>
                <a:gd name="T0" fmla="*/ 841432 w 889211"/>
                <a:gd name="T1" fmla="*/ 0 h 1205162"/>
                <a:gd name="T2" fmla="*/ 679450 w 889211"/>
                <a:gd name="T3" fmla="*/ 17712 h 1205162"/>
                <a:gd name="T4" fmla="*/ 558800 w 889211"/>
                <a:gd name="T5" fmla="*/ 125662 h 1205162"/>
                <a:gd name="T6" fmla="*/ 387350 w 889211"/>
                <a:gd name="T7" fmla="*/ 417762 h 1205162"/>
                <a:gd name="T8" fmla="*/ 254000 w 889211"/>
                <a:gd name="T9" fmla="*/ 747962 h 1205162"/>
                <a:gd name="T10" fmla="*/ 0 w 889211"/>
                <a:gd name="T11" fmla="*/ 989262 h 1205162"/>
                <a:gd name="T12" fmla="*/ 431800 w 889211"/>
                <a:gd name="T13" fmla="*/ 1205162 h 1205162"/>
                <a:gd name="T14" fmla="*/ 482600 w 889211"/>
                <a:gd name="T15" fmla="*/ 1128962 h 1205162"/>
                <a:gd name="T16" fmla="*/ 622300 w 889211"/>
                <a:gd name="T17" fmla="*/ 1078162 h 1205162"/>
                <a:gd name="T18" fmla="*/ 679450 w 889211"/>
                <a:gd name="T19" fmla="*/ 1033712 h 1205162"/>
                <a:gd name="T20" fmla="*/ 613205 w 889211"/>
                <a:gd name="T21" fmla="*/ 975070 h 1205162"/>
                <a:gd name="T22" fmla="*/ 692150 w 889211"/>
                <a:gd name="T23" fmla="*/ 881312 h 1205162"/>
                <a:gd name="T24" fmla="*/ 882650 w 889211"/>
                <a:gd name="T25" fmla="*/ 697162 h 1205162"/>
                <a:gd name="T26" fmla="*/ 863600 w 889211"/>
                <a:gd name="T27" fmla="*/ 576512 h 1205162"/>
                <a:gd name="T28" fmla="*/ 742950 w 889211"/>
                <a:gd name="T29" fmla="*/ 582862 h 1205162"/>
                <a:gd name="T30" fmla="*/ 581349 w 889211"/>
                <a:gd name="T31" fmla="*/ 682614 h 1205162"/>
                <a:gd name="T32" fmla="*/ 765477 w 889211"/>
                <a:gd name="T33" fmla="*/ 205829 h 1205162"/>
                <a:gd name="T34" fmla="*/ 841432 w 889211"/>
                <a:gd name="T35" fmla="*/ 0 h 12051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89211"/>
                <a:gd name="T55" fmla="*/ 0 h 1205162"/>
                <a:gd name="T56" fmla="*/ 889211 w 889211"/>
                <a:gd name="T57" fmla="*/ 1205162 h 120516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89211" h="1205162">
                  <a:moveTo>
                    <a:pt x="841432" y="0"/>
                  </a:moveTo>
                  <a:cubicBezTo>
                    <a:pt x="778465" y="290"/>
                    <a:pt x="750301" y="-2364"/>
                    <a:pt x="679450" y="17712"/>
                  </a:cubicBezTo>
                  <a:cubicBezTo>
                    <a:pt x="628939" y="45007"/>
                    <a:pt x="597946" y="77024"/>
                    <a:pt x="558800" y="125662"/>
                  </a:cubicBezTo>
                  <a:lnTo>
                    <a:pt x="387350" y="417762"/>
                  </a:lnTo>
                  <a:cubicBezTo>
                    <a:pt x="330245" y="528900"/>
                    <a:pt x="270512" y="646632"/>
                    <a:pt x="254000" y="747962"/>
                  </a:cubicBezTo>
                  <a:lnTo>
                    <a:pt x="0" y="989262"/>
                  </a:lnTo>
                  <a:lnTo>
                    <a:pt x="431800" y="1205162"/>
                  </a:lnTo>
                  <a:lnTo>
                    <a:pt x="482600" y="1128962"/>
                  </a:lnTo>
                  <a:cubicBezTo>
                    <a:pt x="530506" y="1127847"/>
                    <a:pt x="575733" y="1095095"/>
                    <a:pt x="622300" y="1078162"/>
                  </a:cubicBezTo>
                  <a:lnTo>
                    <a:pt x="679450" y="1033712"/>
                  </a:lnTo>
                  <a:lnTo>
                    <a:pt x="613205" y="975070"/>
                  </a:lnTo>
                  <a:lnTo>
                    <a:pt x="692150" y="881312"/>
                  </a:lnTo>
                  <a:lnTo>
                    <a:pt x="882650" y="697162"/>
                  </a:lnTo>
                  <a:cubicBezTo>
                    <a:pt x="894479" y="645847"/>
                    <a:pt x="891560" y="608527"/>
                    <a:pt x="863600" y="576512"/>
                  </a:cubicBezTo>
                  <a:cubicBezTo>
                    <a:pt x="819148" y="566241"/>
                    <a:pt x="793681" y="554364"/>
                    <a:pt x="742950" y="582862"/>
                  </a:cubicBezTo>
                  <a:lnTo>
                    <a:pt x="581349" y="682614"/>
                  </a:lnTo>
                  <a:lnTo>
                    <a:pt x="765477" y="205829"/>
                  </a:lnTo>
                  <a:cubicBezTo>
                    <a:pt x="792994" y="138096"/>
                    <a:pt x="811555" y="77491"/>
                    <a:pt x="841432" y="0"/>
                  </a:cubicBezTo>
                  <a:close/>
                </a:path>
              </a:pathLst>
            </a:custGeom>
            <a:solidFill>
              <a:schemeClr val="tx1">
                <a:lumMod val="65000"/>
                <a:lumOff val="35000"/>
              </a:schemeClr>
            </a:solidFill>
            <a:ln>
              <a:noFill/>
            </a:ln>
            <a:extLst>
              <a:ext uri="{91240B29-F687-4F45-9708-019B960494DF}">
                <a14:hiddenLine xmlns:a14="http://schemas.microsoft.com/office/drawing/2010/main" w="12700">
                  <a:solidFill>
                    <a:srgbClr val="42719B"/>
                  </a:solidFill>
                  <a:bevel/>
                </a14:hiddenLine>
              </a:ext>
            </a:extLst>
          </p:spPr>
          <p:txBody>
            <a:bodyPr lIns="68580" tIns="34290" rIns="68580" bIns="34290"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sp>
          <p:nvSpPr>
            <p:cNvPr id="28" name="任意多边形 28"/>
            <p:cNvSpPr>
              <a:spLocks noChangeArrowheads="1"/>
            </p:cNvSpPr>
            <p:nvPr/>
          </p:nvSpPr>
          <p:spPr bwMode="auto">
            <a:xfrm>
              <a:off x="2266950" y="2118123"/>
              <a:ext cx="539354" cy="967978"/>
            </a:xfrm>
            <a:custGeom>
              <a:avLst/>
              <a:gdLst>
                <a:gd name="T0" fmla="*/ 323850 w 719666"/>
                <a:gd name="T1" fmla="*/ 1290552 h 1290552"/>
                <a:gd name="T2" fmla="*/ 292100 w 719666"/>
                <a:gd name="T3" fmla="*/ 1169902 h 1290552"/>
                <a:gd name="T4" fmla="*/ 177800 w 719666"/>
                <a:gd name="T5" fmla="*/ 1125452 h 1290552"/>
                <a:gd name="T6" fmla="*/ 12700 w 719666"/>
                <a:gd name="T7" fmla="*/ 788902 h 1290552"/>
                <a:gd name="T8" fmla="*/ 139700 w 719666"/>
                <a:gd name="T9" fmla="*/ 636502 h 1290552"/>
                <a:gd name="T10" fmla="*/ 0 w 719666"/>
                <a:gd name="T11" fmla="*/ 58652 h 1290552"/>
                <a:gd name="T12" fmla="*/ 50800 w 719666"/>
                <a:gd name="T13" fmla="*/ 1502 h 1290552"/>
                <a:gd name="T14" fmla="*/ 120650 w 719666"/>
                <a:gd name="T15" fmla="*/ 20552 h 1290552"/>
                <a:gd name="T16" fmla="*/ 254000 w 719666"/>
                <a:gd name="T17" fmla="*/ 446002 h 1290552"/>
                <a:gd name="T18" fmla="*/ 349250 w 719666"/>
                <a:gd name="T19" fmla="*/ 446002 h 1290552"/>
                <a:gd name="T20" fmla="*/ 406400 w 719666"/>
                <a:gd name="T21" fmla="*/ 515852 h 1290552"/>
                <a:gd name="T22" fmla="*/ 546100 w 719666"/>
                <a:gd name="T23" fmla="*/ 541252 h 1290552"/>
                <a:gd name="T24" fmla="*/ 596900 w 719666"/>
                <a:gd name="T25" fmla="*/ 655552 h 1290552"/>
                <a:gd name="T26" fmla="*/ 698500 w 719666"/>
                <a:gd name="T27" fmla="*/ 687302 h 1290552"/>
                <a:gd name="T28" fmla="*/ 717550 w 719666"/>
                <a:gd name="T29" fmla="*/ 1023852 h 1290552"/>
                <a:gd name="T30" fmla="*/ 717550 w 719666"/>
                <a:gd name="T31" fmla="*/ 1023852 h 1290552"/>
                <a:gd name="T32" fmla="*/ 685800 w 719666"/>
                <a:gd name="T33" fmla="*/ 1049252 h 1290552"/>
                <a:gd name="T34" fmla="*/ 717550 w 719666"/>
                <a:gd name="T35" fmla="*/ 1150852 h 1290552"/>
                <a:gd name="T36" fmla="*/ 323850 w 719666"/>
                <a:gd name="T37" fmla="*/ 1290552 h 129055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19666"/>
                <a:gd name="T58" fmla="*/ 0 h 1290552"/>
                <a:gd name="T59" fmla="*/ 719666 w 719666"/>
                <a:gd name="T60" fmla="*/ 1290552 h 129055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19666" h="1290552">
                  <a:moveTo>
                    <a:pt x="323850" y="1290552"/>
                  </a:moveTo>
                  <a:cubicBezTo>
                    <a:pt x="313267" y="1250335"/>
                    <a:pt x="296333" y="1216469"/>
                    <a:pt x="292100" y="1169902"/>
                  </a:cubicBezTo>
                  <a:cubicBezTo>
                    <a:pt x="231775" y="1161435"/>
                    <a:pt x="215900" y="1140269"/>
                    <a:pt x="177800" y="1125452"/>
                  </a:cubicBezTo>
                  <a:cubicBezTo>
                    <a:pt x="106892" y="1016444"/>
                    <a:pt x="48683" y="913785"/>
                    <a:pt x="12700" y="788902"/>
                  </a:cubicBezTo>
                  <a:cubicBezTo>
                    <a:pt x="35983" y="741277"/>
                    <a:pt x="71967" y="671427"/>
                    <a:pt x="139700" y="636502"/>
                  </a:cubicBezTo>
                  <a:cubicBezTo>
                    <a:pt x="74083" y="447060"/>
                    <a:pt x="46567" y="251269"/>
                    <a:pt x="0" y="58652"/>
                  </a:cubicBezTo>
                  <a:cubicBezTo>
                    <a:pt x="16933" y="39602"/>
                    <a:pt x="8467" y="23727"/>
                    <a:pt x="50800" y="1502"/>
                  </a:cubicBezTo>
                  <a:cubicBezTo>
                    <a:pt x="86783" y="-1673"/>
                    <a:pt x="100542" y="-1673"/>
                    <a:pt x="120650" y="20552"/>
                  </a:cubicBezTo>
                  <a:cubicBezTo>
                    <a:pt x="171450" y="162369"/>
                    <a:pt x="209550" y="304185"/>
                    <a:pt x="254000" y="446002"/>
                  </a:cubicBezTo>
                  <a:cubicBezTo>
                    <a:pt x="285750" y="446002"/>
                    <a:pt x="307975" y="439652"/>
                    <a:pt x="349250" y="446002"/>
                  </a:cubicBezTo>
                  <a:cubicBezTo>
                    <a:pt x="368300" y="469285"/>
                    <a:pt x="393700" y="486219"/>
                    <a:pt x="406400" y="515852"/>
                  </a:cubicBezTo>
                  <a:cubicBezTo>
                    <a:pt x="459317" y="505269"/>
                    <a:pt x="509058" y="526435"/>
                    <a:pt x="546100" y="541252"/>
                  </a:cubicBezTo>
                  <a:lnTo>
                    <a:pt x="596900" y="655552"/>
                  </a:lnTo>
                  <a:cubicBezTo>
                    <a:pt x="652992" y="656610"/>
                    <a:pt x="674158" y="670369"/>
                    <a:pt x="698500" y="687302"/>
                  </a:cubicBezTo>
                  <a:cubicBezTo>
                    <a:pt x="723900" y="799485"/>
                    <a:pt x="720725" y="905319"/>
                    <a:pt x="717550" y="1023852"/>
                  </a:cubicBezTo>
                  <a:lnTo>
                    <a:pt x="717550" y="1023852"/>
                  </a:lnTo>
                  <a:lnTo>
                    <a:pt x="685800" y="1049252"/>
                  </a:lnTo>
                  <a:lnTo>
                    <a:pt x="717550" y="1150852"/>
                  </a:lnTo>
                  <a:lnTo>
                    <a:pt x="323850" y="1290552"/>
                  </a:lnTo>
                  <a:close/>
                </a:path>
              </a:pathLst>
            </a:custGeom>
            <a:solidFill>
              <a:schemeClr val="tx1">
                <a:lumMod val="65000"/>
                <a:lumOff val="35000"/>
              </a:schemeClr>
            </a:solidFill>
            <a:ln>
              <a:noFill/>
            </a:ln>
            <a:extLst>
              <a:ext uri="{91240B29-F687-4F45-9708-019B960494DF}">
                <a14:hiddenLine xmlns:a14="http://schemas.microsoft.com/office/drawing/2010/main" w="12700">
                  <a:solidFill>
                    <a:srgbClr val="42719B"/>
                  </a:solidFill>
                  <a:bevel/>
                </a14:hiddenLine>
              </a:ext>
            </a:extLst>
          </p:spPr>
          <p:txBody>
            <a:bodyPr lIns="68580" tIns="34290" rIns="68580" bIns="34290"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grpSp>
      <p:grpSp>
        <p:nvGrpSpPr>
          <p:cNvPr id="31" name="组合 30"/>
          <p:cNvGrpSpPr/>
          <p:nvPr/>
        </p:nvGrpSpPr>
        <p:grpSpPr>
          <a:xfrm>
            <a:off x="5342546" y="1311578"/>
            <a:ext cx="2248048" cy="2225044"/>
            <a:chOff x="5915025" y="581025"/>
            <a:chExt cx="2559844" cy="2533650"/>
          </a:xfrm>
        </p:grpSpPr>
        <p:grpSp>
          <p:nvGrpSpPr>
            <p:cNvPr id="32" name="组合 20"/>
            <p:cNvGrpSpPr/>
            <p:nvPr/>
          </p:nvGrpSpPr>
          <p:grpSpPr bwMode="auto">
            <a:xfrm>
              <a:off x="5915025" y="581025"/>
              <a:ext cx="1777604" cy="2214563"/>
              <a:chOff x="0" y="0"/>
              <a:chExt cx="2370138" cy="2951163"/>
            </a:xfrm>
          </p:grpSpPr>
          <p:sp>
            <p:nvSpPr>
              <p:cNvPr id="36" name="矩形 18"/>
              <p:cNvSpPr>
                <a:spLocks noChangeArrowheads="1"/>
              </p:cNvSpPr>
              <p:nvPr/>
            </p:nvSpPr>
            <p:spPr bwMode="auto">
              <a:xfrm rot="20217308">
                <a:off x="30038" y="134080"/>
                <a:ext cx="2225280" cy="2356328"/>
              </a:xfrm>
              <a:prstGeom prst="rect">
                <a:avLst/>
              </a:prstGeom>
              <a:solidFill>
                <a:schemeClr val="bg1">
                  <a:lumMod val="95000"/>
                </a:scheme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sp>
            <p:nvSpPr>
              <p:cNvPr id="52" name="Freeform 5"/>
              <p:cNvSpPr>
                <a:spLocks noEditPoints="1" noChangeArrowheads="1"/>
              </p:cNvSpPr>
              <p:nvPr/>
            </p:nvSpPr>
            <p:spPr bwMode="auto">
              <a:xfrm rot="20219048">
                <a:off x="0" y="0"/>
                <a:ext cx="2370138" cy="2951163"/>
              </a:xfrm>
              <a:custGeom>
                <a:avLst/>
                <a:gdLst>
                  <a:gd name="T0" fmla="*/ 143 w 160"/>
                  <a:gd name="T1" fmla="*/ 0 h 200"/>
                  <a:gd name="T2" fmla="*/ 16 w 160"/>
                  <a:gd name="T3" fmla="*/ 0 h 200"/>
                  <a:gd name="T4" fmla="*/ 0 w 160"/>
                  <a:gd name="T5" fmla="*/ 17 h 200"/>
                  <a:gd name="T6" fmla="*/ 0 w 160"/>
                  <a:gd name="T7" fmla="*/ 183 h 200"/>
                  <a:gd name="T8" fmla="*/ 16 w 160"/>
                  <a:gd name="T9" fmla="*/ 200 h 200"/>
                  <a:gd name="T10" fmla="*/ 143 w 160"/>
                  <a:gd name="T11" fmla="*/ 200 h 200"/>
                  <a:gd name="T12" fmla="*/ 160 w 160"/>
                  <a:gd name="T13" fmla="*/ 183 h 200"/>
                  <a:gd name="T14" fmla="*/ 160 w 160"/>
                  <a:gd name="T15" fmla="*/ 17 h 200"/>
                  <a:gd name="T16" fmla="*/ 143 w 160"/>
                  <a:gd name="T17" fmla="*/ 0 h 200"/>
                  <a:gd name="T18" fmla="*/ 78 w 160"/>
                  <a:gd name="T19" fmla="*/ 193 h 200"/>
                  <a:gd name="T20" fmla="*/ 68 w 160"/>
                  <a:gd name="T21" fmla="*/ 183 h 200"/>
                  <a:gd name="T22" fmla="*/ 78 w 160"/>
                  <a:gd name="T23" fmla="*/ 173 h 200"/>
                  <a:gd name="T24" fmla="*/ 88 w 160"/>
                  <a:gd name="T25" fmla="*/ 183 h 200"/>
                  <a:gd name="T26" fmla="*/ 78 w 160"/>
                  <a:gd name="T27" fmla="*/ 193 h 200"/>
                  <a:gd name="T28" fmla="*/ 148 w 160"/>
                  <a:gd name="T29" fmla="*/ 164 h 200"/>
                  <a:gd name="T30" fmla="*/ 12 w 160"/>
                  <a:gd name="T31" fmla="*/ 164 h 200"/>
                  <a:gd name="T32" fmla="*/ 12 w 160"/>
                  <a:gd name="T33" fmla="*/ 12 h 200"/>
                  <a:gd name="T34" fmla="*/ 148 w 160"/>
                  <a:gd name="T35" fmla="*/ 12 h 200"/>
                  <a:gd name="T36" fmla="*/ 148 w 160"/>
                  <a:gd name="T37" fmla="*/ 164 h 2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0"/>
                  <a:gd name="T58" fmla="*/ 0 h 200"/>
                  <a:gd name="T59" fmla="*/ 160 w 160"/>
                  <a:gd name="T60" fmla="*/ 200 h 20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0" h="200">
                    <a:moveTo>
                      <a:pt x="143" y="0"/>
                    </a:moveTo>
                    <a:cubicBezTo>
                      <a:pt x="16" y="0"/>
                      <a:pt x="16" y="0"/>
                      <a:pt x="16" y="0"/>
                    </a:cubicBezTo>
                    <a:cubicBezTo>
                      <a:pt x="7" y="0"/>
                      <a:pt x="0" y="7"/>
                      <a:pt x="0" y="17"/>
                    </a:cubicBezTo>
                    <a:cubicBezTo>
                      <a:pt x="0" y="183"/>
                      <a:pt x="0" y="183"/>
                      <a:pt x="0" y="183"/>
                    </a:cubicBezTo>
                    <a:cubicBezTo>
                      <a:pt x="0" y="192"/>
                      <a:pt x="7" y="200"/>
                      <a:pt x="16" y="200"/>
                    </a:cubicBezTo>
                    <a:cubicBezTo>
                      <a:pt x="143" y="200"/>
                      <a:pt x="143" y="200"/>
                      <a:pt x="143" y="200"/>
                    </a:cubicBezTo>
                    <a:cubicBezTo>
                      <a:pt x="152" y="200"/>
                      <a:pt x="160" y="192"/>
                      <a:pt x="160" y="183"/>
                    </a:cubicBezTo>
                    <a:cubicBezTo>
                      <a:pt x="160" y="17"/>
                      <a:pt x="160" y="17"/>
                      <a:pt x="160" y="17"/>
                    </a:cubicBezTo>
                    <a:cubicBezTo>
                      <a:pt x="160" y="7"/>
                      <a:pt x="152" y="0"/>
                      <a:pt x="143" y="0"/>
                    </a:cubicBezTo>
                    <a:moveTo>
                      <a:pt x="78" y="193"/>
                    </a:moveTo>
                    <a:cubicBezTo>
                      <a:pt x="73" y="193"/>
                      <a:pt x="68" y="188"/>
                      <a:pt x="68" y="183"/>
                    </a:cubicBezTo>
                    <a:cubicBezTo>
                      <a:pt x="68" y="177"/>
                      <a:pt x="73" y="173"/>
                      <a:pt x="78" y="173"/>
                    </a:cubicBezTo>
                    <a:cubicBezTo>
                      <a:pt x="84" y="173"/>
                      <a:pt x="88" y="177"/>
                      <a:pt x="88" y="183"/>
                    </a:cubicBezTo>
                    <a:cubicBezTo>
                      <a:pt x="88" y="188"/>
                      <a:pt x="84" y="193"/>
                      <a:pt x="78" y="193"/>
                    </a:cubicBezTo>
                    <a:moveTo>
                      <a:pt x="148" y="164"/>
                    </a:moveTo>
                    <a:cubicBezTo>
                      <a:pt x="12" y="164"/>
                      <a:pt x="12" y="164"/>
                      <a:pt x="12" y="164"/>
                    </a:cubicBezTo>
                    <a:cubicBezTo>
                      <a:pt x="12" y="12"/>
                      <a:pt x="12" y="12"/>
                      <a:pt x="12" y="12"/>
                    </a:cubicBezTo>
                    <a:cubicBezTo>
                      <a:pt x="148" y="12"/>
                      <a:pt x="148" y="12"/>
                      <a:pt x="148" y="12"/>
                    </a:cubicBezTo>
                    <a:lnTo>
                      <a:pt x="148" y="164"/>
                    </a:lnTo>
                    <a:close/>
                  </a:path>
                </a:pathLst>
              </a:custGeom>
              <a:solidFill>
                <a:srgbClr val="F5CA4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sym typeface="宋体" panose="02010600030101010101" pitchFamily="2" charset="-122"/>
                </a:endParaRPr>
              </a:p>
            </p:txBody>
          </p:sp>
        </p:grpSp>
        <p:sp>
          <p:nvSpPr>
            <p:cNvPr id="33" name="文本框 21"/>
            <p:cNvSpPr>
              <a:spLocks noChangeArrowheads="1"/>
            </p:cNvSpPr>
            <p:nvPr/>
          </p:nvSpPr>
          <p:spPr bwMode="auto">
            <a:xfrm rot="20096662">
              <a:off x="6219151" y="1263397"/>
              <a:ext cx="1105057" cy="60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en-US" sz="3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75%</a:t>
              </a:r>
              <a:endParaRPr lang="zh-CN" altLang="en-US" sz="3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任意多边形 29"/>
            <p:cNvSpPr>
              <a:spLocks noChangeArrowheads="1"/>
            </p:cNvSpPr>
            <p:nvPr/>
          </p:nvSpPr>
          <p:spPr bwMode="auto">
            <a:xfrm>
              <a:off x="5949554" y="2397919"/>
              <a:ext cx="608409" cy="716756"/>
            </a:xfrm>
            <a:custGeom>
              <a:avLst/>
              <a:gdLst>
                <a:gd name="T0" fmla="*/ 0 w 810351"/>
                <a:gd name="T1" fmla="*/ 885825 h 957262"/>
                <a:gd name="T2" fmla="*/ 133350 w 810351"/>
                <a:gd name="T3" fmla="*/ 714375 h 957262"/>
                <a:gd name="T4" fmla="*/ 171450 w 810351"/>
                <a:gd name="T5" fmla="*/ 481012 h 957262"/>
                <a:gd name="T6" fmla="*/ 288925 w 810351"/>
                <a:gd name="T7" fmla="*/ 0 h 957262"/>
                <a:gd name="T8" fmla="*/ 508000 w 810351"/>
                <a:gd name="T9" fmla="*/ 520700 h 957262"/>
                <a:gd name="T10" fmla="*/ 590550 w 810351"/>
                <a:gd name="T11" fmla="*/ 433387 h 957262"/>
                <a:gd name="T12" fmla="*/ 747713 w 810351"/>
                <a:gd name="T13" fmla="*/ 266700 h 957262"/>
                <a:gd name="T14" fmla="*/ 809625 w 810351"/>
                <a:gd name="T15" fmla="*/ 333375 h 957262"/>
                <a:gd name="T16" fmla="*/ 647700 w 810351"/>
                <a:gd name="T17" fmla="*/ 609600 h 957262"/>
                <a:gd name="T18" fmla="*/ 661988 w 810351"/>
                <a:gd name="T19" fmla="*/ 681037 h 957262"/>
                <a:gd name="T20" fmla="*/ 547688 w 810351"/>
                <a:gd name="T21" fmla="*/ 809625 h 957262"/>
                <a:gd name="T22" fmla="*/ 423863 w 810351"/>
                <a:gd name="T23" fmla="*/ 866775 h 957262"/>
                <a:gd name="T24" fmla="*/ 381000 w 810351"/>
                <a:gd name="T25" fmla="*/ 957262 h 957262"/>
                <a:gd name="T26" fmla="*/ 0 w 810351"/>
                <a:gd name="T27" fmla="*/ 885825 h 95726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10351"/>
                <a:gd name="T43" fmla="*/ 0 h 957262"/>
                <a:gd name="T44" fmla="*/ 810351 w 810351"/>
                <a:gd name="T45" fmla="*/ 957262 h 95726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10351" h="957262">
                  <a:moveTo>
                    <a:pt x="0" y="885825"/>
                  </a:moveTo>
                  <a:cubicBezTo>
                    <a:pt x="60325" y="841375"/>
                    <a:pt x="88900" y="771525"/>
                    <a:pt x="133350" y="714375"/>
                  </a:cubicBezTo>
                  <a:cubicBezTo>
                    <a:pt x="168275" y="623887"/>
                    <a:pt x="158750" y="558800"/>
                    <a:pt x="171450" y="481012"/>
                  </a:cubicBezTo>
                  <a:cubicBezTo>
                    <a:pt x="185208" y="327025"/>
                    <a:pt x="224367" y="147637"/>
                    <a:pt x="288925" y="0"/>
                  </a:cubicBezTo>
                  <a:lnTo>
                    <a:pt x="508000" y="520700"/>
                  </a:lnTo>
                  <a:lnTo>
                    <a:pt x="590550" y="433387"/>
                  </a:lnTo>
                  <a:lnTo>
                    <a:pt x="747713" y="266700"/>
                  </a:lnTo>
                  <a:cubicBezTo>
                    <a:pt x="815975" y="257175"/>
                    <a:pt x="811213" y="298450"/>
                    <a:pt x="809625" y="333375"/>
                  </a:cubicBezTo>
                  <a:lnTo>
                    <a:pt x="647700" y="609600"/>
                  </a:lnTo>
                  <a:cubicBezTo>
                    <a:pt x="661988" y="627062"/>
                    <a:pt x="657225" y="657225"/>
                    <a:pt x="661988" y="681037"/>
                  </a:cubicBezTo>
                  <a:cubicBezTo>
                    <a:pt x="633413" y="739775"/>
                    <a:pt x="592138" y="776287"/>
                    <a:pt x="547688" y="809625"/>
                  </a:cubicBezTo>
                  <a:cubicBezTo>
                    <a:pt x="503238" y="838200"/>
                    <a:pt x="468313" y="857250"/>
                    <a:pt x="423863" y="866775"/>
                  </a:cubicBezTo>
                  <a:lnTo>
                    <a:pt x="381000" y="957262"/>
                  </a:lnTo>
                  <a:cubicBezTo>
                    <a:pt x="254000" y="933450"/>
                    <a:pt x="149225" y="903287"/>
                    <a:pt x="0" y="885825"/>
                  </a:cubicBezTo>
                  <a:close/>
                </a:path>
              </a:pathLst>
            </a:custGeom>
            <a:solidFill>
              <a:schemeClr val="tx1">
                <a:lumMod val="65000"/>
                <a:lumOff val="35000"/>
              </a:schemeClr>
            </a:solidFill>
            <a:ln>
              <a:noFill/>
            </a:ln>
            <a:extLst>
              <a:ext uri="{91240B29-F687-4F45-9708-019B960494DF}">
                <a14:hiddenLine xmlns:a14="http://schemas.microsoft.com/office/drawing/2010/main" w="12700">
                  <a:solidFill>
                    <a:srgbClr val="42719B"/>
                  </a:solidFill>
                  <a:bevel/>
                </a14:hiddenLine>
              </a:ext>
            </a:extLst>
          </p:spPr>
          <p:txBody>
            <a:bodyPr lIns="68580" tIns="34290" rIns="68580" bIns="34290"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sp>
          <p:nvSpPr>
            <p:cNvPr id="35" name="任意多边形 30"/>
            <p:cNvSpPr>
              <a:spLocks noChangeArrowheads="1"/>
            </p:cNvSpPr>
            <p:nvPr/>
          </p:nvSpPr>
          <p:spPr bwMode="auto">
            <a:xfrm>
              <a:off x="7670006" y="1854994"/>
              <a:ext cx="804863" cy="615554"/>
            </a:xfrm>
            <a:custGeom>
              <a:avLst/>
              <a:gdLst>
                <a:gd name="T0" fmla="*/ 1071738 w 1071738"/>
                <a:gd name="T1" fmla="*/ 521075 h 821112"/>
                <a:gd name="T2" fmla="*/ 852663 w 1071738"/>
                <a:gd name="T3" fmla="*/ 482975 h 821112"/>
                <a:gd name="T4" fmla="*/ 600251 w 1071738"/>
                <a:gd name="T5" fmla="*/ 221037 h 821112"/>
                <a:gd name="T6" fmla="*/ 300213 w 1071738"/>
                <a:gd name="T7" fmla="*/ 1962 h 821112"/>
                <a:gd name="T8" fmla="*/ 238301 w 1071738"/>
                <a:gd name="T9" fmla="*/ 19425 h 821112"/>
                <a:gd name="T10" fmla="*/ 428801 w 1071738"/>
                <a:gd name="T11" fmla="*/ 503612 h 821112"/>
                <a:gd name="T12" fmla="*/ 357363 w 1071738"/>
                <a:gd name="T13" fmla="*/ 544887 h 821112"/>
                <a:gd name="T14" fmla="*/ 162101 w 1071738"/>
                <a:gd name="T15" fmla="*/ 473450 h 821112"/>
                <a:gd name="T16" fmla="*/ 4938 w 1071738"/>
                <a:gd name="T17" fmla="*/ 492500 h 821112"/>
                <a:gd name="T18" fmla="*/ 23988 w 1071738"/>
                <a:gd name="T19" fmla="*/ 568700 h 821112"/>
                <a:gd name="T20" fmla="*/ 252588 w 1071738"/>
                <a:gd name="T21" fmla="*/ 683000 h 821112"/>
                <a:gd name="T22" fmla="*/ 385938 w 1071738"/>
                <a:gd name="T23" fmla="*/ 763962 h 821112"/>
                <a:gd name="T24" fmla="*/ 747888 w 1071738"/>
                <a:gd name="T25" fmla="*/ 768725 h 821112"/>
                <a:gd name="T26" fmla="*/ 814563 w 1071738"/>
                <a:gd name="T27" fmla="*/ 821112 h 821112"/>
                <a:gd name="T28" fmla="*/ 1071738 w 1071738"/>
                <a:gd name="T29" fmla="*/ 521075 h 8211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71738"/>
                <a:gd name="T46" fmla="*/ 0 h 821112"/>
                <a:gd name="T47" fmla="*/ 1071738 w 1071738"/>
                <a:gd name="T48" fmla="*/ 821112 h 8211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71738" h="821112">
                  <a:moveTo>
                    <a:pt x="1071738" y="521075"/>
                  </a:moveTo>
                  <a:cubicBezTo>
                    <a:pt x="998713" y="508375"/>
                    <a:pt x="928863" y="511550"/>
                    <a:pt x="852663" y="482975"/>
                  </a:cubicBezTo>
                  <a:cubicBezTo>
                    <a:pt x="790751" y="382962"/>
                    <a:pt x="700263" y="302000"/>
                    <a:pt x="600251" y="221037"/>
                  </a:cubicBezTo>
                  <a:cubicBezTo>
                    <a:pt x="512938" y="135312"/>
                    <a:pt x="412926" y="65462"/>
                    <a:pt x="300213" y="1962"/>
                  </a:cubicBezTo>
                  <a:cubicBezTo>
                    <a:pt x="273226" y="-1742"/>
                    <a:pt x="255763" y="-2271"/>
                    <a:pt x="238301" y="19425"/>
                  </a:cubicBezTo>
                  <a:lnTo>
                    <a:pt x="428801" y="503612"/>
                  </a:lnTo>
                  <a:lnTo>
                    <a:pt x="357363" y="544887"/>
                  </a:lnTo>
                  <a:lnTo>
                    <a:pt x="162101" y="473450"/>
                  </a:lnTo>
                  <a:cubicBezTo>
                    <a:pt x="103363" y="451225"/>
                    <a:pt x="47801" y="463925"/>
                    <a:pt x="4938" y="492500"/>
                  </a:cubicBezTo>
                  <a:cubicBezTo>
                    <a:pt x="-4587" y="524250"/>
                    <a:pt x="-1412" y="549650"/>
                    <a:pt x="23988" y="568700"/>
                  </a:cubicBezTo>
                  <a:lnTo>
                    <a:pt x="252588" y="683000"/>
                  </a:lnTo>
                  <a:cubicBezTo>
                    <a:pt x="312913" y="703637"/>
                    <a:pt x="331963" y="733800"/>
                    <a:pt x="385938" y="763962"/>
                  </a:cubicBezTo>
                  <a:cubicBezTo>
                    <a:pt x="506588" y="775075"/>
                    <a:pt x="633588" y="798887"/>
                    <a:pt x="747888" y="768725"/>
                  </a:cubicBezTo>
                  <a:lnTo>
                    <a:pt x="814563" y="821112"/>
                  </a:lnTo>
                  <a:cubicBezTo>
                    <a:pt x="874888" y="727450"/>
                    <a:pt x="986013" y="621087"/>
                    <a:pt x="1071738" y="521075"/>
                  </a:cubicBezTo>
                  <a:close/>
                </a:path>
              </a:pathLst>
            </a:custGeom>
            <a:solidFill>
              <a:schemeClr val="tx1">
                <a:lumMod val="65000"/>
                <a:lumOff val="35000"/>
              </a:schemeClr>
            </a:solidFill>
            <a:ln>
              <a:noFill/>
            </a:ln>
            <a:extLst>
              <a:ext uri="{91240B29-F687-4F45-9708-019B960494DF}">
                <a14:hiddenLine xmlns:a14="http://schemas.microsoft.com/office/drawing/2010/main" w="12700">
                  <a:solidFill>
                    <a:srgbClr val="42719B"/>
                  </a:solidFill>
                  <a:bevel/>
                </a14:hiddenLine>
              </a:ext>
            </a:extLst>
          </p:spPr>
          <p:txBody>
            <a:bodyPr lIns="68580" tIns="34290" rIns="68580" bIns="34290"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grpSp>
      <p:sp>
        <p:nvSpPr>
          <p:cNvPr id="53" name="矩形 52"/>
          <p:cNvSpPr/>
          <p:nvPr/>
        </p:nvSpPr>
        <p:spPr>
          <a:xfrm>
            <a:off x="755576" y="3579863"/>
            <a:ext cx="2916325" cy="307777"/>
          </a:xfrm>
          <a:prstGeom prst="rect">
            <a:avLst/>
          </a:prstGeom>
        </p:spPr>
        <p:txBody>
          <a:bodyPr wrap="square">
            <a:spAutoFit/>
          </a:bodyPr>
          <a:lstStyle/>
          <a:p>
            <a:pPr algn="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点击添加文字说明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4" name="TextBox 53"/>
          <p:cNvSpPr txBox="1"/>
          <p:nvPr/>
        </p:nvSpPr>
        <p:spPr>
          <a:xfrm>
            <a:off x="755576" y="3902156"/>
            <a:ext cx="2916324" cy="550087"/>
          </a:xfrm>
          <a:prstGeom prst="rect">
            <a:avLst/>
          </a:prstGeom>
          <a:noFill/>
        </p:spPr>
        <p:txBody>
          <a:bodyPr wrap="square" rtlCol="0">
            <a:spAutoFit/>
          </a:bodyPr>
          <a:lstStyle/>
          <a:p>
            <a:pPr algn="r">
              <a:lnSpc>
                <a:spcPct val="130000"/>
              </a:lnSpc>
              <a:spcBef>
                <a:spcPts val="600"/>
              </a:spcBef>
            </a:pPr>
            <a:r>
              <a:rPr lang="zh-CN" altLang="en-US" sz="1200" dirty="0">
                <a:solidFill>
                  <a:schemeClr val="tx1">
                    <a:lumMod val="65000"/>
                    <a:lumOff val="35000"/>
                  </a:schemeClr>
                </a:solidFill>
              </a:rPr>
              <a:t>点击此处添加文本内容点击此处添加文本内容点击此处添加文本内容</a:t>
            </a:r>
          </a:p>
        </p:txBody>
      </p:sp>
      <p:sp>
        <p:nvSpPr>
          <p:cNvPr id="55" name="矩形 54"/>
          <p:cNvSpPr/>
          <p:nvPr/>
        </p:nvSpPr>
        <p:spPr>
          <a:xfrm>
            <a:off x="5184067" y="3579863"/>
            <a:ext cx="2916325" cy="307777"/>
          </a:xfrm>
          <a:prstGeom prst="rect">
            <a:avLst/>
          </a:prstGeom>
        </p:spPr>
        <p:txBody>
          <a:bodyPr wrap="square">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点击添加文字说明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5184067" y="3902156"/>
            <a:ext cx="2916324" cy="550087"/>
          </a:xfrm>
          <a:prstGeom prst="rect">
            <a:avLst/>
          </a:prstGeom>
          <a:noFill/>
        </p:spPr>
        <p:txBody>
          <a:bodyPr wrap="square" rtlCol="0">
            <a:spAutoFit/>
          </a:bodyPr>
          <a:lstStyle/>
          <a:p>
            <a:pPr>
              <a:lnSpc>
                <a:spcPct val="130000"/>
              </a:lnSpc>
              <a:spcBef>
                <a:spcPts val="600"/>
              </a:spcBef>
            </a:pPr>
            <a:r>
              <a:rPr lang="zh-CN" altLang="en-US" sz="1200" dirty="0">
                <a:solidFill>
                  <a:schemeClr val="tx1">
                    <a:lumMod val="65000"/>
                    <a:lumOff val="35000"/>
                  </a:schemeClr>
                </a:solidFill>
              </a:rPr>
              <a:t>点击此处添加文本内容点击此处添加文本内容点击此处添加文本内容</a:t>
            </a:r>
          </a:p>
        </p:txBody>
      </p:sp>
    </p:spTree>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500" fill="hold"/>
                                        <p:tgtEl>
                                          <p:spTgt spid="44"/>
                                        </p:tgtEl>
                                        <p:attrNameLst>
                                          <p:attrName>ppt_w</p:attrName>
                                        </p:attrNameLst>
                                      </p:cBhvr>
                                      <p:tavLst>
                                        <p:tav tm="0">
                                          <p:val>
                                            <p:fltVal val="0"/>
                                          </p:val>
                                        </p:tav>
                                        <p:tav tm="100000">
                                          <p:val>
                                            <p:strVal val="#ppt_w"/>
                                          </p:val>
                                        </p:tav>
                                      </p:tavLst>
                                    </p:anim>
                                    <p:anim calcmode="lin" valueType="num">
                                      <p:cBhvr>
                                        <p:cTn id="13" dur="500" fill="hold"/>
                                        <p:tgtEl>
                                          <p:spTgt spid="44"/>
                                        </p:tgtEl>
                                        <p:attrNameLst>
                                          <p:attrName>ppt_h</p:attrName>
                                        </p:attrNameLst>
                                      </p:cBhvr>
                                      <p:tavLst>
                                        <p:tav tm="0">
                                          <p:val>
                                            <p:fltVal val="0"/>
                                          </p:val>
                                        </p:tav>
                                        <p:tav tm="100000">
                                          <p:val>
                                            <p:strVal val="#ppt_h"/>
                                          </p:val>
                                        </p:tav>
                                      </p:tavLst>
                                    </p:anim>
                                    <p:animEffect transition="in" filter="fade">
                                      <p:cBhvr>
                                        <p:cTn id="14" dur="500"/>
                                        <p:tgtEl>
                                          <p:spTgt spid="4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p:cTn id="17" dur="500" fill="hold"/>
                                        <p:tgtEl>
                                          <p:spTgt spid="45"/>
                                        </p:tgtEl>
                                        <p:attrNameLst>
                                          <p:attrName>ppt_w</p:attrName>
                                        </p:attrNameLst>
                                      </p:cBhvr>
                                      <p:tavLst>
                                        <p:tav tm="0">
                                          <p:val>
                                            <p:fltVal val="0"/>
                                          </p:val>
                                        </p:tav>
                                        <p:tav tm="100000">
                                          <p:val>
                                            <p:strVal val="#ppt_w"/>
                                          </p:val>
                                        </p:tav>
                                      </p:tavLst>
                                    </p:anim>
                                    <p:anim calcmode="lin" valueType="num">
                                      <p:cBhvr>
                                        <p:cTn id="18" dur="500" fill="hold"/>
                                        <p:tgtEl>
                                          <p:spTgt spid="45"/>
                                        </p:tgtEl>
                                        <p:attrNameLst>
                                          <p:attrName>ppt_h</p:attrName>
                                        </p:attrNameLst>
                                      </p:cBhvr>
                                      <p:tavLst>
                                        <p:tav tm="0">
                                          <p:val>
                                            <p:fltVal val="0"/>
                                          </p:val>
                                        </p:tav>
                                        <p:tav tm="100000">
                                          <p:val>
                                            <p:strVal val="#ppt_h"/>
                                          </p:val>
                                        </p:tav>
                                      </p:tavLst>
                                    </p:anim>
                                    <p:animEffect transition="in" filter="fade">
                                      <p:cBhvr>
                                        <p:cTn id="19" dur="500"/>
                                        <p:tgtEl>
                                          <p:spTgt spid="45"/>
                                        </p:tgtEl>
                                      </p:cBhvr>
                                    </p:animEffect>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1000"/>
                                        <p:tgtEl>
                                          <p:spTgt spid="24"/>
                                        </p:tgtEl>
                                      </p:cBhvr>
                                    </p:animEffect>
                                    <p:anim calcmode="lin" valueType="num">
                                      <p:cBhvr>
                                        <p:cTn id="24" dur="1000" fill="hold"/>
                                        <p:tgtEl>
                                          <p:spTgt spid="24"/>
                                        </p:tgtEl>
                                        <p:attrNameLst>
                                          <p:attrName>ppt_x</p:attrName>
                                        </p:attrNameLst>
                                      </p:cBhvr>
                                      <p:tavLst>
                                        <p:tav tm="0">
                                          <p:val>
                                            <p:strVal val="#ppt_x"/>
                                          </p:val>
                                        </p:tav>
                                        <p:tav tm="100000">
                                          <p:val>
                                            <p:strVal val="#ppt_x"/>
                                          </p:val>
                                        </p:tav>
                                      </p:tavLst>
                                    </p:anim>
                                    <p:anim calcmode="lin" valueType="num">
                                      <p:cBhvr>
                                        <p:cTn id="25" dur="1000" fill="hold"/>
                                        <p:tgtEl>
                                          <p:spTgt spid="24"/>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17" presetClass="entr" presetSubtype="1" fill="hold" grpId="0" nodeType="afterEffect">
                                  <p:stCondLst>
                                    <p:cond delay="0"/>
                                  </p:stCondLst>
                                  <p:iterate type="lt">
                                    <p:tmPct val="10000"/>
                                  </p:iterate>
                                  <p:childTnLst>
                                    <p:set>
                                      <p:cBhvr>
                                        <p:cTn id="28" dur="1" fill="hold">
                                          <p:stCondLst>
                                            <p:cond delay="0"/>
                                          </p:stCondLst>
                                        </p:cTn>
                                        <p:tgtEl>
                                          <p:spTgt spid="53"/>
                                        </p:tgtEl>
                                        <p:attrNameLst>
                                          <p:attrName>style.visibility</p:attrName>
                                        </p:attrNameLst>
                                      </p:cBhvr>
                                      <p:to>
                                        <p:strVal val="visible"/>
                                      </p:to>
                                    </p:set>
                                    <p:anim calcmode="lin" valueType="num">
                                      <p:cBhvr>
                                        <p:cTn id="29" dur="500" fill="hold"/>
                                        <p:tgtEl>
                                          <p:spTgt spid="53"/>
                                        </p:tgtEl>
                                        <p:attrNameLst>
                                          <p:attrName>ppt_x</p:attrName>
                                        </p:attrNameLst>
                                      </p:cBhvr>
                                      <p:tavLst>
                                        <p:tav tm="0">
                                          <p:val>
                                            <p:strVal val="#ppt_x"/>
                                          </p:val>
                                        </p:tav>
                                        <p:tav tm="100000">
                                          <p:val>
                                            <p:strVal val="#ppt_x"/>
                                          </p:val>
                                        </p:tav>
                                      </p:tavLst>
                                    </p:anim>
                                    <p:anim calcmode="lin" valueType="num">
                                      <p:cBhvr>
                                        <p:cTn id="30" dur="500" fill="hold"/>
                                        <p:tgtEl>
                                          <p:spTgt spid="53"/>
                                        </p:tgtEl>
                                        <p:attrNameLst>
                                          <p:attrName>ppt_y</p:attrName>
                                        </p:attrNameLst>
                                      </p:cBhvr>
                                      <p:tavLst>
                                        <p:tav tm="0">
                                          <p:val>
                                            <p:strVal val="#ppt_y-#ppt_h/2"/>
                                          </p:val>
                                        </p:tav>
                                        <p:tav tm="100000">
                                          <p:val>
                                            <p:strVal val="#ppt_y"/>
                                          </p:val>
                                        </p:tav>
                                      </p:tavLst>
                                    </p:anim>
                                    <p:anim calcmode="lin" valueType="num">
                                      <p:cBhvr>
                                        <p:cTn id="31" dur="500" fill="hold"/>
                                        <p:tgtEl>
                                          <p:spTgt spid="53"/>
                                        </p:tgtEl>
                                        <p:attrNameLst>
                                          <p:attrName>ppt_w</p:attrName>
                                        </p:attrNameLst>
                                      </p:cBhvr>
                                      <p:tavLst>
                                        <p:tav tm="0">
                                          <p:val>
                                            <p:strVal val="#ppt_w"/>
                                          </p:val>
                                        </p:tav>
                                        <p:tav tm="100000">
                                          <p:val>
                                            <p:strVal val="#ppt_w"/>
                                          </p:val>
                                        </p:tav>
                                      </p:tavLst>
                                    </p:anim>
                                    <p:anim calcmode="lin" valueType="num">
                                      <p:cBhvr>
                                        <p:cTn id="32" dur="500" fill="hold"/>
                                        <p:tgtEl>
                                          <p:spTgt spid="53"/>
                                        </p:tgtEl>
                                        <p:attrNameLst>
                                          <p:attrName>ppt_h</p:attrName>
                                        </p:attrNameLst>
                                      </p:cBhvr>
                                      <p:tavLst>
                                        <p:tav tm="0">
                                          <p:val>
                                            <p:fltVal val="0"/>
                                          </p:val>
                                        </p:tav>
                                        <p:tav tm="100000">
                                          <p:val>
                                            <p:strVal val="#ppt_h"/>
                                          </p:val>
                                        </p:tav>
                                      </p:tavLst>
                                    </p:anim>
                                  </p:childTnLst>
                                </p:cTn>
                              </p:par>
                            </p:childTnLst>
                          </p:cTn>
                        </p:par>
                        <p:par>
                          <p:cTn id="33" fill="hold">
                            <p:stCondLst>
                              <p:cond delay="2849"/>
                            </p:stCondLst>
                            <p:childTnLst>
                              <p:par>
                                <p:cTn id="34" presetID="22" presetClass="entr" presetSubtype="4" fill="hold" grpId="0" nodeType="afterEffect">
                                  <p:stCondLst>
                                    <p:cond delay="0"/>
                                  </p:stCondLst>
                                  <p:childTnLst>
                                    <p:set>
                                      <p:cBhvr>
                                        <p:cTn id="35" dur="1" fill="hold">
                                          <p:stCondLst>
                                            <p:cond delay="0"/>
                                          </p:stCondLst>
                                        </p:cTn>
                                        <p:tgtEl>
                                          <p:spTgt spid="54"/>
                                        </p:tgtEl>
                                        <p:attrNameLst>
                                          <p:attrName>style.visibility</p:attrName>
                                        </p:attrNameLst>
                                      </p:cBhvr>
                                      <p:to>
                                        <p:strVal val="visible"/>
                                      </p:to>
                                    </p:set>
                                    <p:animEffect transition="in" filter="wipe(down)">
                                      <p:cBhvr>
                                        <p:cTn id="36" dur="500"/>
                                        <p:tgtEl>
                                          <p:spTgt spid="54"/>
                                        </p:tgtEl>
                                      </p:cBhvr>
                                    </p:animEffect>
                                  </p:childTnLst>
                                </p:cTn>
                              </p:par>
                            </p:childTnLst>
                          </p:cTn>
                        </p:par>
                        <p:par>
                          <p:cTn id="37" fill="hold">
                            <p:stCondLst>
                              <p:cond delay="3349"/>
                            </p:stCondLst>
                            <p:childTnLst>
                              <p:par>
                                <p:cTn id="38" presetID="42" presetClass="entr" presetSubtype="0" fill="hold"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1000"/>
                                        <p:tgtEl>
                                          <p:spTgt spid="31"/>
                                        </p:tgtEl>
                                      </p:cBhvr>
                                    </p:animEffect>
                                    <p:anim calcmode="lin" valueType="num">
                                      <p:cBhvr>
                                        <p:cTn id="41" dur="1000" fill="hold"/>
                                        <p:tgtEl>
                                          <p:spTgt spid="31"/>
                                        </p:tgtEl>
                                        <p:attrNameLst>
                                          <p:attrName>ppt_x</p:attrName>
                                        </p:attrNameLst>
                                      </p:cBhvr>
                                      <p:tavLst>
                                        <p:tav tm="0">
                                          <p:val>
                                            <p:strVal val="#ppt_x"/>
                                          </p:val>
                                        </p:tav>
                                        <p:tav tm="100000">
                                          <p:val>
                                            <p:strVal val="#ppt_x"/>
                                          </p:val>
                                        </p:tav>
                                      </p:tavLst>
                                    </p:anim>
                                    <p:anim calcmode="lin" valueType="num">
                                      <p:cBhvr>
                                        <p:cTn id="42" dur="1000" fill="hold"/>
                                        <p:tgtEl>
                                          <p:spTgt spid="31"/>
                                        </p:tgtEl>
                                        <p:attrNameLst>
                                          <p:attrName>ppt_y</p:attrName>
                                        </p:attrNameLst>
                                      </p:cBhvr>
                                      <p:tavLst>
                                        <p:tav tm="0">
                                          <p:val>
                                            <p:strVal val="#ppt_y+.1"/>
                                          </p:val>
                                        </p:tav>
                                        <p:tav tm="100000">
                                          <p:val>
                                            <p:strVal val="#ppt_y"/>
                                          </p:val>
                                        </p:tav>
                                      </p:tavLst>
                                    </p:anim>
                                  </p:childTnLst>
                                </p:cTn>
                              </p:par>
                            </p:childTnLst>
                          </p:cTn>
                        </p:par>
                        <p:par>
                          <p:cTn id="43" fill="hold">
                            <p:stCondLst>
                              <p:cond delay="4349"/>
                            </p:stCondLst>
                            <p:childTnLst>
                              <p:par>
                                <p:cTn id="44" presetID="17" presetClass="entr" presetSubtype="1" fill="hold" grpId="0" nodeType="afterEffect">
                                  <p:stCondLst>
                                    <p:cond delay="0"/>
                                  </p:stCondLst>
                                  <p:iterate type="lt">
                                    <p:tmPct val="10000"/>
                                  </p:iterate>
                                  <p:childTnLst>
                                    <p:set>
                                      <p:cBhvr>
                                        <p:cTn id="45" dur="1" fill="hold">
                                          <p:stCondLst>
                                            <p:cond delay="0"/>
                                          </p:stCondLst>
                                        </p:cTn>
                                        <p:tgtEl>
                                          <p:spTgt spid="55"/>
                                        </p:tgtEl>
                                        <p:attrNameLst>
                                          <p:attrName>style.visibility</p:attrName>
                                        </p:attrNameLst>
                                      </p:cBhvr>
                                      <p:to>
                                        <p:strVal val="visible"/>
                                      </p:to>
                                    </p:set>
                                    <p:anim calcmode="lin" valueType="num">
                                      <p:cBhvr>
                                        <p:cTn id="46" dur="500" fill="hold"/>
                                        <p:tgtEl>
                                          <p:spTgt spid="55"/>
                                        </p:tgtEl>
                                        <p:attrNameLst>
                                          <p:attrName>ppt_x</p:attrName>
                                        </p:attrNameLst>
                                      </p:cBhvr>
                                      <p:tavLst>
                                        <p:tav tm="0">
                                          <p:val>
                                            <p:strVal val="#ppt_x"/>
                                          </p:val>
                                        </p:tav>
                                        <p:tav tm="100000">
                                          <p:val>
                                            <p:strVal val="#ppt_x"/>
                                          </p:val>
                                        </p:tav>
                                      </p:tavLst>
                                    </p:anim>
                                    <p:anim calcmode="lin" valueType="num">
                                      <p:cBhvr>
                                        <p:cTn id="47" dur="500" fill="hold"/>
                                        <p:tgtEl>
                                          <p:spTgt spid="55"/>
                                        </p:tgtEl>
                                        <p:attrNameLst>
                                          <p:attrName>ppt_y</p:attrName>
                                        </p:attrNameLst>
                                      </p:cBhvr>
                                      <p:tavLst>
                                        <p:tav tm="0">
                                          <p:val>
                                            <p:strVal val="#ppt_y-#ppt_h/2"/>
                                          </p:val>
                                        </p:tav>
                                        <p:tav tm="100000">
                                          <p:val>
                                            <p:strVal val="#ppt_y"/>
                                          </p:val>
                                        </p:tav>
                                      </p:tavLst>
                                    </p:anim>
                                    <p:anim calcmode="lin" valueType="num">
                                      <p:cBhvr>
                                        <p:cTn id="48" dur="500" fill="hold"/>
                                        <p:tgtEl>
                                          <p:spTgt spid="55"/>
                                        </p:tgtEl>
                                        <p:attrNameLst>
                                          <p:attrName>ppt_w</p:attrName>
                                        </p:attrNameLst>
                                      </p:cBhvr>
                                      <p:tavLst>
                                        <p:tav tm="0">
                                          <p:val>
                                            <p:strVal val="#ppt_w"/>
                                          </p:val>
                                        </p:tav>
                                        <p:tav tm="100000">
                                          <p:val>
                                            <p:strVal val="#ppt_w"/>
                                          </p:val>
                                        </p:tav>
                                      </p:tavLst>
                                    </p:anim>
                                    <p:anim calcmode="lin" valueType="num">
                                      <p:cBhvr>
                                        <p:cTn id="49" dur="500" fill="hold"/>
                                        <p:tgtEl>
                                          <p:spTgt spid="55"/>
                                        </p:tgtEl>
                                        <p:attrNameLst>
                                          <p:attrName>ppt_h</p:attrName>
                                        </p:attrNameLst>
                                      </p:cBhvr>
                                      <p:tavLst>
                                        <p:tav tm="0">
                                          <p:val>
                                            <p:fltVal val="0"/>
                                          </p:val>
                                        </p:tav>
                                        <p:tav tm="100000">
                                          <p:val>
                                            <p:strVal val="#ppt_h"/>
                                          </p:val>
                                        </p:tav>
                                      </p:tavLst>
                                    </p:anim>
                                  </p:childTnLst>
                                </p:cTn>
                              </p:par>
                            </p:childTnLst>
                          </p:cTn>
                        </p:par>
                        <p:par>
                          <p:cTn id="50" fill="hold">
                            <p:stCondLst>
                              <p:cond delay="5199"/>
                            </p:stCondLst>
                            <p:childTnLst>
                              <p:par>
                                <p:cTn id="51" presetID="22" presetClass="entr" presetSubtype="4" fill="hold" grpId="0" nodeType="afterEffect">
                                  <p:stCondLst>
                                    <p:cond delay="0"/>
                                  </p:stCondLst>
                                  <p:childTnLst>
                                    <p:set>
                                      <p:cBhvr>
                                        <p:cTn id="52" dur="1" fill="hold">
                                          <p:stCondLst>
                                            <p:cond delay="0"/>
                                          </p:stCondLst>
                                        </p:cTn>
                                        <p:tgtEl>
                                          <p:spTgt spid="56"/>
                                        </p:tgtEl>
                                        <p:attrNameLst>
                                          <p:attrName>style.visibility</p:attrName>
                                        </p:attrNameLst>
                                      </p:cBhvr>
                                      <p:to>
                                        <p:strVal val="visible"/>
                                      </p:to>
                                    </p:set>
                                    <p:animEffect transition="in" filter="wipe(down)">
                                      <p:cBhvr>
                                        <p:cTn id="53"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p:bldP spid="53" grpId="0"/>
      <p:bldP spid="54" grpId="0"/>
      <p:bldP spid="55" grpId="0"/>
      <p:bldP spid="5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rrowheads="1"/>
          </p:cNvSpPr>
          <p:nvPr/>
        </p:nvSpPr>
        <p:spPr bwMode="auto">
          <a:xfrm>
            <a:off x="3963987" y="1491630"/>
            <a:ext cx="706437" cy="1173163"/>
          </a:xfrm>
          <a:custGeom>
            <a:avLst/>
            <a:gdLst>
              <a:gd name="T0" fmla="*/ 484 w 569"/>
              <a:gd name="T1" fmla="*/ 704 h 945"/>
              <a:gd name="T2" fmla="*/ 484 w 569"/>
              <a:gd name="T3" fmla="*/ 0 h 945"/>
              <a:gd name="T4" fmla="*/ 91 w 569"/>
              <a:gd name="T5" fmla="*/ 0 h 945"/>
              <a:gd name="T6" fmla="*/ 91 w 569"/>
              <a:gd name="T7" fmla="*/ 704 h 945"/>
              <a:gd name="T8" fmla="*/ 0 w 569"/>
              <a:gd name="T9" fmla="*/ 704 h 945"/>
              <a:gd name="T10" fmla="*/ 284 w 569"/>
              <a:gd name="T11" fmla="*/ 945 h 945"/>
              <a:gd name="T12" fmla="*/ 569 w 569"/>
              <a:gd name="T13" fmla="*/ 704 h 945"/>
              <a:gd name="T14" fmla="*/ 484 w 569"/>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945"/>
              <a:gd name="T26" fmla="*/ 569 w 569"/>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945">
                <a:moveTo>
                  <a:pt x="484" y="704"/>
                </a:moveTo>
                <a:lnTo>
                  <a:pt x="484" y="0"/>
                </a:lnTo>
                <a:lnTo>
                  <a:pt x="91" y="0"/>
                </a:lnTo>
                <a:lnTo>
                  <a:pt x="91" y="704"/>
                </a:lnTo>
                <a:lnTo>
                  <a:pt x="0" y="704"/>
                </a:lnTo>
                <a:lnTo>
                  <a:pt x="284" y="945"/>
                </a:lnTo>
                <a:lnTo>
                  <a:pt x="569" y="704"/>
                </a:lnTo>
                <a:lnTo>
                  <a:pt x="484" y="704"/>
                </a:lnTo>
                <a:close/>
              </a:path>
            </a:pathLst>
          </a:custGeom>
          <a:solidFill>
            <a:srgbClr val="92E2D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3" name="Freeform 6"/>
          <p:cNvSpPr>
            <a:spLocks noChangeArrowheads="1"/>
          </p:cNvSpPr>
          <p:nvPr/>
        </p:nvSpPr>
        <p:spPr bwMode="auto">
          <a:xfrm>
            <a:off x="4698999" y="1491630"/>
            <a:ext cx="706438" cy="1638300"/>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1321"/>
              <a:gd name="T26" fmla="*/ 570 w 570"/>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rgbClr val="F8625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4" name="Freeform 7"/>
          <p:cNvSpPr>
            <a:spLocks noChangeArrowheads="1"/>
          </p:cNvSpPr>
          <p:nvPr/>
        </p:nvSpPr>
        <p:spPr bwMode="auto">
          <a:xfrm>
            <a:off x="7688262" y="1491630"/>
            <a:ext cx="704850" cy="1638300"/>
          </a:xfrm>
          <a:custGeom>
            <a:avLst/>
            <a:gdLst>
              <a:gd name="T0" fmla="*/ 484 w 569"/>
              <a:gd name="T1" fmla="*/ 1080 h 1321"/>
              <a:gd name="T2" fmla="*/ 484 w 569"/>
              <a:gd name="T3" fmla="*/ 0 h 1321"/>
              <a:gd name="T4" fmla="*/ 91 w 569"/>
              <a:gd name="T5" fmla="*/ 0 h 1321"/>
              <a:gd name="T6" fmla="*/ 91 w 569"/>
              <a:gd name="T7" fmla="*/ 1080 h 1321"/>
              <a:gd name="T8" fmla="*/ 0 w 569"/>
              <a:gd name="T9" fmla="*/ 1080 h 1321"/>
              <a:gd name="T10" fmla="*/ 284 w 569"/>
              <a:gd name="T11" fmla="*/ 1321 h 1321"/>
              <a:gd name="T12" fmla="*/ 569 w 569"/>
              <a:gd name="T13" fmla="*/ 1080 h 1321"/>
              <a:gd name="T14" fmla="*/ 484 w 569"/>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321"/>
              <a:gd name="T26" fmla="*/ 569 w 569"/>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321">
                <a:moveTo>
                  <a:pt x="484" y="1080"/>
                </a:moveTo>
                <a:lnTo>
                  <a:pt x="484" y="0"/>
                </a:lnTo>
                <a:lnTo>
                  <a:pt x="91" y="0"/>
                </a:lnTo>
                <a:lnTo>
                  <a:pt x="91" y="1080"/>
                </a:lnTo>
                <a:lnTo>
                  <a:pt x="0" y="1080"/>
                </a:lnTo>
                <a:lnTo>
                  <a:pt x="284" y="1321"/>
                </a:lnTo>
                <a:lnTo>
                  <a:pt x="569" y="1080"/>
                </a:lnTo>
                <a:lnTo>
                  <a:pt x="484" y="1080"/>
                </a:lnTo>
                <a:close/>
              </a:path>
            </a:pathLst>
          </a:custGeom>
          <a:solidFill>
            <a:srgbClr val="92E2D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5" name="Freeform 8"/>
          <p:cNvSpPr>
            <a:spLocks noChangeArrowheads="1"/>
          </p:cNvSpPr>
          <p:nvPr/>
        </p:nvSpPr>
        <p:spPr bwMode="auto">
          <a:xfrm>
            <a:off x="5432424" y="1491630"/>
            <a:ext cx="708025" cy="862013"/>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694"/>
              <a:gd name="T26" fmla="*/ 570 w 570"/>
              <a:gd name="T27" fmla="*/ 694 h 6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694">
                <a:moveTo>
                  <a:pt x="484" y="453"/>
                </a:moveTo>
                <a:lnTo>
                  <a:pt x="484" y="0"/>
                </a:lnTo>
                <a:lnTo>
                  <a:pt x="91" y="0"/>
                </a:lnTo>
                <a:lnTo>
                  <a:pt x="91" y="453"/>
                </a:lnTo>
                <a:lnTo>
                  <a:pt x="0" y="453"/>
                </a:lnTo>
                <a:lnTo>
                  <a:pt x="285" y="694"/>
                </a:lnTo>
                <a:lnTo>
                  <a:pt x="570" y="453"/>
                </a:lnTo>
                <a:lnTo>
                  <a:pt x="484" y="453"/>
                </a:lnTo>
                <a:close/>
              </a:path>
            </a:pathLst>
          </a:custGeom>
          <a:solidFill>
            <a:srgbClr val="79A4C7"/>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6" name="Freeform 9"/>
          <p:cNvSpPr>
            <a:spLocks noChangeArrowheads="1"/>
          </p:cNvSpPr>
          <p:nvPr/>
        </p:nvSpPr>
        <p:spPr bwMode="auto">
          <a:xfrm>
            <a:off x="6167437" y="1491630"/>
            <a:ext cx="706437" cy="1173163"/>
          </a:xfrm>
          <a:custGeom>
            <a:avLst/>
            <a:gdLst>
              <a:gd name="T0" fmla="*/ 485 w 570"/>
              <a:gd name="T1" fmla="*/ 704 h 945"/>
              <a:gd name="T2" fmla="*/ 485 w 570"/>
              <a:gd name="T3" fmla="*/ 0 h 945"/>
              <a:gd name="T4" fmla="*/ 92 w 570"/>
              <a:gd name="T5" fmla="*/ 0 h 945"/>
              <a:gd name="T6" fmla="*/ 92 w 570"/>
              <a:gd name="T7" fmla="*/ 704 h 945"/>
              <a:gd name="T8" fmla="*/ 0 w 570"/>
              <a:gd name="T9" fmla="*/ 704 h 945"/>
              <a:gd name="T10" fmla="*/ 285 w 570"/>
              <a:gd name="T11" fmla="*/ 945 h 945"/>
              <a:gd name="T12" fmla="*/ 570 w 570"/>
              <a:gd name="T13" fmla="*/ 704 h 945"/>
              <a:gd name="T14" fmla="*/ 485 w 570"/>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945"/>
              <a:gd name="T26" fmla="*/ 570 w 570"/>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945">
                <a:moveTo>
                  <a:pt x="485" y="704"/>
                </a:moveTo>
                <a:lnTo>
                  <a:pt x="485" y="0"/>
                </a:lnTo>
                <a:lnTo>
                  <a:pt x="92" y="0"/>
                </a:lnTo>
                <a:lnTo>
                  <a:pt x="92" y="704"/>
                </a:lnTo>
                <a:lnTo>
                  <a:pt x="0" y="704"/>
                </a:lnTo>
                <a:lnTo>
                  <a:pt x="285" y="945"/>
                </a:lnTo>
                <a:lnTo>
                  <a:pt x="570" y="704"/>
                </a:lnTo>
                <a:lnTo>
                  <a:pt x="485" y="704"/>
                </a:lnTo>
                <a:close/>
              </a:path>
            </a:pathLst>
          </a:custGeom>
          <a:solidFill>
            <a:srgbClr val="F5CA40"/>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7" name="Freeform 10"/>
          <p:cNvSpPr>
            <a:spLocks noChangeArrowheads="1"/>
          </p:cNvSpPr>
          <p:nvPr/>
        </p:nvSpPr>
        <p:spPr bwMode="auto">
          <a:xfrm>
            <a:off x="6902449" y="1491630"/>
            <a:ext cx="704850" cy="2028825"/>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5 w 569"/>
              <a:gd name="T11" fmla="*/ 1635 h 1635"/>
              <a:gd name="T12" fmla="*/ 569 w 569"/>
              <a:gd name="T13" fmla="*/ 1393 h 1635"/>
              <a:gd name="T14" fmla="*/ 484 w 569"/>
              <a:gd name="T15" fmla="*/ 1393 h 163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635"/>
              <a:gd name="T26" fmla="*/ 569 w 569"/>
              <a:gd name="T27" fmla="*/ 1635 h 16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635">
                <a:moveTo>
                  <a:pt x="484" y="1393"/>
                </a:moveTo>
                <a:lnTo>
                  <a:pt x="484" y="0"/>
                </a:lnTo>
                <a:lnTo>
                  <a:pt x="91" y="0"/>
                </a:lnTo>
                <a:lnTo>
                  <a:pt x="91" y="1393"/>
                </a:lnTo>
                <a:lnTo>
                  <a:pt x="0" y="1393"/>
                </a:lnTo>
                <a:lnTo>
                  <a:pt x="285" y="1635"/>
                </a:lnTo>
                <a:lnTo>
                  <a:pt x="569" y="1393"/>
                </a:lnTo>
                <a:lnTo>
                  <a:pt x="484" y="1393"/>
                </a:lnTo>
                <a:close/>
              </a:path>
            </a:pathLst>
          </a:custGeom>
          <a:solidFill>
            <a:srgbClr val="92E2D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8" name="Freeform 11"/>
          <p:cNvSpPr>
            <a:spLocks noChangeArrowheads="1"/>
          </p:cNvSpPr>
          <p:nvPr/>
        </p:nvSpPr>
        <p:spPr bwMode="auto">
          <a:xfrm>
            <a:off x="3208337" y="1491630"/>
            <a:ext cx="706437" cy="1638300"/>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1321"/>
              <a:gd name="T26" fmla="*/ 570 w 570"/>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rgbClr val="F8625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9" name="Freeform 12"/>
          <p:cNvSpPr>
            <a:spLocks noChangeArrowheads="1"/>
          </p:cNvSpPr>
          <p:nvPr/>
        </p:nvSpPr>
        <p:spPr bwMode="auto">
          <a:xfrm>
            <a:off x="955674" y="1491630"/>
            <a:ext cx="706438" cy="862013"/>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694"/>
              <a:gd name="T26" fmla="*/ 570 w 570"/>
              <a:gd name="T27" fmla="*/ 694 h 6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694">
                <a:moveTo>
                  <a:pt x="484" y="453"/>
                </a:moveTo>
                <a:lnTo>
                  <a:pt x="484" y="0"/>
                </a:lnTo>
                <a:lnTo>
                  <a:pt x="91" y="0"/>
                </a:lnTo>
                <a:lnTo>
                  <a:pt x="91" y="453"/>
                </a:lnTo>
                <a:lnTo>
                  <a:pt x="0" y="453"/>
                </a:lnTo>
                <a:lnTo>
                  <a:pt x="285" y="694"/>
                </a:lnTo>
                <a:lnTo>
                  <a:pt x="570" y="453"/>
                </a:lnTo>
                <a:lnTo>
                  <a:pt x="484" y="453"/>
                </a:lnTo>
                <a:close/>
              </a:path>
            </a:pathLst>
          </a:custGeom>
          <a:solidFill>
            <a:srgbClr val="79A4C7"/>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0" name="Freeform 13"/>
          <p:cNvSpPr>
            <a:spLocks noChangeArrowheads="1"/>
          </p:cNvSpPr>
          <p:nvPr/>
        </p:nvSpPr>
        <p:spPr bwMode="auto">
          <a:xfrm>
            <a:off x="1689099" y="1491630"/>
            <a:ext cx="708025" cy="1173163"/>
          </a:xfrm>
          <a:custGeom>
            <a:avLst/>
            <a:gdLst>
              <a:gd name="T0" fmla="*/ 484 w 570"/>
              <a:gd name="T1" fmla="*/ 704 h 945"/>
              <a:gd name="T2" fmla="*/ 484 w 570"/>
              <a:gd name="T3" fmla="*/ 0 h 945"/>
              <a:gd name="T4" fmla="*/ 91 w 570"/>
              <a:gd name="T5" fmla="*/ 0 h 945"/>
              <a:gd name="T6" fmla="*/ 91 w 570"/>
              <a:gd name="T7" fmla="*/ 704 h 945"/>
              <a:gd name="T8" fmla="*/ 0 w 570"/>
              <a:gd name="T9" fmla="*/ 704 h 945"/>
              <a:gd name="T10" fmla="*/ 285 w 570"/>
              <a:gd name="T11" fmla="*/ 945 h 945"/>
              <a:gd name="T12" fmla="*/ 570 w 570"/>
              <a:gd name="T13" fmla="*/ 704 h 945"/>
              <a:gd name="T14" fmla="*/ 484 w 570"/>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945"/>
              <a:gd name="T26" fmla="*/ 570 w 570"/>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945">
                <a:moveTo>
                  <a:pt x="484" y="704"/>
                </a:moveTo>
                <a:lnTo>
                  <a:pt x="484" y="0"/>
                </a:lnTo>
                <a:lnTo>
                  <a:pt x="91" y="0"/>
                </a:lnTo>
                <a:lnTo>
                  <a:pt x="91" y="704"/>
                </a:lnTo>
                <a:lnTo>
                  <a:pt x="0" y="704"/>
                </a:lnTo>
                <a:lnTo>
                  <a:pt x="285" y="945"/>
                </a:lnTo>
                <a:lnTo>
                  <a:pt x="570" y="704"/>
                </a:lnTo>
                <a:lnTo>
                  <a:pt x="484" y="704"/>
                </a:lnTo>
                <a:close/>
              </a:path>
            </a:pathLst>
          </a:custGeom>
          <a:solidFill>
            <a:srgbClr val="F8625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1" name="Freeform 14"/>
          <p:cNvSpPr>
            <a:spLocks noChangeArrowheads="1"/>
          </p:cNvSpPr>
          <p:nvPr/>
        </p:nvSpPr>
        <p:spPr bwMode="auto">
          <a:xfrm>
            <a:off x="2425699" y="1491630"/>
            <a:ext cx="704850" cy="2028825"/>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4 w 569"/>
              <a:gd name="T11" fmla="*/ 1635 h 1635"/>
              <a:gd name="T12" fmla="*/ 569 w 569"/>
              <a:gd name="T13" fmla="*/ 1393 h 1635"/>
              <a:gd name="T14" fmla="*/ 484 w 569"/>
              <a:gd name="T15" fmla="*/ 1393 h 163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635"/>
              <a:gd name="T26" fmla="*/ 569 w 569"/>
              <a:gd name="T27" fmla="*/ 1635 h 16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635">
                <a:moveTo>
                  <a:pt x="484" y="1393"/>
                </a:moveTo>
                <a:lnTo>
                  <a:pt x="484" y="0"/>
                </a:lnTo>
                <a:lnTo>
                  <a:pt x="91" y="0"/>
                </a:lnTo>
                <a:lnTo>
                  <a:pt x="91" y="1393"/>
                </a:lnTo>
                <a:lnTo>
                  <a:pt x="0" y="1393"/>
                </a:lnTo>
                <a:lnTo>
                  <a:pt x="284" y="1635"/>
                </a:lnTo>
                <a:lnTo>
                  <a:pt x="569" y="1393"/>
                </a:lnTo>
                <a:lnTo>
                  <a:pt x="484" y="1393"/>
                </a:lnTo>
                <a:close/>
              </a:path>
            </a:pathLst>
          </a:custGeom>
          <a:solidFill>
            <a:srgbClr val="F5CA40"/>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2" name="TextBox 59"/>
          <p:cNvSpPr>
            <a:spLocks noChangeArrowheads="1"/>
          </p:cNvSpPr>
          <p:nvPr/>
        </p:nvSpPr>
        <p:spPr bwMode="auto">
          <a:xfrm>
            <a:off x="1011375" y="1153493"/>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标题</a:t>
            </a:r>
          </a:p>
        </p:txBody>
      </p:sp>
      <p:sp>
        <p:nvSpPr>
          <p:cNvPr id="13" name="TextBox 60"/>
          <p:cNvSpPr>
            <a:spLocks noChangeArrowheads="1"/>
          </p:cNvSpPr>
          <p:nvPr/>
        </p:nvSpPr>
        <p:spPr bwMode="auto">
          <a:xfrm>
            <a:off x="1735275" y="1153493"/>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tx1">
                  <a:lumMod val="65000"/>
                  <a:lumOff val="35000"/>
                </a:schemeClr>
              </a:solidFill>
            </a:endParaRPr>
          </a:p>
        </p:txBody>
      </p:sp>
      <p:sp>
        <p:nvSpPr>
          <p:cNvPr id="14" name="TextBox 61"/>
          <p:cNvSpPr>
            <a:spLocks noChangeArrowheads="1"/>
          </p:cNvSpPr>
          <p:nvPr/>
        </p:nvSpPr>
        <p:spPr bwMode="auto">
          <a:xfrm>
            <a:off x="2465525" y="1153493"/>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tx1">
                  <a:lumMod val="65000"/>
                  <a:lumOff val="35000"/>
                </a:schemeClr>
              </a:solidFill>
            </a:endParaRPr>
          </a:p>
        </p:txBody>
      </p:sp>
      <p:sp>
        <p:nvSpPr>
          <p:cNvPr id="15" name="TextBox 62"/>
          <p:cNvSpPr>
            <a:spLocks noChangeArrowheads="1"/>
          </p:cNvSpPr>
          <p:nvPr/>
        </p:nvSpPr>
        <p:spPr bwMode="auto">
          <a:xfrm>
            <a:off x="3252925" y="1153493"/>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tx1">
                  <a:lumMod val="65000"/>
                  <a:lumOff val="35000"/>
                </a:schemeClr>
              </a:solidFill>
            </a:endParaRPr>
          </a:p>
        </p:txBody>
      </p:sp>
      <p:sp>
        <p:nvSpPr>
          <p:cNvPr id="16" name="TextBox 63"/>
          <p:cNvSpPr>
            <a:spLocks noChangeArrowheads="1"/>
          </p:cNvSpPr>
          <p:nvPr/>
        </p:nvSpPr>
        <p:spPr bwMode="auto">
          <a:xfrm>
            <a:off x="4008575" y="1153493"/>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tx1">
                  <a:lumMod val="65000"/>
                  <a:lumOff val="35000"/>
                </a:schemeClr>
              </a:solidFill>
            </a:endParaRPr>
          </a:p>
        </p:txBody>
      </p:sp>
      <p:sp>
        <p:nvSpPr>
          <p:cNvPr id="17" name="TextBox 64"/>
          <p:cNvSpPr>
            <a:spLocks noChangeArrowheads="1"/>
          </p:cNvSpPr>
          <p:nvPr/>
        </p:nvSpPr>
        <p:spPr bwMode="auto">
          <a:xfrm>
            <a:off x="4751525" y="1153493"/>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标题</a:t>
            </a:r>
          </a:p>
        </p:txBody>
      </p:sp>
      <p:sp>
        <p:nvSpPr>
          <p:cNvPr id="18" name="TextBox 65"/>
          <p:cNvSpPr>
            <a:spLocks noChangeArrowheads="1"/>
          </p:cNvSpPr>
          <p:nvPr/>
        </p:nvSpPr>
        <p:spPr bwMode="auto">
          <a:xfrm>
            <a:off x="5494475" y="1153493"/>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标题</a:t>
            </a:r>
          </a:p>
        </p:txBody>
      </p:sp>
      <p:sp>
        <p:nvSpPr>
          <p:cNvPr id="19" name="TextBox 66"/>
          <p:cNvSpPr>
            <a:spLocks noChangeArrowheads="1"/>
          </p:cNvSpPr>
          <p:nvPr/>
        </p:nvSpPr>
        <p:spPr bwMode="auto">
          <a:xfrm>
            <a:off x="6224725" y="1153493"/>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tx1">
                  <a:lumMod val="65000"/>
                  <a:lumOff val="35000"/>
                </a:schemeClr>
              </a:solidFill>
            </a:endParaRPr>
          </a:p>
        </p:txBody>
      </p:sp>
      <p:sp>
        <p:nvSpPr>
          <p:cNvPr id="20" name="TextBox 67"/>
          <p:cNvSpPr>
            <a:spLocks noChangeArrowheads="1"/>
          </p:cNvSpPr>
          <p:nvPr/>
        </p:nvSpPr>
        <p:spPr bwMode="auto">
          <a:xfrm>
            <a:off x="6942275" y="1153493"/>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tx1">
                  <a:lumMod val="65000"/>
                  <a:lumOff val="35000"/>
                </a:schemeClr>
              </a:solidFill>
            </a:endParaRPr>
          </a:p>
        </p:txBody>
      </p:sp>
      <p:sp>
        <p:nvSpPr>
          <p:cNvPr id="21" name="TextBox 68"/>
          <p:cNvSpPr>
            <a:spLocks noChangeArrowheads="1"/>
          </p:cNvSpPr>
          <p:nvPr/>
        </p:nvSpPr>
        <p:spPr bwMode="auto">
          <a:xfrm>
            <a:off x="7742375" y="1153493"/>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tx1">
                  <a:lumMod val="65000"/>
                  <a:lumOff val="35000"/>
                </a:schemeClr>
              </a:solidFill>
            </a:endParaRPr>
          </a:p>
        </p:txBody>
      </p:sp>
      <p:sp>
        <p:nvSpPr>
          <p:cNvPr id="22" name="TextBox 682"/>
          <p:cNvSpPr>
            <a:spLocks noChangeArrowheads="1"/>
          </p:cNvSpPr>
          <p:nvPr/>
        </p:nvSpPr>
        <p:spPr bwMode="auto">
          <a:xfrm>
            <a:off x="1031874" y="1721818"/>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a:solidFill>
                  <a:schemeClr val="bg1"/>
                </a:solidFill>
                <a:latin typeface="方正中等线简体" pitchFamily="2" charset="-122"/>
                <a:ea typeface="方正中等线简体" pitchFamily="2" charset="-122"/>
              </a:rPr>
              <a:t>36</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23" name="TextBox 682"/>
          <p:cNvSpPr>
            <a:spLocks noChangeArrowheads="1"/>
          </p:cNvSpPr>
          <p:nvPr/>
        </p:nvSpPr>
        <p:spPr bwMode="auto">
          <a:xfrm>
            <a:off x="1746249" y="1996455"/>
            <a:ext cx="600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a:solidFill>
                  <a:schemeClr val="bg1"/>
                </a:solidFill>
                <a:latin typeface="方正中等线简体" pitchFamily="2" charset="-122"/>
                <a:ea typeface="方正中等线简体" pitchFamily="2" charset="-122"/>
              </a:rPr>
              <a:t>45</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24" name="TextBox 682"/>
          <p:cNvSpPr>
            <a:spLocks noChangeArrowheads="1"/>
          </p:cNvSpPr>
          <p:nvPr/>
        </p:nvSpPr>
        <p:spPr bwMode="auto">
          <a:xfrm>
            <a:off x="2470149" y="2828305"/>
            <a:ext cx="600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a:solidFill>
                  <a:schemeClr val="bg1"/>
                </a:solidFill>
                <a:latin typeface="方正中等线简体" pitchFamily="2" charset="-122"/>
                <a:ea typeface="方正中等线简体" pitchFamily="2" charset="-122"/>
              </a:rPr>
              <a:t>64</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25" name="TextBox 682"/>
          <p:cNvSpPr>
            <a:spLocks noChangeArrowheads="1"/>
          </p:cNvSpPr>
          <p:nvPr/>
        </p:nvSpPr>
        <p:spPr bwMode="auto">
          <a:xfrm>
            <a:off x="3251199" y="2466355"/>
            <a:ext cx="600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a:solidFill>
                  <a:schemeClr val="bg1"/>
                </a:solidFill>
                <a:latin typeface="方正中等线简体" pitchFamily="2" charset="-122"/>
                <a:ea typeface="方正中等线简体" pitchFamily="2" charset="-122"/>
              </a:rPr>
              <a:t>51</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26" name="TextBox 682"/>
          <p:cNvSpPr>
            <a:spLocks noChangeArrowheads="1"/>
          </p:cNvSpPr>
          <p:nvPr/>
        </p:nvSpPr>
        <p:spPr bwMode="auto">
          <a:xfrm>
            <a:off x="4013199" y="2012330"/>
            <a:ext cx="600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a:solidFill>
                  <a:schemeClr val="bg1"/>
                </a:solidFill>
                <a:latin typeface="方正中等线简体" pitchFamily="2" charset="-122"/>
                <a:ea typeface="方正中等线简体" pitchFamily="2" charset="-122"/>
              </a:rPr>
              <a:t>47</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27" name="TextBox 682"/>
          <p:cNvSpPr>
            <a:spLocks noChangeArrowheads="1"/>
          </p:cNvSpPr>
          <p:nvPr/>
        </p:nvSpPr>
        <p:spPr bwMode="auto">
          <a:xfrm>
            <a:off x="4756149" y="2499693"/>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a:solidFill>
                  <a:schemeClr val="bg1"/>
                </a:solidFill>
                <a:latin typeface="方正中等线简体" pitchFamily="2" charset="-122"/>
                <a:ea typeface="方正中等线简体" pitchFamily="2" charset="-122"/>
              </a:rPr>
              <a:t>52</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28" name="TextBox 682"/>
          <p:cNvSpPr>
            <a:spLocks noChangeArrowheads="1"/>
          </p:cNvSpPr>
          <p:nvPr/>
        </p:nvSpPr>
        <p:spPr bwMode="auto">
          <a:xfrm>
            <a:off x="5489574" y="1721818"/>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a:solidFill>
                  <a:schemeClr val="bg1"/>
                </a:solidFill>
                <a:latin typeface="方正中等线简体" pitchFamily="2" charset="-122"/>
                <a:ea typeface="方正中等线简体" pitchFamily="2" charset="-122"/>
              </a:rPr>
              <a:t>38</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29" name="TextBox 682"/>
          <p:cNvSpPr>
            <a:spLocks noChangeArrowheads="1"/>
          </p:cNvSpPr>
          <p:nvPr/>
        </p:nvSpPr>
        <p:spPr bwMode="auto">
          <a:xfrm>
            <a:off x="6222999" y="2013918"/>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a:solidFill>
                  <a:schemeClr val="bg1"/>
                </a:solidFill>
                <a:latin typeface="方正中等线简体" pitchFamily="2" charset="-122"/>
                <a:ea typeface="方正中等线简体" pitchFamily="2" charset="-122"/>
              </a:rPr>
              <a:t>46</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30" name="TextBox 682"/>
          <p:cNvSpPr>
            <a:spLocks noChangeArrowheads="1"/>
          </p:cNvSpPr>
          <p:nvPr/>
        </p:nvSpPr>
        <p:spPr bwMode="auto">
          <a:xfrm>
            <a:off x="6956424" y="2856880"/>
            <a:ext cx="600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a:solidFill>
                  <a:schemeClr val="bg1"/>
                </a:solidFill>
                <a:latin typeface="方正中等线简体" pitchFamily="2" charset="-122"/>
                <a:ea typeface="方正中等线简体" pitchFamily="2" charset="-122"/>
              </a:rPr>
              <a:t>68</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31" name="TextBox 682"/>
          <p:cNvSpPr>
            <a:spLocks noChangeArrowheads="1"/>
          </p:cNvSpPr>
          <p:nvPr/>
        </p:nvSpPr>
        <p:spPr bwMode="auto">
          <a:xfrm>
            <a:off x="7737474" y="2461593"/>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a:solidFill>
                  <a:schemeClr val="bg1"/>
                </a:solidFill>
                <a:latin typeface="方正中等线简体" pitchFamily="2" charset="-122"/>
                <a:ea typeface="方正中等线简体" pitchFamily="2" charset="-122"/>
              </a:rPr>
              <a:t>55</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32" name="TextBox 79"/>
          <p:cNvSpPr>
            <a:spLocks noChangeArrowheads="1"/>
          </p:cNvSpPr>
          <p:nvPr/>
        </p:nvSpPr>
        <p:spPr bwMode="auto">
          <a:xfrm>
            <a:off x="2255837" y="3633168"/>
            <a:ext cx="10556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zh-CN" altLang="en-US" sz="1400">
                <a:solidFill>
                  <a:srgbClr val="00000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p>
        </p:txBody>
      </p:sp>
      <p:sp>
        <p:nvSpPr>
          <p:cNvPr id="33" name="TextBox 80"/>
          <p:cNvSpPr>
            <a:spLocks noChangeArrowheads="1"/>
          </p:cNvSpPr>
          <p:nvPr/>
        </p:nvSpPr>
        <p:spPr bwMode="auto">
          <a:xfrm>
            <a:off x="5270499" y="2415555"/>
            <a:ext cx="10556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zh-CN" altLang="en-US" sz="1400">
                <a:solidFill>
                  <a:srgbClr val="00000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p>
        </p:txBody>
      </p:sp>
      <p:sp>
        <p:nvSpPr>
          <p:cNvPr id="34" name="TextBox 81"/>
          <p:cNvSpPr>
            <a:spLocks noChangeArrowheads="1"/>
          </p:cNvSpPr>
          <p:nvPr/>
        </p:nvSpPr>
        <p:spPr bwMode="auto">
          <a:xfrm>
            <a:off x="6742112" y="3633168"/>
            <a:ext cx="10556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zh-CN" altLang="en-US" sz="1400">
                <a:solidFill>
                  <a:srgbClr val="00000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p>
        </p:txBody>
      </p:sp>
      <p:sp>
        <p:nvSpPr>
          <p:cNvPr id="35" name="TextBox 82"/>
          <p:cNvSpPr>
            <a:spLocks noChangeArrowheads="1"/>
          </p:cNvSpPr>
          <p:nvPr/>
        </p:nvSpPr>
        <p:spPr bwMode="auto">
          <a:xfrm>
            <a:off x="782637" y="2415555"/>
            <a:ext cx="10556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zh-CN" altLang="en-US" sz="1400"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p>
        </p:txBody>
      </p:sp>
      <p:sp>
        <p:nvSpPr>
          <p:cNvPr id="36" name="标题 35"/>
          <p:cNvSpPr>
            <a:spLocks noGrp="1"/>
          </p:cNvSpPr>
          <p:nvPr>
            <p:ph type="title"/>
          </p:nvPr>
        </p:nvSpPr>
        <p:spPr/>
        <p:txBody>
          <a:bodyPr/>
          <a:lstStyle/>
          <a:p>
            <a:r>
              <a:rPr lang="zh-CN" altLang="en-US" dirty="0" smtClean="0"/>
              <a:t>第四部分  工作不足之处</a:t>
            </a:r>
            <a:endParaRPr lang="zh-CN" altLang="en-US" dirty="0"/>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down)">
                                      <p:cBhvr>
                                        <p:cTn id="8" dur="500"/>
                                        <p:tgtEl>
                                          <p:spTgt spid="9"/>
                                        </p:tgtEl>
                                      </p:cBhvr>
                                    </p:animEffect>
                                  </p:childTnLst>
                                </p:cTn>
                              </p:par>
                              <p:par>
                                <p:cTn id="9" presetID="12" presetClass="entr" presetSubtype="1" fill="hold" grpId="0" nodeType="withEffect">
                                  <p:stCondLst>
                                    <p:cond delay="2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down)">
                                      <p:cBhvr>
                                        <p:cTn id="12" dur="500"/>
                                        <p:tgtEl>
                                          <p:spTgt spid="22"/>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p:tgtEl>
                                          <p:spTgt spid="23"/>
                                        </p:tgtEl>
                                        <p:attrNameLst>
                                          <p:attrName>ppt_y</p:attrName>
                                        </p:attrNameLst>
                                      </p:cBhvr>
                                      <p:tavLst>
                                        <p:tav tm="0">
                                          <p:val>
                                            <p:strVal val="#ppt_y-#ppt_h*1.125000"/>
                                          </p:val>
                                        </p:tav>
                                        <p:tav tm="100000">
                                          <p:val>
                                            <p:strVal val="#ppt_y"/>
                                          </p:val>
                                        </p:tav>
                                      </p:tavLst>
                                    </p:anim>
                                    <p:animEffect transition="in" filter="wipe(down)">
                                      <p:cBhvr>
                                        <p:cTn id="16" dur="500"/>
                                        <p:tgtEl>
                                          <p:spTgt spid="23"/>
                                        </p:tgtEl>
                                      </p:cBhvr>
                                    </p:animEffect>
                                  </p:childTnLst>
                                </p:cTn>
                              </p:par>
                              <p:par>
                                <p:cTn id="17" presetID="12" presetClass="entr" presetSubtype="1" fill="hold" grpId="0" nodeType="withEffect">
                                  <p:stCondLst>
                                    <p:cond delay="25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ppt_y</p:attrName>
                                        </p:attrNameLst>
                                      </p:cBhvr>
                                      <p:tavLst>
                                        <p:tav tm="0">
                                          <p:val>
                                            <p:strVal val="#ppt_y-#ppt_h*1.125000"/>
                                          </p:val>
                                        </p:tav>
                                        <p:tav tm="100000">
                                          <p:val>
                                            <p:strVal val="#ppt_y"/>
                                          </p:val>
                                        </p:tav>
                                      </p:tavLst>
                                    </p:anim>
                                    <p:animEffect transition="in" filter="wipe(down)">
                                      <p:cBhvr>
                                        <p:cTn id="20" dur="500"/>
                                        <p:tgtEl>
                                          <p:spTgt spid="10"/>
                                        </p:tgtEl>
                                      </p:cBhvr>
                                    </p:animEffect>
                                  </p:childTnLst>
                                </p:cTn>
                              </p:par>
                              <p:par>
                                <p:cTn id="21" presetID="12" presetClass="entr" presetSubtype="1"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p:tgtEl>
                                          <p:spTgt spid="24"/>
                                        </p:tgtEl>
                                        <p:attrNameLst>
                                          <p:attrName>ppt_y</p:attrName>
                                        </p:attrNameLst>
                                      </p:cBhvr>
                                      <p:tavLst>
                                        <p:tav tm="0">
                                          <p:val>
                                            <p:strVal val="#ppt_y-#ppt_h*1.125000"/>
                                          </p:val>
                                        </p:tav>
                                        <p:tav tm="100000">
                                          <p:val>
                                            <p:strVal val="#ppt_y"/>
                                          </p:val>
                                        </p:tav>
                                      </p:tavLst>
                                    </p:anim>
                                    <p:animEffect transition="in" filter="wipe(down)">
                                      <p:cBhvr>
                                        <p:cTn id="24" dur="500"/>
                                        <p:tgtEl>
                                          <p:spTgt spid="24"/>
                                        </p:tgtEl>
                                      </p:cBhvr>
                                    </p:animEffect>
                                  </p:childTnLst>
                                </p:cTn>
                              </p:par>
                              <p:par>
                                <p:cTn id="25" presetID="12" presetClass="entr" presetSubtype="1"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p:tgtEl>
                                          <p:spTgt spid="11"/>
                                        </p:tgtEl>
                                        <p:attrNameLst>
                                          <p:attrName>ppt_y</p:attrName>
                                        </p:attrNameLst>
                                      </p:cBhvr>
                                      <p:tavLst>
                                        <p:tav tm="0">
                                          <p:val>
                                            <p:strVal val="#ppt_y-#ppt_h*1.125000"/>
                                          </p:val>
                                        </p:tav>
                                        <p:tav tm="100000">
                                          <p:val>
                                            <p:strVal val="#ppt_y"/>
                                          </p:val>
                                        </p:tav>
                                      </p:tavLst>
                                    </p:anim>
                                    <p:animEffect transition="in" filter="wipe(down)">
                                      <p:cBhvr>
                                        <p:cTn id="28" dur="500"/>
                                        <p:tgtEl>
                                          <p:spTgt spid="11"/>
                                        </p:tgtEl>
                                      </p:cBhvr>
                                    </p:animEffect>
                                  </p:childTnLst>
                                </p:cTn>
                              </p:par>
                              <p:par>
                                <p:cTn id="29" presetID="12" presetClass="entr" presetSubtype="1" fill="hold" grpId="0" nodeType="withEffect">
                                  <p:stCondLst>
                                    <p:cond delay="25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p:tgtEl>
                                          <p:spTgt spid="25"/>
                                        </p:tgtEl>
                                        <p:attrNameLst>
                                          <p:attrName>ppt_y</p:attrName>
                                        </p:attrNameLst>
                                      </p:cBhvr>
                                      <p:tavLst>
                                        <p:tav tm="0">
                                          <p:val>
                                            <p:strVal val="#ppt_y-#ppt_h*1.125000"/>
                                          </p:val>
                                        </p:tav>
                                        <p:tav tm="100000">
                                          <p:val>
                                            <p:strVal val="#ppt_y"/>
                                          </p:val>
                                        </p:tav>
                                      </p:tavLst>
                                    </p:anim>
                                    <p:animEffect transition="in" filter="wipe(down)">
                                      <p:cBhvr>
                                        <p:cTn id="32" dur="500"/>
                                        <p:tgtEl>
                                          <p:spTgt spid="25"/>
                                        </p:tgtEl>
                                      </p:cBhvr>
                                    </p:animEffect>
                                  </p:childTnLst>
                                </p:cTn>
                              </p:par>
                              <p:par>
                                <p:cTn id="33" presetID="12" presetClass="entr" presetSubtype="1"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p:tgtEl>
                                          <p:spTgt spid="8"/>
                                        </p:tgtEl>
                                        <p:attrNameLst>
                                          <p:attrName>ppt_y</p:attrName>
                                        </p:attrNameLst>
                                      </p:cBhvr>
                                      <p:tavLst>
                                        <p:tav tm="0">
                                          <p:val>
                                            <p:strVal val="#ppt_y-#ppt_h*1.125000"/>
                                          </p:val>
                                        </p:tav>
                                        <p:tav tm="100000">
                                          <p:val>
                                            <p:strVal val="#ppt_y"/>
                                          </p:val>
                                        </p:tav>
                                      </p:tavLst>
                                    </p:anim>
                                    <p:animEffect transition="in" filter="wipe(down)">
                                      <p:cBhvr>
                                        <p:cTn id="36" dur="500"/>
                                        <p:tgtEl>
                                          <p:spTgt spid="8"/>
                                        </p:tgtEl>
                                      </p:cBhvr>
                                    </p:animEffect>
                                  </p:childTnLst>
                                </p:cTn>
                              </p:par>
                              <p:par>
                                <p:cTn id="37" presetID="12" presetClass="entr" presetSubtype="1" fill="hold" grpId="0" nodeType="withEffect">
                                  <p:stCondLst>
                                    <p:cond delay="25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p:tgtEl>
                                          <p:spTgt spid="26"/>
                                        </p:tgtEl>
                                        <p:attrNameLst>
                                          <p:attrName>ppt_y</p:attrName>
                                        </p:attrNameLst>
                                      </p:cBhvr>
                                      <p:tavLst>
                                        <p:tav tm="0">
                                          <p:val>
                                            <p:strVal val="#ppt_y-#ppt_h*1.125000"/>
                                          </p:val>
                                        </p:tav>
                                        <p:tav tm="100000">
                                          <p:val>
                                            <p:strVal val="#ppt_y"/>
                                          </p:val>
                                        </p:tav>
                                      </p:tavLst>
                                    </p:anim>
                                    <p:animEffect transition="in" filter="wipe(down)">
                                      <p:cBhvr>
                                        <p:cTn id="40" dur="500"/>
                                        <p:tgtEl>
                                          <p:spTgt spid="26"/>
                                        </p:tgtEl>
                                      </p:cBhvr>
                                    </p:animEffect>
                                  </p:childTnLst>
                                </p:cTn>
                              </p:par>
                              <p:par>
                                <p:cTn id="41" presetID="12" presetClass="entr" presetSubtype="1" fill="hold" grpId="0" nodeType="withEffect">
                                  <p:stCondLst>
                                    <p:cond delay="25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p:tgtEl>
                                          <p:spTgt spid="2"/>
                                        </p:tgtEl>
                                        <p:attrNameLst>
                                          <p:attrName>ppt_y</p:attrName>
                                        </p:attrNameLst>
                                      </p:cBhvr>
                                      <p:tavLst>
                                        <p:tav tm="0">
                                          <p:val>
                                            <p:strVal val="#ppt_y-#ppt_h*1.125000"/>
                                          </p:val>
                                        </p:tav>
                                        <p:tav tm="100000">
                                          <p:val>
                                            <p:strVal val="#ppt_y"/>
                                          </p:val>
                                        </p:tav>
                                      </p:tavLst>
                                    </p:anim>
                                    <p:animEffect transition="in" filter="wipe(down)">
                                      <p:cBhvr>
                                        <p:cTn id="44" dur="500"/>
                                        <p:tgtEl>
                                          <p:spTgt spid="2"/>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p:tgtEl>
                                          <p:spTgt spid="27"/>
                                        </p:tgtEl>
                                        <p:attrNameLst>
                                          <p:attrName>ppt_y</p:attrName>
                                        </p:attrNameLst>
                                      </p:cBhvr>
                                      <p:tavLst>
                                        <p:tav tm="0">
                                          <p:val>
                                            <p:strVal val="#ppt_y-#ppt_h*1.125000"/>
                                          </p:val>
                                        </p:tav>
                                        <p:tav tm="100000">
                                          <p:val>
                                            <p:strVal val="#ppt_y"/>
                                          </p:val>
                                        </p:tav>
                                      </p:tavLst>
                                    </p:anim>
                                    <p:animEffect transition="in" filter="wipe(down)">
                                      <p:cBhvr>
                                        <p:cTn id="48" dur="500"/>
                                        <p:tgtEl>
                                          <p:spTgt spid="27"/>
                                        </p:tgtEl>
                                      </p:cBhvr>
                                    </p:animEffect>
                                  </p:childTnLst>
                                </p:cTn>
                              </p:par>
                              <p:par>
                                <p:cTn id="49" presetID="12" presetClass="entr" presetSubtype="1" fill="hold" grpId="0" nodeType="withEffect">
                                  <p:stCondLst>
                                    <p:cond delay="250"/>
                                  </p:stCondLst>
                                  <p:childTnLst>
                                    <p:set>
                                      <p:cBhvr>
                                        <p:cTn id="50" dur="1" fill="hold">
                                          <p:stCondLst>
                                            <p:cond delay="0"/>
                                          </p:stCondLst>
                                        </p:cTn>
                                        <p:tgtEl>
                                          <p:spTgt spid="3"/>
                                        </p:tgtEl>
                                        <p:attrNameLst>
                                          <p:attrName>style.visibility</p:attrName>
                                        </p:attrNameLst>
                                      </p:cBhvr>
                                      <p:to>
                                        <p:strVal val="visible"/>
                                      </p:to>
                                    </p:set>
                                    <p:anim calcmode="lin" valueType="num">
                                      <p:cBhvr additive="base">
                                        <p:cTn id="51" dur="500"/>
                                        <p:tgtEl>
                                          <p:spTgt spid="3"/>
                                        </p:tgtEl>
                                        <p:attrNameLst>
                                          <p:attrName>ppt_y</p:attrName>
                                        </p:attrNameLst>
                                      </p:cBhvr>
                                      <p:tavLst>
                                        <p:tav tm="0">
                                          <p:val>
                                            <p:strVal val="#ppt_y-#ppt_h*1.125000"/>
                                          </p:val>
                                        </p:tav>
                                        <p:tav tm="100000">
                                          <p:val>
                                            <p:strVal val="#ppt_y"/>
                                          </p:val>
                                        </p:tav>
                                      </p:tavLst>
                                    </p:anim>
                                    <p:animEffect transition="in" filter="wipe(down)">
                                      <p:cBhvr>
                                        <p:cTn id="52" dur="500"/>
                                        <p:tgtEl>
                                          <p:spTgt spid="3"/>
                                        </p:tgtEl>
                                      </p:cBhvr>
                                    </p:animEffect>
                                  </p:childTnLst>
                                </p:cTn>
                              </p:par>
                              <p:par>
                                <p:cTn id="53" presetID="12" presetClass="entr" presetSubtype="1"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additive="base">
                                        <p:cTn id="55" dur="500"/>
                                        <p:tgtEl>
                                          <p:spTgt spid="28"/>
                                        </p:tgtEl>
                                        <p:attrNameLst>
                                          <p:attrName>ppt_y</p:attrName>
                                        </p:attrNameLst>
                                      </p:cBhvr>
                                      <p:tavLst>
                                        <p:tav tm="0">
                                          <p:val>
                                            <p:strVal val="#ppt_y-#ppt_h*1.125000"/>
                                          </p:val>
                                        </p:tav>
                                        <p:tav tm="100000">
                                          <p:val>
                                            <p:strVal val="#ppt_y"/>
                                          </p:val>
                                        </p:tav>
                                      </p:tavLst>
                                    </p:anim>
                                    <p:animEffect transition="in" filter="wipe(down)">
                                      <p:cBhvr>
                                        <p:cTn id="56" dur="500"/>
                                        <p:tgtEl>
                                          <p:spTgt spid="28"/>
                                        </p:tgtEl>
                                      </p:cBhvr>
                                    </p:animEffect>
                                  </p:childTnLst>
                                </p:cTn>
                              </p:par>
                              <p:par>
                                <p:cTn id="57" presetID="12" presetClass="entr" presetSubtype="1" fill="hold" grpId="0" nodeType="withEffect">
                                  <p:stCondLst>
                                    <p:cond delay="250"/>
                                  </p:stCondLst>
                                  <p:childTnLst>
                                    <p:set>
                                      <p:cBhvr>
                                        <p:cTn id="58" dur="1" fill="hold">
                                          <p:stCondLst>
                                            <p:cond delay="0"/>
                                          </p:stCondLst>
                                        </p:cTn>
                                        <p:tgtEl>
                                          <p:spTgt spid="5"/>
                                        </p:tgtEl>
                                        <p:attrNameLst>
                                          <p:attrName>style.visibility</p:attrName>
                                        </p:attrNameLst>
                                      </p:cBhvr>
                                      <p:to>
                                        <p:strVal val="visible"/>
                                      </p:to>
                                    </p:set>
                                    <p:anim calcmode="lin" valueType="num">
                                      <p:cBhvr additive="base">
                                        <p:cTn id="59" dur="500"/>
                                        <p:tgtEl>
                                          <p:spTgt spid="5"/>
                                        </p:tgtEl>
                                        <p:attrNameLst>
                                          <p:attrName>ppt_y</p:attrName>
                                        </p:attrNameLst>
                                      </p:cBhvr>
                                      <p:tavLst>
                                        <p:tav tm="0">
                                          <p:val>
                                            <p:strVal val="#ppt_y-#ppt_h*1.125000"/>
                                          </p:val>
                                        </p:tav>
                                        <p:tav tm="100000">
                                          <p:val>
                                            <p:strVal val="#ppt_y"/>
                                          </p:val>
                                        </p:tav>
                                      </p:tavLst>
                                    </p:anim>
                                    <p:animEffect transition="in" filter="wipe(down)">
                                      <p:cBhvr>
                                        <p:cTn id="60" dur="500"/>
                                        <p:tgtEl>
                                          <p:spTgt spid="5"/>
                                        </p:tgtEl>
                                      </p:cBhvr>
                                    </p:animEffect>
                                  </p:childTnLst>
                                </p:cTn>
                              </p:par>
                              <p:par>
                                <p:cTn id="61" presetID="12" presetClass="entr" presetSubtype="1" fill="hold" grpId="0" nodeType="withEffect">
                                  <p:stCondLst>
                                    <p:cond delay="0"/>
                                  </p:stCondLst>
                                  <p:childTnLst>
                                    <p:set>
                                      <p:cBhvr>
                                        <p:cTn id="62" dur="1" fill="hold">
                                          <p:stCondLst>
                                            <p:cond delay="0"/>
                                          </p:stCondLst>
                                        </p:cTn>
                                        <p:tgtEl>
                                          <p:spTgt spid="29"/>
                                        </p:tgtEl>
                                        <p:attrNameLst>
                                          <p:attrName>style.visibility</p:attrName>
                                        </p:attrNameLst>
                                      </p:cBhvr>
                                      <p:to>
                                        <p:strVal val="visible"/>
                                      </p:to>
                                    </p:set>
                                    <p:anim calcmode="lin" valueType="num">
                                      <p:cBhvr additive="base">
                                        <p:cTn id="63" dur="500"/>
                                        <p:tgtEl>
                                          <p:spTgt spid="29"/>
                                        </p:tgtEl>
                                        <p:attrNameLst>
                                          <p:attrName>ppt_y</p:attrName>
                                        </p:attrNameLst>
                                      </p:cBhvr>
                                      <p:tavLst>
                                        <p:tav tm="0">
                                          <p:val>
                                            <p:strVal val="#ppt_y-#ppt_h*1.125000"/>
                                          </p:val>
                                        </p:tav>
                                        <p:tav tm="100000">
                                          <p:val>
                                            <p:strVal val="#ppt_y"/>
                                          </p:val>
                                        </p:tav>
                                      </p:tavLst>
                                    </p:anim>
                                    <p:animEffect transition="in" filter="wipe(down)">
                                      <p:cBhvr>
                                        <p:cTn id="64" dur="500"/>
                                        <p:tgtEl>
                                          <p:spTgt spid="29"/>
                                        </p:tgtEl>
                                      </p:cBhvr>
                                    </p:animEffect>
                                  </p:childTnLst>
                                </p:cTn>
                              </p:par>
                              <p:par>
                                <p:cTn id="65" presetID="12" presetClass="entr" presetSubtype="1" fill="hold" grpId="0" nodeType="withEffect">
                                  <p:stCondLst>
                                    <p:cond delay="250"/>
                                  </p:stCondLst>
                                  <p:childTnLst>
                                    <p:set>
                                      <p:cBhvr>
                                        <p:cTn id="66" dur="1" fill="hold">
                                          <p:stCondLst>
                                            <p:cond delay="0"/>
                                          </p:stCondLst>
                                        </p:cTn>
                                        <p:tgtEl>
                                          <p:spTgt spid="6"/>
                                        </p:tgtEl>
                                        <p:attrNameLst>
                                          <p:attrName>style.visibility</p:attrName>
                                        </p:attrNameLst>
                                      </p:cBhvr>
                                      <p:to>
                                        <p:strVal val="visible"/>
                                      </p:to>
                                    </p:set>
                                    <p:anim calcmode="lin" valueType="num">
                                      <p:cBhvr additive="base">
                                        <p:cTn id="67" dur="500"/>
                                        <p:tgtEl>
                                          <p:spTgt spid="6"/>
                                        </p:tgtEl>
                                        <p:attrNameLst>
                                          <p:attrName>ppt_y</p:attrName>
                                        </p:attrNameLst>
                                      </p:cBhvr>
                                      <p:tavLst>
                                        <p:tav tm="0">
                                          <p:val>
                                            <p:strVal val="#ppt_y-#ppt_h*1.125000"/>
                                          </p:val>
                                        </p:tav>
                                        <p:tav tm="100000">
                                          <p:val>
                                            <p:strVal val="#ppt_y"/>
                                          </p:val>
                                        </p:tav>
                                      </p:tavLst>
                                    </p:anim>
                                    <p:animEffect transition="in" filter="wipe(down)">
                                      <p:cBhvr>
                                        <p:cTn id="68" dur="500"/>
                                        <p:tgtEl>
                                          <p:spTgt spid="6"/>
                                        </p:tgtEl>
                                      </p:cBhvr>
                                    </p:animEffect>
                                  </p:childTnLst>
                                </p:cTn>
                              </p:par>
                              <p:par>
                                <p:cTn id="69" presetID="12" presetClass="entr" presetSubtype="1" fill="hold" grpId="0" nodeType="with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additive="base">
                                        <p:cTn id="71" dur="500"/>
                                        <p:tgtEl>
                                          <p:spTgt spid="30"/>
                                        </p:tgtEl>
                                        <p:attrNameLst>
                                          <p:attrName>ppt_y</p:attrName>
                                        </p:attrNameLst>
                                      </p:cBhvr>
                                      <p:tavLst>
                                        <p:tav tm="0">
                                          <p:val>
                                            <p:strVal val="#ppt_y-#ppt_h*1.125000"/>
                                          </p:val>
                                        </p:tav>
                                        <p:tav tm="100000">
                                          <p:val>
                                            <p:strVal val="#ppt_y"/>
                                          </p:val>
                                        </p:tav>
                                      </p:tavLst>
                                    </p:anim>
                                    <p:animEffect transition="in" filter="wipe(down)">
                                      <p:cBhvr>
                                        <p:cTn id="72" dur="500"/>
                                        <p:tgtEl>
                                          <p:spTgt spid="30"/>
                                        </p:tgtEl>
                                      </p:cBhvr>
                                    </p:animEffect>
                                  </p:childTnLst>
                                </p:cTn>
                              </p:par>
                              <p:par>
                                <p:cTn id="73" presetID="12" presetClass="entr" presetSubtype="1" fill="hold" grpId="0" nodeType="withEffect">
                                  <p:stCondLst>
                                    <p:cond delay="0"/>
                                  </p:stCondLst>
                                  <p:childTnLst>
                                    <p:set>
                                      <p:cBhvr>
                                        <p:cTn id="74" dur="1" fill="hold">
                                          <p:stCondLst>
                                            <p:cond delay="0"/>
                                          </p:stCondLst>
                                        </p:cTn>
                                        <p:tgtEl>
                                          <p:spTgt spid="7"/>
                                        </p:tgtEl>
                                        <p:attrNameLst>
                                          <p:attrName>style.visibility</p:attrName>
                                        </p:attrNameLst>
                                      </p:cBhvr>
                                      <p:to>
                                        <p:strVal val="visible"/>
                                      </p:to>
                                    </p:set>
                                    <p:anim calcmode="lin" valueType="num">
                                      <p:cBhvr additive="base">
                                        <p:cTn id="75" dur="500"/>
                                        <p:tgtEl>
                                          <p:spTgt spid="7"/>
                                        </p:tgtEl>
                                        <p:attrNameLst>
                                          <p:attrName>ppt_y</p:attrName>
                                        </p:attrNameLst>
                                      </p:cBhvr>
                                      <p:tavLst>
                                        <p:tav tm="0">
                                          <p:val>
                                            <p:strVal val="#ppt_y-#ppt_h*1.125000"/>
                                          </p:val>
                                        </p:tav>
                                        <p:tav tm="100000">
                                          <p:val>
                                            <p:strVal val="#ppt_y"/>
                                          </p:val>
                                        </p:tav>
                                      </p:tavLst>
                                    </p:anim>
                                    <p:animEffect transition="in" filter="wipe(down)">
                                      <p:cBhvr>
                                        <p:cTn id="76" dur="500"/>
                                        <p:tgtEl>
                                          <p:spTgt spid="7"/>
                                        </p:tgtEl>
                                      </p:cBhvr>
                                    </p:animEffect>
                                  </p:childTnLst>
                                </p:cTn>
                              </p:par>
                              <p:par>
                                <p:cTn id="77" presetID="12" presetClass="entr" presetSubtype="1" fill="hold" grpId="0" nodeType="withEffect">
                                  <p:stCondLst>
                                    <p:cond delay="250"/>
                                  </p:stCondLst>
                                  <p:childTnLst>
                                    <p:set>
                                      <p:cBhvr>
                                        <p:cTn id="78" dur="1" fill="hold">
                                          <p:stCondLst>
                                            <p:cond delay="0"/>
                                          </p:stCondLst>
                                        </p:cTn>
                                        <p:tgtEl>
                                          <p:spTgt spid="31"/>
                                        </p:tgtEl>
                                        <p:attrNameLst>
                                          <p:attrName>style.visibility</p:attrName>
                                        </p:attrNameLst>
                                      </p:cBhvr>
                                      <p:to>
                                        <p:strVal val="visible"/>
                                      </p:to>
                                    </p:set>
                                    <p:anim calcmode="lin" valueType="num">
                                      <p:cBhvr additive="base">
                                        <p:cTn id="79" dur="500"/>
                                        <p:tgtEl>
                                          <p:spTgt spid="31"/>
                                        </p:tgtEl>
                                        <p:attrNameLst>
                                          <p:attrName>ppt_y</p:attrName>
                                        </p:attrNameLst>
                                      </p:cBhvr>
                                      <p:tavLst>
                                        <p:tav tm="0">
                                          <p:val>
                                            <p:strVal val="#ppt_y-#ppt_h*1.125000"/>
                                          </p:val>
                                        </p:tav>
                                        <p:tav tm="100000">
                                          <p:val>
                                            <p:strVal val="#ppt_y"/>
                                          </p:val>
                                        </p:tav>
                                      </p:tavLst>
                                    </p:anim>
                                    <p:animEffect transition="in" filter="wipe(down)">
                                      <p:cBhvr>
                                        <p:cTn id="80" dur="500"/>
                                        <p:tgtEl>
                                          <p:spTgt spid="31"/>
                                        </p:tgtEl>
                                      </p:cBhvr>
                                    </p:animEffect>
                                  </p:childTnLst>
                                </p:cTn>
                              </p:par>
                              <p:par>
                                <p:cTn id="81" presetID="12" presetClass="entr" presetSubtype="1" fill="hold" grpId="0" nodeType="withEffect">
                                  <p:stCondLst>
                                    <p:cond delay="0"/>
                                  </p:stCondLst>
                                  <p:childTnLst>
                                    <p:set>
                                      <p:cBhvr>
                                        <p:cTn id="82" dur="1" fill="hold">
                                          <p:stCondLst>
                                            <p:cond delay="0"/>
                                          </p:stCondLst>
                                        </p:cTn>
                                        <p:tgtEl>
                                          <p:spTgt spid="4"/>
                                        </p:tgtEl>
                                        <p:attrNameLst>
                                          <p:attrName>style.visibility</p:attrName>
                                        </p:attrNameLst>
                                      </p:cBhvr>
                                      <p:to>
                                        <p:strVal val="visible"/>
                                      </p:to>
                                    </p:set>
                                    <p:anim calcmode="lin" valueType="num">
                                      <p:cBhvr additive="base">
                                        <p:cTn id="83" dur="500"/>
                                        <p:tgtEl>
                                          <p:spTgt spid="4"/>
                                        </p:tgtEl>
                                        <p:attrNameLst>
                                          <p:attrName>ppt_y</p:attrName>
                                        </p:attrNameLst>
                                      </p:cBhvr>
                                      <p:tavLst>
                                        <p:tav tm="0">
                                          <p:val>
                                            <p:strVal val="#ppt_y-#ppt_h*1.125000"/>
                                          </p:val>
                                        </p:tav>
                                        <p:tav tm="100000">
                                          <p:val>
                                            <p:strVal val="#ppt_y"/>
                                          </p:val>
                                        </p:tav>
                                      </p:tavLst>
                                    </p:anim>
                                    <p:animEffect transition="in" filter="wipe(down)">
                                      <p:cBhvr>
                                        <p:cTn id="84" dur="500"/>
                                        <p:tgtEl>
                                          <p:spTgt spid="4"/>
                                        </p:tgtEl>
                                      </p:cBhvr>
                                    </p:animEffect>
                                  </p:childTnLst>
                                </p:cTn>
                              </p:par>
                              <p:par>
                                <p:cTn id="85" presetID="2" presetClass="entr" presetSubtype="8" fill="hold" grpId="0" nodeType="withEffect">
                                  <p:stCondLst>
                                    <p:cond delay="250"/>
                                  </p:stCondLst>
                                  <p:childTnLst>
                                    <p:set>
                                      <p:cBhvr>
                                        <p:cTn id="86" dur="1" fill="hold">
                                          <p:stCondLst>
                                            <p:cond delay="0"/>
                                          </p:stCondLst>
                                        </p:cTn>
                                        <p:tgtEl>
                                          <p:spTgt spid="12"/>
                                        </p:tgtEl>
                                        <p:attrNameLst>
                                          <p:attrName>style.visibility</p:attrName>
                                        </p:attrNameLst>
                                      </p:cBhvr>
                                      <p:to>
                                        <p:strVal val="visible"/>
                                      </p:to>
                                    </p:set>
                                    <p:anim calcmode="lin" valueType="num">
                                      <p:cBhvr additive="base">
                                        <p:cTn id="87" dur="500" fill="hold"/>
                                        <p:tgtEl>
                                          <p:spTgt spid="12"/>
                                        </p:tgtEl>
                                        <p:attrNameLst>
                                          <p:attrName>ppt_x</p:attrName>
                                        </p:attrNameLst>
                                      </p:cBhvr>
                                      <p:tavLst>
                                        <p:tav tm="0">
                                          <p:val>
                                            <p:strVal val="0-#ppt_w/2"/>
                                          </p:val>
                                        </p:tav>
                                        <p:tav tm="100000">
                                          <p:val>
                                            <p:strVal val="#ppt_x"/>
                                          </p:val>
                                        </p:tav>
                                      </p:tavLst>
                                    </p:anim>
                                    <p:anim calcmode="lin" valueType="num">
                                      <p:cBhvr additive="base">
                                        <p:cTn id="88" dur="500" fill="hold"/>
                                        <p:tgtEl>
                                          <p:spTgt spid="12"/>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250"/>
                                  </p:stCondLst>
                                  <p:childTnLst>
                                    <p:set>
                                      <p:cBhvr>
                                        <p:cTn id="90" dur="1" fill="hold">
                                          <p:stCondLst>
                                            <p:cond delay="0"/>
                                          </p:stCondLst>
                                        </p:cTn>
                                        <p:tgtEl>
                                          <p:spTgt spid="13"/>
                                        </p:tgtEl>
                                        <p:attrNameLst>
                                          <p:attrName>style.visibility</p:attrName>
                                        </p:attrNameLst>
                                      </p:cBhvr>
                                      <p:to>
                                        <p:strVal val="visible"/>
                                      </p:to>
                                    </p:set>
                                    <p:anim calcmode="lin" valueType="num">
                                      <p:cBhvr additive="base">
                                        <p:cTn id="91" dur="500" fill="hold"/>
                                        <p:tgtEl>
                                          <p:spTgt spid="13"/>
                                        </p:tgtEl>
                                        <p:attrNameLst>
                                          <p:attrName>ppt_x</p:attrName>
                                        </p:attrNameLst>
                                      </p:cBhvr>
                                      <p:tavLst>
                                        <p:tav tm="0">
                                          <p:val>
                                            <p:strVal val="0-#ppt_w/2"/>
                                          </p:val>
                                        </p:tav>
                                        <p:tav tm="100000">
                                          <p:val>
                                            <p:strVal val="#ppt_x"/>
                                          </p:val>
                                        </p:tav>
                                      </p:tavLst>
                                    </p:anim>
                                    <p:anim calcmode="lin" valueType="num">
                                      <p:cBhvr additive="base">
                                        <p:cTn id="92" dur="500" fill="hold"/>
                                        <p:tgtEl>
                                          <p:spTgt spid="13"/>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250"/>
                                  </p:stCondLst>
                                  <p:childTnLst>
                                    <p:set>
                                      <p:cBhvr>
                                        <p:cTn id="94" dur="1" fill="hold">
                                          <p:stCondLst>
                                            <p:cond delay="0"/>
                                          </p:stCondLst>
                                        </p:cTn>
                                        <p:tgtEl>
                                          <p:spTgt spid="14"/>
                                        </p:tgtEl>
                                        <p:attrNameLst>
                                          <p:attrName>style.visibility</p:attrName>
                                        </p:attrNameLst>
                                      </p:cBhvr>
                                      <p:to>
                                        <p:strVal val="visible"/>
                                      </p:to>
                                    </p:set>
                                    <p:anim calcmode="lin" valueType="num">
                                      <p:cBhvr additive="base">
                                        <p:cTn id="95" dur="500" fill="hold"/>
                                        <p:tgtEl>
                                          <p:spTgt spid="14"/>
                                        </p:tgtEl>
                                        <p:attrNameLst>
                                          <p:attrName>ppt_x</p:attrName>
                                        </p:attrNameLst>
                                      </p:cBhvr>
                                      <p:tavLst>
                                        <p:tav tm="0">
                                          <p:val>
                                            <p:strVal val="0-#ppt_w/2"/>
                                          </p:val>
                                        </p:tav>
                                        <p:tav tm="100000">
                                          <p:val>
                                            <p:strVal val="#ppt_x"/>
                                          </p:val>
                                        </p:tav>
                                      </p:tavLst>
                                    </p:anim>
                                    <p:anim calcmode="lin" valueType="num">
                                      <p:cBhvr additive="base">
                                        <p:cTn id="96" dur="500" fill="hold"/>
                                        <p:tgtEl>
                                          <p:spTgt spid="14"/>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250"/>
                                  </p:stCondLst>
                                  <p:childTnLst>
                                    <p:set>
                                      <p:cBhvr>
                                        <p:cTn id="98" dur="1" fill="hold">
                                          <p:stCondLst>
                                            <p:cond delay="0"/>
                                          </p:stCondLst>
                                        </p:cTn>
                                        <p:tgtEl>
                                          <p:spTgt spid="15"/>
                                        </p:tgtEl>
                                        <p:attrNameLst>
                                          <p:attrName>style.visibility</p:attrName>
                                        </p:attrNameLst>
                                      </p:cBhvr>
                                      <p:to>
                                        <p:strVal val="visible"/>
                                      </p:to>
                                    </p:set>
                                    <p:anim calcmode="lin" valueType="num">
                                      <p:cBhvr additive="base">
                                        <p:cTn id="99" dur="500" fill="hold"/>
                                        <p:tgtEl>
                                          <p:spTgt spid="15"/>
                                        </p:tgtEl>
                                        <p:attrNameLst>
                                          <p:attrName>ppt_x</p:attrName>
                                        </p:attrNameLst>
                                      </p:cBhvr>
                                      <p:tavLst>
                                        <p:tav tm="0">
                                          <p:val>
                                            <p:strVal val="0-#ppt_w/2"/>
                                          </p:val>
                                        </p:tav>
                                        <p:tav tm="100000">
                                          <p:val>
                                            <p:strVal val="#ppt_x"/>
                                          </p:val>
                                        </p:tav>
                                      </p:tavLst>
                                    </p:anim>
                                    <p:anim calcmode="lin" valueType="num">
                                      <p:cBhvr additive="base">
                                        <p:cTn id="100" dur="500" fill="hold"/>
                                        <p:tgtEl>
                                          <p:spTgt spid="15"/>
                                        </p:tgtEl>
                                        <p:attrNameLst>
                                          <p:attrName>ppt_y</p:attrName>
                                        </p:attrNameLst>
                                      </p:cBhvr>
                                      <p:tavLst>
                                        <p:tav tm="0">
                                          <p:val>
                                            <p:strVal val="#ppt_y"/>
                                          </p:val>
                                        </p:tav>
                                        <p:tav tm="100000">
                                          <p:val>
                                            <p:strVal val="#ppt_y"/>
                                          </p:val>
                                        </p:tav>
                                      </p:tavLst>
                                    </p:anim>
                                  </p:childTnLst>
                                </p:cTn>
                              </p:par>
                              <p:par>
                                <p:cTn id="101" presetID="2" presetClass="entr" presetSubtype="8" fill="hold" grpId="0" nodeType="withEffect">
                                  <p:stCondLst>
                                    <p:cond delay="250"/>
                                  </p:stCondLst>
                                  <p:childTnLst>
                                    <p:set>
                                      <p:cBhvr>
                                        <p:cTn id="102" dur="1" fill="hold">
                                          <p:stCondLst>
                                            <p:cond delay="0"/>
                                          </p:stCondLst>
                                        </p:cTn>
                                        <p:tgtEl>
                                          <p:spTgt spid="16"/>
                                        </p:tgtEl>
                                        <p:attrNameLst>
                                          <p:attrName>style.visibility</p:attrName>
                                        </p:attrNameLst>
                                      </p:cBhvr>
                                      <p:to>
                                        <p:strVal val="visible"/>
                                      </p:to>
                                    </p:set>
                                    <p:anim calcmode="lin" valueType="num">
                                      <p:cBhvr additive="base">
                                        <p:cTn id="103" dur="500" fill="hold"/>
                                        <p:tgtEl>
                                          <p:spTgt spid="16"/>
                                        </p:tgtEl>
                                        <p:attrNameLst>
                                          <p:attrName>ppt_x</p:attrName>
                                        </p:attrNameLst>
                                      </p:cBhvr>
                                      <p:tavLst>
                                        <p:tav tm="0">
                                          <p:val>
                                            <p:strVal val="0-#ppt_w/2"/>
                                          </p:val>
                                        </p:tav>
                                        <p:tav tm="100000">
                                          <p:val>
                                            <p:strVal val="#ppt_x"/>
                                          </p:val>
                                        </p:tav>
                                      </p:tavLst>
                                    </p:anim>
                                    <p:anim calcmode="lin" valueType="num">
                                      <p:cBhvr additive="base">
                                        <p:cTn id="104" dur="500" fill="hold"/>
                                        <p:tgtEl>
                                          <p:spTgt spid="16"/>
                                        </p:tgtEl>
                                        <p:attrNameLst>
                                          <p:attrName>ppt_y</p:attrName>
                                        </p:attrNameLst>
                                      </p:cBhvr>
                                      <p:tavLst>
                                        <p:tav tm="0">
                                          <p:val>
                                            <p:strVal val="#ppt_y"/>
                                          </p:val>
                                        </p:tav>
                                        <p:tav tm="100000">
                                          <p:val>
                                            <p:strVal val="#ppt_y"/>
                                          </p:val>
                                        </p:tav>
                                      </p:tavLst>
                                    </p:anim>
                                  </p:childTnLst>
                                </p:cTn>
                              </p:par>
                              <p:par>
                                <p:cTn id="105" presetID="2" presetClass="entr" presetSubtype="8" fill="hold" grpId="0" nodeType="withEffect">
                                  <p:stCondLst>
                                    <p:cond delay="250"/>
                                  </p:stCondLst>
                                  <p:childTnLst>
                                    <p:set>
                                      <p:cBhvr>
                                        <p:cTn id="106" dur="1" fill="hold">
                                          <p:stCondLst>
                                            <p:cond delay="0"/>
                                          </p:stCondLst>
                                        </p:cTn>
                                        <p:tgtEl>
                                          <p:spTgt spid="17"/>
                                        </p:tgtEl>
                                        <p:attrNameLst>
                                          <p:attrName>style.visibility</p:attrName>
                                        </p:attrNameLst>
                                      </p:cBhvr>
                                      <p:to>
                                        <p:strVal val="visible"/>
                                      </p:to>
                                    </p:set>
                                    <p:anim calcmode="lin" valueType="num">
                                      <p:cBhvr additive="base">
                                        <p:cTn id="107" dur="500" fill="hold"/>
                                        <p:tgtEl>
                                          <p:spTgt spid="17"/>
                                        </p:tgtEl>
                                        <p:attrNameLst>
                                          <p:attrName>ppt_x</p:attrName>
                                        </p:attrNameLst>
                                      </p:cBhvr>
                                      <p:tavLst>
                                        <p:tav tm="0">
                                          <p:val>
                                            <p:strVal val="0-#ppt_w/2"/>
                                          </p:val>
                                        </p:tav>
                                        <p:tav tm="100000">
                                          <p:val>
                                            <p:strVal val="#ppt_x"/>
                                          </p:val>
                                        </p:tav>
                                      </p:tavLst>
                                    </p:anim>
                                    <p:anim calcmode="lin" valueType="num">
                                      <p:cBhvr additive="base">
                                        <p:cTn id="108" dur="500" fill="hold"/>
                                        <p:tgtEl>
                                          <p:spTgt spid="17"/>
                                        </p:tgtEl>
                                        <p:attrNameLst>
                                          <p:attrName>ppt_y</p:attrName>
                                        </p:attrNameLst>
                                      </p:cBhvr>
                                      <p:tavLst>
                                        <p:tav tm="0">
                                          <p:val>
                                            <p:strVal val="#ppt_y"/>
                                          </p:val>
                                        </p:tav>
                                        <p:tav tm="100000">
                                          <p:val>
                                            <p:strVal val="#ppt_y"/>
                                          </p:val>
                                        </p:tav>
                                      </p:tavLst>
                                    </p:anim>
                                  </p:childTnLst>
                                </p:cTn>
                              </p:par>
                              <p:par>
                                <p:cTn id="109" presetID="2" presetClass="entr" presetSubtype="8" fill="hold" grpId="0" nodeType="withEffect">
                                  <p:stCondLst>
                                    <p:cond delay="250"/>
                                  </p:stCondLst>
                                  <p:childTnLst>
                                    <p:set>
                                      <p:cBhvr>
                                        <p:cTn id="110" dur="1" fill="hold">
                                          <p:stCondLst>
                                            <p:cond delay="0"/>
                                          </p:stCondLst>
                                        </p:cTn>
                                        <p:tgtEl>
                                          <p:spTgt spid="18"/>
                                        </p:tgtEl>
                                        <p:attrNameLst>
                                          <p:attrName>style.visibility</p:attrName>
                                        </p:attrNameLst>
                                      </p:cBhvr>
                                      <p:to>
                                        <p:strVal val="visible"/>
                                      </p:to>
                                    </p:set>
                                    <p:anim calcmode="lin" valueType="num">
                                      <p:cBhvr additive="base">
                                        <p:cTn id="111" dur="500" fill="hold"/>
                                        <p:tgtEl>
                                          <p:spTgt spid="18"/>
                                        </p:tgtEl>
                                        <p:attrNameLst>
                                          <p:attrName>ppt_x</p:attrName>
                                        </p:attrNameLst>
                                      </p:cBhvr>
                                      <p:tavLst>
                                        <p:tav tm="0">
                                          <p:val>
                                            <p:strVal val="0-#ppt_w/2"/>
                                          </p:val>
                                        </p:tav>
                                        <p:tav tm="100000">
                                          <p:val>
                                            <p:strVal val="#ppt_x"/>
                                          </p:val>
                                        </p:tav>
                                      </p:tavLst>
                                    </p:anim>
                                    <p:anim calcmode="lin" valueType="num">
                                      <p:cBhvr additive="base">
                                        <p:cTn id="112" dur="500" fill="hold"/>
                                        <p:tgtEl>
                                          <p:spTgt spid="18"/>
                                        </p:tgtEl>
                                        <p:attrNameLst>
                                          <p:attrName>ppt_y</p:attrName>
                                        </p:attrNameLst>
                                      </p:cBhvr>
                                      <p:tavLst>
                                        <p:tav tm="0">
                                          <p:val>
                                            <p:strVal val="#ppt_y"/>
                                          </p:val>
                                        </p:tav>
                                        <p:tav tm="100000">
                                          <p:val>
                                            <p:strVal val="#ppt_y"/>
                                          </p:val>
                                        </p:tav>
                                      </p:tavLst>
                                    </p:anim>
                                  </p:childTnLst>
                                </p:cTn>
                              </p:par>
                              <p:par>
                                <p:cTn id="113" presetID="2" presetClass="entr" presetSubtype="8" fill="hold" grpId="0" nodeType="withEffect">
                                  <p:stCondLst>
                                    <p:cond delay="250"/>
                                  </p:stCondLst>
                                  <p:childTnLst>
                                    <p:set>
                                      <p:cBhvr>
                                        <p:cTn id="114" dur="1" fill="hold">
                                          <p:stCondLst>
                                            <p:cond delay="0"/>
                                          </p:stCondLst>
                                        </p:cTn>
                                        <p:tgtEl>
                                          <p:spTgt spid="19"/>
                                        </p:tgtEl>
                                        <p:attrNameLst>
                                          <p:attrName>style.visibility</p:attrName>
                                        </p:attrNameLst>
                                      </p:cBhvr>
                                      <p:to>
                                        <p:strVal val="visible"/>
                                      </p:to>
                                    </p:set>
                                    <p:anim calcmode="lin" valueType="num">
                                      <p:cBhvr additive="base">
                                        <p:cTn id="115" dur="500" fill="hold"/>
                                        <p:tgtEl>
                                          <p:spTgt spid="19"/>
                                        </p:tgtEl>
                                        <p:attrNameLst>
                                          <p:attrName>ppt_x</p:attrName>
                                        </p:attrNameLst>
                                      </p:cBhvr>
                                      <p:tavLst>
                                        <p:tav tm="0">
                                          <p:val>
                                            <p:strVal val="0-#ppt_w/2"/>
                                          </p:val>
                                        </p:tav>
                                        <p:tav tm="100000">
                                          <p:val>
                                            <p:strVal val="#ppt_x"/>
                                          </p:val>
                                        </p:tav>
                                      </p:tavLst>
                                    </p:anim>
                                    <p:anim calcmode="lin" valueType="num">
                                      <p:cBhvr additive="base">
                                        <p:cTn id="116" dur="500" fill="hold"/>
                                        <p:tgtEl>
                                          <p:spTgt spid="19"/>
                                        </p:tgtEl>
                                        <p:attrNameLst>
                                          <p:attrName>ppt_y</p:attrName>
                                        </p:attrNameLst>
                                      </p:cBhvr>
                                      <p:tavLst>
                                        <p:tav tm="0">
                                          <p:val>
                                            <p:strVal val="#ppt_y"/>
                                          </p:val>
                                        </p:tav>
                                        <p:tav tm="100000">
                                          <p:val>
                                            <p:strVal val="#ppt_y"/>
                                          </p:val>
                                        </p:tav>
                                      </p:tavLst>
                                    </p:anim>
                                  </p:childTnLst>
                                </p:cTn>
                              </p:par>
                              <p:par>
                                <p:cTn id="117" presetID="2" presetClass="entr" presetSubtype="8" fill="hold" grpId="0" nodeType="withEffect">
                                  <p:stCondLst>
                                    <p:cond delay="250"/>
                                  </p:stCondLst>
                                  <p:childTnLst>
                                    <p:set>
                                      <p:cBhvr>
                                        <p:cTn id="118" dur="1" fill="hold">
                                          <p:stCondLst>
                                            <p:cond delay="0"/>
                                          </p:stCondLst>
                                        </p:cTn>
                                        <p:tgtEl>
                                          <p:spTgt spid="20"/>
                                        </p:tgtEl>
                                        <p:attrNameLst>
                                          <p:attrName>style.visibility</p:attrName>
                                        </p:attrNameLst>
                                      </p:cBhvr>
                                      <p:to>
                                        <p:strVal val="visible"/>
                                      </p:to>
                                    </p:set>
                                    <p:anim calcmode="lin" valueType="num">
                                      <p:cBhvr additive="base">
                                        <p:cTn id="119" dur="500" fill="hold"/>
                                        <p:tgtEl>
                                          <p:spTgt spid="20"/>
                                        </p:tgtEl>
                                        <p:attrNameLst>
                                          <p:attrName>ppt_x</p:attrName>
                                        </p:attrNameLst>
                                      </p:cBhvr>
                                      <p:tavLst>
                                        <p:tav tm="0">
                                          <p:val>
                                            <p:strVal val="0-#ppt_w/2"/>
                                          </p:val>
                                        </p:tav>
                                        <p:tav tm="100000">
                                          <p:val>
                                            <p:strVal val="#ppt_x"/>
                                          </p:val>
                                        </p:tav>
                                      </p:tavLst>
                                    </p:anim>
                                    <p:anim calcmode="lin" valueType="num">
                                      <p:cBhvr additive="base">
                                        <p:cTn id="120" dur="500" fill="hold"/>
                                        <p:tgtEl>
                                          <p:spTgt spid="20"/>
                                        </p:tgtEl>
                                        <p:attrNameLst>
                                          <p:attrName>ppt_y</p:attrName>
                                        </p:attrNameLst>
                                      </p:cBhvr>
                                      <p:tavLst>
                                        <p:tav tm="0">
                                          <p:val>
                                            <p:strVal val="#ppt_y"/>
                                          </p:val>
                                        </p:tav>
                                        <p:tav tm="100000">
                                          <p:val>
                                            <p:strVal val="#ppt_y"/>
                                          </p:val>
                                        </p:tav>
                                      </p:tavLst>
                                    </p:anim>
                                  </p:childTnLst>
                                </p:cTn>
                              </p:par>
                              <p:par>
                                <p:cTn id="121" presetID="2" presetClass="entr" presetSubtype="8" fill="hold" grpId="0" nodeType="withEffect">
                                  <p:stCondLst>
                                    <p:cond delay="250"/>
                                  </p:stCondLst>
                                  <p:childTnLst>
                                    <p:set>
                                      <p:cBhvr>
                                        <p:cTn id="122" dur="1" fill="hold">
                                          <p:stCondLst>
                                            <p:cond delay="0"/>
                                          </p:stCondLst>
                                        </p:cTn>
                                        <p:tgtEl>
                                          <p:spTgt spid="21"/>
                                        </p:tgtEl>
                                        <p:attrNameLst>
                                          <p:attrName>style.visibility</p:attrName>
                                        </p:attrNameLst>
                                      </p:cBhvr>
                                      <p:to>
                                        <p:strVal val="visible"/>
                                      </p:to>
                                    </p:set>
                                    <p:anim calcmode="lin" valueType="num">
                                      <p:cBhvr additive="base">
                                        <p:cTn id="123" dur="500" fill="hold"/>
                                        <p:tgtEl>
                                          <p:spTgt spid="21"/>
                                        </p:tgtEl>
                                        <p:attrNameLst>
                                          <p:attrName>ppt_x</p:attrName>
                                        </p:attrNameLst>
                                      </p:cBhvr>
                                      <p:tavLst>
                                        <p:tav tm="0">
                                          <p:val>
                                            <p:strVal val="0-#ppt_w/2"/>
                                          </p:val>
                                        </p:tav>
                                        <p:tav tm="100000">
                                          <p:val>
                                            <p:strVal val="#ppt_x"/>
                                          </p:val>
                                        </p:tav>
                                      </p:tavLst>
                                    </p:anim>
                                    <p:anim calcmode="lin" valueType="num">
                                      <p:cBhvr additive="base">
                                        <p:cTn id="124" dur="500" fill="hold"/>
                                        <p:tgtEl>
                                          <p:spTgt spid="21"/>
                                        </p:tgtEl>
                                        <p:attrNameLst>
                                          <p:attrName>ppt_y</p:attrName>
                                        </p:attrNameLst>
                                      </p:cBhvr>
                                      <p:tavLst>
                                        <p:tav tm="0">
                                          <p:val>
                                            <p:strVal val="#ppt_y"/>
                                          </p:val>
                                        </p:tav>
                                        <p:tav tm="100000">
                                          <p:val>
                                            <p:strVal val="#ppt_y"/>
                                          </p:val>
                                        </p:tav>
                                      </p:tavLst>
                                    </p:anim>
                                  </p:childTnLst>
                                </p:cTn>
                              </p:par>
                            </p:childTnLst>
                          </p:cTn>
                        </p:par>
                        <p:par>
                          <p:cTn id="125" fill="hold">
                            <p:stCondLst>
                              <p:cond delay="500"/>
                            </p:stCondLst>
                            <p:childTnLst>
                              <p:par>
                                <p:cTn id="126" presetID="10" presetClass="entr" presetSubtype="0" fill="hold" grpId="0" nodeType="afterEffect">
                                  <p:stCondLst>
                                    <p:cond delay="0"/>
                                  </p:stCondLst>
                                  <p:childTnLst>
                                    <p:set>
                                      <p:cBhvr>
                                        <p:cTn id="127" dur="1" fill="hold">
                                          <p:stCondLst>
                                            <p:cond delay="0"/>
                                          </p:stCondLst>
                                        </p:cTn>
                                        <p:tgtEl>
                                          <p:spTgt spid="35"/>
                                        </p:tgtEl>
                                        <p:attrNameLst>
                                          <p:attrName>style.visibility</p:attrName>
                                        </p:attrNameLst>
                                      </p:cBhvr>
                                      <p:to>
                                        <p:strVal val="visible"/>
                                      </p:to>
                                    </p:set>
                                    <p:animEffect transition="in" filter="fade">
                                      <p:cBhvr>
                                        <p:cTn id="128" dur="500"/>
                                        <p:tgtEl>
                                          <p:spTgt spid="35"/>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32"/>
                                        </p:tgtEl>
                                        <p:attrNameLst>
                                          <p:attrName>style.visibility</p:attrName>
                                        </p:attrNameLst>
                                      </p:cBhvr>
                                      <p:to>
                                        <p:strVal val="visible"/>
                                      </p:to>
                                    </p:set>
                                    <p:animEffect transition="in" filter="fade">
                                      <p:cBhvr>
                                        <p:cTn id="131" dur="500"/>
                                        <p:tgtEl>
                                          <p:spTgt spid="32"/>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33"/>
                                        </p:tgtEl>
                                        <p:attrNameLst>
                                          <p:attrName>style.visibility</p:attrName>
                                        </p:attrNameLst>
                                      </p:cBhvr>
                                      <p:to>
                                        <p:strVal val="visible"/>
                                      </p:to>
                                    </p:set>
                                    <p:animEffect transition="in" filter="fade">
                                      <p:cBhvr>
                                        <p:cTn id="134" dur="500"/>
                                        <p:tgtEl>
                                          <p:spTgt spid="33"/>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34"/>
                                        </p:tgtEl>
                                        <p:attrNameLst>
                                          <p:attrName>style.visibility</p:attrName>
                                        </p:attrNameLst>
                                      </p:cBhvr>
                                      <p:to>
                                        <p:strVal val="visible"/>
                                      </p:to>
                                    </p:set>
                                    <p:animEffect transition="in" filter="fade">
                                      <p:cBhvr>
                                        <p:cTn id="137" dur="500"/>
                                        <p:tgtEl>
                                          <p:spTgt spid="34"/>
                                        </p:tgtEl>
                                      </p:cBhvr>
                                    </p:animEffect>
                                  </p:childTnLst>
                                </p:cTn>
                              </p:par>
                            </p:childTnLst>
                          </p:cTn>
                        </p:par>
                        <p:par>
                          <p:cTn id="138" fill="hold">
                            <p:stCondLst>
                              <p:cond delay="1000"/>
                            </p:stCondLst>
                            <p:childTnLst>
                              <p:par>
                                <p:cTn id="139" presetID="26" presetClass="emph" presetSubtype="0" fill="hold" grpId="1" nodeType="afterEffect">
                                  <p:stCondLst>
                                    <p:cond delay="0"/>
                                  </p:stCondLst>
                                  <p:childTnLst>
                                    <p:animEffect transition="out" filter="fade">
                                      <p:cBhvr>
                                        <p:cTn id="140" dur="500" tmFilter="0, 0; .2, .5; .8, .5; 1, 0"/>
                                        <p:tgtEl>
                                          <p:spTgt spid="11"/>
                                        </p:tgtEl>
                                      </p:cBhvr>
                                    </p:animEffect>
                                    <p:animScale>
                                      <p:cBhvr>
                                        <p:cTn id="141" dur="250" autoRev="1" fill="hold"/>
                                        <p:tgtEl>
                                          <p:spTgt spid="11"/>
                                        </p:tgtEl>
                                      </p:cBhvr>
                                      <p:by x="105000" y="105000"/>
                                    </p:animScale>
                                  </p:childTnLst>
                                </p:cTn>
                              </p:par>
                              <p:par>
                                <p:cTn id="142" presetID="26" presetClass="emph" presetSubtype="0" fill="hold" grpId="1" nodeType="withEffect">
                                  <p:stCondLst>
                                    <p:cond delay="250"/>
                                  </p:stCondLst>
                                  <p:childTnLst>
                                    <p:animEffect transition="out" filter="fade">
                                      <p:cBhvr>
                                        <p:cTn id="143" dur="500" tmFilter="0, 0; .2, .5; .8, .5; 1, 0"/>
                                        <p:tgtEl>
                                          <p:spTgt spid="3"/>
                                        </p:tgtEl>
                                      </p:cBhvr>
                                    </p:animEffect>
                                    <p:animScale>
                                      <p:cBhvr>
                                        <p:cTn id="144" dur="250" autoRev="1" fill="hold"/>
                                        <p:tgtEl>
                                          <p:spTgt spid="3"/>
                                        </p:tgtEl>
                                      </p:cBhvr>
                                      <p:by x="105000" y="105000"/>
                                    </p:animScale>
                                  </p:childTnLst>
                                </p:cTn>
                              </p:par>
                              <p:par>
                                <p:cTn id="145" presetID="26" presetClass="emph" presetSubtype="0" fill="hold" grpId="1" nodeType="withEffect">
                                  <p:stCondLst>
                                    <p:cond delay="500"/>
                                  </p:stCondLst>
                                  <p:childTnLst>
                                    <p:animEffect transition="out" filter="fade">
                                      <p:cBhvr>
                                        <p:cTn id="146" dur="500" tmFilter="0, 0; .2, .5; .8, .5; 1, 0"/>
                                        <p:tgtEl>
                                          <p:spTgt spid="7"/>
                                        </p:tgtEl>
                                      </p:cBhvr>
                                    </p:animEffect>
                                    <p:animScale>
                                      <p:cBhvr>
                                        <p:cTn id="147"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3" grpId="1" animBg="1"/>
      <p:bldP spid="4" grpId="0" animBg="1"/>
      <p:bldP spid="5" grpId="0" animBg="1"/>
      <p:bldP spid="6" grpId="0" animBg="1"/>
      <p:bldP spid="7" grpId="0" animBg="1"/>
      <p:bldP spid="7" grpId="1" animBg="1"/>
      <p:bldP spid="8" grpId="0" animBg="1"/>
      <p:bldP spid="9" grpId="0" animBg="1"/>
      <p:bldP spid="10" grpId="0" animBg="1"/>
      <p:bldP spid="11" grpId="0" animBg="1"/>
      <p:bldP spid="11" grpId="1" animBg="1"/>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工作不足之处</a:t>
            </a:r>
          </a:p>
        </p:txBody>
      </p:sp>
      <p:sp>
        <p:nvSpPr>
          <p:cNvPr id="3" name="Oval 6"/>
          <p:cNvSpPr>
            <a:spLocks noChangeArrowheads="1"/>
          </p:cNvSpPr>
          <p:nvPr/>
        </p:nvSpPr>
        <p:spPr bwMode="auto">
          <a:xfrm>
            <a:off x="2616200" y="1097682"/>
            <a:ext cx="1885950" cy="1887538"/>
          </a:xfrm>
          <a:prstGeom prst="ellipse">
            <a:avLst/>
          </a:prstGeom>
          <a:solidFill>
            <a:srgbClr val="92E2D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4" name="Oval 7"/>
          <p:cNvSpPr>
            <a:spLocks noChangeArrowheads="1"/>
          </p:cNvSpPr>
          <p:nvPr/>
        </p:nvSpPr>
        <p:spPr bwMode="auto">
          <a:xfrm>
            <a:off x="3824288" y="1510432"/>
            <a:ext cx="2347912" cy="2349500"/>
          </a:xfrm>
          <a:prstGeom prst="ellipse">
            <a:avLst/>
          </a:prstGeom>
          <a:solidFill>
            <a:srgbClr val="F5CA40"/>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5" name="Oval 8"/>
          <p:cNvSpPr>
            <a:spLocks noChangeArrowheads="1"/>
          </p:cNvSpPr>
          <p:nvPr/>
        </p:nvSpPr>
        <p:spPr bwMode="auto">
          <a:xfrm>
            <a:off x="4748213" y="1059582"/>
            <a:ext cx="1768475" cy="1768475"/>
          </a:xfrm>
          <a:prstGeom prst="ellipse">
            <a:avLst/>
          </a:prstGeom>
          <a:solidFill>
            <a:srgbClr val="F8625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7" name="Oval 10"/>
          <p:cNvSpPr>
            <a:spLocks noChangeArrowheads="1"/>
          </p:cNvSpPr>
          <p:nvPr/>
        </p:nvSpPr>
        <p:spPr bwMode="auto">
          <a:xfrm>
            <a:off x="5445125" y="3043957"/>
            <a:ext cx="1071563" cy="1071563"/>
          </a:xfrm>
          <a:prstGeom prst="ellipse">
            <a:avLst/>
          </a:prstGeom>
          <a:solidFill>
            <a:srgbClr val="79A4C7"/>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9" name="Oval 12"/>
          <p:cNvSpPr>
            <a:spLocks noChangeArrowheads="1"/>
          </p:cNvSpPr>
          <p:nvPr/>
        </p:nvSpPr>
        <p:spPr bwMode="auto">
          <a:xfrm>
            <a:off x="3097213" y="2542307"/>
            <a:ext cx="1601787" cy="1601788"/>
          </a:xfrm>
          <a:prstGeom prst="ellipse">
            <a:avLst/>
          </a:prstGeom>
          <a:solidFill>
            <a:srgbClr val="F8625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14" name="TextBox 682"/>
          <p:cNvSpPr>
            <a:spLocks noChangeArrowheads="1"/>
          </p:cNvSpPr>
          <p:nvPr/>
        </p:nvSpPr>
        <p:spPr bwMode="auto">
          <a:xfrm>
            <a:off x="3089275" y="1734270"/>
            <a:ext cx="938213"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sz="3400" dirty="0">
                <a:solidFill>
                  <a:schemeClr val="bg1"/>
                </a:solidFill>
                <a:sym typeface="Calibri" panose="020F0502020204030204" charset="0"/>
              </a:rPr>
              <a:t>35%</a:t>
            </a:r>
            <a:endParaRPr lang="zh-CN" altLang="en-US" sz="3400" dirty="0">
              <a:solidFill>
                <a:schemeClr val="bg1"/>
              </a:solidFill>
              <a:sym typeface="Calibri" panose="020F0502020204030204" charset="0"/>
            </a:endParaRPr>
          </a:p>
        </p:txBody>
      </p:sp>
      <p:sp>
        <p:nvSpPr>
          <p:cNvPr id="15" name="TextBox 682"/>
          <p:cNvSpPr>
            <a:spLocks noChangeArrowheads="1"/>
          </p:cNvSpPr>
          <p:nvPr/>
        </p:nvSpPr>
        <p:spPr bwMode="auto">
          <a:xfrm>
            <a:off x="4462463" y="2331170"/>
            <a:ext cx="10715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sz="4000" dirty="0">
                <a:solidFill>
                  <a:schemeClr val="bg1"/>
                </a:solidFill>
                <a:sym typeface="Calibri" panose="020F0502020204030204" charset="0"/>
              </a:rPr>
              <a:t>70%</a:t>
            </a:r>
            <a:endParaRPr lang="zh-CN" altLang="en-US" sz="4000" dirty="0">
              <a:solidFill>
                <a:schemeClr val="bg1"/>
              </a:solidFill>
              <a:sym typeface="Calibri" panose="020F0502020204030204" charset="0"/>
            </a:endParaRPr>
          </a:p>
        </p:txBody>
      </p:sp>
      <p:sp>
        <p:nvSpPr>
          <p:cNvPr id="16" name="TextBox 682"/>
          <p:cNvSpPr>
            <a:spLocks noChangeArrowheads="1"/>
          </p:cNvSpPr>
          <p:nvPr/>
        </p:nvSpPr>
        <p:spPr bwMode="auto">
          <a:xfrm>
            <a:off x="5184775" y="1651720"/>
            <a:ext cx="8953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sz="3200" dirty="0">
                <a:solidFill>
                  <a:schemeClr val="bg1"/>
                </a:solidFill>
                <a:sym typeface="Calibri" panose="020F0502020204030204" charset="0"/>
              </a:rPr>
              <a:t>28%</a:t>
            </a:r>
            <a:endParaRPr lang="zh-CN" altLang="en-US" sz="3200" dirty="0">
              <a:solidFill>
                <a:schemeClr val="bg1"/>
              </a:solidFill>
              <a:sym typeface="Calibri" panose="020F0502020204030204" charset="0"/>
            </a:endParaRPr>
          </a:p>
        </p:txBody>
      </p:sp>
      <p:sp>
        <p:nvSpPr>
          <p:cNvPr id="18" name="TextBox 682"/>
          <p:cNvSpPr>
            <a:spLocks noChangeArrowheads="1"/>
          </p:cNvSpPr>
          <p:nvPr/>
        </p:nvSpPr>
        <p:spPr bwMode="auto">
          <a:xfrm>
            <a:off x="5605463" y="3301132"/>
            <a:ext cx="8064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sz="2800" dirty="0">
                <a:solidFill>
                  <a:schemeClr val="bg1"/>
                </a:solidFill>
                <a:sym typeface="Calibri" panose="020F0502020204030204" charset="0"/>
              </a:rPr>
              <a:t>12%</a:t>
            </a:r>
            <a:endParaRPr lang="zh-CN" altLang="en-US" sz="2800" dirty="0">
              <a:solidFill>
                <a:schemeClr val="bg1"/>
              </a:solidFill>
              <a:sym typeface="Calibri" panose="020F0502020204030204" charset="0"/>
            </a:endParaRPr>
          </a:p>
        </p:txBody>
      </p:sp>
      <p:sp>
        <p:nvSpPr>
          <p:cNvPr id="19" name="TextBox 682"/>
          <p:cNvSpPr>
            <a:spLocks noChangeArrowheads="1"/>
          </p:cNvSpPr>
          <p:nvPr/>
        </p:nvSpPr>
        <p:spPr bwMode="auto">
          <a:xfrm>
            <a:off x="3451225" y="3050307"/>
            <a:ext cx="8937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sz="3200" dirty="0">
                <a:solidFill>
                  <a:schemeClr val="bg1"/>
                </a:solidFill>
                <a:sym typeface="Calibri" panose="020F0502020204030204" charset="0"/>
              </a:rPr>
              <a:t>23%</a:t>
            </a:r>
            <a:endParaRPr lang="zh-CN" altLang="en-US" sz="3200" dirty="0">
              <a:solidFill>
                <a:schemeClr val="bg1"/>
              </a:solidFill>
              <a:sym typeface="Calibri" panose="020F0502020204030204" charset="0"/>
            </a:endParaRPr>
          </a:p>
        </p:txBody>
      </p:sp>
      <p:sp>
        <p:nvSpPr>
          <p:cNvPr id="20" name="直接连接符 19"/>
          <p:cNvSpPr>
            <a:spLocks noChangeShapeType="1"/>
          </p:cNvSpPr>
          <p:nvPr/>
        </p:nvSpPr>
        <p:spPr bwMode="auto">
          <a:xfrm flipH="1">
            <a:off x="611188" y="2040657"/>
            <a:ext cx="2005012" cy="1588"/>
          </a:xfrm>
          <a:prstGeom prst="line">
            <a:avLst/>
          </a:prstGeom>
          <a:noFill/>
          <a:ln w="12700" cap="flat" cmpd="sng">
            <a:solidFill>
              <a:srgbClr val="7F7F7F"/>
            </a:solidFill>
            <a:prstDash val="dash"/>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22" name="直接连接符 21"/>
          <p:cNvSpPr>
            <a:spLocks noChangeShapeType="1"/>
          </p:cNvSpPr>
          <p:nvPr/>
        </p:nvSpPr>
        <p:spPr bwMode="auto">
          <a:xfrm flipH="1">
            <a:off x="611188" y="3374157"/>
            <a:ext cx="2486025" cy="1588"/>
          </a:xfrm>
          <a:prstGeom prst="line">
            <a:avLst/>
          </a:prstGeom>
          <a:noFill/>
          <a:ln w="12700" cap="flat" cmpd="sng">
            <a:solidFill>
              <a:srgbClr val="7F7F7F"/>
            </a:solidFill>
            <a:prstDash val="dash"/>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24" name="直接连接符 23"/>
          <p:cNvSpPr>
            <a:spLocks noChangeShapeType="1"/>
          </p:cNvSpPr>
          <p:nvPr/>
        </p:nvSpPr>
        <p:spPr bwMode="auto">
          <a:xfrm flipH="1">
            <a:off x="6516688" y="3602757"/>
            <a:ext cx="2016125" cy="0"/>
          </a:xfrm>
          <a:prstGeom prst="line">
            <a:avLst/>
          </a:prstGeom>
          <a:noFill/>
          <a:ln w="12700" cap="flat" cmpd="sng">
            <a:solidFill>
              <a:srgbClr val="7F7F7F"/>
            </a:solidFill>
            <a:prstDash val="dash"/>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26" name="直接连接符 25"/>
          <p:cNvSpPr>
            <a:spLocks noChangeShapeType="1"/>
          </p:cNvSpPr>
          <p:nvPr/>
        </p:nvSpPr>
        <p:spPr bwMode="auto">
          <a:xfrm flipH="1">
            <a:off x="6172200" y="2685182"/>
            <a:ext cx="2360613" cy="0"/>
          </a:xfrm>
          <a:prstGeom prst="line">
            <a:avLst/>
          </a:prstGeom>
          <a:noFill/>
          <a:ln w="12700" cap="flat" cmpd="sng">
            <a:solidFill>
              <a:srgbClr val="7F7F7F"/>
            </a:solidFill>
            <a:prstDash val="dash"/>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28" name="直接连接符 27"/>
          <p:cNvSpPr>
            <a:spLocks noChangeShapeType="1"/>
          </p:cNvSpPr>
          <p:nvPr/>
        </p:nvSpPr>
        <p:spPr bwMode="auto">
          <a:xfrm flipH="1">
            <a:off x="6516688" y="1923182"/>
            <a:ext cx="2016125" cy="20638"/>
          </a:xfrm>
          <a:prstGeom prst="line">
            <a:avLst/>
          </a:prstGeom>
          <a:noFill/>
          <a:ln w="12700" cap="flat" cmpd="sng">
            <a:solidFill>
              <a:srgbClr val="7F7F7F"/>
            </a:solidFill>
            <a:prstDash val="dash"/>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30" name="矩形 29"/>
          <p:cNvSpPr/>
          <p:nvPr/>
        </p:nvSpPr>
        <p:spPr>
          <a:xfrm>
            <a:off x="649254" y="1698346"/>
            <a:ext cx="1938024" cy="307777"/>
          </a:xfrm>
          <a:prstGeom prst="rect">
            <a:avLst/>
          </a:prstGeom>
        </p:spPr>
        <p:txBody>
          <a:bodyPr wrap="square">
            <a:spAutoFit/>
          </a:bodyPr>
          <a:lstStyle/>
          <a:p>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649253" y="2047330"/>
            <a:ext cx="1938023" cy="532453"/>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
        <p:nvSpPr>
          <p:cNvPr id="32" name="矩形 31"/>
          <p:cNvSpPr/>
          <p:nvPr/>
        </p:nvSpPr>
        <p:spPr>
          <a:xfrm>
            <a:off x="649254" y="3067968"/>
            <a:ext cx="1938024" cy="307777"/>
          </a:xfrm>
          <a:prstGeom prst="rect">
            <a:avLst/>
          </a:prstGeom>
        </p:spPr>
        <p:txBody>
          <a:bodyPr wrap="square">
            <a:spAutoFit/>
          </a:bodyPr>
          <a:lstStyle/>
          <a:p>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649253" y="3416952"/>
            <a:ext cx="1938023" cy="532453"/>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
        <p:nvSpPr>
          <p:cNvPr id="34" name="矩形 33"/>
          <p:cNvSpPr/>
          <p:nvPr/>
        </p:nvSpPr>
        <p:spPr>
          <a:xfrm>
            <a:off x="6594789" y="1580381"/>
            <a:ext cx="1938024" cy="307777"/>
          </a:xfrm>
          <a:prstGeom prst="rect">
            <a:avLst/>
          </a:prstGeom>
        </p:spPr>
        <p:txBody>
          <a:bodyPr wrap="square">
            <a:spAutoFit/>
          </a:bodyPr>
          <a:lstStyle/>
          <a:p>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6594788" y="1903314"/>
            <a:ext cx="1938023" cy="532453"/>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
        <p:nvSpPr>
          <p:cNvPr id="36" name="矩形 35"/>
          <p:cNvSpPr/>
          <p:nvPr/>
        </p:nvSpPr>
        <p:spPr>
          <a:xfrm>
            <a:off x="6594789" y="2392806"/>
            <a:ext cx="1938024" cy="307777"/>
          </a:xfrm>
          <a:prstGeom prst="rect">
            <a:avLst/>
          </a:prstGeom>
        </p:spPr>
        <p:txBody>
          <a:bodyPr wrap="square">
            <a:spAutoFit/>
          </a:bodyPr>
          <a:lstStyle/>
          <a:p>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6594788" y="2695402"/>
            <a:ext cx="1938023" cy="532453"/>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
        <p:nvSpPr>
          <p:cNvPr id="38" name="矩形 37"/>
          <p:cNvSpPr/>
          <p:nvPr/>
        </p:nvSpPr>
        <p:spPr>
          <a:xfrm>
            <a:off x="6594789" y="3251721"/>
            <a:ext cx="1938024" cy="307777"/>
          </a:xfrm>
          <a:prstGeom prst="rect">
            <a:avLst/>
          </a:prstGeom>
        </p:spPr>
        <p:txBody>
          <a:bodyPr wrap="square">
            <a:spAutoFit/>
          </a:bodyPr>
          <a:lstStyle/>
          <a:p>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6594788" y="3550202"/>
            <a:ext cx="1938023" cy="532453"/>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1000" fill="hold"/>
                                        <p:tgtEl>
                                          <p:spTgt spid="18"/>
                                        </p:tgtEl>
                                        <p:attrNameLst>
                                          <p:attrName>ppt_w</p:attrName>
                                        </p:attrNameLst>
                                      </p:cBhvr>
                                      <p:tavLst>
                                        <p:tav tm="0">
                                          <p:val>
                                            <p:fltVal val="0"/>
                                          </p:val>
                                        </p:tav>
                                        <p:tav tm="100000">
                                          <p:val>
                                            <p:strVal val="#ppt_w"/>
                                          </p:val>
                                        </p:tav>
                                      </p:tavLst>
                                    </p:anim>
                                    <p:anim calcmode="lin" valueType="num">
                                      <p:cBhvr>
                                        <p:cTn id="25" dur="1000" fill="hold"/>
                                        <p:tgtEl>
                                          <p:spTgt spid="18"/>
                                        </p:tgtEl>
                                        <p:attrNameLst>
                                          <p:attrName>ppt_h</p:attrName>
                                        </p:attrNameLst>
                                      </p:cBhvr>
                                      <p:tavLst>
                                        <p:tav tm="0">
                                          <p:val>
                                            <p:fltVal val="0"/>
                                          </p:val>
                                        </p:tav>
                                        <p:tav tm="100000">
                                          <p:val>
                                            <p:strVal val="#ppt_h"/>
                                          </p:val>
                                        </p:tav>
                                      </p:tavLst>
                                    </p:anim>
                                    <p:anim calcmode="lin" valueType="num">
                                      <p:cBhvr>
                                        <p:cTn id="26" dur="1000" fill="hold"/>
                                        <p:tgtEl>
                                          <p:spTgt spid="18"/>
                                        </p:tgtEl>
                                        <p:attrNameLst>
                                          <p:attrName>style.rotation</p:attrName>
                                        </p:attrNameLst>
                                      </p:cBhvr>
                                      <p:tavLst>
                                        <p:tav tm="0">
                                          <p:val>
                                            <p:fltVal val="90"/>
                                          </p:val>
                                        </p:tav>
                                        <p:tav tm="100000">
                                          <p:val>
                                            <p:fltVal val="0"/>
                                          </p:val>
                                        </p:tav>
                                      </p:tavLst>
                                    </p:anim>
                                    <p:animEffect transition="in" filter="fade">
                                      <p:cBhvr>
                                        <p:cTn id="27" dur="1000"/>
                                        <p:tgtEl>
                                          <p:spTgt spid="18"/>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1000" fill="hold"/>
                                        <p:tgtEl>
                                          <p:spTgt spid="7"/>
                                        </p:tgtEl>
                                        <p:attrNameLst>
                                          <p:attrName>ppt_w</p:attrName>
                                        </p:attrNameLst>
                                      </p:cBhvr>
                                      <p:tavLst>
                                        <p:tav tm="0">
                                          <p:val>
                                            <p:fltVal val="0"/>
                                          </p:val>
                                        </p:tav>
                                        <p:tav tm="100000">
                                          <p:val>
                                            <p:strVal val="#ppt_w"/>
                                          </p:val>
                                        </p:tav>
                                      </p:tavLst>
                                    </p:anim>
                                    <p:anim calcmode="lin" valueType="num">
                                      <p:cBhvr>
                                        <p:cTn id="31" dur="1000" fill="hold"/>
                                        <p:tgtEl>
                                          <p:spTgt spid="7"/>
                                        </p:tgtEl>
                                        <p:attrNameLst>
                                          <p:attrName>ppt_h</p:attrName>
                                        </p:attrNameLst>
                                      </p:cBhvr>
                                      <p:tavLst>
                                        <p:tav tm="0">
                                          <p:val>
                                            <p:fltVal val="0"/>
                                          </p:val>
                                        </p:tav>
                                        <p:tav tm="100000">
                                          <p:val>
                                            <p:strVal val="#ppt_h"/>
                                          </p:val>
                                        </p:tav>
                                      </p:tavLst>
                                    </p:anim>
                                    <p:anim calcmode="lin" valueType="num">
                                      <p:cBhvr>
                                        <p:cTn id="32" dur="1000" fill="hold"/>
                                        <p:tgtEl>
                                          <p:spTgt spid="7"/>
                                        </p:tgtEl>
                                        <p:attrNameLst>
                                          <p:attrName>style.rotation</p:attrName>
                                        </p:attrNameLst>
                                      </p:cBhvr>
                                      <p:tavLst>
                                        <p:tav tm="0">
                                          <p:val>
                                            <p:fltVal val="90"/>
                                          </p:val>
                                        </p:tav>
                                        <p:tav tm="100000">
                                          <p:val>
                                            <p:fltVal val="0"/>
                                          </p:val>
                                        </p:tav>
                                      </p:tavLst>
                                    </p:anim>
                                    <p:animEffect transition="in" filter="fade">
                                      <p:cBhvr>
                                        <p:cTn id="33" dur="1000"/>
                                        <p:tgtEl>
                                          <p:spTgt spid="7"/>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10" presetClass="entr" presetSubtype="0" fill="hold" grpId="0" nodeType="withEffect">
                                  <p:stCondLst>
                                    <p:cond delay="100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par>
                                <p:cTn id="43" presetID="10" presetClass="entr" presetSubtype="0" fill="hold" grpId="0" nodeType="withEffect">
                                  <p:stCondLst>
                                    <p:cond delay="1000"/>
                                  </p:stCondLst>
                                  <p:childTnLst>
                                    <p:set>
                                      <p:cBhvr>
                                        <p:cTn id="44" dur="1" fill="hold">
                                          <p:stCondLst>
                                            <p:cond delay="0"/>
                                          </p:stCondLst>
                                        </p:cTn>
                                        <p:tgtEl>
                                          <p:spTgt spid="3"/>
                                        </p:tgtEl>
                                        <p:attrNameLst>
                                          <p:attrName>style.visibility</p:attrName>
                                        </p:attrNameLst>
                                      </p:cBhvr>
                                      <p:to>
                                        <p:strVal val="visible"/>
                                      </p:to>
                                    </p:set>
                                    <p:animEffect transition="in" filter="fade">
                                      <p:cBhvr>
                                        <p:cTn id="45" dur="500"/>
                                        <p:tgtEl>
                                          <p:spTgt spid="3"/>
                                        </p:tgtEl>
                                      </p:cBhvr>
                                    </p:animEffect>
                                  </p:childTnLst>
                                </p:cTn>
                              </p:par>
                            </p:childTnLst>
                          </p:cTn>
                        </p:par>
                        <p:par>
                          <p:cTn id="46" fill="hold">
                            <p:stCondLst>
                              <p:cond delay="1000"/>
                            </p:stCondLst>
                            <p:childTnLst>
                              <p:par>
                                <p:cTn id="47" presetID="22" presetClass="entr" presetSubtype="8"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left)">
                                      <p:cBhvr>
                                        <p:cTn id="49" dur="500"/>
                                        <p:tgtEl>
                                          <p:spTgt spid="26"/>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left)">
                                      <p:cBhvr>
                                        <p:cTn id="52" dur="500"/>
                                        <p:tgtEl>
                                          <p:spTgt spid="24"/>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left)">
                                      <p:cBhvr>
                                        <p:cTn id="55" dur="500"/>
                                        <p:tgtEl>
                                          <p:spTgt spid="28"/>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wipe(right)">
                                      <p:cBhvr>
                                        <p:cTn id="58" dur="500"/>
                                        <p:tgtEl>
                                          <p:spTgt spid="20"/>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wipe(right)">
                                      <p:cBhvr>
                                        <p:cTn id="61" dur="500"/>
                                        <p:tgtEl>
                                          <p:spTgt spid="22"/>
                                        </p:tgtEl>
                                      </p:cBhvr>
                                    </p:animEffect>
                                  </p:childTnLst>
                                </p:cTn>
                              </p:par>
                            </p:childTnLst>
                          </p:cTn>
                        </p:par>
                        <p:par>
                          <p:cTn id="62" fill="hold">
                            <p:stCondLst>
                              <p:cond delay="1500"/>
                            </p:stCondLst>
                            <p:childTnLst>
                              <p:par>
                                <p:cTn id="63" presetID="17" presetClass="entr" presetSubtype="1" fill="hold" grpId="0" nodeType="afterEffect">
                                  <p:stCondLst>
                                    <p:cond delay="0"/>
                                  </p:stCondLst>
                                  <p:iterate type="lt">
                                    <p:tmPct val="10000"/>
                                  </p:iterate>
                                  <p:childTnLst>
                                    <p:set>
                                      <p:cBhvr>
                                        <p:cTn id="64" dur="1" fill="hold">
                                          <p:stCondLst>
                                            <p:cond delay="0"/>
                                          </p:stCondLst>
                                        </p:cTn>
                                        <p:tgtEl>
                                          <p:spTgt spid="30"/>
                                        </p:tgtEl>
                                        <p:attrNameLst>
                                          <p:attrName>style.visibility</p:attrName>
                                        </p:attrNameLst>
                                      </p:cBhvr>
                                      <p:to>
                                        <p:strVal val="visible"/>
                                      </p:to>
                                    </p:set>
                                    <p:anim calcmode="lin" valueType="num">
                                      <p:cBhvr>
                                        <p:cTn id="65" dur="500" fill="hold"/>
                                        <p:tgtEl>
                                          <p:spTgt spid="30"/>
                                        </p:tgtEl>
                                        <p:attrNameLst>
                                          <p:attrName>ppt_x</p:attrName>
                                        </p:attrNameLst>
                                      </p:cBhvr>
                                      <p:tavLst>
                                        <p:tav tm="0">
                                          <p:val>
                                            <p:strVal val="#ppt_x"/>
                                          </p:val>
                                        </p:tav>
                                        <p:tav tm="100000">
                                          <p:val>
                                            <p:strVal val="#ppt_x"/>
                                          </p:val>
                                        </p:tav>
                                      </p:tavLst>
                                    </p:anim>
                                    <p:anim calcmode="lin" valueType="num">
                                      <p:cBhvr>
                                        <p:cTn id="66" dur="500" fill="hold"/>
                                        <p:tgtEl>
                                          <p:spTgt spid="30"/>
                                        </p:tgtEl>
                                        <p:attrNameLst>
                                          <p:attrName>ppt_y</p:attrName>
                                        </p:attrNameLst>
                                      </p:cBhvr>
                                      <p:tavLst>
                                        <p:tav tm="0">
                                          <p:val>
                                            <p:strVal val="#ppt_y-#ppt_h/2"/>
                                          </p:val>
                                        </p:tav>
                                        <p:tav tm="100000">
                                          <p:val>
                                            <p:strVal val="#ppt_y"/>
                                          </p:val>
                                        </p:tav>
                                      </p:tavLst>
                                    </p:anim>
                                    <p:anim calcmode="lin" valueType="num">
                                      <p:cBhvr>
                                        <p:cTn id="67" dur="500" fill="hold"/>
                                        <p:tgtEl>
                                          <p:spTgt spid="30"/>
                                        </p:tgtEl>
                                        <p:attrNameLst>
                                          <p:attrName>ppt_w</p:attrName>
                                        </p:attrNameLst>
                                      </p:cBhvr>
                                      <p:tavLst>
                                        <p:tav tm="0">
                                          <p:val>
                                            <p:strVal val="#ppt_w"/>
                                          </p:val>
                                        </p:tav>
                                        <p:tav tm="100000">
                                          <p:val>
                                            <p:strVal val="#ppt_w"/>
                                          </p:val>
                                        </p:tav>
                                      </p:tavLst>
                                    </p:anim>
                                    <p:anim calcmode="lin" valueType="num">
                                      <p:cBhvr>
                                        <p:cTn id="68" dur="500" fill="hold"/>
                                        <p:tgtEl>
                                          <p:spTgt spid="30"/>
                                        </p:tgtEl>
                                        <p:attrNameLst>
                                          <p:attrName>ppt_h</p:attrName>
                                        </p:attrNameLst>
                                      </p:cBhvr>
                                      <p:tavLst>
                                        <p:tav tm="0">
                                          <p:val>
                                            <p:fltVal val="0"/>
                                          </p:val>
                                        </p:tav>
                                        <p:tav tm="100000">
                                          <p:val>
                                            <p:strVal val="#ppt_h"/>
                                          </p:val>
                                        </p:tav>
                                      </p:tavLst>
                                    </p:anim>
                                  </p:childTnLst>
                                </p:cTn>
                              </p:par>
                              <p:par>
                                <p:cTn id="69" presetID="10" presetClass="entr" presetSubtype="0" fill="hold" grpId="0" nodeType="withEffect">
                                  <p:stCondLst>
                                    <p:cond delay="250"/>
                                  </p:stCondLst>
                                  <p:childTnLst>
                                    <p:set>
                                      <p:cBhvr>
                                        <p:cTn id="70" dur="1" fill="hold">
                                          <p:stCondLst>
                                            <p:cond delay="0"/>
                                          </p:stCondLst>
                                        </p:cTn>
                                        <p:tgtEl>
                                          <p:spTgt spid="31"/>
                                        </p:tgtEl>
                                        <p:attrNameLst>
                                          <p:attrName>style.visibility</p:attrName>
                                        </p:attrNameLst>
                                      </p:cBhvr>
                                      <p:to>
                                        <p:strVal val="visible"/>
                                      </p:to>
                                    </p:set>
                                    <p:animEffect transition="in" filter="fade">
                                      <p:cBhvr>
                                        <p:cTn id="71" dur="500"/>
                                        <p:tgtEl>
                                          <p:spTgt spid="31"/>
                                        </p:tgtEl>
                                      </p:cBhvr>
                                    </p:animEffect>
                                  </p:childTnLst>
                                </p:cTn>
                              </p:par>
                            </p:childTnLst>
                          </p:cTn>
                        </p:par>
                        <p:par>
                          <p:cTn id="72" fill="hold">
                            <p:stCondLst>
                              <p:cond delay="3250"/>
                            </p:stCondLst>
                            <p:childTnLst>
                              <p:par>
                                <p:cTn id="73" presetID="17" presetClass="entr" presetSubtype="1" fill="hold" grpId="0" nodeType="afterEffect">
                                  <p:stCondLst>
                                    <p:cond delay="0"/>
                                  </p:stCondLst>
                                  <p:iterate type="lt">
                                    <p:tmPct val="10000"/>
                                  </p:iterate>
                                  <p:childTnLst>
                                    <p:set>
                                      <p:cBhvr>
                                        <p:cTn id="74" dur="1" fill="hold">
                                          <p:stCondLst>
                                            <p:cond delay="0"/>
                                          </p:stCondLst>
                                        </p:cTn>
                                        <p:tgtEl>
                                          <p:spTgt spid="32"/>
                                        </p:tgtEl>
                                        <p:attrNameLst>
                                          <p:attrName>style.visibility</p:attrName>
                                        </p:attrNameLst>
                                      </p:cBhvr>
                                      <p:to>
                                        <p:strVal val="visible"/>
                                      </p:to>
                                    </p:set>
                                    <p:anim calcmode="lin" valueType="num">
                                      <p:cBhvr>
                                        <p:cTn id="75" dur="500" fill="hold"/>
                                        <p:tgtEl>
                                          <p:spTgt spid="32"/>
                                        </p:tgtEl>
                                        <p:attrNameLst>
                                          <p:attrName>ppt_x</p:attrName>
                                        </p:attrNameLst>
                                      </p:cBhvr>
                                      <p:tavLst>
                                        <p:tav tm="0">
                                          <p:val>
                                            <p:strVal val="#ppt_x"/>
                                          </p:val>
                                        </p:tav>
                                        <p:tav tm="100000">
                                          <p:val>
                                            <p:strVal val="#ppt_x"/>
                                          </p:val>
                                        </p:tav>
                                      </p:tavLst>
                                    </p:anim>
                                    <p:anim calcmode="lin" valueType="num">
                                      <p:cBhvr>
                                        <p:cTn id="76" dur="500" fill="hold"/>
                                        <p:tgtEl>
                                          <p:spTgt spid="32"/>
                                        </p:tgtEl>
                                        <p:attrNameLst>
                                          <p:attrName>ppt_y</p:attrName>
                                        </p:attrNameLst>
                                      </p:cBhvr>
                                      <p:tavLst>
                                        <p:tav tm="0">
                                          <p:val>
                                            <p:strVal val="#ppt_y-#ppt_h/2"/>
                                          </p:val>
                                        </p:tav>
                                        <p:tav tm="100000">
                                          <p:val>
                                            <p:strVal val="#ppt_y"/>
                                          </p:val>
                                        </p:tav>
                                      </p:tavLst>
                                    </p:anim>
                                    <p:anim calcmode="lin" valueType="num">
                                      <p:cBhvr>
                                        <p:cTn id="77" dur="500" fill="hold"/>
                                        <p:tgtEl>
                                          <p:spTgt spid="32"/>
                                        </p:tgtEl>
                                        <p:attrNameLst>
                                          <p:attrName>ppt_w</p:attrName>
                                        </p:attrNameLst>
                                      </p:cBhvr>
                                      <p:tavLst>
                                        <p:tav tm="0">
                                          <p:val>
                                            <p:strVal val="#ppt_w"/>
                                          </p:val>
                                        </p:tav>
                                        <p:tav tm="100000">
                                          <p:val>
                                            <p:strVal val="#ppt_w"/>
                                          </p:val>
                                        </p:tav>
                                      </p:tavLst>
                                    </p:anim>
                                    <p:anim calcmode="lin" valueType="num">
                                      <p:cBhvr>
                                        <p:cTn id="78" dur="500" fill="hold"/>
                                        <p:tgtEl>
                                          <p:spTgt spid="32"/>
                                        </p:tgtEl>
                                        <p:attrNameLst>
                                          <p:attrName>ppt_h</p:attrName>
                                        </p:attrNameLst>
                                      </p:cBhvr>
                                      <p:tavLst>
                                        <p:tav tm="0">
                                          <p:val>
                                            <p:fltVal val="0"/>
                                          </p:val>
                                        </p:tav>
                                        <p:tav tm="100000">
                                          <p:val>
                                            <p:strVal val="#ppt_h"/>
                                          </p:val>
                                        </p:tav>
                                      </p:tavLst>
                                    </p:anim>
                                  </p:childTnLst>
                                </p:cTn>
                              </p:par>
                              <p:par>
                                <p:cTn id="79" presetID="10" presetClass="entr" presetSubtype="0" fill="hold" grpId="0" nodeType="withEffect">
                                  <p:stCondLst>
                                    <p:cond delay="250"/>
                                  </p:stCondLst>
                                  <p:childTnLst>
                                    <p:set>
                                      <p:cBhvr>
                                        <p:cTn id="80" dur="1" fill="hold">
                                          <p:stCondLst>
                                            <p:cond delay="0"/>
                                          </p:stCondLst>
                                        </p:cTn>
                                        <p:tgtEl>
                                          <p:spTgt spid="33"/>
                                        </p:tgtEl>
                                        <p:attrNameLst>
                                          <p:attrName>style.visibility</p:attrName>
                                        </p:attrNameLst>
                                      </p:cBhvr>
                                      <p:to>
                                        <p:strVal val="visible"/>
                                      </p:to>
                                    </p:set>
                                    <p:animEffect transition="in" filter="fade">
                                      <p:cBhvr>
                                        <p:cTn id="81" dur="500"/>
                                        <p:tgtEl>
                                          <p:spTgt spid="33"/>
                                        </p:tgtEl>
                                      </p:cBhvr>
                                    </p:animEffect>
                                  </p:childTnLst>
                                </p:cTn>
                              </p:par>
                            </p:childTnLst>
                          </p:cTn>
                        </p:par>
                        <p:par>
                          <p:cTn id="82" fill="hold">
                            <p:stCondLst>
                              <p:cond delay="4000"/>
                            </p:stCondLst>
                            <p:childTnLst>
                              <p:par>
                                <p:cTn id="83" presetID="17" presetClass="entr" presetSubtype="1" fill="hold" grpId="0" nodeType="afterEffect">
                                  <p:stCondLst>
                                    <p:cond delay="0"/>
                                  </p:stCondLst>
                                  <p:iterate type="lt">
                                    <p:tmPct val="10000"/>
                                  </p:iterate>
                                  <p:childTnLst>
                                    <p:set>
                                      <p:cBhvr>
                                        <p:cTn id="84" dur="1" fill="hold">
                                          <p:stCondLst>
                                            <p:cond delay="0"/>
                                          </p:stCondLst>
                                        </p:cTn>
                                        <p:tgtEl>
                                          <p:spTgt spid="34"/>
                                        </p:tgtEl>
                                        <p:attrNameLst>
                                          <p:attrName>style.visibility</p:attrName>
                                        </p:attrNameLst>
                                      </p:cBhvr>
                                      <p:to>
                                        <p:strVal val="visible"/>
                                      </p:to>
                                    </p:set>
                                    <p:anim calcmode="lin" valueType="num">
                                      <p:cBhvr>
                                        <p:cTn id="85" dur="500" fill="hold"/>
                                        <p:tgtEl>
                                          <p:spTgt spid="34"/>
                                        </p:tgtEl>
                                        <p:attrNameLst>
                                          <p:attrName>ppt_x</p:attrName>
                                        </p:attrNameLst>
                                      </p:cBhvr>
                                      <p:tavLst>
                                        <p:tav tm="0">
                                          <p:val>
                                            <p:strVal val="#ppt_x"/>
                                          </p:val>
                                        </p:tav>
                                        <p:tav tm="100000">
                                          <p:val>
                                            <p:strVal val="#ppt_x"/>
                                          </p:val>
                                        </p:tav>
                                      </p:tavLst>
                                    </p:anim>
                                    <p:anim calcmode="lin" valueType="num">
                                      <p:cBhvr>
                                        <p:cTn id="86" dur="500" fill="hold"/>
                                        <p:tgtEl>
                                          <p:spTgt spid="34"/>
                                        </p:tgtEl>
                                        <p:attrNameLst>
                                          <p:attrName>ppt_y</p:attrName>
                                        </p:attrNameLst>
                                      </p:cBhvr>
                                      <p:tavLst>
                                        <p:tav tm="0">
                                          <p:val>
                                            <p:strVal val="#ppt_y-#ppt_h/2"/>
                                          </p:val>
                                        </p:tav>
                                        <p:tav tm="100000">
                                          <p:val>
                                            <p:strVal val="#ppt_y"/>
                                          </p:val>
                                        </p:tav>
                                      </p:tavLst>
                                    </p:anim>
                                    <p:anim calcmode="lin" valueType="num">
                                      <p:cBhvr>
                                        <p:cTn id="87" dur="500" fill="hold"/>
                                        <p:tgtEl>
                                          <p:spTgt spid="34"/>
                                        </p:tgtEl>
                                        <p:attrNameLst>
                                          <p:attrName>ppt_w</p:attrName>
                                        </p:attrNameLst>
                                      </p:cBhvr>
                                      <p:tavLst>
                                        <p:tav tm="0">
                                          <p:val>
                                            <p:strVal val="#ppt_w"/>
                                          </p:val>
                                        </p:tav>
                                        <p:tav tm="100000">
                                          <p:val>
                                            <p:strVal val="#ppt_w"/>
                                          </p:val>
                                        </p:tav>
                                      </p:tavLst>
                                    </p:anim>
                                    <p:anim calcmode="lin" valueType="num">
                                      <p:cBhvr>
                                        <p:cTn id="88" dur="500" fill="hold"/>
                                        <p:tgtEl>
                                          <p:spTgt spid="34"/>
                                        </p:tgtEl>
                                        <p:attrNameLst>
                                          <p:attrName>ppt_h</p:attrName>
                                        </p:attrNameLst>
                                      </p:cBhvr>
                                      <p:tavLst>
                                        <p:tav tm="0">
                                          <p:val>
                                            <p:fltVal val="0"/>
                                          </p:val>
                                        </p:tav>
                                        <p:tav tm="100000">
                                          <p:val>
                                            <p:strVal val="#ppt_h"/>
                                          </p:val>
                                        </p:tav>
                                      </p:tavLst>
                                    </p:anim>
                                  </p:childTnLst>
                                </p:cTn>
                              </p:par>
                              <p:par>
                                <p:cTn id="89" presetID="10" presetClass="entr" presetSubtype="0" fill="hold" grpId="0" nodeType="withEffect">
                                  <p:stCondLst>
                                    <p:cond delay="250"/>
                                  </p:stCondLst>
                                  <p:childTnLst>
                                    <p:set>
                                      <p:cBhvr>
                                        <p:cTn id="90" dur="1" fill="hold">
                                          <p:stCondLst>
                                            <p:cond delay="0"/>
                                          </p:stCondLst>
                                        </p:cTn>
                                        <p:tgtEl>
                                          <p:spTgt spid="35"/>
                                        </p:tgtEl>
                                        <p:attrNameLst>
                                          <p:attrName>style.visibility</p:attrName>
                                        </p:attrNameLst>
                                      </p:cBhvr>
                                      <p:to>
                                        <p:strVal val="visible"/>
                                      </p:to>
                                    </p:set>
                                    <p:animEffect transition="in" filter="fade">
                                      <p:cBhvr>
                                        <p:cTn id="91" dur="500"/>
                                        <p:tgtEl>
                                          <p:spTgt spid="35"/>
                                        </p:tgtEl>
                                      </p:cBhvr>
                                    </p:animEffect>
                                  </p:childTnLst>
                                </p:cTn>
                              </p:par>
                            </p:childTnLst>
                          </p:cTn>
                        </p:par>
                        <p:par>
                          <p:cTn id="92" fill="hold">
                            <p:stCondLst>
                              <p:cond delay="4750"/>
                            </p:stCondLst>
                            <p:childTnLst>
                              <p:par>
                                <p:cTn id="93" presetID="17" presetClass="entr" presetSubtype="1" fill="hold" grpId="0" nodeType="afterEffect">
                                  <p:stCondLst>
                                    <p:cond delay="0"/>
                                  </p:stCondLst>
                                  <p:iterate type="lt">
                                    <p:tmPct val="10000"/>
                                  </p:iterate>
                                  <p:childTnLst>
                                    <p:set>
                                      <p:cBhvr>
                                        <p:cTn id="94" dur="1" fill="hold">
                                          <p:stCondLst>
                                            <p:cond delay="0"/>
                                          </p:stCondLst>
                                        </p:cTn>
                                        <p:tgtEl>
                                          <p:spTgt spid="36"/>
                                        </p:tgtEl>
                                        <p:attrNameLst>
                                          <p:attrName>style.visibility</p:attrName>
                                        </p:attrNameLst>
                                      </p:cBhvr>
                                      <p:to>
                                        <p:strVal val="visible"/>
                                      </p:to>
                                    </p:set>
                                    <p:anim calcmode="lin" valueType="num">
                                      <p:cBhvr>
                                        <p:cTn id="95" dur="500" fill="hold"/>
                                        <p:tgtEl>
                                          <p:spTgt spid="36"/>
                                        </p:tgtEl>
                                        <p:attrNameLst>
                                          <p:attrName>ppt_x</p:attrName>
                                        </p:attrNameLst>
                                      </p:cBhvr>
                                      <p:tavLst>
                                        <p:tav tm="0">
                                          <p:val>
                                            <p:strVal val="#ppt_x"/>
                                          </p:val>
                                        </p:tav>
                                        <p:tav tm="100000">
                                          <p:val>
                                            <p:strVal val="#ppt_x"/>
                                          </p:val>
                                        </p:tav>
                                      </p:tavLst>
                                    </p:anim>
                                    <p:anim calcmode="lin" valueType="num">
                                      <p:cBhvr>
                                        <p:cTn id="96" dur="500" fill="hold"/>
                                        <p:tgtEl>
                                          <p:spTgt spid="36"/>
                                        </p:tgtEl>
                                        <p:attrNameLst>
                                          <p:attrName>ppt_y</p:attrName>
                                        </p:attrNameLst>
                                      </p:cBhvr>
                                      <p:tavLst>
                                        <p:tav tm="0">
                                          <p:val>
                                            <p:strVal val="#ppt_y-#ppt_h/2"/>
                                          </p:val>
                                        </p:tav>
                                        <p:tav tm="100000">
                                          <p:val>
                                            <p:strVal val="#ppt_y"/>
                                          </p:val>
                                        </p:tav>
                                      </p:tavLst>
                                    </p:anim>
                                    <p:anim calcmode="lin" valueType="num">
                                      <p:cBhvr>
                                        <p:cTn id="97" dur="500" fill="hold"/>
                                        <p:tgtEl>
                                          <p:spTgt spid="36"/>
                                        </p:tgtEl>
                                        <p:attrNameLst>
                                          <p:attrName>ppt_w</p:attrName>
                                        </p:attrNameLst>
                                      </p:cBhvr>
                                      <p:tavLst>
                                        <p:tav tm="0">
                                          <p:val>
                                            <p:strVal val="#ppt_w"/>
                                          </p:val>
                                        </p:tav>
                                        <p:tav tm="100000">
                                          <p:val>
                                            <p:strVal val="#ppt_w"/>
                                          </p:val>
                                        </p:tav>
                                      </p:tavLst>
                                    </p:anim>
                                    <p:anim calcmode="lin" valueType="num">
                                      <p:cBhvr>
                                        <p:cTn id="98" dur="500" fill="hold"/>
                                        <p:tgtEl>
                                          <p:spTgt spid="36"/>
                                        </p:tgtEl>
                                        <p:attrNameLst>
                                          <p:attrName>ppt_h</p:attrName>
                                        </p:attrNameLst>
                                      </p:cBhvr>
                                      <p:tavLst>
                                        <p:tav tm="0">
                                          <p:val>
                                            <p:fltVal val="0"/>
                                          </p:val>
                                        </p:tav>
                                        <p:tav tm="100000">
                                          <p:val>
                                            <p:strVal val="#ppt_h"/>
                                          </p:val>
                                        </p:tav>
                                      </p:tavLst>
                                    </p:anim>
                                  </p:childTnLst>
                                </p:cTn>
                              </p:par>
                              <p:par>
                                <p:cTn id="99" presetID="10" presetClass="entr" presetSubtype="0" fill="hold" grpId="0" nodeType="withEffect">
                                  <p:stCondLst>
                                    <p:cond delay="250"/>
                                  </p:stCondLst>
                                  <p:childTnLst>
                                    <p:set>
                                      <p:cBhvr>
                                        <p:cTn id="100" dur="1" fill="hold">
                                          <p:stCondLst>
                                            <p:cond delay="0"/>
                                          </p:stCondLst>
                                        </p:cTn>
                                        <p:tgtEl>
                                          <p:spTgt spid="37"/>
                                        </p:tgtEl>
                                        <p:attrNameLst>
                                          <p:attrName>style.visibility</p:attrName>
                                        </p:attrNameLst>
                                      </p:cBhvr>
                                      <p:to>
                                        <p:strVal val="visible"/>
                                      </p:to>
                                    </p:set>
                                    <p:animEffect transition="in" filter="fade">
                                      <p:cBhvr>
                                        <p:cTn id="101" dur="500"/>
                                        <p:tgtEl>
                                          <p:spTgt spid="37"/>
                                        </p:tgtEl>
                                      </p:cBhvr>
                                    </p:animEffect>
                                  </p:childTnLst>
                                </p:cTn>
                              </p:par>
                            </p:childTnLst>
                          </p:cTn>
                        </p:par>
                        <p:par>
                          <p:cTn id="102" fill="hold">
                            <p:stCondLst>
                              <p:cond delay="5500"/>
                            </p:stCondLst>
                            <p:childTnLst>
                              <p:par>
                                <p:cTn id="103" presetID="17" presetClass="entr" presetSubtype="1" fill="hold" grpId="0" nodeType="afterEffect">
                                  <p:stCondLst>
                                    <p:cond delay="0"/>
                                  </p:stCondLst>
                                  <p:iterate type="lt">
                                    <p:tmPct val="10000"/>
                                  </p:iterate>
                                  <p:childTnLst>
                                    <p:set>
                                      <p:cBhvr>
                                        <p:cTn id="104" dur="1" fill="hold">
                                          <p:stCondLst>
                                            <p:cond delay="0"/>
                                          </p:stCondLst>
                                        </p:cTn>
                                        <p:tgtEl>
                                          <p:spTgt spid="38"/>
                                        </p:tgtEl>
                                        <p:attrNameLst>
                                          <p:attrName>style.visibility</p:attrName>
                                        </p:attrNameLst>
                                      </p:cBhvr>
                                      <p:to>
                                        <p:strVal val="visible"/>
                                      </p:to>
                                    </p:set>
                                    <p:anim calcmode="lin" valueType="num">
                                      <p:cBhvr>
                                        <p:cTn id="105" dur="500" fill="hold"/>
                                        <p:tgtEl>
                                          <p:spTgt spid="38"/>
                                        </p:tgtEl>
                                        <p:attrNameLst>
                                          <p:attrName>ppt_x</p:attrName>
                                        </p:attrNameLst>
                                      </p:cBhvr>
                                      <p:tavLst>
                                        <p:tav tm="0">
                                          <p:val>
                                            <p:strVal val="#ppt_x"/>
                                          </p:val>
                                        </p:tav>
                                        <p:tav tm="100000">
                                          <p:val>
                                            <p:strVal val="#ppt_x"/>
                                          </p:val>
                                        </p:tav>
                                      </p:tavLst>
                                    </p:anim>
                                    <p:anim calcmode="lin" valueType="num">
                                      <p:cBhvr>
                                        <p:cTn id="106" dur="500" fill="hold"/>
                                        <p:tgtEl>
                                          <p:spTgt spid="38"/>
                                        </p:tgtEl>
                                        <p:attrNameLst>
                                          <p:attrName>ppt_y</p:attrName>
                                        </p:attrNameLst>
                                      </p:cBhvr>
                                      <p:tavLst>
                                        <p:tav tm="0">
                                          <p:val>
                                            <p:strVal val="#ppt_y-#ppt_h/2"/>
                                          </p:val>
                                        </p:tav>
                                        <p:tav tm="100000">
                                          <p:val>
                                            <p:strVal val="#ppt_y"/>
                                          </p:val>
                                        </p:tav>
                                      </p:tavLst>
                                    </p:anim>
                                    <p:anim calcmode="lin" valueType="num">
                                      <p:cBhvr>
                                        <p:cTn id="107" dur="500" fill="hold"/>
                                        <p:tgtEl>
                                          <p:spTgt spid="38"/>
                                        </p:tgtEl>
                                        <p:attrNameLst>
                                          <p:attrName>ppt_w</p:attrName>
                                        </p:attrNameLst>
                                      </p:cBhvr>
                                      <p:tavLst>
                                        <p:tav tm="0">
                                          <p:val>
                                            <p:strVal val="#ppt_w"/>
                                          </p:val>
                                        </p:tav>
                                        <p:tav tm="100000">
                                          <p:val>
                                            <p:strVal val="#ppt_w"/>
                                          </p:val>
                                        </p:tav>
                                      </p:tavLst>
                                    </p:anim>
                                    <p:anim calcmode="lin" valueType="num">
                                      <p:cBhvr>
                                        <p:cTn id="108" dur="500" fill="hold"/>
                                        <p:tgtEl>
                                          <p:spTgt spid="38"/>
                                        </p:tgtEl>
                                        <p:attrNameLst>
                                          <p:attrName>ppt_h</p:attrName>
                                        </p:attrNameLst>
                                      </p:cBhvr>
                                      <p:tavLst>
                                        <p:tav tm="0">
                                          <p:val>
                                            <p:fltVal val="0"/>
                                          </p:val>
                                        </p:tav>
                                        <p:tav tm="100000">
                                          <p:val>
                                            <p:strVal val="#ppt_h"/>
                                          </p:val>
                                        </p:tav>
                                      </p:tavLst>
                                    </p:anim>
                                  </p:childTnLst>
                                </p:cTn>
                              </p:par>
                              <p:par>
                                <p:cTn id="109" presetID="10" presetClass="entr" presetSubtype="0" fill="hold" grpId="0" nodeType="withEffect">
                                  <p:stCondLst>
                                    <p:cond delay="250"/>
                                  </p:stCondLst>
                                  <p:childTnLst>
                                    <p:set>
                                      <p:cBhvr>
                                        <p:cTn id="110" dur="1" fill="hold">
                                          <p:stCondLst>
                                            <p:cond delay="0"/>
                                          </p:stCondLst>
                                        </p:cTn>
                                        <p:tgtEl>
                                          <p:spTgt spid="39"/>
                                        </p:tgtEl>
                                        <p:attrNameLst>
                                          <p:attrName>style.visibility</p:attrName>
                                        </p:attrNameLst>
                                      </p:cBhvr>
                                      <p:to>
                                        <p:strVal val="visible"/>
                                      </p:to>
                                    </p:set>
                                    <p:animEffect transition="in" filter="fade">
                                      <p:cBhvr>
                                        <p:cTn id="11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7" grpId="0" animBg="1"/>
      <p:bldP spid="9" grpId="0" animBg="1"/>
      <p:bldP spid="14" grpId="0"/>
      <p:bldP spid="15" grpId="0"/>
      <p:bldP spid="16" grpId="0"/>
      <p:bldP spid="18" grpId="0"/>
      <p:bldP spid="19" grpId="0"/>
      <p:bldP spid="20" grpId="0" animBg="1"/>
      <p:bldP spid="22" grpId="0" animBg="1"/>
      <p:bldP spid="24" grpId="0" animBg="1"/>
      <p:bldP spid="26" grpId="0" animBg="1"/>
      <p:bldP spid="28" grpId="0" animBg="1"/>
      <p:bldP spid="30" grpId="0"/>
      <p:bldP spid="31" grpId="0"/>
      <p:bldP spid="32" grpId="0"/>
      <p:bldP spid="33" grpId="0"/>
      <p:bldP spid="34" grpId="0"/>
      <p:bldP spid="35" grpId="0"/>
      <p:bldP spid="36" grpId="0"/>
      <p:bldP spid="37" grpId="0"/>
      <p:bldP spid="38" grpId="0"/>
      <p:bldP spid="3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8"/>
          <p:cNvSpPr>
            <a:spLocks noChangeArrowheads="1"/>
          </p:cNvSpPr>
          <p:nvPr/>
        </p:nvSpPr>
        <p:spPr bwMode="auto">
          <a:xfrm>
            <a:off x="3175" y="2617043"/>
            <a:ext cx="3308350" cy="209550"/>
          </a:xfrm>
          <a:prstGeom prst="rect">
            <a:avLst/>
          </a:prstGeom>
          <a:solidFill>
            <a:srgbClr val="79A4C7"/>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17" name="标题 16"/>
          <p:cNvSpPr>
            <a:spLocks noGrp="1"/>
          </p:cNvSpPr>
          <p:nvPr>
            <p:ph type="title"/>
          </p:nvPr>
        </p:nvSpPr>
        <p:spPr/>
        <p:txBody>
          <a:bodyPr/>
          <a:lstStyle/>
          <a:p>
            <a:r>
              <a:rPr lang="zh-CN" altLang="en-US" dirty="0"/>
              <a:t>第四部分  工作不足之处</a:t>
            </a:r>
          </a:p>
        </p:txBody>
      </p:sp>
      <p:sp>
        <p:nvSpPr>
          <p:cNvPr id="18" name="AutoShape 3"/>
          <p:cNvSpPr>
            <a:spLocks noChangeAspect="1" noChangeArrowheads="1" noTextEdit="1"/>
          </p:cNvSpPr>
          <p:nvPr/>
        </p:nvSpPr>
        <p:spPr bwMode="auto">
          <a:xfrm>
            <a:off x="-3175" y="977156"/>
            <a:ext cx="3921125"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23" name="Freeform 9"/>
          <p:cNvSpPr>
            <a:spLocks noChangeArrowheads="1"/>
          </p:cNvSpPr>
          <p:nvPr/>
        </p:nvSpPr>
        <p:spPr bwMode="auto">
          <a:xfrm>
            <a:off x="0" y="1897906"/>
            <a:ext cx="3262312" cy="644525"/>
          </a:xfrm>
          <a:custGeom>
            <a:avLst/>
            <a:gdLst>
              <a:gd name="T0" fmla="*/ 986 w 996"/>
              <a:gd name="T1" fmla="*/ 0 h 197"/>
              <a:gd name="T2" fmla="*/ 515 w 996"/>
              <a:gd name="T3" fmla="*/ 114 h 197"/>
              <a:gd name="T4" fmla="*/ 113 w 996"/>
              <a:gd name="T5" fmla="*/ 133 h 197"/>
              <a:gd name="T6" fmla="*/ 1 w 996"/>
              <a:gd name="T7" fmla="*/ 132 h 197"/>
              <a:gd name="T8" fmla="*/ 0 w 996"/>
              <a:gd name="T9" fmla="*/ 196 h 197"/>
              <a:gd name="T10" fmla="*/ 114 w 996"/>
              <a:gd name="T11" fmla="*/ 197 h 197"/>
              <a:gd name="T12" fmla="*/ 518 w 996"/>
              <a:gd name="T13" fmla="*/ 178 h 197"/>
              <a:gd name="T14" fmla="*/ 996 w 996"/>
              <a:gd name="T15" fmla="*/ 63 h 197"/>
              <a:gd name="T16" fmla="*/ 986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986" y="0"/>
                </a:moveTo>
                <a:cubicBezTo>
                  <a:pt x="834" y="62"/>
                  <a:pt x="676" y="96"/>
                  <a:pt x="515" y="114"/>
                </a:cubicBezTo>
                <a:cubicBezTo>
                  <a:pt x="383" y="128"/>
                  <a:pt x="248" y="133"/>
                  <a:pt x="113" y="133"/>
                </a:cubicBezTo>
                <a:cubicBezTo>
                  <a:pt x="76" y="133"/>
                  <a:pt x="38" y="132"/>
                  <a:pt x="1" y="132"/>
                </a:cubicBezTo>
                <a:cubicBezTo>
                  <a:pt x="0" y="196"/>
                  <a:pt x="0" y="196"/>
                  <a:pt x="0" y="196"/>
                </a:cubicBezTo>
                <a:cubicBezTo>
                  <a:pt x="38" y="197"/>
                  <a:pt x="76" y="197"/>
                  <a:pt x="114" y="197"/>
                </a:cubicBezTo>
                <a:cubicBezTo>
                  <a:pt x="250" y="197"/>
                  <a:pt x="385" y="193"/>
                  <a:pt x="518" y="178"/>
                </a:cubicBezTo>
                <a:cubicBezTo>
                  <a:pt x="681" y="160"/>
                  <a:pt x="842" y="126"/>
                  <a:pt x="996" y="63"/>
                </a:cubicBezTo>
                <a:cubicBezTo>
                  <a:pt x="986" y="0"/>
                  <a:pt x="986" y="0"/>
                  <a:pt x="986" y="0"/>
                </a:cubicBezTo>
              </a:path>
            </a:pathLst>
          </a:custGeom>
          <a:solidFill>
            <a:srgbClr val="92E2D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24" name="Freeform 10"/>
          <p:cNvSpPr>
            <a:spLocks noChangeArrowheads="1"/>
          </p:cNvSpPr>
          <p:nvPr/>
        </p:nvSpPr>
        <p:spPr bwMode="auto">
          <a:xfrm>
            <a:off x="0" y="1275606"/>
            <a:ext cx="3092450" cy="968375"/>
          </a:xfrm>
          <a:custGeom>
            <a:avLst/>
            <a:gdLst>
              <a:gd name="T0" fmla="*/ 927 w 944"/>
              <a:gd name="T1" fmla="*/ 0 h 296"/>
              <a:gd name="T2" fmla="*/ 519 w 944"/>
              <a:gd name="T3" fmla="*/ 176 h 296"/>
              <a:gd name="T4" fmla="*/ 33 w 944"/>
              <a:gd name="T5" fmla="*/ 231 h 296"/>
              <a:gd name="T6" fmla="*/ 1 w 944"/>
              <a:gd name="T7" fmla="*/ 231 h 296"/>
              <a:gd name="T8" fmla="*/ 0 w 944"/>
              <a:gd name="T9" fmla="*/ 295 h 296"/>
              <a:gd name="T10" fmla="*/ 34 w 944"/>
              <a:gd name="T11" fmla="*/ 296 h 296"/>
              <a:gd name="T12" fmla="*/ 526 w 944"/>
              <a:gd name="T13" fmla="*/ 240 h 296"/>
              <a:gd name="T14" fmla="*/ 944 w 944"/>
              <a:gd name="T15" fmla="*/ 59 h 296"/>
              <a:gd name="T16" fmla="*/ 927 w 944"/>
              <a:gd name="T17" fmla="*/ 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4"/>
              <a:gd name="T28" fmla="*/ 0 h 296"/>
              <a:gd name="T29" fmla="*/ 944 w 944"/>
              <a:gd name="T30" fmla="*/ 296 h 29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4" h="296">
                <a:moveTo>
                  <a:pt x="927" y="0"/>
                </a:moveTo>
                <a:cubicBezTo>
                  <a:pt x="802" y="83"/>
                  <a:pt x="663" y="140"/>
                  <a:pt x="519" y="176"/>
                </a:cubicBezTo>
                <a:cubicBezTo>
                  <a:pt x="361" y="216"/>
                  <a:pt x="195" y="231"/>
                  <a:pt x="33" y="231"/>
                </a:cubicBezTo>
                <a:cubicBezTo>
                  <a:pt x="22" y="231"/>
                  <a:pt x="12" y="231"/>
                  <a:pt x="1" y="231"/>
                </a:cubicBezTo>
                <a:cubicBezTo>
                  <a:pt x="0" y="295"/>
                  <a:pt x="0" y="295"/>
                  <a:pt x="0" y="295"/>
                </a:cubicBezTo>
                <a:cubicBezTo>
                  <a:pt x="11" y="296"/>
                  <a:pt x="22" y="296"/>
                  <a:pt x="34" y="296"/>
                </a:cubicBezTo>
                <a:cubicBezTo>
                  <a:pt x="198" y="296"/>
                  <a:pt x="365" y="280"/>
                  <a:pt x="526" y="240"/>
                </a:cubicBezTo>
                <a:cubicBezTo>
                  <a:pt x="673" y="203"/>
                  <a:pt x="815" y="145"/>
                  <a:pt x="944" y="59"/>
                </a:cubicBezTo>
                <a:cubicBezTo>
                  <a:pt x="927" y="0"/>
                  <a:pt x="927" y="0"/>
                  <a:pt x="927" y="0"/>
                </a:cubicBezTo>
              </a:path>
            </a:pathLst>
          </a:custGeom>
          <a:solidFill>
            <a:srgbClr val="F8625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25" name="Freeform 11"/>
          <p:cNvSpPr>
            <a:spLocks noChangeArrowheads="1"/>
          </p:cNvSpPr>
          <p:nvPr/>
        </p:nvSpPr>
        <p:spPr bwMode="auto">
          <a:xfrm>
            <a:off x="6350" y="2905968"/>
            <a:ext cx="3262312" cy="644525"/>
          </a:xfrm>
          <a:custGeom>
            <a:avLst/>
            <a:gdLst>
              <a:gd name="T0" fmla="*/ 114 w 996"/>
              <a:gd name="T1" fmla="*/ 0 h 197"/>
              <a:gd name="T2" fmla="*/ 0 w 996"/>
              <a:gd name="T3" fmla="*/ 1 h 197"/>
              <a:gd name="T4" fmla="*/ 0 w 996"/>
              <a:gd name="T5" fmla="*/ 66 h 197"/>
              <a:gd name="T6" fmla="*/ 112 w 996"/>
              <a:gd name="T7" fmla="*/ 65 h 197"/>
              <a:gd name="T8" fmla="*/ 515 w 996"/>
              <a:gd name="T9" fmla="*/ 84 h 197"/>
              <a:gd name="T10" fmla="*/ 985 w 996"/>
              <a:gd name="T11" fmla="*/ 197 h 197"/>
              <a:gd name="T12" fmla="*/ 996 w 996"/>
              <a:gd name="T13" fmla="*/ 134 h 197"/>
              <a:gd name="T14" fmla="*/ 518 w 996"/>
              <a:gd name="T15" fmla="*/ 19 h 197"/>
              <a:gd name="T16" fmla="*/ 114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114" y="0"/>
                </a:moveTo>
                <a:cubicBezTo>
                  <a:pt x="76" y="0"/>
                  <a:pt x="38" y="1"/>
                  <a:pt x="0" y="1"/>
                </a:cubicBezTo>
                <a:cubicBezTo>
                  <a:pt x="0" y="66"/>
                  <a:pt x="0" y="66"/>
                  <a:pt x="0" y="66"/>
                </a:cubicBezTo>
                <a:cubicBezTo>
                  <a:pt x="37" y="65"/>
                  <a:pt x="75" y="65"/>
                  <a:pt x="112" y="65"/>
                </a:cubicBezTo>
                <a:cubicBezTo>
                  <a:pt x="247" y="65"/>
                  <a:pt x="382" y="69"/>
                  <a:pt x="515" y="84"/>
                </a:cubicBezTo>
                <a:cubicBezTo>
                  <a:pt x="676" y="101"/>
                  <a:pt x="833" y="135"/>
                  <a:pt x="985" y="197"/>
                </a:cubicBezTo>
                <a:cubicBezTo>
                  <a:pt x="996" y="134"/>
                  <a:pt x="996" y="134"/>
                  <a:pt x="996" y="134"/>
                </a:cubicBezTo>
                <a:cubicBezTo>
                  <a:pt x="841" y="72"/>
                  <a:pt x="681" y="37"/>
                  <a:pt x="518" y="19"/>
                </a:cubicBezTo>
                <a:cubicBezTo>
                  <a:pt x="385" y="4"/>
                  <a:pt x="250" y="0"/>
                  <a:pt x="114" y="0"/>
                </a:cubicBezTo>
              </a:path>
            </a:pathLst>
          </a:custGeom>
          <a:solidFill>
            <a:srgbClr val="F5CA40"/>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26" name="Freeform 12"/>
          <p:cNvSpPr>
            <a:spLocks noChangeArrowheads="1"/>
          </p:cNvSpPr>
          <p:nvPr/>
        </p:nvSpPr>
        <p:spPr bwMode="auto">
          <a:xfrm>
            <a:off x="6350" y="3207593"/>
            <a:ext cx="3089275" cy="965200"/>
          </a:xfrm>
          <a:custGeom>
            <a:avLst/>
            <a:gdLst>
              <a:gd name="T0" fmla="*/ 33 w 943"/>
              <a:gd name="T1" fmla="*/ 0 h 295"/>
              <a:gd name="T2" fmla="*/ 0 w 943"/>
              <a:gd name="T3" fmla="*/ 0 h 295"/>
              <a:gd name="T4" fmla="*/ 0 w 943"/>
              <a:gd name="T5" fmla="*/ 64 h 295"/>
              <a:gd name="T6" fmla="*/ 33 w 943"/>
              <a:gd name="T7" fmla="*/ 64 h 295"/>
              <a:gd name="T8" fmla="*/ 518 w 943"/>
              <a:gd name="T9" fmla="*/ 119 h 295"/>
              <a:gd name="T10" fmla="*/ 927 w 943"/>
              <a:gd name="T11" fmla="*/ 295 h 295"/>
              <a:gd name="T12" fmla="*/ 943 w 943"/>
              <a:gd name="T13" fmla="*/ 236 h 295"/>
              <a:gd name="T14" fmla="*/ 525 w 943"/>
              <a:gd name="T15" fmla="*/ 56 h 295"/>
              <a:gd name="T16" fmla="*/ 33 w 943"/>
              <a:gd name="T17" fmla="*/ 0 h 2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3"/>
              <a:gd name="T28" fmla="*/ 0 h 295"/>
              <a:gd name="T29" fmla="*/ 943 w 943"/>
              <a:gd name="T30" fmla="*/ 295 h 29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3" h="295">
                <a:moveTo>
                  <a:pt x="33" y="0"/>
                </a:moveTo>
                <a:cubicBezTo>
                  <a:pt x="22" y="0"/>
                  <a:pt x="11" y="0"/>
                  <a:pt x="0" y="0"/>
                </a:cubicBezTo>
                <a:cubicBezTo>
                  <a:pt x="0" y="64"/>
                  <a:pt x="0" y="64"/>
                  <a:pt x="0" y="64"/>
                </a:cubicBezTo>
                <a:cubicBezTo>
                  <a:pt x="11" y="64"/>
                  <a:pt x="22" y="64"/>
                  <a:pt x="33" y="64"/>
                </a:cubicBezTo>
                <a:cubicBezTo>
                  <a:pt x="195" y="64"/>
                  <a:pt x="360" y="80"/>
                  <a:pt x="518" y="119"/>
                </a:cubicBezTo>
                <a:cubicBezTo>
                  <a:pt x="662" y="155"/>
                  <a:pt x="801" y="212"/>
                  <a:pt x="927" y="295"/>
                </a:cubicBezTo>
                <a:cubicBezTo>
                  <a:pt x="943" y="236"/>
                  <a:pt x="943" y="236"/>
                  <a:pt x="943" y="236"/>
                </a:cubicBezTo>
                <a:cubicBezTo>
                  <a:pt x="814" y="150"/>
                  <a:pt x="672" y="93"/>
                  <a:pt x="525" y="56"/>
                </a:cubicBezTo>
                <a:cubicBezTo>
                  <a:pt x="364" y="15"/>
                  <a:pt x="197" y="0"/>
                  <a:pt x="33" y="0"/>
                </a:cubicBezTo>
              </a:path>
            </a:pathLst>
          </a:custGeom>
          <a:solidFill>
            <a:srgbClr val="92E2D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62" name="矩形 61"/>
          <p:cNvSpPr>
            <a:spLocks noChangeArrowheads="1"/>
          </p:cNvSpPr>
          <p:nvPr/>
        </p:nvSpPr>
        <p:spPr bwMode="auto">
          <a:xfrm>
            <a:off x="3678237" y="959693"/>
            <a:ext cx="4243388"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文本</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矩形 62"/>
          <p:cNvSpPr>
            <a:spLocks noChangeArrowheads="1"/>
          </p:cNvSpPr>
          <p:nvPr/>
        </p:nvSpPr>
        <p:spPr bwMode="auto">
          <a:xfrm>
            <a:off x="3967162" y="1685181"/>
            <a:ext cx="3954463"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a:t>
            </a:r>
          </a:p>
        </p:txBody>
      </p:sp>
      <p:sp>
        <p:nvSpPr>
          <p:cNvPr id="64" name="矩形 63"/>
          <p:cNvSpPr>
            <a:spLocks noChangeArrowheads="1"/>
          </p:cNvSpPr>
          <p:nvPr/>
        </p:nvSpPr>
        <p:spPr bwMode="auto">
          <a:xfrm>
            <a:off x="3967162" y="2442418"/>
            <a:ext cx="3954463"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a:t>
            </a:r>
          </a:p>
        </p:txBody>
      </p:sp>
      <p:sp>
        <p:nvSpPr>
          <p:cNvPr id="65" name="矩形 64"/>
          <p:cNvSpPr>
            <a:spLocks noChangeArrowheads="1"/>
          </p:cNvSpPr>
          <p:nvPr/>
        </p:nvSpPr>
        <p:spPr bwMode="auto">
          <a:xfrm>
            <a:off x="3967162" y="3225899"/>
            <a:ext cx="3954463"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a:t>
            </a:r>
          </a:p>
        </p:txBody>
      </p:sp>
      <p:sp>
        <p:nvSpPr>
          <p:cNvPr id="66" name="矩形 65"/>
          <p:cNvSpPr>
            <a:spLocks noChangeArrowheads="1"/>
          </p:cNvSpPr>
          <p:nvPr/>
        </p:nvSpPr>
        <p:spPr bwMode="auto">
          <a:xfrm>
            <a:off x="3707904" y="3945979"/>
            <a:ext cx="4144963"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a:t>
            </a:r>
          </a:p>
        </p:txBody>
      </p:sp>
      <p:sp>
        <p:nvSpPr>
          <p:cNvPr id="2" name="椭圆 1"/>
          <p:cNvSpPr/>
          <p:nvPr/>
        </p:nvSpPr>
        <p:spPr>
          <a:xfrm>
            <a:off x="3192955" y="1159754"/>
            <a:ext cx="252000" cy="252000"/>
          </a:xfrm>
          <a:prstGeom prst="ellipse">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67" name="椭圆 66"/>
          <p:cNvSpPr/>
          <p:nvPr/>
        </p:nvSpPr>
        <p:spPr>
          <a:xfrm>
            <a:off x="3369167" y="1818183"/>
            <a:ext cx="252000" cy="252000"/>
          </a:xfrm>
          <a:prstGeom prst="ellipse">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68" name="椭圆 67"/>
          <p:cNvSpPr/>
          <p:nvPr/>
        </p:nvSpPr>
        <p:spPr>
          <a:xfrm>
            <a:off x="3455904" y="2575421"/>
            <a:ext cx="252000" cy="252000"/>
          </a:xfrm>
          <a:prstGeom prst="ellipse">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69" name="椭圆 68"/>
          <p:cNvSpPr/>
          <p:nvPr/>
        </p:nvSpPr>
        <p:spPr>
          <a:xfrm>
            <a:off x="3393297" y="3354094"/>
            <a:ext cx="252000" cy="252000"/>
          </a:xfrm>
          <a:prstGeom prst="ellipse">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endParaRPr lang="zh-CN" altLang="en-US" dirty="0"/>
          </a:p>
        </p:txBody>
      </p:sp>
      <p:sp>
        <p:nvSpPr>
          <p:cNvPr id="70" name="椭圆 69"/>
          <p:cNvSpPr/>
          <p:nvPr/>
        </p:nvSpPr>
        <p:spPr>
          <a:xfrm>
            <a:off x="3218990" y="3968006"/>
            <a:ext cx="252000" cy="252000"/>
          </a:xfrm>
          <a:prstGeom prst="ellipse">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5</a:t>
            </a:r>
            <a:endParaRPr lang="zh-CN" altLang="en-US" dirty="0"/>
          </a:p>
        </p:txBody>
      </p:sp>
      <p:sp>
        <p:nvSpPr>
          <p:cNvPr id="3" name="椭圆 2"/>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wipe(left)">
                                      <p:cBhvr>
                                        <p:cTn id="10" dur="500"/>
                                        <p:tgtEl>
                                          <p:spTgt spid="23"/>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22"/>
                                        </p:tgtEl>
                                        <p:attrNameLst>
                                          <p:attrName>style.visibility</p:attrName>
                                        </p:attrNameLst>
                                      </p:cBhvr>
                                      <p:to>
                                        <p:strVal val="visible"/>
                                      </p:to>
                                    </p:set>
                                    <p:animEffect transition="in" filter="wipe(left)">
                                      <p:cBhvr>
                                        <p:cTn id="13" dur="500"/>
                                        <p:tgtEl>
                                          <p:spTgt spid="22"/>
                                        </p:tgtEl>
                                      </p:cBhvr>
                                    </p:animEffect>
                                  </p:childTnLst>
                                </p:cTn>
                              </p:par>
                              <p:par>
                                <p:cTn id="14" presetID="22" presetClass="entr" presetSubtype="8" fill="hold" grpId="0" nodeType="withEffect">
                                  <p:stCondLst>
                                    <p:cond delay="75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par>
                                <p:cTn id="17" presetID="22" presetClass="entr" presetSubtype="8" fill="hold" grpId="0" nodeType="withEffect">
                                  <p:stCondLst>
                                    <p:cond delay="100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par>
                                <p:cTn id="26" presetID="10" presetClass="entr" presetSubtype="0" fill="hold" grpId="0" nodeType="withEffect">
                                  <p:stCondLst>
                                    <p:cond delay="750"/>
                                  </p:stCondLst>
                                  <p:childTnLst>
                                    <p:set>
                                      <p:cBhvr>
                                        <p:cTn id="27" dur="1" fill="hold">
                                          <p:stCondLst>
                                            <p:cond delay="0"/>
                                          </p:stCondLst>
                                        </p:cTn>
                                        <p:tgtEl>
                                          <p:spTgt spid="68"/>
                                        </p:tgtEl>
                                        <p:attrNameLst>
                                          <p:attrName>style.visibility</p:attrName>
                                        </p:attrNameLst>
                                      </p:cBhvr>
                                      <p:to>
                                        <p:strVal val="visible"/>
                                      </p:to>
                                    </p:set>
                                    <p:animEffect transition="in" filter="fade">
                                      <p:cBhvr>
                                        <p:cTn id="28" dur="500"/>
                                        <p:tgtEl>
                                          <p:spTgt spid="68"/>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69"/>
                                        </p:tgtEl>
                                        <p:attrNameLst>
                                          <p:attrName>style.visibility</p:attrName>
                                        </p:attrNameLst>
                                      </p:cBhvr>
                                      <p:to>
                                        <p:strVal val="visible"/>
                                      </p:to>
                                    </p:set>
                                    <p:animEffect transition="in" filter="fade">
                                      <p:cBhvr>
                                        <p:cTn id="31" dur="500"/>
                                        <p:tgtEl>
                                          <p:spTgt spid="69"/>
                                        </p:tgtEl>
                                      </p:cBhvr>
                                    </p:animEffect>
                                  </p:childTnLst>
                                </p:cTn>
                              </p:par>
                              <p:par>
                                <p:cTn id="32" presetID="10" presetClass="entr" presetSubtype="0" fill="hold" grpId="0" nodeType="withEffect">
                                  <p:stCondLst>
                                    <p:cond delay="1250"/>
                                  </p:stCondLst>
                                  <p:childTnLst>
                                    <p:set>
                                      <p:cBhvr>
                                        <p:cTn id="33" dur="1" fill="hold">
                                          <p:stCondLst>
                                            <p:cond delay="0"/>
                                          </p:stCondLst>
                                        </p:cTn>
                                        <p:tgtEl>
                                          <p:spTgt spid="70"/>
                                        </p:tgtEl>
                                        <p:attrNameLst>
                                          <p:attrName>style.visibility</p:attrName>
                                        </p:attrNameLst>
                                      </p:cBhvr>
                                      <p:to>
                                        <p:strVal val="visible"/>
                                      </p:to>
                                    </p:set>
                                    <p:animEffect transition="in" filter="fade">
                                      <p:cBhvr>
                                        <p:cTn id="34" dur="500"/>
                                        <p:tgtEl>
                                          <p:spTgt spid="70"/>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62"/>
                                        </p:tgtEl>
                                        <p:attrNameLst>
                                          <p:attrName>style.visibility</p:attrName>
                                        </p:attrNameLst>
                                      </p:cBhvr>
                                      <p:to>
                                        <p:strVal val="visible"/>
                                      </p:to>
                                    </p:set>
                                    <p:animEffect transition="in" filter="fade">
                                      <p:cBhvr>
                                        <p:cTn id="38" dur="500"/>
                                        <p:tgtEl>
                                          <p:spTgt spid="6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fade">
                                      <p:cBhvr>
                                        <p:cTn id="41" dur="500"/>
                                        <p:tgtEl>
                                          <p:spTgt spid="6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fade">
                                      <p:cBhvr>
                                        <p:cTn id="44" dur="500"/>
                                        <p:tgtEl>
                                          <p:spTgt spid="6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fade">
                                      <p:cBhvr>
                                        <p:cTn id="47" dur="500"/>
                                        <p:tgtEl>
                                          <p:spTgt spid="6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6"/>
                                        </p:tgtEl>
                                        <p:attrNameLst>
                                          <p:attrName>style.visibility</p:attrName>
                                        </p:attrNameLst>
                                      </p:cBhvr>
                                      <p:to>
                                        <p:strVal val="visible"/>
                                      </p:to>
                                    </p:set>
                                    <p:animEffect transition="in" filter="fade">
                                      <p:cBhvr>
                                        <p:cTn id="50" dur="500"/>
                                        <p:tgtEl>
                                          <p:spTgt spid="66"/>
                                        </p:tgtEl>
                                      </p:cBhvr>
                                    </p:animEffect>
                                  </p:childTnLst>
                                </p:cTn>
                              </p:par>
                            </p:childTnLst>
                          </p:cTn>
                        </p:par>
                        <p:par>
                          <p:cTn id="51" fill="hold">
                            <p:stCondLst>
                              <p:cond delay="1000"/>
                            </p:stCondLst>
                            <p:childTnLst>
                              <p:par>
                                <p:cTn id="52" presetID="10" presetClass="entr" presetSubtype="0" fill="hold" grpId="0" nodeType="afterEffect" nodePh="1">
                                  <p:stCondLst>
                                    <p:cond delay="0"/>
                                  </p:stCondLst>
                                  <p:endCondLst>
                                    <p:cond evt="begin" delay="0">
                                      <p:tn val="52"/>
                                    </p:cond>
                                  </p:endCondLst>
                                  <p:childTnLst>
                                    <p:set>
                                      <p:cBhvr>
                                        <p:cTn id="53" dur="1" fill="hold">
                                          <p:stCondLst>
                                            <p:cond delay="0"/>
                                          </p:stCondLst>
                                        </p:cTn>
                                        <p:tgtEl>
                                          <p:spTgt spid="3"/>
                                        </p:tgtEl>
                                        <p:attrNameLst>
                                          <p:attrName>style.visibility</p:attrName>
                                        </p:attrNameLst>
                                      </p:cBhvr>
                                      <p:to>
                                        <p:strVal val="visible"/>
                                      </p:to>
                                    </p:set>
                                    <p:animEffect transition="in" filter="fade">
                                      <p:cBhvr>
                                        <p:cTn id="54"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62" grpId="0"/>
      <p:bldP spid="63" grpId="0"/>
      <p:bldP spid="64" grpId="0"/>
      <p:bldP spid="65" grpId="0"/>
      <p:bldP spid="66" grpId="0"/>
      <p:bldP spid="2" grpId="0" animBg="1"/>
      <p:bldP spid="67" grpId="0" animBg="1"/>
      <p:bldP spid="68" grpId="0" animBg="1"/>
      <p:bldP spid="69" grpId="0" animBg="1"/>
      <p:bldP spid="70" grpId="0" animBg="1"/>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12"/>
          <p:cNvSpPr>
            <a:spLocks noChangeArrowheads="1"/>
          </p:cNvSpPr>
          <p:nvPr/>
        </p:nvSpPr>
        <p:spPr bwMode="auto">
          <a:xfrm>
            <a:off x="4590583" y="1092985"/>
            <a:ext cx="790575" cy="1577975"/>
          </a:xfrm>
          <a:custGeom>
            <a:avLst/>
            <a:gdLst>
              <a:gd name="T0" fmla="*/ 0 w 498"/>
              <a:gd name="T1" fmla="*/ 0 h 994"/>
              <a:gd name="T2" fmla="*/ 498 w 498"/>
              <a:gd name="T3" fmla="*/ 498 h 994"/>
              <a:gd name="T4" fmla="*/ 0 w 498"/>
              <a:gd name="T5" fmla="*/ 994 h 994"/>
              <a:gd name="T6" fmla="*/ 0 w 498"/>
              <a:gd name="T7" fmla="*/ 0 h 994"/>
              <a:gd name="T8" fmla="*/ 0 60000 65536"/>
              <a:gd name="T9" fmla="*/ 0 60000 65536"/>
              <a:gd name="T10" fmla="*/ 0 60000 65536"/>
              <a:gd name="T11" fmla="*/ 0 60000 65536"/>
              <a:gd name="T12" fmla="*/ 0 w 498"/>
              <a:gd name="T13" fmla="*/ 0 h 994"/>
              <a:gd name="T14" fmla="*/ 498 w 498"/>
              <a:gd name="T15" fmla="*/ 994 h 994"/>
            </a:gdLst>
            <a:ahLst/>
            <a:cxnLst>
              <a:cxn ang="T8">
                <a:pos x="T0" y="T1"/>
              </a:cxn>
              <a:cxn ang="T9">
                <a:pos x="T2" y="T3"/>
              </a:cxn>
              <a:cxn ang="T10">
                <a:pos x="T4" y="T5"/>
              </a:cxn>
              <a:cxn ang="T11">
                <a:pos x="T6" y="T7"/>
              </a:cxn>
            </a:cxnLst>
            <a:rect l="T12" t="T13" r="T14" b="T15"/>
            <a:pathLst>
              <a:path w="498" h="994">
                <a:moveTo>
                  <a:pt x="0" y="0"/>
                </a:moveTo>
                <a:lnTo>
                  <a:pt x="498" y="498"/>
                </a:lnTo>
                <a:lnTo>
                  <a:pt x="0" y="994"/>
                </a:lnTo>
                <a:lnTo>
                  <a:pt x="0" y="0"/>
                </a:lnTo>
                <a:close/>
              </a:path>
            </a:pathLst>
          </a:custGeom>
          <a:solidFill>
            <a:srgbClr val="F5CA40"/>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0" name="Freeform 13"/>
          <p:cNvSpPr>
            <a:spLocks noChangeArrowheads="1"/>
          </p:cNvSpPr>
          <p:nvPr/>
        </p:nvSpPr>
        <p:spPr bwMode="auto">
          <a:xfrm>
            <a:off x="3701583" y="2758272"/>
            <a:ext cx="787400" cy="1577975"/>
          </a:xfrm>
          <a:custGeom>
            <a:avLst/>
            <a:gdLst>
              <a:gd name="T0" fmla="*/ 496 w 496"/>
              <a:gd name="T1" fmla="*/ 994 h 994"/>
              <a:gd name="T2" fmla="*/ 0 w 496"/>
              <a:gd name="T3" fmla="*/ 498 h 994"/>
              <a:gd name="T4" fmla="*/ 496 w 496"/>
              <a:gd name="T5" fmla="*/ 0 h 994"/>
              <a:gd name="T6" fmla="*/ 496 w 496"/>
              <a:gd name="T7" fmla="*/ 994 h 994"/>
              <a:gd name="T8" fmla="*/ 0 60000 65536"/>
              <a:gd name="T9" fmla="*/ 0 60000 65536"/>
              <a:gd name="T10" fmla="*/ 0 60000 65536"/>
              <a:gd name="T11" fmla="*/ 0 60000 65536"/>
              <a:gd name="T12" fmla="*/ 0 w 496"/>
              <a:gd name="T13" fmla="*/ 0 h 994"/>
              <a:gd name="T14" fmla="*/ 496 w 496"/>
              <a:gd name="T15" fmla="*/ 994 h 994"/>
            </a:gdLst>
            <a:ahLst/>
            <a:cxnLst>
              <a:cxn ang="T8">
                <a:pos x="T0" y="T1"/>
              </a:cxn>
              <a:cxn ang="T9">
                <a:pos x="T2" y="T3"/>
              </a:cxn>
              <a:cxn ang="T10">
                <a:pos x="T4" y="T5"/>
              </a:cxn>
              <a:cxn ang="T11">
                <a:pos x="T6" y="T7"/>
              </a:cxn>
            </a:cxnLst>
            <a:rect l="T12" t="T13" r="T14" b="T15"/>
            <a:pathLst>
              <a:path w="496" h="994">
                <a:moveTo>
                  <a:pt x="496" y="994"/>
                </a:moveTo>
                <a:lnTo>
                  <a:pt x="0" y="498"/>
                </a:lnTo>
                <a:lnTo>
                  <a:pt x="496" y="0"/>
                </a:lnTo>
                <a:lnTo>
                  <a:pt x="496" y="994"/>
                </a:lnTo>
                <a:close/>
              </a:path>
            </a:pathLst>
          </a:custGeom>
          <a:solidFill>
            <a:srgbClr val="F8625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1" name="TextBox 341"/>
          <p:cNvSpPr>
            <a:spLocks noChangeArrowheads="1"/>
          </p:cNvSpPr>
          <p:nvPr/>
        </p:nvSpPr>
        <p:spPr bwMode="auto">
          <a:xfrm>
            <a:off x="2070169" y="129777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600" dirty="0">
                <a:solidFill>
                  <a:srgbClr val="F5CA4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F5CA40"/>
              </a:solidFill>
            </a:endParaRPr>
          </a:p>
        </p:txBody>
      </p:sp>
      <p:sp>
        <p:nvSpPr>
          <p:cNvPr id="12" name="矩形 11"/>
          <p:cNvSpPr>
            <a:spLocks noChangeArrowheads="1"/>
          </p:cNvSpPr>
          <p:nvPr/>
        </p:nvSpPr>
        <p:spPr bwMode="auto">
          <a:xfrm>
            <a:off x="1174283" y="1681947"/>
            <a:ext cx="309245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在这里输入内容文本在这里输入内容文本在这里输入内容文本在这里输入内容文本在这里输入内容文本在这里输入内容</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文本</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TextBox 682"/>
          <p:cNvSpPr>
            <a:spLocks noChangeArrowheads="1"/>
          </p:cNvSpPr>
          <p:nvPr/>
        </p:nvSpPr>
        <p:spPr bwMode="auto">
          <a:xfrm>
            <a:off x="4552483" y="1694647"/>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en-US" sz="2000">
                <a:solidFill>
                  <a:schemeClr val="bg1"/>
                </a:solidFill>
                <a:latin typeface="方正中等线简体" pitchFamily="2" charset="-122"/>
                <a:ea typeface="方正中等线简体" pitchFamily="2" charset="-122"/>
              </a:rPr>
              <a:t>42%</a:t>
            </a:r>
            <a:endParaRPr lang="zh-CN" altLang="en-US" sz="2000">
              <a:solidFill>
                <a:schemeClr val="bg1"/>
              </a:solidFill>
              <a:latin typeface="方正中等线简体" pitchFamily="2" charset="-122"/>
              <a:ea typeface="方正中等线简体" pitchFamily="2" charset="-122"/>
            </a:endParaRPr>
          </a:p>
        </p:txBody>
      </p:sp>
      <p:sp>
        <p:nvSpPr>
          <p:cNvPr id="14" name="TextBox 344"/>
          <p:cNvSpPr>
            <a:spLocks noChangeArrowheads="1"/>
          </p:cNvSpPr>
          <p:nvPr/>
        </p:nvSpPr>
        <p:spPr bwMode="auto">
          <a:xfrm>
            <a:off x="6034950" y="295512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600">
                <a:solidFill>
                  <a:srgbClr val="F8625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rgbClr val="F86251"/>
              </a:solidFill>
            </a:endParaRPr>
          </a:p>
        </p:txBody>
      </p:sp>
      <p:sp>
        <p:nvSpPr>
          <p:cNvPr id="15" name="矩形 14"/>
          <p:cNvSpPr>
            <a:spLocks noChangeArrowheads="1"/>
          </p:cNvSpPr>
          <p:nvPr/>
        </p:nvSpPr>
        <p:spPr bwMode="auto">
          <a:xfrm>
            <a:off x="5138271" y="3361522"/>
            <a:ext cx="3094037"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在这里输入内容文本在这里输入内容文本在这里输入内容文本在这里输入内容文本在这里输入内容文本在这里输入内容文本</a:t>
            </a:r>
          </a:p>
        </p:txBody>
      </p:sp>
      <p:sp>
        <p:nvSpPr>
          <p:cNvPr id="16" name="TextBox 682"/>
          <p:cNvSpPr>
            <a:spLocks noChangeArrowheads="1"/>
          </p:cNvSpPr>
          <p:nvPr/>
        </p:nvSpPr>
        <p:spPr bwMode="auto">
          <a:xfrm>
            <a:off x="3784133" y="3339297"/>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en-US" sz="2000">
                <a:solidFill>
                  <a:schemeClr val="bg1"/>
                </a:solidFill>
                <a:latin typeface="方正中等线简体" pitchFamily="2" charset="-122"/>
                <a:ea typeface="方正中等线简体" pitchFamily="2" charset="-122"/>
              </a:rPr>
              <a:t>58%</a:t>
            </a:r>
            <a:endParaRPr lang="zh-CN" altLang="en-US" sz="2000">
              <a:solidFill>
                <a:schemeClr val="bg1"/>
              </a:solidFill>
              <a:latin typeface="方正中等线简体" pitchFamily="2" charset="-122"/>
              <a:ea typeface="方正中等线简体" pitchFamily="2" charset="-122"/>
            </a:endParaRPr>
          </a:p>
        </p:txBody>
      </p:sp>
      <p:sp>
        <p:nvSpPr>
          <p:cNvPr id="17" name="矩形 16"/>
          <p:cNvSpPr/>
          <p:nvPr/>
        </p:nvSpPr>
        <p:spPr>
          <a:xfrm>
            <a:off x="5456062" y="1203598"/>
            <a:ext cx="2968366" cy="1356748"/>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782225" y="2868885"/>
            <a:ext cx="2856566" cy="135674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dirty="0"/>
              <a:t>第四部分  工作不足之处</a:t>
            </a:r>
          </a:p>
        </p:txBody>
      </p:sp>
    </p:spTree>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2" presetClass="entr" presetSubtype="8"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p:tgtEl>
                                          <p:spTgt spid="17"/>
                                        </p:tgtEl>
                                        <p:attrNameLst>
                                          <p:attrName>ppt_x</p:attrName>
                                        </p:attrNameLst>
                                      </p:cBhvr>
                                      <p:tavLst>
                                        <p:tav tm="0">
                                          <p:val>
                                            <p:strVal val="#ppt_x-#ppt_w*1.125000"/>
                                          </p:val>
                                        </p:tav>
                                        <p:tav tm="100000">
                                          <p:val>
                                            <p:strVal val="#ppt_x"/>
                                          </p:val>
                                        </p:tav>
                                      </p:tavLst>
                                    </p:anim>
                                    <p:animEffect transition="in" filter="wipe(right)">
                                      <p:cBhvr>
                                        <p:cTn id="25" dur="500"/>
                                        <p:tgtEl>
                                          <p:spTgt spid="17"/>
                                        </p:tgtEl>
                                      </p:cBhvr>
                                    </p:animEffect>
                                  </p:childTnLst>
                                </p:cTn>
                              </p:par>
                              <p:par>
                                <p:cTn id="26" presetID="12" presetClass="entr" presetSubtype="2"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p:tgtEl>
                                          <p:spTgt spid="18"/>
                                        </p:tgtEl>
                                        <p:attrNameLst>
                                          <p:attrName>ppt_x</p:attrName>
                                        </p:attrNameLst>
                                      </p:cBhvr>
                                      <p:tavLst>
                                        <p:tav tm="0">
                                          <p:val>
                                            <p:strVal val="#ppt_x+#ppt_w*1.125000"/>
                                          </p:val>
                                        </p:tav>
                                        <p:tav tm="100000">
                                          <p:val>
                                            <p:strVal val="#ppt_x"/>
                                          </p:val>
                                        </p:tav>
                                      </p:tavLst>
                                    </p:anim>
                                    <p:animEffect transition="in" filter="wipe(left)">
                                      <p:cBhvr>
                                        <p:cTn id="29" dur="500"/>
                                        <p:tgtEl>
                                          <p:spTgt spid="18"/>
                                        </p:tgtEl>
                                      </p:cBhvr>
                                    </p:animEffect>
                                  </p:childTnLst>
                                </p:cTn>
                              </p:par>
                            </p:childTnLst>
                          </p:cTn>
                        </p:par>
                        <p:par>
                          <p:cTn id="30" fill="hold">
                            <p:stCondLst>
                              <p:cond delay="1000"/>
                            </p:stCondLst>
                            <p:childTnLst>
                              <p:par>
                                <p:cTn id="31" presetID="2" presetClass="entr" presetSubtype="4"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par>
                          <p:cTn id="39" fill="hold">
                            <p:stCondLst>
                              <p:cond delay="1500"/>
                            </p:stCondLst>
                            <p:childTnLst>
                              <p:par>
                                <p:cTn id="40" presetID="53" presetClass="entr" presetSubtype="16" fill="hold" grpId="0" nodeType="afterEffect">
                                  <p:stCondLst>
                                    <p:cond delay="0"/>
                                  </p:stCondLst>
                                  <p:iterate type="lt">
                                    <p:tmPct val="10000"/>
                                  </p:iterate>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par>
                                <p:cTn id="45" presetID="53" presetClass="entr" presetSubtype="16" fill="hold" grpId="0" nodeType="withEffect">
                                  <p:stCondLst>
                                    <p:cond delay="0"/>
                                  </p:stCondLst>
                                  <p:iterate type="lt">
                                    <p:tmPct val="10000"/>
                                  </p:iterate>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3" grpId="0"/>
      <p:bldP spid="14" grpId="0"/>
      <p:bldP spid="15" grpId="0"/>
      <p:bldP spid="16" grpId="0"/>
      <p:bldP spid="17" grpId="0" animBg="1"/>
      <p:bldP spid="1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工作不足之处</a:t>
            </a:r>
          </a:p>
        </p:txBody>
      </p:sp>
      <p:sp>
        <p:nvSpPr>
          <p:cNvPr id="18" name="Freeform 5"/>
          <p:cNvSpPr>
            <a:spLocks noChangeArrowheads="1"/>
          </p:cNvSpPr>
          <p:nvPr/>
        </p:nvSpPr>
        <p:spPr bwMode="auto">
          <a:xfrm>
            <a:off x="2368551" y="2224088"/>
            <a:ext cx="2312987" cy="2357438"/>
          </a:xfrm>
          <a:custGeom>
            <a:avLst/>
            <a:gdLst>
              <a:gd name="T0" fmla="*/ 92 w 550"/>
              <a:gd name="T1" fmla="*/ 110 h 561"/>
              <a:gd name="T2" fmla="*/ 110 w 550"/>
              <a:gd name="T3" fmla="*/ 459 h 561"/>
              <a:gd name="T4" fmla="*/ 541 w 550"/>
              <a:gd name="T5" fmla="*/ 514 h 561"/>
              <a:gd name="T6" fmla="*/ 441 w 550"/>
              <a:gd name="T7" fmla="*/ 91 h 561"/>
              <a:gd name="T8" fmla="*/ 92 w 550"/>
              <a:gd name="T9" fmla="*/ 110 h 561"/>
              <a:gd name="T10" fmla="*/ 0 60000 65536"/>
              <a:gd name="T11" fmla="*/ 0 60000 65536"/>
              <a:gd name="T12" fmla="*/ 0 60000 65536"/>
              <a:gd name="T13" fmla="*/ 0 60000 65536"/>
              <a:gd name="T14" fmla="*/ 0 60000 65536"/>
              <a:gd name="T15" fmla="*/ 0 w 550"/>
              <a:gd name="T16" fmla="*/ 0 h 561"/>
              <a:gd name="T17" fmla="*/ 550 w 550"/>
              <a:gd name="T18" fmla="*/ 561 h 561"/>
            </a:gdLst>
            <a:ahLst/>
            <a:cxnLst>
              <a:cxn ang="T10">
                <a:pos x="T0" y="T1"/>
              </a:cxn>
              <a:cxn ang="T11">
                <a:pos x="T2" y="T3"/>
              </a:cxn>
              <a:cxn ang="T12">
                <a:pos x="T4" y="T5"/>
              </a:cxn>
              <a:cxn ang="T13">
                <a:pos x="T6" y="T7"/>
              </a:cxn>
              <a:cxn ang="T14">
                <a:pos x="T8" y="T9"/>
              </a:cxn>
            </a:cxnLst>
            <a:rect l="T15" t="T16" r="T17" b="T18"/>
            <a:pathLst>
              <a:path w="550" h="561">
                <a:moveTo>
                  <a:pt x="92" y="110"/>
                </a:moveTo>
                <a:cubicBezTo>
                  <a:pt x="0" y="211"/>
                  <a:pt x="8" y="367"/>
                  <a:pt x="110" y="459"/>
                </a:cubicBezTo>
                <a:cubicBezTo>
                  <a:pt x="224" y="561"/>
                  <a:pt x="416" y="510"/>
                  <a:pt x="541" y="514"/>
                </a:cubicBezTo>
                <a:cubicBezTo>
                  <a:pt x="522" y="387"/>
                  <a:pt x="550" y="189"/>
                  <a:pt x="441" y="91"/>
                </a:cubicBezTo>
                <a:cubicBezTo>
                  <a:pt x="339" y="0"/>
                  <a:pt x="183" y="8"/>
                  <a:pt x="92" y="110"/>
                </a:cubicBezTo>
                <a:close/>
              </a:path>
            </a:pathLst>
          </a:custGeom>
          <a:solidFill>
            <a:srgbClr val="79A4C7"/>
          </a:solidFill>
          <a:ln w="9525" cmpd="sng">
            <a:solidFill>
              <a:schemeClr val="bg1"/>
            </a:solidFill>
            <a:beve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9" name="Freeform 6"/>
          <p:cNvSpPr>
            <a:spLocks noChangeArrowheads="1"/>
          </p:cNvSpPr>
          <p:nvPr/>
        </p:nvSpPr>
        <p:spPr bwMode="auto">
          <a:xfrm>
            <a:off x="2603501" y="1803401"/>
            <a:ext cx="1808162" cy="1846262"/>
          </a:xfrm>
          <a:custGeom>
            <a:avLst/>
            <a:gdLst>
              <a:gd name="T0" fmla="*/ 72 w 430"/>
              <a:gd name="T1" fmla="*/ 86 h 439"/>
              <a:gd name="T2" fmla="*/ 86 w 430"/>
              <a:gd name="T3" fmla="*/ 359 h 439"/>
              <a:gd name="T4" fmla="*/ 423 w 430"/>
              <a:gd name="T5" fmla="*/ 402 h 439"/>
              <a:gd name="T6" fmla="*/ 345 w 430"/>
              <a:gd name="T7" fmla="*/ 72 h 439"/>
              <a:gd name="T8" fmla="*/ 72 w 430"/>
              <a:gd name="T9" fmla="*/ 86 h 439"/>
              <a:gd name="T10" fmla="*/ 0 60000 65536"/>
              <a:gd name="T11" fmla="*/ 0 60000 65536"/>
              <a:gd name="T12" fmla="*/ 0 60000 65536"/>
              <a:gd name="T13" fmla="*/ 0 60000 65536"/>
              <a:gd name="T14" fmla="*/ 0 60000 65536"/>
              <a:gd name="T15" fmla="*/ 0 w 430"/>
              <a:gd name="T16" fmla="*/ 0 h 439"/>
              <a:gd name="T17" fmla="*/ 430 w 430"/>
              <a:gd name="T18" fmla="*/ 439 h 439"/>
            </a:gdLst>
            <a:ahLst/>
            <a:cxnLst>
              <a:cxn ang="T10">
                <a:pos x="T0" y="T1"/>
              </a:cxn>
              <a:cxn ang="T11">
                <a:pos x="T2" y="T3"/>
              </a:cxn>
              <a:cxn ang="T12">
                <a:pos x="T4" y="T5"/>
              </a:cxn>
              <a:cxn ang="T13">
                <a:pos x="T6" y="T7"/>
              </a:cxn>
              <a:cxn ang="T14">
                <a:pos x="T8" y="T9"/>
              </a:cxn>
            </a:cxnLst>
            <a:rect l="T15" t="T16" r="T17" b="T18"/>
            <a:pathLst>
              <a:path w="430" h="439">
                <a:moveTo>
                  <a:pt x="72" y="86"/>
                </a:moveTo>
                <a:cubicBezTo>
                  <a:pt x="0" y="165"/>
                  <a:pt x="7" y="288"/>
                  <a:pt x="86" y="359"/>
                </a:cubicBezTo>
                <a:cubicBezTo>
                  <a:pt x="175" y="439"/>
                  <a:pt x="325" y="400"/>
                  <a:pt x="423" y="402"/>
                </a:cubicBezTo>
                <a:cubicBezTo>
                  <a:pt x="408" y="303"/>
                  <a:pt x="430" y="148"/>
                  <a:pt x="345" y="72"/>
                </a:cubicBezTo>
                <a:cubicBezTo>
                  <a:pt x="265" y="0"/>
                  <a:pt x="143" y="7"/>
                  <a:pt x="72" y="86"/>
                </a:cubicBezTo>
                <a:close/>
              </a:path>
            </a:pathLst>
          </a:custGeom>
          <a:solidFill>
            <a:srgbClr val="F5CA40"/>
          </a:solidFill>
          <a:ln w="9525" cmpd="sng">
            <a:solidFill>
              <a:schemeClr val="bg1"/>
            </a:solidFill>
            <a:beve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20" name="Freeform 7"/>
          <p:cNvSpPr>
            <a:spLocks noChangeArrowheads="1"/>
          </p:cNvSpPr>
          <p:nvPr/>
        </p:nvSpPr>
        <p:spPr bwMode="auto">
          <a:xfrm>
            <a:off x="2763838" y="1371601"/>
            <a:ext cx="1458913" cy="1487487"/>
          </a:xfrm>
          <a:custGeom>
            <a:avLst/>
            <a:gdLst>
              <a:gd name="T0" fmla="*/ 58 w 347"/>
              <a:gd name="T1" fmla="*/ 70 h 354"/>
              <a:gd name="T2" fmla="*/ 69 w 347"/>
              <a:gd name="T3" fmla="*/ 290 h 354"/>
              <a:gd name="T4" fmla="*/ 341 w 347"/>
              <a:gd name="T5" fmla="*/ 325 h 354"/>
              <a:gd name="T6" fmla="*/ 278 w 347"/>
              <a:gd name="T7" fmla="*/ 58 h 354"/>
              <a:gd name="T8" fmla="*/ 58 w 347"/>
              <a:gd name="T9" fmla="*/ 70 h 354"/>
              <a:gd name="T10" fmla="*/ 0 60000 65536"/>
              <a:gd name="T11" fmla="*/ 0 60000 65536"/>
              <a:gd name="T12" fmla="*/ 0 60000 65536"/>
              <a:gd name="T13" fmla="*/ 0 60000 65536"/>
              <a:gd name="T14" fmla="*/ 0 60000 65536"/>
              <a:gd name="T15" fmla="*/ 0 w 347"/>
              <a:gd name="T16" fmla="*/ 0 h 354"/>
              <a:gd name="T17" fmla="*/ 347 w 347"/>
              <a:gd name="T18" fmla="*/ 354 h 354"/>
            </a:gdLst>
            <a:ahLst/>
            <a:cxnLst>
              <a:cxn ang="T10">
                <a:pos x="T0" y="T1"/>
              </a:cxn>
              <a:cxn ang="T11">
                <a:pos x="T2" y="T3"/>
              </a:cxn>
              <a:cxn ang="T12">
                <a:pos x="T4" y="T5"/>
              </a:cxn>
              <a:cxn ang="T13">
                <a:pos x="T6" y="T7"/>
              </a:cxn>
              <a:cxn ang="T14">
                <a:pos x="T8" y="T9"/>
              </a:cxn>
            </a:cxnLst>
            <a:rect l="T15" t="T16" r="T17" b="T18"/>
            <a:pathLst>
              <a:path w="347" h="354">
                <a:moveTo>
                  <a:pt x="58" y="70"/>
                </a:moveTo>
                <a:cubicBezTo>
                  <a:pt x="0" y="134"/>
                  <a:pt x="5" y="232"/>
                  <a:pt x="69" y="290"/>
                </a:cubicBezTo>
                <a:cubicBezTo>
                  <a:pt x="141" y="354"/>
                  <a:pt x="262" y="322"/>
                  <a:pt x="341" y="325"/>
                </a:cubicBezTo>
                <a:cubicBezTo>
                  <a:pt x="329" y="245"/>
                  <a:pt x="347" y="120"/>
                  <a:pt x="278" y="58"/>
                </a:cubicBezTo>
                <a:cubicBezTo>
                  <a:pt x="214" y="0"/>
                  <a:pt x="115" y="6"/>
                  <a:pt x="58" y="70"/>
                </a:cubicBezTo>
                <a:close/>
              </a:path>
            </a:pathLst>
          </a:custGeom>
          <a:solidFill>
            <a:srgbClr val="92E2D9"/>
          </a:solidFill>
          <a:ln w="9525" cmpd="sng">
            <a:solidFill>
              <a:schemeClr val="bg1"/>
            </a:solidFill>
            <a:beve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21" name="Freeform 8"/>
          <p:cNvSpPr>
            <a:spLocks noChangeArrowheads="1"/>
          </p:cNvSpPr>
          <p:nvPr/>
        </p:nvSpPr>
        <p:spPr bwMode="auto">
          <a:xfrm>
            <a:off x="2881313" y="1014413"/>
            <a:ext cx="1206500" cy="1235075"/>
          </a:xfrm>
          <a:custGeom>
            <a:avLst/>
            <a:gdLst>
              <a:gd name="T0" fmla="*/ 47 w 287"/>
              <a:gd name="T1" fmla="*/ 58 h 294"/>
              <a:gd name="T2" fmla="*/ 57 w 287"/>
              <a:gd name="T3" fmla="*/ 240 h 294"/>
              <a:gd name="T4" fmla="*/ 282 w 287"/>
              <a:gd name="T5" fmla="*/ 269 h 294"/>
              <a:gd name="T6" fmla="*/ 230 w 287"/>
              <a:gd name="T7" fmla="*/ 48 h 294"/>
              <a:gd name="T8" fmla="*/ 47 w 287"/>
              <a:gd name="T9" fmla="*/ 58 h 294"/>
              <a:gd name="T10" fmla="*/ 0 60000 65536"/>
              <a:gd name="T11" fmla="*/ 0 60000 65536"/>
              <a:gd name="T12" fmla="*/ 0 60000 65536"/>
              <a:gd name="T13" fmla="*/ 0 60000 65536"/>
              <a:gd name="T14" fmla="*/ 0 60000 65536"/>
              <a:gd name="T15" fmla="*/ 0 w 287"/>
              <a:gd name="T16" fmla="*/ 0 h 294"/>
              <a:gd name="T17" fmla="*/ 287 w 287"/>
              <a:gd name="T18" fmla="*/ 294 h 294"/>
            </a:gdLst>
            <a:ahLst/>
            <a:cxnLst>
              <a:cxn ang="T10">
                <a:pos x="T0" y="T1"/>
              </a:cxn>
              <a:cxn ang="T11">
                <a:pos x="T2" y="T3"/>
              </a:cxn>
              <a:cxn ang="T12">
                <a:pos x="T4" y="T5"/>
              </a:cxn>
              <a:cxn ang="T13">
                <a:pos x="T6" y="T7"/>
              </a:cxn>
              <a:cxn ang="T14">
                <a:pos x="T8" y="T9"/>
              </a:cxn>
            </a:cxnLst>
            <a:rect l="T15" t="T16" r="T17" b="T18"/>
            <a:pathLst>
              <a:path w="287" h="294">
                <a:moveTo>
                  <a:pt x="47" y="58"/>
                </a:moveTo>
                <a:cubicBezTo>
                  <a:pt x="0" y="111"/>
                  <a:pt x="4" y="193"/>
                  <a:pt x="57" y="240"/>
                </a:cubicBezTo>
                <a:cubicBezTo>
                  <a:pt x="117" y="294"/>
                  <a:pt x="217" y="267"/>
                  <a:pt x="282" y="269"/>
                </a:cubicBezTo>
                <a:cubicBezTo>
                  <a:pt x="273" y="203"/>
                  <a:pt x="287" y="99"/>
                  <a:pt x="230" y="48"/>
                </a:cubicBezTo>
                <a:cubicBezTo>
                  <a:pt x="177" y="0"/>
                  <a:pt x="95" y="5"/>
                  <a:pt x="47" y="58"/>
                </a:cubicBezTo>
                <a:close/>
              </a:path>
            </a:pathLst>
          </a:custGeom>
          <a:solidFill>
            <a:srgbClr val="F86251"/>
          </a:solidFill>
          <a:ln w="9525" cmpd="sng">
            <a:solidFill>
              <a:schemeClr val="bg1"/>
            </a:solidFill>
            <a:miter lim="800000"/>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22" name="Freeform 9"/>
          <p:cNvSpPr>
            <a:spLocks noChangeArrowheads="1"/>
          </p:cNvSpPr>
          <p:nvPr/>
        </p:nvSpPr>
        <p:spPr bwMode="auto">
          <a:xfrm>
            <a:off x="1144588" y="2824163"/>
            <a:ext cx="723900" cy="735013"/>
          </a:xfrm>
          <a:custGeom>
            <a:avLst/>
            <a:gdLst>
              <a:gd name="T0" fmla="*/ 29 w 172"/>
              <a:gd name="T1" fmla="*/ 34 h 175"/>
              <a:gd name="T2" fmla="*/ 34 w 172"/>
              <a:gd name="T3" fmla="*/ 143 h 175"/>
              <a:gd name="T4" fmla="*/ 169 w 172"/>
              <a:gd name="T5" fmla="*/ 160 h 175"/>
              <a:gd name="T6" fmla="*/ 138 w 172"/>
              <a:gd name="T7" fmla="*/ 28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6"/>
                  <a:pt x="3" y="114"/>
                  <a:pt x="34" y="143"/>
                </a:cubicBezTo>
                <a:cubicBezTo>
                  <a:pt x="70" y="175"/>
                  <a:pt x="130" y="159"/>
                  <a:pt x="169" y="160"/>
                </a:cubicBezTo>
                <a:cubicBezTo>
                  <a:pt x="163" y="120"/>
                  <a:pt x="172" y="59"/>
                  <a:pt x="138" y="28"/>
                </a:cubicBezTo>
                <a:cubicBezTo>
                  <a:pt x="106" y="0"/>
                  <a:pt x="57" y="2"/>
                  <a:pt x="29" y="34"/>
                </a:cubicBezTo>
                <a:close/>
              </a:path>
            </a:pathLst>
          </a:custGeom>
          <a:solidFill>
            <a:srgbClr val="F5CA40"/>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23" name="Freeform 14"/>
          <p:cNvSpPr>
            <a:spLocks noChangeArrowheads="1"/>
          </p:cNvSpPr>
          <p:nvPr/>
        </p:nvSpPr>
        <p:spPr bwMode="auto">
          <a:xfrm>
            <a:off x="1144588" y="1214438"/>
            <a:ext cx="723900" cy="735013"/>
          </a:xfrm>
          <a:custGeom>
            <a:avLst/>
            <a:gdLst>
              <a:gd name="T0" fmla="*/ 29 w 172"/>
              <a:gd name="T1" fmla="*/ 34 h 175"/>
              <a:gd name="T2" fmla="*/ 35 w 172"/>
              <a:gd name="T3" fmla="*/ 143 h 175"/>
              <a:gd name="T4" fmla="*/ 169 w 172"/>
              <a:gd name="T5" fmla="*/ 160 h 175"/>
              <a:gd name="T6" fmla="*/ 138 w 172"/>
              <a:gd name="T7" fmla="*/ 29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6"/>
                  <a:pt x="3" y="115"/>
                  <a:pt x="35" y="143"/>
                </a:cubicBezTo>
                <a:cubicBezTo>
                  <a:pt x="70" y="175"/>
                  <a:pt x="130" y="159"/>
                  <a:pt x="169" y="160"/>
                </a:cubicBezTo>
                <a:cubicBezTo>
                  <a:pt x="163" y="121"/>
                  <a:pt x="172" y="59"/>
                  <a:pt x="138" y="29"/>
                </a:cubicBezTo>
                <a:cubicBezTo>
                  <a:pt x="106" y="0"/>
                  <a:pt x="57" y="3"/>
                  <a:pt x="29" y="34"/>
                </a:cubicBezTo>
                <a:close/>
              </a:path>
            </a:pathLst>
          </a:custGeom>
          <a:solidFill>
            <a:srgbClr val="F8625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24" name="Freeform 19"/>
          <p:cNvSpPr>
            <a:spLocks noChangeArrowheads="1"/>
          </p:cNvSpPr>
          <p:nvPr/>
        </p:nvSpPr>
        <p:spPr bwMode="auto">
          <a:xfrm>
            <a:off x="1144588" y="3629026"/>
            <a:ext cx="723900" cy="736600"/>
          </a:xfrm>
          <a:custGeom>
            <a:avLst/>
            <a:gdLst>
              <a:gd name="T0" fmla="*/ 29 w 172"/>
              <a:gd name="T1" fmla="*/ 34 h 175"/>
              <a:gd name="T2" fmla="*/ 34 w 172"/>
              <a:gd name="T3" fmla="*/ 143 h 175"/>
              <a:gd name="T4" fmla="*/ 169 w 172"/>
              <a:gd name="T5" fmla="*/ 160 h 175"/>
              <a:gd name="T6" fmla="*/ 138 w 172"/>
              <a:gd name="T7" fmla="*/ 28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5"/>
                  <a:pt x="3" y="114"/>
                  <a:pt x="34" y="143"/>
                </a:cubicBezTo>
                <a:cubicBezTo>
                  <a:pt x="70" y="175"/>
                  <a:pt x="130" y="159"/>
                  <a:pt x="169" y="160"/>
                </a:cubicBezTo>
                <a:cubicBezTo>
                  <a:pt x="163" y="120"/>
                  <a:pt x="172" y="59"/>
                  <a:pt x="138" y="28"/>
                </a:cubicBezTo>
                <a:cubicBezTo>
                  <a:pt x="106" y="0"/>
                  <a:pt x="57" y="2"/>
                  <a:pt x="29" y="34"/>
                </a:cubicBezTo>
                <a:close/>
              </a:path>
            </a:pathLst>
          </a:custGeom>
          <a:solidFill>
            <a:srgbClr val="79A4C7"/>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25" name="Freeform 24"/>
          <p:cNvSpPr>
            <a:spLocks noChangeArrowheads="1"/>
          </p:cNvSpPr>
          <p:nvPr/>
        </p:nvSpPr>
        <p:spPr bwMode="auto">
          <a:xfrm>
            <a:off x="1144588" y="2019301"/>
            <a:ext cx="723900" cy="735012"/>
          </a:xfrm>
          <a:custGeom>
            <a:avLst/>
            <a:gdLst>
              <a:gd name="T0" fmla="*/ 29 w 172"/>
              <a:gd name="T1" fmla="*/ 34 h 175"/>
              <a:gd name="T2" fmla="*/ 34 w 172"/>
              <a:gd name="T3" fmla="*/ 143 h 175"/>
              <a:gd name="T4" fmla="*/ 169 w 172"/>
              <a:gd name="T5" fmla="*/ 160 h 175"/>
              <a:gd name="T6" fmla="*/ 138 w 172"/>
              <a:gd name="T7" fmla="*/ 28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6"/>
                  <a:pt x="3" y="115"/>
                  <a:pt x="34" y="143"/>
                </a:cubicBezTo>
                <a:cubicBezTo>
                  <a:pt x="70" y="175"/>
                  <a:pt x="130" y="159"/>
                  <a:pt x="169" y="160"/>
                </a:cubicBezTo>
                <a:cubicBezTo>
                  <a:pt x="163" y="121"/>
                  <a:pt x="172" y="59"/>
                  <a:pt x="138" y="28"/>
                </a:cubicBezTo>
                <a:cubicBezTo>
                  <a:pt x="106" y="0"/>
                  <a:pt x="57" y="2"/>
                  <a:pt x="29" y="34"/>
                </a:cubicBezTo>
                <a:close/>
              </a:path>
            </a:pathLst>
          </a:custGeom>
          <a:solidFill>
            <a:srgbClr val="92E2D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26" name="TextBox 682"/>
          <p:cNvSpPr>
            <a:spLocks noChangeArrowheads="1"/>
          </p:cNvSpPr>
          <p:nvPr/>
        </p:nvSpPr>
        <p:spPr bwMode="auto">
          <a:xfrm>
            <a:off x="3182938" y="1384301"/>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en-US" sz="2000">
                <a:solidFill>
                  <a:schemeClr val="bg1"/>
                </a:solidFill>
                <a:latin typeface="方正中等线简体" pitchFamily="2" charset="-122"/>
                <a:ea typeface="方正中等线简体" pitchFamily="2" charset="-122"/>
              </a:rPr>
              <a:t>12%</a:t>
            </a:r>
            <a:endParaRPr lang="zh-CN" altLang="en-US" sz="2000">
              <a:solidFill>
                <a:schemeClr val="bg1"/>
              </a:solidFill>
              <a:latin typeface="方正中等线简体" pitchFamily="2" charset="-122"/>
              <a:ea typeface="方正中等线简体" pitchFamily="2" charset="-122"/>
            </a:endParaRPr>
          </a:p>
        </p:txBody>
      </p:sp>
      <p:sp>
        <p:nvSpPr>
          <p:cNvPr id="27" name="TextBox 682"/>
          <p:cNvSpPr>
            <a:spLocks noChangeArrowheads="1"/>
          </p:cNvSpPr>
          <p:nvPr/>
        </p:nvSpPr>
        <p:spPr bwMode="auto">
          <a:xfrm>
            <a:off x="3182938" y="2185988"/>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en-US" sz="2000">
                <a:solidFill>
                  <a:schemeClr val="bg1"/>
                </a:solidFill>
                <a:latin typeface="方正中等线简体" pitchFamily="2" charset="-122"/>
                <a:ea typeface="方正中等线简体" pitchFamily="2" charset="-122"/>
              </a:rPr>
              <a:t>24%</a:t>
            </a:r>
            <a:endParaRPr lang="zh-CN" altLang="en-US" sz="2000">
              <a:solidFill>
                <a:schemeClr val="bg1"/>
              </a:solidFill>
              <a:latin typeface="方正中等线简体" pitchFamily="2" charset="-122"/>
              <a:ea typeface="方正中等线简体" pitchFamily="2" charset="-122"/>
            </a:endParaRPr>
          </a:p>
        </p:txBody>
      </p:sp>
      <p:sp>
        <p:nvSpPr>
          <p:cNvPr id="28" name="TextBox 682"/>
          <p:cNvSpPr>
            <a:spLocks noChangeArrowheads="1"/>
          </p:cNvSpPr>
          <p:nvPr/>
        </p:nvSpPr>
        <p:spPr bwMode="auto">
          <a:xfrm>
            <a:off x="3182938" y="2986088"/>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en-US" sz="2000">
                <a:solidFill>
                  <a:schemeClr val="bg1"/>
                </a:solidFill>
                <a:latin typeface="方正中等线简体" pitchFamily="2" charset="-122"/>
                <a:ea typeface="方正中等线简体" pitchFamily="2" charset="-122"/>
              </a:rPr>
              <a:t>48%</a:t>
            </a:r>
            <a:endParaRPr lang="zh-CN" altLang="en-US" sz="2000">
              <a:solidFill>
                <a:schemeClr val="bg1"/>
              </a:solidFill>
              <a:latin typeface="方正中等线简体" pitchFamily="2" charset="-122"/>
              <a:ea typeface="方正中等线简体" pitchFamily="2" charset="-122"/>
            </a:endParaRPr>
          </a:p>
        </p:txBody>
      </p:sp>
      <p:sp>
        <p:nvSpPr>
          <p:cNvPr id="29" name="TextBox 682"/>
          <p:cNvSpPr>
            <a:spLocks noChangeArrowheads="1"/>
          </p:cNvSpPr>
          <p:nvPr/>
        </p:nvSpPr>
        <p:spPr bwMode="auto">
          <a:xfrm>
            <a:off x="3182938" y="3798888"/>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en-US" sz="2000">
                <a:solidFill>
                  <a:schemeClr val="bg1"/>
                </a:solidFill>
                <a:latin typeface="方正中等线简体" pitchFamily="2" charset="-122"/>
                <a:ea typeface="方正中等线简体" pitchFamily="2" charset="-122"/>
              </a:rPr>
              <a:t>96%</a:t>
            </a:r>
            <a:endParaRPr lang="zh-CN" altLang="en-US" sz="2000">
              <a:solidFill>
                <a:schemeClr val="bg1"/>
              </a:solidFill>
              <a:latin typeface="方正中等线简体" pitchFamily="2" charset="-122"/>
              <a:ea typeface="方正中等线简体" pitchFamily="2" charset="-122"/>
            </a:endParaRPr>
          </a:p>
        </p:txBody>
      </p:sp>
      <p:sp>
        <p:nvSpPr>
          <p:cNvPr id="30" name="矩形 29"/>
          <p:cNvSpPr>
            <a:spLocks noChangeArrowheads="1"/>
          </p:cNvSpPr>
          <p:nvPr/>
        </p:nvSpPr>
        <p:spPr bwMode="auto">
          <a:xfrm>
            <a:off x="4906963" y="1385888"/>
            <a:ext cx="3092450"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文本</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任意多边形 30"/>
          <p:cNvSpPr>
            <a:spLocks noChangeArrowheads="1"/>
          </p:cNvSpPr>
          <p:nvPr/>
        </p:nvSpPr>
        <p:spPr bwMode="auto">
          <a:xfrm>
            <a:off x="3997326" y="1663701"/>
            <a:ext cx="885825" cy="0"/>
          </a:xfrm>
          <a:custGeom>
            <a:avLst/>
            <a:gdLst>
              <a:gd name="T0" fmla="*/ 885825 w 885825"/>
              <a:gd name="T1" fmla="*/ 0 h 635"/>
              <a:gd name="T2" fmla="*/ 0 w 885825"/>
              <a:gd name="T3" fmla="*/ 0 h 635"/>
              <a:gd name="T4" fmla="*/ 0 60000 65536"/>
              <a:gd name="T5" fmla="*/ 0 60000 65536"/>
              <a:gd name="T6" fmla="*/ 0 w 885825"/>
              <a:gd name="T7" fmla="*/ 0 h 635"/>
              <a:gd name="T8" fmla="*/ 885825 w 885825"/>
              <a:gd name="T9" fmla="*/ 635 h 635"/>
            </a:gdLst>
            <a:ahLst/>
            <a:cxnLst>
              <a:cxn ang="T4">
                <a:pos x="T0" y="T1"/>
              </a:cxn>
              <a:cxn ang="T5">
                <a:pos x="T2" y="T3"/>
              </a:cxn>
            </a:cxnLst>
            <a:rect l="T6" t="T7" r="T8" b="T9"/>
            <a:pathLst>
              <a:path w="885825" h="635">
                <a:moveTo>
                  <a:pt x="885825" y="0"/>
                </a:moveTo>
                <a:lnTo>
                  <a:pt x="0" y="0"/>
                </a:lnTo>
              </a:path>
            </a:pathLst>
          </a:custGeom>
          <a:noFill/>
          <a:ln w="12700" cap="flat" cmpd="sng">
            <a:solidFill>
              <a:srgbClr val="7F7F7F"/>
            </a:solidFill>
            <a:prstDash val="dash"/>
            <a:bevel/>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2" name="矩形 31"/>
          <p:cNvSpPr>
            <a:spLocks noChangeArrowheads="1"/>
          </p:cNvSpPr>
          <p:nvPr/>
        </p:nvSpPr>
        <p:spPr bwMode="auto">
          <a:xfrm>
            <a:off x="4906963" y="2103438"/>
            <a:ext cx="3092450"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a:t>
            </a:r>
          </a:p>
        </p:txBody>
      </p:sp>
      <p:sp>
        <p:nvSpPr>
          <p:cNvPr id="33" name="任意多边形 32"/>
          <p:cNvSpPr>
            <a:spLocks noChangeArrowheads="1"/>
          </p:cNvSpPr>
          <p:nvPr/>
        </p:nvSpPr>
        <p:spPr bwMode="auto">
          <a:xfrm>
            <a:off x="4168776" y="2379663"/>
            <a:ext cx="714375" cy="46038"/>
          </a:xfrm>
          <a:custGeom>
            <a:avLst/>
            <a:gdLst>
              <a:gd name="T0" fmla="*/ 885825 w 885825"/>
              <a:gd name="T1" fmla="*/ 0 h 45720"/>
              <a:gd name="T2" fmla="*/ 0 w 885825"/>
              <a:gd name="T3" fmla="*/ 0 h 45720"/>
              <a:gd name="T4" fmla="*/ 0 60000 65536"/>
              <a:gd name="T5" fmla="*/ 0 60000 65536"/>
              <a:gd name="T6" fmla="*/ 0 w 885825"/>
              <a:gd name="T7" fmla="*/ 0 h 45720"/>
              <a:gd name="T8" fmla="*/ 885825 w 885825"/>
              <a:gd name="T9" fmla="*/ 45720 h 45720"/>
            </a:gdLst>
            <a:ahLst/>
            <a:cxnLst>
              <a:cxn ang="T4">
                <a:pos x="T0" y="T1"/>
              </a:cxn>
              <a:cxn ang="T5">
                <a:pos x="T2" y="T3"/>
              </a:cxn>
            </a:cxnLst>
            <a:rect l="T6" t="T7" r="T8" b="T9"/>
            <a:pathLst>
              <a:path w="885825" h="45720">
                <a:moveTo>
                  <a:pt x="885825" y="0"/>
                </a:moveTo>
                <a:lnTo>
                  <a:pt x="0" y="0"/>
                </a:lnTo>
              </a:path>
            </a:pathLst>
          </a:custGeom>
          <a:noFill/>
          <a:ln w="12700" cap="flat" cmpd="sng">
            <a:solidFill>
              <a:srgbClr val="7F7F7F"/>
            </a:solidFill>
            <a:prstDash val="dash"/>
            <a:bevel/>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4" name="矩形 33"/>
          <p:cNvSpPr>
            <a:spLocks noChangeArrowheads="1"/>
          </p:cNvSpPr>
          <p:nvPr/>
        </p:nvSpPr>
        <p:spPr bwMode="auto">
          <a:xfrm>
            <a:off x="4906963" y="2846388"/>
            <a:ext cx="3092450"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a:t>
            </a:r>
          </a:p>
        </p:txBody>
      </p:sp>
      <p:sp>
        <p:nvSpPr>
          <p:cNvPr id="35" name="任意多边形 34"/>
          <p:cNvSpPr>
            <a:spLocks noChangeArrowheads="1"/>
          </p:cNvSpPr>
          <p:nvPr/>
        </p:nvSpPr>
        <p:spPr bwMode="auto">
          <a:xfrm>
            <a:off x="4327526" y="3122613"/>
            <a:ext cx="557212" cy="46038"/>
          </a:xfrm>
          <a:custGeom>
            <a:avLst/>
            <a:gdLst>
              <a:gd name="T0" fmla="*/ 885825 w 885825"/>
              <a:gd name="T1" fmla="*/ 0 h 45720"/>
              <a:gd name="T2" fmla="*/ 0 w 885825"/>
              <a:gd name="T3" fmla="*/ 0 h 45720"/>
              <a:gd name="T4" fmla="*/ 0 60000 65536"/>
              <a:gd name="T5" fmla="*/ 0 60000 65536"/>
              <a:gd name="T6" fmla="*/ 0 w 885825"/>
              <a:gd name="T7" fmla="*/ 0 h 45720"/>
              <a:gd name="T8" fmla="*/ 885825 w 885825"/>
              <a:gd name="T9" fmla="*/ 45720 h 45720"/>
            </a:gdLst>
            <a:ahLst/>
            <a:cxnLst>
              <a:cxn ang="T4">
                <a:pos x="T0" y="T1"/>
              </a:cxn>
              <a:cxn ang="T5">
                <a:pos x="T2" y="T3"/>
              </a:cxn>
            </a:cxnLst>
            <a:rect l="T6" t="T7" r="T8" b="T9"/>
            <a:pathLst>
              <a:path w="885825" h="45720">
                <a:moveTo>
                  <a:pt x="885825" y="0"/>
                </a:moveTo>
                <a:lnTo>
                  <a:pt x="0" y="0"/>
                </a:lnTo>
              </a:path>
            </a:pathLst>
          </a:custGeom>
          <a:noFill/>
          <a:ln w="12700" cap="flat" cmpd="sng">
            <a:solidFill>
              <a:srgbClr val="7F7F7F"/>
            </a:solidFill>
            <a:prstDash val="dash"/>
            <a:bevel/>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6" name="矩形 35"/>
          <p:cNvSpPr>
            <a:spLocks noChangeArrowheads="1"/>
          </p:cNvSpPr>
          <p:nvPr/>
        </p:nvSpPr>
        <p:spPr bwMode="auto">
          <a:xfrm>
            <a:off x="4906963" y="3602038"/>
            <a:ext cx="3092450"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a:t>
            </a:r>
          </a:p>
        </p:txBody>
      </p:sp>
      <p:sp>
        <p:nvSpPr>
          <p:cNvPr id="37" name="任意多边形 36"/>
          <p:cNvSpPr>
            <a:spLocks noChangeArrowheads="1"/>
          </p:cNvSpPr>
          <p:nvPr/>
        </p:nvSpPr>
        <p:spPr bwMode="auto">
          <a:xfrm>
            <a:off x="4605338" y="3878263"/>
            <a:ext cx="277813" cy="46038"/>
          </a:xfrm>
          <a:custGeom>
            <a:avLst/>
            <a:gdLst>
              <a:gd name="T0" fmla="*/ 885825 w 885825"/>
              <a:gd name="T1" fmla="*/ 0 h 45720"/>
              <a:gd name="T2" fmla="*/ 0 w 885825"/>
              <a:gd name="T3" fmla="*/ 0 h 45720"/>
              <a:gd name="T4" fmla="*/ 0 60000 65536"/>
              <a:gd name="T5" fmla="*/ 0 60000 65536"/>
              <a:gd name="T6" fmla="*/ 0 w 885825"/>
              <a:gd name="T7" fmla="*/ 0 h 45720"/>
              <a:gd name="T8" fmla="*/ 885825 w 885825"/>
              <a:gd name="T9" fmla="*/ 45720 h 45720"/>
            </a:gdLst>
            <a:ahLst/>
            <a:cxnLst>
              <a:cxn ang="T4">
                <a:pos x="T0" y="T1"/>
              </a:cxn>
              <a:cxn ang="T5">
                <a:pos x="T2" y="T3"/>
              </a:cxn>
            </a:cxnLst>
            <a:rect l="T6" t="T7" r="T8" b="T9"/>
            <a:pathLst>
              <a:path w="885825" h="45720">
                <a:moveTo>
                  <a:pt x="885825" y="0"/>
                </a:moveTo>
                <a:lnTo>
                  <a:pt x="0" y="0"/>
                </a:lnTo>
              </a:path>
            </a:pathLst>
          </a:custGeom>
          <a:noFill/>
          <a:ln w="12700" cap="flat" cmpd="sng">
            <a:solidFill>
              <a:srgbClr val="7F7F7F"/>
            </a:solidFill>
            <a:prstDash val="dash"/>
            <a:bevel/>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8" name="TextBox 77"/>
          <p:cNvSpPr>
            <a:spLocks noChangeArrowheads="1"/>
          </p:cNvSpPr>
          <p:nvPr/>
        </p:nvSpPr>
        <p:spPr bwMode="auto">
          <a:xfrm>
            <a:off x="1174751" y="1317626"/>
            <a:ext cx="742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2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p>
        </p:txBody>
      </p:sp>
      <p:sp>
        <p:nvSpPr>
          <p:cNvPr id="39" name="TextBox 78"/>
          <p:cNvSpPr>
            <a:spLocks noChangeArrowheads="1"/>
          </p:cNvSpPr>
          <p:nvPr/>
        </p:nvSpPr>
        <p:spPr bwMode="auto">
          <a:xfrm>
            <a:off x="1174751" y="2155826"/>
            <a:ext cx="742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2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p>
        </p:txBody>
      </p:sp>
      <p:sp>
        <p:nvSpPr>
          <p:cNvPr id="40" name="TextBox 79"/>
          <p:cNvSpPr>
            <a:spLocks noChangeArrowheads="1"/>
          </p:cNvSpPr>
          <p:nvPr/>
        </p:nvSpPr>
        <p:spPr bwMode="auto">
          <a:xfrm>
            <a:off x="1174751" y="2955926"/>
            <a:ext cx="742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2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p>
        </p:txBody>
      </p:sp>
      <p:sp>
        <p:nvSpPr>
          <p:cNvPr id="41" name="TextBox 80"/>
          <p:cNvSpPr>
            <a:spLocks noChangeArrowheads="1"/>
          </p:cNvSpPr>
          <p:nvPr/>
        </p:nvSpPr>
        <p:spPr bwMode="auto">
          <a:xfrm>
            <a:off x="1174751" y="3768726"/>
            <a:ext cx="742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2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5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50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75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500"/>
                                        <p:tgtEl>
                                          <p:spTgt spid="2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500"/>
                                        <p:tgtEl>
                                          <p:spTgt spid="3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fade">
                                      <p:cBhvr>
                                        <p:cTn id="39" dur="500"/>
                                        <p:tgtEl>
                                          <p:spTgt spid="3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500"/>
                                        <p:tgtEl>
                                          <p:spTgt spid="4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500"/>
                                        <p:tgtEl>
                                          <p:spTgt spid="41"/>
                                        </p:tgtEl>
                                      </p:cBhvr>
                                    </p:animEffect>
                                  </p:childTnLst>
                                </p:cTn>
                              </p:par>
                            </p:childTnLst>
                          </p:cTn>
                        </p:par>
                        <p:par>
                          <p:cTn id="46" fill="hold">
                            <p:stCondLst>
                              <p:cond delay="1000"/>
                            </p:stCondLst>
                            <p:childTnLst>
                              <p:par>
                                <p:cTn id="47" presetID="10" presetClass="entr" presetSubtype="0"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500"/>
                                        <p:tgtEl>
                                          <p:spTgt spid="29"/>
                                        </p:tgtEl>
                                      </p:cBhvr>
                                    </p:animEffect>
                                  </p:childTnLst>
                                </p:cTn>
                              </p:par>
                            </p:childTnLst>
                          </p:cTn>
                        </p:par>
                        <p:par>
                          <p:cTn id="59" fill="hold">
                            <p:stCondLst>
                              <p:cond delay="1500"/>
                            </p:stCondLst>
                            <p:childTnLst>
                              <p:par>
                                <p:cTn id="60" presetID="22" presetClass="entr" presetSubtype="8" fill="hold" grpId="0" nodeType="after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wipe(left)">
                                      <p:cBhvr>
                                        <p:cTn id="62" dur="500"/>
                                        <p:tgtEl>
                                          <p:spTgt spid="33"/>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wipe(left)">
                                      <p:cBhvr>
                                        <p:cTn id="65" dur="500"/>
                                        <p:tgtEl>
                                          <p:spTgt spid="35"/>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wipe(left)">
                                      <p:cBhvr>
                                        <p:cTn id="68" dur="500"/>
                                        <p:tgtEl>
                                          <p:spTgt spid="37"/>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wipe(left)">
                                      <p:cBhvr>
                                        <p:cTn id="71" dur="500"/>
                                        <p:tgtEl>
                                          <p:spTgt spid="31"/>
                                        </p:tgtEl>
                                      </p:cBhvr>
                                    </p:animEffect>
                                  </p:childTnLst>
                                </p:cTn>
                              </p:par>
                            </p:childTnLst>
                          </p:cTn>
                        </p:par>
                        <p:par>
                          <p:cTn id="72" fill="hold">
                            <p:stCondLst>
                              <p:cond delay="2000"/>
                            </p:stCondLst>
                            <p:childTnLst>
                              <p:par>
                                <p:cTn id="73" presetID="16" presetClass="entr" presetSubtype="21"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barn(inVertical)">
                                      <p:cBhvr>
                                        <p:cTn id="75" dur="500"/>
                                        <p:tgtEl>
                                          <p:spTgt spid="30"/>
                                        </p:tgtEl>
                                      </p:cBhvr>
                                    </p:animEffect>
                                  </p:childTnLst>
                                </p:cTn>
                              </p:par>
                            </p:childTnLst>
                          </p:cTn>
                        </p:par>
                        <p:par>
                          <p:cTn id="76" fill="hold">
                            <p:stCondLst>
                              <p:cond delay="2500"/>
                            </p:stCondLst>
                            <p:childTnLst>
                              <p:par>
                                <p:cTn id="77" presetID="16" presetClass="entr" presetSubtype="21"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barn(inVertical)">
                                      <p:cBhvr>
                                        <p:cTn id="79" dur="500"/>
                                        <p:tgtEl>
                                          <p:spTgt spid="32"/>
                                        </p:tgtEl>
                                      </p:cBhvr>
                                    </p:animEffect>
                                  </p:childTnLst>
                                </p:cTn>
                              </p:par>
                            </p:childTnLst>
                          </p:cTn>
                        </p:par>
                        <p:par>
                          <p:cTn id="80" fill="hold">
                            <p:stCondLst>
                              <p:cond delay="3000"/>
                            </p:stCondLst>
                            <p:childTnLst>
                              <p:par>
                                <p:cTn id="81" presetID="16" presetClass="entr" presetSubtype="21" fill="hold" grpId="0" nodeType="after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barn(inVertical)">
                                      <p:cBhvr>
                                        <p:cTn id="83" dur="500"/>
                                        <p:tgtEl>
                                          <p:spTgt spid="34"/>
                                        </p:tgtEl>
                                      </p:cBhvr>
                                    </p:animEffect>
                                  </p:childTnLst>
                                </p:cTn>
                              </p:par>
                            </p:childTnLst>
                          </p:cTn>
                        </p:par>
                        <p:par>
                          <p:cTn id="84" fill="hold">
                            <p:stCondLst>
                              <p:cond delay="3500"/>
                            </p:stCondLst>
                            <p:childTnLst>
                              <p:par>
                                <p:cTn id="85" presetID="16" presetClass="entr" presetSubtype="21" fill="hold" grpId="0" nodeType="afterEffect">
                                  <p:stCondLst>
                                    <p:cond delay="0"/>
                                  </p:stCondLst>
                                  <p:childTnLst>
                                    <p:set>
                                      <p:cBhvr>
                                        <p:cTn id="86" dur="1" fill="hold">
                                          <p:stCondLst>
                                            <p:cond delay="0"/>
                                          </p:stCondLst>
                                        </p:cTn>
                                        <p:tgtEl>
                                          <p:spTgt spid="36"/>
                                        </p:tgtEl>
                                        <p:attrNameLst>
                                          <p:attrName>style.visibility</p:attrName>
                                        </p:attrNameLst>
                                      </p:cBhvr>
                                      <p:to>
                                        <p:strVal val="visible"/>
                                      </p:to>
                                    </p:set>
                                    <p:animEffect transition="in" filter="barn(inVertical)">
                                      <p:cBhvr>
                                        <p:cTn id="8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animBg="1"/>
      <p:bldP spid="25" grpId="0" animBg="1"/>
      <p:bldP spid="26" grpId="0"/>
      <p:bldP spid="27" grpId="0"/>
      <p:bldP spid="28" grpId="0"/>
      <p:bldP spid="29" grpId="0"/>
      <p:bldP spid="30" grpId="0"/>
      <p:bldP spid="31" grpId="0" animBg="1"/>
      <p:bldP spid="32" grpId="0"/>
      <p:bldP spid="33" grpId="0" animBg="1"/>
      <p:bldP spid="34" grpId="0"/>
      <p:bldP spid="35" grpId="0" animBg="1"/>
      <p:bldP spid="36" grpId="0"/>
      <p:bldP spid="37" grpId="0" animBg="1"/>
      <p:bldP spid="38" grpId="0"/>
      <p:bldP spid="39" grpId="0"/>
      <p:bldP spid="40" grpId="0"/>
      <p:bldP spid="4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明年工作计划</a:t>
            </a:r>
            <a:endParaRPr lang="zh-CN" altLang="en-US" dirty="0"/>
          </a:p>
        </p:txBody>
      </p:sp>
      <p:sp>
        <p:nvSpPr>
          <p:cNvPr id="24" name="Freeform 2"/>
          <p:cNvSpPr/>
          <p:nvPr/>
        </p:nvSpPr>
        <p:spPr bwMode="auto">
          <a:xfrm>
            <a:off x="252303" y="859438"/>
            <a:ext cx="5117382" cy="4436319"/>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rgbClr val="92E2D9"/>
              </a:gs>
              <a:gs pos="100000">
                <a:srgbClr val="FFFFFF">
                  <a:alpha val="0"/>
                </a:srgbClr>
              </a:gs>
            </a:gsLst>
            <a:lin ang="5400000" scaled="1"/>
          </a:gradFill>
          <a:ln w="9525">
            <a:noFill/>
            <a:round/>
          </a:ln>
        </p:spPr>
        <p:txBody>
          <a:bodyPr wrap="none" lIns="79205" tIns="39603" rIns="79205" bIns="39603" anchor="ctr"/>
          <a:lstStyle/>
          <a:p>
            <a:pPr algn="ctr" fontAlgn="base">
              <a:spcBef>
                <a:spcPct val="0"/>
              </a:spcBef>
              <a:spcAft>
                <a:spcPct val="0"/>
              </a:spcAft>
              <a:defRPr/>
            </a:pPr>
            <a:endParaRPr lang="zh-CN" altLang="en-US" sz="1600" b="1" kern="0">
              <a:solidFill>
                <a:srgbClr val="000000"/>
              </a:solidFill>
              <a:latin typeface="微软雅黑" panose="020B0503020204020204" pitchFamily="34" charset="-122"/>
              <a:ea typeface="微软雅黑" panose="020B0503020204020204" pitchFamily="34" charset="-122"/>
            </a:endParaRPr>
          </a:p>
        </p:txBody>
      </p:sp>
      <p:sp>
        <p:nvSpPr>
          <p:cNvPr id="25" name="圆角矩形 24"/>
          <p:cNvSpPr/>
          <p:nvPr/>
        </p:nvSpPr>
        <p:spPr>
          <a:xfrm>
            <a:off x="1691680" y="3579862"/>
            <a:ext cx="1996222" cy="374242"/>
          </a:xfrm>
          <a:prstGeom prst="roundRect">
            <a:avLst/>
          </a:prstGeom>
          <a:solidFill>
            <a:srgbClr val="F5CA4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9205" tIns="39603" rIns="79205" bIns="39603" rtlCol="0" anchor="ctr"/>
          <a:lstStyle/>
          <a:p>
            <a:pPr algn="ctr"/>
            <a:r>
              <a:rPr lang="en-US" altLang="zh-CN" sz="1600" dirty="0" smtClean="0">
                <a:latin typeface="微软雅黑" panose="020B0503020204020204" pitchFamily="34" charset="-122"/>
                <a:ea typeface="微软雅黑" panose="020B0503020204020204" pitchFamily="34" charset="-122"/>
              </a:rPr>
              <a:t>20XX</a:t>
            </a:r>
            <a:r>
              <a:rPr lang="zh-CN" altLang="en-US" sz="1600" dirty="0" smtClean="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月</a:t>
            </a:r>
          </a:p>
        </p:txBody>
      </p:sp>
      <p:sp>
        <p:nvSpPr>
          <p:cNvPr id="26" name="圆角矩形 25"/>
          <p:cNvSpPr/>
          <p:nvPr/>
        </p:nvSpPr>
        <p:spPr>
          <a:xfrm>
            <a:off x="2528803" y="2773572"/>
            <a:ext cx="1996222" cy="374242"/>
          </a:xfrm>
          <a:prstGeom prst="roundRect">
            <a:avLst/>
          </a:prstGeom>
          <a:solidFill>
            <a:srgbClr val="79A4C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9205" tIns="39603" rIns="79205" bIns="39603" rtlCol="0" anchor="ctr"/>
          <a:lstStyle/>
          <a:p>
            <a:pPr algn="ctr"/>
            <a:r>
              <a:rPr lang="en-US" altLang="zh-CN" sz="1600" dirty="0" smtClean="0">
                <a:latin typeface="微软雅黑" panose="020B0503020204020204" pitchFamily="34" charset="-122"/>
                <a:ea typeface="微软雅黑" panose="020B0503020204020204" pitchFamily="34" charset="-122"/>
              </a:rPr>
              <a:t>20XX</a:t>
            </a:r>
            <a:r>
              <a:rPr lang="zh-CN" altLang="en-US" sz="1600" dirty="0" smtClean="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5</a:t>
            </a:r>
            <a:r>
              <a:rPr lang="zh-CN" altLang="en-US" sz="1600" dirty="0">
                <a:latin typeface="微软雅黑" panose="020B0503020204020204" pitchFamily="34" charset="-122"/>
                <a:ea typeface="微软雅黑" panose="020B0503020204020204" pitchFamily="34" charset="-122"/>
              </a:rPr>
              <a:t>月</a:t>
            </a:r>
          </a:p>
        </p:txBody>
      </p:sp>
      <p:sp>
        <p:nvSpPr>
          <p:cNvPr id="27" name="圆角矩形 26"/>
          <p:cNvSpPr/>
          <p:nvPr/>
        </p:nvSpPr>
        <p:spPr>
          <a:xfrm>
            <a:off x="3152622" y="1995686"/>
            <a:ext cx="1996222" cy="374242"/>
          </a:xfrm>
          <a:prstGeom prst="roundRect">
            <a:avLst/>
          </a:prstGeom>
          <a:solidFill>
            <a:srgbClr val="92E2D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9205" tIns="39603" rIns="79205" bIns="39603" rtlCol="0" anchor="ctr"/>
          <a:lstStyle/>
          <a:p>
            <a:pPr algn="ctr"/>
            <a:r>
              <a:rPr lang="en-US" altLang="zh-CN" sz="1600" dirty="0" smtClean="0">
                <a:latin typeface="微软雅黑" panose="020B0503020204020204" pitchFamily="34" charset="-122"/>
                <a:ea typeface="微软雅黑" panose="020B0503020204020204" pitchFamily="34" charset="-122"/>
              </a:rPr>
              <a:t>20XX</a:t>
            </a:r>
            <a:r>
              <a:rPr lang="zh-CN" altLang="en-US" sz="1600" dirty="0" smtClean="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6</a:t>
            </a:r>
            <a:r>
              <a:rPr lang="zh-CN" altLang="en-US" sz="1600" dirty="0">
                <a:latin typeface="微软雅黑" panose="020B0503020204020204" pitchFamily="34" charset="-122"/>
                <a:ea typeface="微软雅黑" panose="020B0503020204020204" pitchFamily="34" charset="-122"/>
              </a:rPr>
              <a:t>月</a:t>
            </a:r>
          </a:p>
        </p:txBody>
      </p:sp>
      <p:sp>
        <p:nvSpPr>
          <p:cNvPr id="28" name="圆角矩形 27"/>
          <p:cNvSpPr/>
          <p:nvPr/>
        </p:nvSpPr>
        <p:spPr>
          <a:xfrm>
            <a:off x="3851920" y="1261404"/>
            <a:ext cx="1996222" cy="374242"/>
          </a:xfrm>
          <a:prstGeom prst="roundRect">
            <a:avLst/>
          </a:prstGeom>
          <a:solidFill>
            <a:srgbClr val="F8625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9205" tIns="39603" rIns="79205" bIns="39603" rtlCol="0" anchor="ctr"/>
          <a:lstStyle/>
          <a:p>
            <a:pPr algn="ctr"/>
            <a:r>
              <a:rPr lang="en-US" altLang="zh-CN" sz="1600" dirty="0" smtClean="0">
                <a:latin typeface="微软雅黑" panose="020B0503020204020204" pitchFamily="34" charset="-122"/>
                <a:ea typeface="微软雅黑" panose="020B0503020204020204" pitchFamily="34" charset="-122"/>
              </a:rPr>
              <a:t>20XX</a:t>
            </a:r>
            <a:r>
              <a:rPr lang="zh-CN" altLang="en-US" sz="1600" dirty="0" smtClean="0">
                <a:latin typeface="微软雅黑" panose="020B0503020204020204" pitchFamily="34" charset="-122"/>
                <a:ea typeface="微软雅黑" panose="020B0503020204020204" pitchFamily="34" charset="-122"/>
              </a:rPr>
              <a:t>年</a:t>
            </a:r>
            <a:r>
              <a:rPr lang="en-US" altLang="zh-CN" sz="1600" dirty="0" smtClean="0">
                <a:latin typeface="微软雅黑" panose="020B0503020204020204" pitchFamily="34" charset="-122"/>
                <a:ea typeface="微软雅黑" panose="020B0503020204020204" pitchFamily="34" charset="-122"/>
              </a:rPr>
              <a:t>12</a:t>
            </a:r>
            <a:r>
              <a:rPr lang="zh-CN" altLang="en-US" sz="1600" dirty="0" smtClean="0">
                <a:latin typeface="微软雅黑" panose="020B0503020204020204" pitchFamily="34" charset="-122"/>
                <a:ea typeface="微软雅黑" panose="020B0503020204020204" pitchFamily="34" charset="-122"/>
              </a:rPr>
              <a:t>月</a:t>
            </a:r>
            <a:endParaRPr lang="zh-CN" altLang="en-US" sz="1600" dirty="0">
              <a:latin typeface="微软雅黑" panose="020B0503020204020204" pitchFamily="34" charset="-122"/>
              <a:ea typeface="微软雅黑" panose="020B0503020204020204" pitchFamily="34" charset="-122"/>
            </a:endParaRPr>
          </a:p>
        </p:txBody>
      </p:sp>
      <p:sp>
        <p:nvSpPr>
          <p:cNvPr id="29" name="圆角矩形 28"/>
          <p:cNvSpPr/>
          <p:nvPr/>
        </p:nvSpPr>
        <p:spPr>
          <a:xfrm>
            <a:off x="899592" y="4318061"/>
            <a:ext cx="1996222" cy="374242"/>
          </a:xfrm>
          <a:prstGeom prst="roundRect">
            <a:avLst/>
          </a:prstGeom>
          <a:solidFill>
            <a:srgbClr val="92E2D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9205" tIns="39603" rIns="79205" bIns="39603" rtlCol="0" anchor="ctr"/>
          <a:lstStyle/>
          <a:p>
            <a:pPr algn="ctr"/>
            <a:r>
              <a:rPr lang="en-US" altLang="zh-CN" sz="1600" dirty="0" smtClean="0">
                <a:latin typeface="微软雅黑" panose="020B0503020204020204" pitchFamily="34" charset="-122"/>
                <a:ea typeface="微软雅黑" panose="020B0503020204020204" pitchFamily="34" charset="-122"/>
              </a:rPr>
              <a:t>20XX</a:t>
            </a:r>
            <a:r>
              <a:rPr lang="zh-CN" altLang="en-US" sz="1600" dirty="0" smtClean="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月</a:t>
            </a:r>
          </a:p>
        </p:txBody>
      </p:sp>
      <p:sp>
        <p:nvSpPr>
          <p:cNvPr id="30" name="矩形 29"/>
          <p:cNvSpPr/>
          <p:nvPr/>
        </p:nvSpPr>
        <p:spPr>
          <a:xfrm>
            <a:off x="3851920" y="4293131"/>
            <a:ext cx="1980406" cy="510867"/>
          </a:xfrm>
          <a:prstGeom prst="rect">
            <a:avLst/>
          </a:prstGeom>
          <a:ln>
            <a:solidFill>
              <a:schemeClr val="bg1">
                <a:lumMod val="75000"/>
              </a:schemeClr>
            </a:solidFill>
            <a:prstDash val="dash"/>
          </a:ln>
        </p:spPr>
        <p:txBody>
          <a:bodyPr wrap="square" lIns="79205" tIns="39603" rIns="79205" bIns="39603">
            <a:spAutoFit/>
          </a:bodyPr>
          <a:lstStyle/>
          <a:p>
            <a:pPr algn="ctr"/>
            <a:r>
              <a:rPr lang="zh-CN" altLang="en-US" sz="1400" dirty="0">
                <a:latin typeface="微软雅黑" panose="020B0503020204020204" pitchFamily="34" charset="-122"/>
                <a:ea typeface="微软雅黑" panose="020B0503020204020204" pitchFamily="34" charset="-122"/>
              </a:rPr>
              <a:t>单击此处添加文本</a:t>
            </a:r>
            <a:endParaRPr lang="en-US" altLang="zh-CN" sz="1400" dirty="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a:t>
            </a:r>
            <a:r>
              <a:rPr lang="zh-CN" altLang="en-US" sz="1400" dirty="0" smtClean="0">
                <a:latin typeface="微软雅黑" panose="020B0503020204020204" pitchFamily="34" charset="-122"/>
                <a:ea typeface="微软雅黑" panose="020B0503020204020204" pitchFamily="34" charset="-122"/>
              </a:rPr>
              <a:t>文本</a:t>
            </a:r>
            <a:endParaRPr lang="zh-CN" altLang="en-US" sz="1400" dirty="0">
              <a:latin typeface="微软雅黑" panose="020B0503020204020204" pitchFamily="34" charset="-122"/>
              <a:ea typeface="微软雅黑" panose="020B0503020204020204" pitchFamily="34" charset="-122"/>
            </a:endParaRPr>
          </a:p>
        </p:txBody>
      </p:sp>
      <p:sp>
        <p:nvSpPr>
          <p:cNvPr id="52" name="矩形 51"/>
          <p:cNvSpPr/>
          <p:nvPr/>
        </p:nvSpPr>
        <p:spPr>
          <a:xfrm>
            <a:off x="4379481" y="3501043"/>
            <a:ext cx="1980406" cy="510867"/>
          </a:xfrm>
          <a:prstGeom prst="rect">
            <a:avLst/>
          </a:prstGeom>
          <a:ln>
            <a:solidFill>
              <a:schemeClr val="bg1">
                <a:lumMod val="75000"/>
              </a:schemeClr>
            </a:solidFill>
            <a:prstDash val="dash"/>
          </a:ln>
        </p:spPr>
        <p:txBody>
          <a:bodyPr wrap="square" lIns="79205" tIns="39603" rIns="79205" bIns="39603">
            <a:spAutoFit/>
          </a:bodyPr>
          <a:lstStyle/>
          <a:p>
            <a:pPr algn="ctr"/>
            <a:r>
              <a:rPr lang="zh-CN" altLang="en-US" sz="1400" dirty="0">
                <a:latin typeface="微软雅黑" panose="020B0503020204020204" pitchFamily="34" charset="-122"/>
                <a:ea typeface="微软雅黑" panose="020B0503020204020204" pitchFamily="34" charset="-122"/>
              </a:rPr>
              <a:t>单击此处添加文本</a:t>
            </a:r>
            <a:endParaRPr lang="en-US" altLang="zh-CN" sz="1400" dirty="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a:t>
            </a:r>
            <a:r>
              <a:rPr lang="zh-CN" altLang="en-US" sz="1400" dirty="0" smtClean="0">
                <a:latin typeface="微软雅黑" panose="020B0503020204020204" pitchFamily="34" charset="-122"/>
                <a:ea typeface="微软雅黑" panose="020B0503020204020204" pitchFamily="34" charset="-122"/>
              </a:rPr>
              <a:t>文本</a:t>
            </a:r>
            <a:endParaRPr lang="zh-CN" altLang="en-US" sz="1400" dirty="0">
              <a:latin typeface="微软雅黑" panose="020B0503020204020204" pitchFamily="34" charset="-122"/>
              <a:ea typeface="微软雅黑" panose="020B0503020204020204" pitchFamily="34" charset="-122"/>
            </a:endParaRPr>
          </a:p>
        </p:txBody>
      </p:sp>
      <p:sp>
        <p:nvSpPr>
          <p:cNvPr id="53" name="矩形 52"/>
          <p:cNvSpPr/>
          <p:nvPr/>
        </p:nvSpPr>
        <p:spPr>
          <a:xfrm>
            <a:off x="4891409" y="2708955"/>
            <a:ext cx="1980406" cy="510867"/>
          </a:xfrm>
          <a:prstGeom prst="rect">
            <a:avLst/>
          </a:prstGeom>
          <a:ln>
            <a:solidFill>
              <a:schemeClr val="bg1">
                <a:lumMod val="75000"/>
              </a:schemeClr>
            </a:solidFill>
            <a:prstDash val="dash"/>
          </a:ln>
        </p:spPr>
        <p:txBody>
          <a:bodyPr wrap="square" lIns="79205" tIns="39603" rIns="79205" bIns="39603">
            <a:spAutoFit/>
          </a:bodyPr>
          <a:lstStyle/>
          <a:p>
            <a:pPr algn="ctr"/>
            <a:r>
              <a:rPr lang="zh-CN" altLang="en-US" sz="1400" dirty="0">
                <a:latin typeface="微软雅黑" panose="020B0503020204020204" pitchFamily="34" charset="-122"/>
                <a:ea typeface="微软雅黑" panose="020B0503020204020204" pitchFamily="34" charset="-122"/>
              </a:rPr>
              <a:t>单击此处添加文本</a:t>
            </a:r>
            <a:endParaRPr lang="en-US" altLang="zh-CN" sz="1400" dirty="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a:t>
            </a:r>
            <a:r>
              <a:rPr lang="zh-CN" altLang="en-US" sz="1400" dirty="0" smtClean="0">
                <a:latin typeface="微软雅黑" panose="020B0503020204020204" pitchFamily="34" charset="-122"/>
                <a:ea typeface="微软雅黑" panose="020B0503020204020204" pitchFamily="34" charset="-122"/>
              </a:rPr>
              <a:t>文本</a:t>
            </a:r>
            <a:endParaRPr lang="zh-CN" altLang="en-US" sz="1400" dirty="0">
              <a:latin typeface="微软雅黑" panose="020B0503020204020204" pitchFamily="34" charset="-122"/>
              <a:ea typeface="微软雅黑" panose="020B0503020204020204" pitchFamily="34" charset="-122"/>
            </a:endParaRPr>
          </a:p>
        </p:txBody>
      </p:sp>
      <p:sp>
        <p:nvSpPr>
          <p:cNvPr id="54" name="矩形 53"/>
          <p:cNvSpPr/>
          <p:nvPr/>
        </p:nvSpPr>
        <p:spPr>
          <a:xfrm>
            <a:off x="5369685" y="1916867"/>
            <a:ext cx="1980406" cy="510867"/>
          </a:xfrm>
          <a:prstGeom prst="rect">
            <a:avLst/>
          </a:prstGeom>
          <a:ln>
            <a:solidFill>
              <a:schemeClr val="bg1">
                <a:lumMod val="75000"/>
              </a:schemeClr>
            </a:solidFill>
            <a:prstDash val="dash"/>
          </a:ln>
        </p:spPr>
        <p:txBody>
          <a:bodyPr wrap="square" lIns="79205" tIns="39603" rIns="79205" bIns="39603">
            <a:spAutoFit/>
          </a:bodyPr>
          <a:lstStyle/>
          <a:p>
            <a:pPr algn="ctr"/>
            <a:r>
              <a:rPr lang="zh-CN" altLang="en-US" sz="1400" dirty="0">
                <a:latin typeface="微软雅黑" panose="020B0503020204020204" pitchFamily="34" charset="-122"/>
                <a:ea typeface="微软雅黑" panose="020B0503020204020204" pitchFamily="34" charset="-122"/>
              </a:rPr>
              <a:t>单击此处添加文本</a:t>
            </a:r>
            <a:endParaRPr lang="en-US" altLang="zh-CN" sz="1400" dirty="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a:t>
            </a:r>
            <a:r>
              <a:rPr lang="zh-CN" altLang="en-US" sz="1400" dirty="0" smtClean="0">
                <a:latin typeface="微软雅黑" panose="020B0503020204020204" pitchFamily="34" charset="-122"/>
                <a:ea typeface="微软雅黑" panose="020B0503020204020204" pitchFamily="34" charset="-122"/>
              </a:rPr>
              <a:t>文本</a:t>
            </a:r>
            <a:endParaRPr lang="zh-CN" altLang="en-US" sz="1400" dirty="0">
              <a:latin typeface="微软雅黑" panose="020B0503020204020204" pitchFamily="34" charset="-122"/>
              <a:ea typeface="微软雅黑" panose="020B0503020204020204" pitchFamily="34" charset="-122"/>
            </a:endParaRPr>
          </a:p>
        </p:txBody>
      </p:sp>
      <p:sp>
        <p:nvSpPr>
          <p:cNvPr id="55" name="矩形 54"/>
          <p:cNvSpPr/>
          <p:nvPr/>
        </p:nvSpPr>
        <p:spPr>
          <a:xfrm>
            <a:off x="6119986" y="1196787"/>
            <a:ext cx="1980406" cy="510867"/>
          </a:xfrm>
          <a:prstGeom prst="rect">
            <a:avLst/>
          </a:prstGeom>
          <a:ln>
            <a:solidFill>
              <a:schemeClr val="bg1">
                <a:lumMod val="75000"/>
              </a:schemeClr>
            </a:solidFill>
            <a:prstDash val="dash"/>
          </a:ln>
        </p:spPr>
        <p:txBody>
          <a:bodyPr wrap="square" lIns="79205" tIns="39603" rIns="79205" bIns="39603">
            <a:spAutoFit/>
          </a:bodyPr>
          <a:lstStyle/>
          <a:p>
            <a:pPr algn="ctr"/>
            <a:r>
              <a:rPr lang="zh-CN" altLang="en-US" sz="1400" dirty="0">
                <a:latin typeface="微软雅黑" panose="020B0503020204020204" pitchFamily="34" charset="-122"/>
                <a:ea typeface="微软雅黑" panose="020B0503020204020204" pitchFamily="34" charset="-122"/>
              </a:rPr>
              <a:t>单击此处添加文本</a:t>
            </a:r>
            <a:endParaRPr lang="en-US" altLang="zh-CN" sz="1400" dirty="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a:t>
            </a:r>
            <a:r>
              <a:rPr lang="zh-CN" altLang="en-US" sz="1400" dirty="0" smtClean="0">
                <a:latin typeface="微软雅黑" panose="020B0503020204020204" pitchFamily="34" charset="-122"/>
                <a:ea typeface="微软雅黑" panose="020B0503020204020204" pitchFamily="34" charset="-122"/>
              </a:rPr>
              <a:t>文本</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2" presetClass="entr" presetSubtype="8" fill="hold" grpId="0" nodeType="withEffect">
                                  <p:stCondLst>
                                    <p:cond delay="300"/>
                                  </p:stCondLst>
                                  <p:childTnLst>
                                    <p:set>
                                      <p:cBhvr>
                                        <p:cTn id="9" dur="1" fill="hold">
                                          <p:stCondLst>
                                            <p:cond delay="0"/>
                                          </p:stCondLst>
                                        </p:cTn>
                                        <p:tgtEl>
                                          <p:spTgt spid="29"/>
                                        </p:tgtEl>
                                        <p:attrNameLst>
                                          <p:attrName>style.visibility</p:attrName>
                                        </p:attrNameLst>
                                      </p:cBhvr>
                                      <p:to>
                                        <p:strVal val="visible"/>
                                      </p:to>
                                    </p:set>
                                    <p:anim calcmode="lin" valueType="num">
                                      <p:cBhvr additive="base">
                                        <p:cTn id="10" dur="500" fill="hold"/>
                                        <p:tgtEl>
                                          <p:spTgt spid="29"/>
                                        </p:tgtEl>
                                        <p:attrNameLst>
                                          <p:attrName>ppt_x</p:attrName>
                                        </p:attrNameLst>
                                      </p:cBhvr>
                                      <p:tavLst>
                                        <p:tav tm="0">
                                          <p:val>
                                            <p:strVal val="0-#ppt_w/2"/>
                                          </p:val>
                                        </p:tav>
                                        <p:tav tm="100000">
                                          <p:val>
                                            <p:strVal val="#ppt_x"/>
                                          </p:val>
                                        </p:tav>
                                      </p:tavLst>
                                    </p:anim>
                                    <p:anim calcmode="lin" valueType="num">
                                      <p:cBhvr additive="base">
                                        <p:cTn id="11" dur="500" fill="hold"/>
                                        <p:tgtEl>
                                          <p:spTgt spid="29"/>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300"/>
                                  </p:stCondLst>
                                  <p:childTnLst>
                                    <p:set>
                                      <p:cBhvr>
                                        <p:cTn id="13" dur="1" fill="hold">
                                          <p:stCondLst>
                                            <p:cond delay="0"/>
                                          </p:stCondLst>
                                        </p:cTn>
                                        <p:tgtEl>
                                          <p:spTgt spid="30"/>
                                        </p:tgtEl>
                                        <p:attrNameLst>
                                          <p:attrName>style.visibility</p:attrName>
                                        </p:attrNameLst>
                                      </p:cBhvr>
                                      <p:to>
                                        <p:strVal val="visible"/>
                                      </p:to>
                                    </p:set>
                                    <p:anim calcmode="lin" valueType="num">
                                      <p:cBhvr additive="base">
                                        <p:cTn id="14" dur="500" fill="hold"/>
                                        <p:tgtEl>
                                          <p:spTgt spid="30"/>
                                        </p:tgtEl>
                                        <p:attrNameLst>
                                          <p:attrName>ppt_x</p:attrName>
                                        </p:attrNameLst>
                                      </p:cBhvr>
                                      <p:tavLst>
                                        <p:tav tm="0">
                                          <p:val>
                                            <p:strVal val="1+#ppt_w/2"/>
                                          </p:val>
                                        </p:tav>
                                        <p:tav tm="100000">
                                          <p:val>
                                            <p:strVal val="#ppt_x"/>
                                          </p:val>
                                        </p:tav>
                                      </p:tavLst>
                                    </p:anim>
                                    <p:anim calcmode="lin" valueType="num">
                                      <p:cBhvr additive="base">
                                        <p:cTn id="15" dur="500" fill="hold"/>
                                        <p:tgtEl>
                                          <p:spTgt spid="30"/>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fill="hold"/>
                                        <p:tgtEl>
                                          <p:spTgt spid="25"/>
                                        </p:tgtEl>
                                        <p:attrNameLst>
                                          <p:attrName>ppt_x</p:attrName>
                                        </p:attrNameLst>
                                      </p:cBhvr>
                                      <p:tavLst>
                                        <p:tav tm="0">
                                          <p:val>
                                            <p:strVal val="0-#ppt_w/2"/>
                                          </p:val>
                                        </p:tav>
                                        <p:tav tm="100000">
                                          <p:val>
                                            <p:strVal val="#ppt_x"/>
                                          </p:val>
                                        </p:tav>
                                      </p:tavLst>
                                    </p:anim>
                                    <p:anim calcmode="lin" valueType="num">
                                      <p:cBhvr additive="base">
                                        <p:cTn id="19" dur="500" fill="hold"/>
                                        <p:tgtEl>
                                          <p:spTgt spid="25"/>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500"/>
                                  </p:stCondLst>
                                  <p:childTnLst>
                                    <p:set>
                                      <p:cBhvr>
                                        <p:cTn id="21" dur="1" fill="hold">
                                          <p:stCondLst>
                                            <p:cond delay="0"/>
                                          </p:stCondLst>
                                        </p:cTn>
                                        <p:tgtEl>
                                          <p:spTgt spid="52"/>
                                        </p:tgtEl>
                                        <p:attrNameLst>
                                          <p:attrName>style.visibility</p:attrName>
                                        </p:attrNameLst>
                                      </p:cBhvr>
                                      <p:to>
                                        <p:strVal val="visible"/>
                                      </p:to>
                                    </p:set>
                                    <p:anim calcmode="lin" valueType="num">
                                      <p:cBhvr additive="base">
                                        <p:cTn id="22" dur="500" fill="hold"/>
                                        <p:tgtEl>
                                          <p:spTgt spid="52"/>
                                        </p:tgtEl>
                                        <p:attrNameLst>
                                          <p:attrName>ppt_x</p:attrName>
                                        </p:attrNameLst>
                                      </p:cBhvr>
                                      <p:tavLst>
                                        <p:tav tm="0">
                                          <p:val>
                                            <p:strVal val="1+#ppt_w/2"/>
                                          </p:val>
                                        </p:tav>
                                        <p:tav tm="100000">
                                          <p:val>
                                            <p:strVal val="#ppt_x"/>
                                          </p:val>
                                        </p:tav>
                                      </p:tavLst>
                                    </p:anim>
                                    <p:anim calcmode="lin" valueType="num">
                                      <p:cBhvr additive="base">
                                        <p:cTn id="23" dur="500" fill="hold"/>
                                        <p:tgtEl>
                                          <p:spTgt spid="52"/>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70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0-#ppt_w/2"/>
                                          </p:val>
                                        </p:tav>
                                        <p:tav tm="100000">
                                          <p:val>
                                            <p:strVal val="#ppt_x"/>
                                          </p:val>
                                        </p:tav>
                                      </p:tavLst>
                                    </p:anim>
                                    <p:anim calcmode="lin" valueType="num">
                                      <p:cBhvr additive="base">
                                        <p:cTn id="27" dur="500" fill="hold"/>
                                        <p:tgtEl>
                                          <p:spTgt spid="26"/>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00"/>
                                  </p:stCondLst>
                                  <p:childTnLst>
                                    <p:set>
                                      <p:cBhvr>
                                        <p:cTn id="29" dur="1" fill="hold">
                                          <p:stCondLst>
                                            <p:cond delay="0"/>
                                          </p:stCondLst>
                                        </p:cTn>
                                        <p:tgtEl>
                                          <p:spTgt spid="53"/>
                                        </p:tgtEl>
                                        <p:attrNameLst>
                                          <p:attrName>style.visibility</p:attrName>
                                        </p:attrNameLst>
                                      </p:cBhvr>
                                      <p:to>
                                        <p:strVal val="visible"/>
                                      </p:to>
                                    </p:set>
                                    <p:anim calcmode="lin" valueType="num">
                                      <p:cBhvr additive="base">
                                        <p:cTn id="30" dur="500" fill="hold"/>
                                        <p:tgtEl>
                                          <p:spTgt spid="53"/>
                                        </p:tgtEl>
                                        <p:attrNameLst>
                                          <p:attrName>ppt_x</p:attrName>
                                        </p:attrNameLst>
                                      </p:cBhvr>
                                      <p:tavLst>
                                        <p:tav tm="0">
                                          <p:val>
                                            <p:strVal val="1+#ppt_w/2"/>
                                          </p:val>
                                        </p:tav>
                                        <p:tav tm="100000">
                                          <p:val>
                                            <p:strVal val="#ppt_x"/>
                                          </p:val>
                                        </p:tav>
                                      </p:tavLst>
                                    </p:anim>
                                    <p:anim calcmode="lin" valueType="num">
                                      <p:cBhvr additive="base">
                                        <p:cTn id="31" dur="500" fill="hold"/>
                                        <p:tgtEl>
                                          <p:spTgt spid="53"/>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900"/>
                                  </p:stCondLst>
                                  <p:childTnLst>
                                    <p:set>
                                      <p:cBhvr>
                                        <p:cTn id="33" dur="1" fill="hold">
                                          <p:stCondLst>
                                            <p:cond delay="0"/>
                                          </p:stCondLst>
                                        </p:cTn>
                                        <p:tgtEl>
                                          <p:spTgt spid="27"/>
                                        </p:tgtEl>
                                        <p:attrNameLst>
                                          <p:attrName>style.visibility</p:attrName>
                                        </p:attrNameLst>
                                      </p:cBhvr>
                                      <p:to>
                                        <p:strVal val="visible"/>
                                      </p:to>
                                    </p:set>
                                    <p:anim calcmode="lin" valueType="num">
                                      <p:cBhvr additive="base">
                                        <p:cTn id="34" dur="500" fill="hold"/>
                                        <p:tgtEl>
                                          <p:spTgt spid="27"/>
                                        </p:tgtEl>
                                        <p:attrNameLst>
                                          <p:attrName>ppt_x</p:attrName>
                                        </p:attrNameLst>
                                      </p:cBhvr>
                                      <p:tavLst>
                                        <p:tav tm="0">
                                          <p:val>
                                            <p:strVal val="0-#ppt_w/2"/>
                                          </p:val>
                                        </p:tav>
                                        <p:tav tm="100000">
                                          <p:val>
                                            <p:strVal val="#ppt_x"/>
                                          </p:val>
                                        </p:tav>
                                      </p:tavLst>
                                    </p:anim>
                                    <p:anim calcmode="lin" valueType="num">
                                      <p:cBhvr additive="base">
                                        <p:cTn id="35" dur="500" fill="hold"/>
                                        <p:tgtEl>
                                          <p:spTgt spid="27"/>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900"/>
                                  </p:stCondLst>
                                  <p:childTnLst>
                                    <p:set>
                                      <p:cBhvr>
                                        <p:cTn id="37" dur="1" fill="hold">
                                          <p:stCondLst>
                                            <p:cond delay="0"/>
                                          </p:stCondLst>
                                        </p:cTn>
                                        <p:tgtEl>
                                          <p:spTgt spid="54"/>
                                        </p:tgtEl>
                                        <p:attrNameLst>
                                          <p:attrName>style.visibility</p:attrName>
                                        </p:attrNameLst>
                                      </p:cBhvr>
                                      <p:to>
                                        <p:strVal val="visible"/>
                                      </p:to>
                                    </p:set>
                                    <p:anim calcmode="lin" valueType="num">
                                      <p:cBhvr additive="base">
                                        <p:cTn id="38" dur="500" fill="hold"/>
                                        <p:tgtEl>
                                          <p:spTgt spid="54"/>
                                        </p:tgtEl>
                                        <p:attrNameLst>
                                          <p:attrName>ppt_x</p:attrName>
                                        </p:attrNameLst>
                                      </p:cBhvr>
                                      <p:tavLst>
                                        <p:tav tm="0">
                                          <p:val>
                                            <p:strVal val="1+#ppt_w/2"/>
                                          </p:val>
                                        </p:tav>
                                        <p:tav tm="100000">
                                          <p:val>
                                            <p:strVal val="#ppt_x"/>
                                          </p:val>
                                        </p:tav>
                                      </p:tavLst>
                                    </p:anim>
                                    <p:anim calcmode="lin" valueType="num">
                                      <p:cBhvr additive="base">
                                        <p:cTn id="39" dur="500" fill="hold"/>
                                        <p:tgtEl>
                                          <p:spTgt spid="54"/>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20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fill="hold"/>
                                        <p:tgtEl>
                                          <p:spTgt spid="28"/>
                                        </p:tgtEl>
                                        <p:attrNameLst>
                                          <p:attrName>ppt_x</p:attrName>
                                        </p:attrNameLst>
                                      </p:cBhvr>
                                      <p:tavLst>
                                        <p:tav tm="0">
                                          <p:val>
                                            <p:strVal val="0-#ppt_w/2"/>
                                          </p:val>
                                        </p:tav>
                                        <p:tav tm="100000">
                                          <p:val>
                                            <p:strVal val="#ppt_x"/>
                                          </p:val>
                                        </p:tav>
                                      </p:tavLst>
                                    </p:anim>
                                    <p:anim calcmode="lin" valueType="num">
                                      <p:cBhvr additive="base">
                                        <p:cTn id="43" dur="500" fill="hold"/>
                                        <p:tgtEl>
                                          <p:spTgt spid="28"/>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200"/>
                                  </p:stCondLst>
                                  <p:childTnLst>
                                    <p:set>
                                      <p:cBhvr>
                                        <p:cTn id="45" dur="1" fill="hold">
                                          <p:stCondLst>
                                            <p:cond delay="0"/>
                                          </p:stCondLst>
                                        </p:cTn>
                                        <p:tgtEl>
                                          <p:spTgt spid="55"/>
                                        </p:tgtEl>
                                        <p:attrNameLst>
                                          <p:attrName>style.visibility</p:attrName>
                                        </p:attrNameLst>
                                      </p:cBhvr>
                                      <p:to>
                                        <p:strVal val="visible"/>
                                      </p:to>
                                    </p:set>
                                    <p:anim calcmode="lin" valueType="num">
                                      <p:cBhvr additive="base">
                                        <p:cTn id="46" dur="500" fill="hold"/>
                                        <p:tgtEl>
                                          <p:spTgt spid="55"/>
                                        </p:tgtEl>
                                        <p:attrNameLst>
                                          <p:attrName>ppt_x</p:attrName>
                                        </p:attrNameLst>
                                      </p:cBhvr>
                                      <p:tavLst>
                                        <p:tav tm="0">
                                          <p:val>
                                            <p:strVal val="1+#ppt_w/2"/>
                                          </p:val>
                                        </p:tav>
                                        <p:tav tm="100000">
                                          <p:val>
                                            <p:strVal val="#ppt_x"/>
                                          </p:val>
                                        </p:tav>
                                      </p:tavLst>
                                    </p:anim>
                                    <p:anim calcmode="lin" valueType="num">
                                      <p:cBhvr additive="base">
                                        <p:cTn id="47"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52" grpId="0" animBg="1"/>
      <p:bldP spid="53" grpId="0" animBg="1"/>
      <p:bldP spid="54" grpId="0" animBg="1"/>
      <p:bldP spid="5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明年工作计划</a:t>
            </a:r>
            <a:endParaRPr lang="zh-CN" altLang="en-US" dirty="0"/>
          </a:p>
        </p:txBody>
      </p:sp>
      <p:grpSp>
        <p:nvGrpSpPr>
          <p:cNvPr id="31" name="组合 30"/>
          <p:cNvGrpSpPr/>
          <p:nvPr/>
        </p:nvGrpSpPr>
        <p:grpSpPr>
          <a:xfrm>
            <a:off x="3840760" y="391697"/>
            <a:ext cx="1632799" cy="2641586"/>
            <a:chOff x="3719964" y="785576"/>
            <a:chExt cx="1632799" cy="2709834"/>
          </a:xfrm>
        </p:grpSpPr>
        <p:sp>
          <p:nvSpPr>
            <p:cNvPr id="32" name="Freeform 5"/>
            <p:cNvSpPr/>
            <p:nvPr/>
          </p:nvSpPr>
          <p:spPr bwMode="gray">
            <a:xfrm>
              <a:off x="3719964" y="785576"/>
              <a:ext cx="1632799" cy="2709834"/>
            </a:xfrm>
            <a:custGeom>
              <a:avLst/>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39 h 2346"/>
                <a:gd name="T20" fmla="*/ 806 w 1470"/>
                <a:gd name="T21" fmla="*/ 2290 h 2346"/>
                <a:gd name="T22" fmla="*/ 763 w 1470"/>
                <a:gd name="T23" fmla="*/ 2325 h 2346"/>
                <a:gd name="T24" fmla="*/ 739 w 1470"/>
                <a:gd name="T25" fmla="*/ 2343 h 2346"/>
                <a:gd name="T26" fmla="*/ 732 w 1470"/>
                <a:gd name="T27" fmla="*/ 2343 h 2346"/>
                <a:gd name="T28" fmla="*/ 709 w 1470"/>
                <a:gd name="T29" fmla="*/ 2325 h 2346"/>
                <a:gd name="T30" fmla="*/ 665 w 1470"/>
                <a:gd name="T31" fmla="*/ 2290 h 2346"/>
                <a:gd name="T32" fmla="*/ 604 w 1470"/>
                <a:gd name="T33" fmla="*/ 2239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8 h 2346"/>
                <a:gd name="T54" fmla="*/ 27 w 1470"/>
                <a:gd name="T55" fmla="*/ 954 h 2346"/>
                <a:gd name="T56" fmla="*/ 71 w 1470"/>
                <a:gd name="T57" fmla="*/ 815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0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0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5 h 2346"/>
                <a:gd name="T100" fmla="*/ 1444 w 1470"/>
                <a:gd name="T101" fmla="*/ 954 h 2346"/>
                <a:gd name="T102" fmla="*/ 1467 w 1470"/>
                <a:gd name="T103" fmla="*/ 1098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rgbClr val="F5CA40"/>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33" name="TextBox 20"/>
            <p:cNvSpPr txBox="1"/>
            <p:nvPr/>
          </p:nvSpPr>
          <p:spPr bwMode="auto">
            <a:xfrm>
              <a:off x="3975549" y="1507134"/>
              <a:ext cx="1235113" cy="1141272"/>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rPr>
                <a:t>单击此处添加段落文本单击此处添加段落文本</a:t>
              </a:r>
            </a:p>
          </p:txBody>
        </p:sp>
      </p:grpSp>
      <p:grpSp>
        <p:nvGrpSpPr>
          <p:cNvPr id="34" name="组合 33"/>
          <p:cNvGrpSpPr/>
          <p:nvPr/>
        </p:nvGrpSpPr>
        <p:grpSpPr>
          <a:xfrm>
            <a:off x="3840760" y="2391274"/>
            <a:ext cx="1555047" cy="2554742"/>
            <a:chOff x="3719964" y="3451677"/>
            <a:chExt cx="1555047" cy="2620747"/>
          </a:xfrm>
        </p:grpSpPr>
        <p:sp>
          <p:nvSpPr>
            <p:cNvPr id="35" name="Freeform 8"/>
            <p:cNvSpPr/>
            <p:nvPr/>
          </p:nvSpPr>
          <p:spPr bwMode="gray">
            <a:xfrm>
              <a:off x="3719964" y="3451677"/>
              <a:ext cx="1555047" cy="2620747"/>
            </a:xfrm>
            <a:custGeom>
              <a:avLst/>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40 h 2346"/>
                <a:gd name="T20" fmla="*/ 806 w 1470"/>
                <a:gd name="T21" fmla="*/ 2291 h 2346"/>
                <a:gd name="T22" fmla="*/ 763 w 1470"/>
                <a:gd name="T23" fmla="*/ 2326 h 2346"/>
                <a:gd name="T24" fmla="*/ 739 w 1470"/>
                <a:gd name="T25" fmla="*/ 2343 h 2346"/>
                <a:gd name="T26" fmla="*/ 732 w 1470"/>
                <a:gd name="T27" fmla="*/ 2343 h 2346"/>
                <a:gd name="T28" fmla="*/ 709 w 1470"/>
                <a:gd name="T29" fmla="*/ 2326 h 2346"/>
                <a:gd name="T30" fmla="*/ 665 w 1470"/>
                <a:gd name="T31" fmla="*/ 2291 h 2346"/>
                <a:gd name="T32" fmla="*/ 604 w 1470"/>
                <a:gd name="T33" fmla="*/ 2240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9 h 2346"/>
                <a:gd name="T54" fmla="*/ 27 w 1470"/>
                <a:gd name="T55" fmla="*/ 954 h 2346"/>
                <a:gd name="T56" fmla="*/ 71 w 1470"/>
                <a:gd name="T57" fmla="*/ 816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1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1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6 h 2346"/>
                <a:gd name="T100" fmla="*/ 1444 w 1470"/>
                <a:gd name="T101" fmla="*/ 954 h 2346"/>
                <a:gd name="T102" fmla="*/ 1467 w 1470"/>
                <a:gd name="T103" fmla="*/ 1099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5"/>
                  </a:lnTo>
                  <a:lnTo>
                    <a:pt x="1267" y="1784"/>
                  </a:lnTo>
                  <a:lnTo>
                    <a:pt x="1228" y="1843"/>
                  </a:lnTo>
                  <a:lnTo>
                    <a:pt x="1187" y="1898"/>
                  </a:lnTo>
                  <a:lnTo>
                    <a:pt x="1145" y="1952"/>
                  </a:lnTo>
                  <a:lnTo>
                    <a:pt x="1102" y="2002"/>
                  </a:lnTo>
                  <a:lnTo>
                    <a:pt x="1060" y="2050"/>
                  </a:lnTo>
                  <a:lnTo>
                    <a:pt x="1019" y="2094"/>
                  </a:lnTo>
                  <a:lnTo>
                    <a:pt x="978" y="2135"/>
                  </a:lnTo>
                  <a:lnTo>
                    <a:pt x="939" y="2174"/>
                  </a:lnTo>
                  <a:lnTo>
                    <a:pt x="901" y="2207"/>
                  </a:lnTo>
                  <a:lnTo>
                    <a:pt x="866" y="2240"/>
                  </a:lnTo>
                  <a:lnTo>
                    <a:pt x="835" y="2266"/>
                  </a:lnTo>
                  <a:lnTo>
                    <a:pt x="806" y="2291"/>
                  </a:lnTo>
                  <a:lnTo>
                    <a:pt x="783" y="2310"/>
                  </a:lnTo>
                  <a:lnTo>
                    <a:pt x="763" y="2326"/>
                  </a:lnTo>
                  <a:lnTo>
                    <a:pt x="748" y="2336"/>
                  </a:lnTo>
                  <a:lnTo>
                    <a:pt x="739" y="2343"/>
                  </a:lnTo>
                  <a:lnTo>
                    <a:pt x="735" y="2346"/>
                  </a:lnTo>
                  <a:lnTo>
                    <a:pt x="732" y="2343"/>
                  </a:lnTo>
                  <a:lnTo>
                    <a:pt x="723" y="2336"/>
                  </a:lnTo>
                  <a:lnTo>
                    <a:pt x="709" y="2326"/>
                  </a:lnTo>
                  <a:lnTo>
                    <a:pt x="688" y="2310"/>
                  </a:lnTo>
                  <a:lnTo>
                    <a:pt x="665" y="2291"/>
                  </a:lnTo>
                  <a:lnTo>
                    <a:pt x="636" y="2266"/>
                  </a:lnTo>
                  <a:lnTo>
                    <a:pt x="604" y="2240"/>
                  </a:lnTo>
                  <a:lnTo>
                    <a:pt x="570" y="2207"/>
                  </a:lnTo>
                  <a:lnTo>
                    <a:pt x="532" y="2174"/>
                  </a:lnTo>
                  <a:lnTo>
                    <a:pt x="493" y="2135"/>
                  </a:lnTo>
                  <a:lnTo>
                    <a:pt x="452" y="2094"/>
                  </a:lnTo>
                  <a:lnTo>
                    <a:pt x="410" y="2050"/>
                  </a:lnTo>
                  <a:lnTo>
                    <a:pt x="367" y="2002"/>
                  </a:lnTo>
                  <a:lnTo>
                    <a:pt x="325" y="1952"/>
                  </a:lnTo>
                  <a:lnTo>
                    <a:pt x="284" y="1898"/>
                  </a:lnTo>
                  <a:lnTo>
                    <a:pt x="243" y="1843"/>
                  </a:lnTo>
                  <a:lnTo>
                    <a:pt x="204" y="1784"/>
                  </a:lnTo>
                  <a:lnTo>
                    <a:pt x="166" y="1725"/>
                  </a:lnTo>
                  <a:lnTo>
                    <a:pt x="131" y="1662"/>
                  </a:lnTo>
                  <a:lnTo>
                    <a:pt x="100" y="1596"/>
                  </a:lnTo>
                  <a:lnTo>
                    <a:pt x="71" y="1529"/>
                  </a:lnTo>
                  <a:lnTo>
                    <a:pt x="48" y="1462"/>
                  </a:lnTo>
                  <a:lnTo>
                    <a:pt x="27" y="1390"/>
                  </a:lnTo>
                  <a:lnTo>
                    <a:pt x="13" y="1319"/>
                  </a:lnTo>
                  <a:lnTo>
                    <a:pt x="4" y="1246"/>
                  </a:lnTo>
                  <a:lnTo>
                    <a:pt x="0" y="1173"/>
                  </a:lnTo>
                  <a:lnTo>
                    <a:pt x="4" y="1099"/>
                  </a:lnTo>
                  <a:lnTo>
                    <a:pt x="13" y="1026"/>
                  </a:lnTo>
                  <a:lnTo>
                    <a:pt x="27" y="954"/>
                  </a:lnTo>
                  <a:lnTo>
                    <a:pt x="48" y="884"/>
                  </a:lnTo>
                  <a:lnTo>
                    <a:pt x="71" y="816"/>
                  </a:lnTo>
                  <a:lnTo>
                    <a:pt x="100" y="748"/>
                  </a:lnTo>
                  <a:lnTo>
                    <a:pt x="131" y="684"/>
                  </a:lnTo>
                  <a:lnTo>
                    <a:pt x="166" y="621"/>
                  </a:lnTo>
                  <a:lnTo>
                    <a:pt x="204" y="560"/>
                  </a:lnTo>
                  <a:lnTo>
                    <a:pt x="243" y="502"/>
                  </a:lnTo>
                  <a:lnTo>
                    <a:pt x="284" y="446"/>
                  </a:lnTo>
                  <a:lnTo>
                    <a:pt x="325" y="394"/>
                  </a:lnTo>
                  <a:lnTo>
                    <a:pt x="367" y="343"/>
                  </a:lnTo>
                  <a:lnTo>
                    <a:pt x="410" y="295"/>
                  </a:lnTo>
                  <a:lnTo>
                    <a:pt x="452" y="251"/>
                  </a:lnTo>
                  <a:lnTo>
                    <a:pt x="493" y="210"/>
                  </a:lnTo>
                  <a:lnTo>
                    <a:pt x="532" y="171"/>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1"/>
                  </a:lnTo>
                  <a:lnTo>
                    <a:pt x="978" y="210"/>
                  </a:lnTo>
                  <a:lnTo>
                    <a:pt x="1019" y="251"/>
                  </a:lnTo>
                  <a:lnTo>
                    <a:pt x="1060" y="295"/>
                  </a:lnTo>
                  <a:lnTo>
                    <a:pt x="1102" y="343"/>
                  </a:lnTo>
                  <a:lnTo>
                    <a:pt x="1145" y="394"/>
                  </a:lnTo>
                  <a:lnTo>
                    <a:pt x="1187" y="446"/>
                  </a:lnTo>
                  <a:lnTo>
                    <a:pt x="1228" y="502"/>
                  </a:lnTo>
                  <a:lnTo>
                    <a:pt x="1267" y="560"/>
                  </a:lnTo>
                  <a:lnTo>
                    <a:pt x="1305" y="621"/>
                  </a:lnTo>
                  <a:lnTo>
                    <a:pt x="1339" y="684"/>
                  </a:lnTo>
                  <a:lnTo>
                    <a:pt x="1371" y="748"/>
                  </a:lnTo>
                  <a:lnTo>
                    <a:pt x="1400" y="816"/>
                  </a:lnTo>
                  <a:lnTo>
                    <a:pt x="1423" y="884"/>
                  </a:lnTo>
                  <a:lnTo>
                    <a:pt x="1444" y="954"/>
                  </a:lnTo>
                  <a:lnTo>
                    <a:pt x="1458" y="1026"/>
                  </a:lnTo>
                  <a:lnTo>
                    <a:pt x="1467" y="1099"/>
                  </a:lnTo>
                  <a:lnTo>
                    <a:pt x="1470" y="1173"/>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36" name="TextBox 20"/>
            <p:cNvSpPr txBox="1"/>
            <p:nvPr/>
          </p:nvSpPr>
          <p:spPr bwMode="auto">
            <a:xfrm>
              <a:off x="3975549" y="4762051"/>
              <a:ext cx="1235113" cy="1141272"/>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rPr>
                <a:t>单击此处添加段落文本单击此处添加段落文本</a:t>
              </a:r>
            </a:p>
          </p:txBody>
        </p:sp>
      </p:grpSp>
      <p:grpSp>
        <p:nvGrpSpPr>
          <p:cNvPr id="37" name="组合 36"/>
          <p:cNvGrpSpPr/>
          <p:nvPr/>
        </p:nvGrpSpPr>
        <p:grpSpPr>
          <a:xfrm>
            <a:off x="4462778" y="1382983"/>
            <a:ext cx="2799084" cy="1440002"/>
            <a:chOff x="4341983" y="2107288"/>
            <a:chExt cx="2799084" cy="1477207"/>
          </a:xfrm>
        </p:grpSpPr>
        <p:sp>
          <p:nvSpPr>
            <p:cNvPr id="38" name="Freeform 10"/>
            <p:cNvSpPr/>
            <p:nvPr/>
          </p:nvSpPr>
          <p:spPr bwMode="gray">
            <a:xfrm rot="21131375">
              <a:off x="4341983" y="2107288"/>
              <a:ext cx="2799084" cy="1477207"/>
            </a:xfrm>
            <a:custGeom>
              <a:avLst/>
              <a:gdLst>
                <a:gd name="T0" fmla="*/ 716 w 2032"/>
                <a:gd name="T1" fmla="*/ 96 h 1536"/>
                <a:gd name="T2" fmla="*/ 859 w 2032"/>
                <a:gd name="T3" fmla="*/ 43 h 1536"/>
                <a:gd name="T4" fmla="*/ 1008 w 2032"/>
                <a:gd name="T5" fmla="*/ 11 h 1536"/>
                <a:gd name="T6" fmla="*/ 1157 w 2032"/>
                <a:gd name="T7" fmla="*/ 0 h 1536"/>
                <a:gd name="T8" fmla="*/ 1305 w 2032"/>
                <a:gd name="T9" fmla="*/ 3 h 1536"/>
                <a:gd name="T10" fmla="*/ 1448 w 2032"/>
                <a:gd name="T11" fmla="*/ 17 h 1536"/>
                <a:gd name="T12" fmla="*/ 1582 w 2032"/>
                <a:gd name="T13" fmla="*/ 42 h 1536"/>
                <a:gd name="T14" fmla="*/ 1706 w 2032"/>
                <a:gd name="T15" fmla="*/ 70 h 1536"/>
                <a:gd name="T16" fmla="*/ 1814 w 2032"/>
                <a:gd name="T17" fmla="*/ 102 h 1536"/>
                <a:gd name="T18" fmla="*/ 1905 w 2032"/>
                <a:gd name="T19" fmla="*/ 131 h 1536"/>
                <a:gd name="T20" fmla="*/ 1972 w 2032"/>
                <a:gd name="T21" fmla="*/ 157 h 1536"/>
                <a:gd name="T22" fmla="*/ 2016 w 2032"/>
                <a:gd name="T23" fmla="*/ 175 h 1536"/>
                <a:gd name="T24" fmla="*/ 2032 w 2032"/>
                <a:gd name="T25" fmla="*/ 182 h 1536"/>
                <a:gd name="T26" fmla="*/ 2029 w 2032"/>
                <a:gd name="T27" fmla="*/ 200 h 1536"/>
                <a:gd name="T28" fmla="*/ 2021 w 2032"/>
                <a:gd name="T29" fmla="*/ 249 h 1536"/>
                <a:gd name="T30" fmla="*/ 2008 w 2032"/>
                <a:gd name="T31" fmla="*/ 327 h 1536"/>
                <a:gd name="T32" fmla="*/ 1988 w 2032"/>
                <a:gd name="T33" fmla="*/ 427 h 1536"/>
                <a:gd name="T34" fmla="*/ 1957 w 2032"/>
                <a:gd name="T35" fmla="*/ 542 h 1536"/>
                <a:gd name="T36" fmla="*/ 1918 w 2032"/>
                <a:gd name="T37" fmla="*/ 672 h 1536"/>
                <a:gd name="T38" fmla="*/ 1865 w 2032"/>
                <a:gd name="T39" fmla="*/ 807 h 1536"/>
                <a:gd name="T40" fmla="*/ 1801 w 2032"/>
                <a:gd name="T41" fmla="*/ 944 h 1536"/>
                <a:gd name="T42" fmla="*/ 1721 w 2032"/>
                <a:gd name="T43" fmla="*/ 1076 h 1536"/>
                <a:gd name="T44" fmla="*/ 1626 w 2032"/>
                <a:gd name="T45" fmla="*/ 1202 h 1536"/>
                <a:gd name="T46" fmla="*/ 1514 w 2032"/>
                <a:gd name="T47" fmla="*/ 1313 h 1536"/>
                <a:gd name="T48" fmla="*/ 1383 w 2032"/>
                <a:gd name="T49" fmla="*/ 1405 h 1536"/>
                <a:gd name="T50" fmla="*/ 1244 w 2032"/>
                <a:gd name="T51" fmla="*/ 1469 h 1536"/>
                <a:gd name="T52" fmla="*/ 1098 w 2032"/>
                <a:gd name="T53" fmla="*/ 1511 h 1536"/>
                <a:gd name="T54" fmla="*/ 949 w 2032"/>
                <a:gd name="T55" fmla="*/ 1532 h 1536"/>
                <a:gd name="T56" fmla="*/ 801 w 2032"/>
                <a:gd name="T57" fmla="*/ 1536 h 1536"/>
                <a:gd name="T58" fmla="*/ 653 w 2032"/>
                <a:gd name="T59" fmla="*/ 1527 h 1536"/>
                <a:gd name="T60" fmla="*/ 515 w 2032"/>
                <a:gd name="T61" fmla="*/ 1507 h 1536"/>
                <a:gd name="T62" fmla="*/ 385 w 2032"/>
                <a:gd name="T63" fmla="*/ 1481 h 1536"/>
                <a:gd name="T64" fmla="*/ 270 w 2032"/>
                <a:gd name="T65" fmla="*/ 1450 h 1536"/>
                <a:gd name="T66" fmla="*/ 169 w 2032"/>
                <a:gd name="T67" fmla="*/ 1419 h 1536"/>
                <a:gd name="T68" fmla="*/ 90 w 2032"/>
                <a:gd name="T69" fmla="*/ 1390 h 1536"/>
                <a:gd name="T70" fmla="*/ 33 w 2032"/>
                <a:gd name="T71" fmla="*/ 1368 h 1536"/>
                <a:gd name="T72" fmla="*/ 4 w 2032"/>
                <a:gd name="T73" fmla="*/ 1357 h 1536"/>
                <a:gd name="T74" fmla="*/ 0 w 2032"/>
                <a:gd name="T75" fmla="*/ 1349 h 1536"/>
                <a:gd name="T76" fmla="*/ 4 w 2032"/>
                <a:gd name="T77" fmla="*/ 1316 h 1536"/>
                <a:gd name="T78" fmla="*/ 14 w 2032"/>
                <a:gd name="T79" fmla="*/ 1250 h 1536"/>
                <a:gd name="T80" fmla="*/ 32 w 2032"/>
                <a:gd name="T81" fmla="*/ 1161 h 1536"/>
                <a:gd name="T82" fmla="*/ 57 w 2032"/>
                <a:gd name="T83" fmla="*/ 1053 h 1536"/>
                <a:gd name="T84" fmla="*/ 92 w 2032"/>
                <a:gd name="T85" fmla="*/ 929 h 1536"/>
                <a:gd name="T86" fmla="*/ 138 w 2032"/>
                <a:gd name="T87" fmla="*/ 798 h 1536"/>
                <a:gd name="T88" fmla="*/ 197 w 2032"/>
                <a:gd name="T89" fmla="*/ 661 h 1536"/>
                <a:gd name="T90" fmla="*/ 268 w 2032"/>
                <a:gd name="T91" fmla="*/ 525 h 1536"/>
                <a:gd name="T92" fmla="*/ 356 w 2032"/>
                <a:gd name="T93" fmla="*/ 395 h 1536"/>
                <a:gd name="T94" fmla="*/ 459 w 2032"/>
                <a:gd name="T95" fmla="*/ 277 h 1536"/>
                <a:gd name="T96" fmla="*/ 580 w 2032"/>
                <a:gd name="T97" fmla="*/ 175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647" y="131"/>
                  </a:moveTo>
                  <a:lnTo>
                    <a:pt x="716" y="96"/>
                  </a:lnTo>
                  <a:lnTo>
                    <a:pt x="787" y="67"/>
                  </a:lnTo>
                  <a:lnTo>
                    <a:pt x="859" y="43"/>
                  </a:lnTo>
                  <a:lnTo>
                    <a:pt x="933" y="25"/>
                  </a:lnTo>
                  <a:lnTo>
                    <a:pt x="1008" y="11"/>
                  </a:lnTo>
                  <a:lnTo>
                    <a:pt x="1082" y="4"/>
                  </a:lnTo>
                  <a:lnTo>
                    <a:pt x="1157" y="0"/>
                  </a:lnTo>
                  <a:lnTo>
                    <a:pt x="1231" y="0"/>
                  </a:lnTo>
                  <a:lnTo>
                    <a:pt x="1305" y="3"/>
                  </a:lnTo>
                  <a:lnTo>
                    <a:pt x="1377" y="8"/>
                  </a:lnTo>
                  <a:lnTo>
                    <a:pt x="1448" y="17"/>
                  </a:lnTo>
                  <a:lnTo>
                    <a:pt x="1517" y="29"/>
                  </a:lnTo>
                  <a:lnTo>
                    <a:pt x="1582" y="42"/>
                  </a:lnTo>
                  <a:lnTo>
                    <a:pt x="1647" y="55"/>
                  </a:lnTo>
                  <a:lnTo>
                    <a:pt x="1706" y="70"/>
                  </a:lnTo>
                  <a:lnTo>
                    <a:pt x="1762" y="86"/>
                  </a:lnTo>
                  <a:lnTo>
                    <a:pt x="1814" y="102"/>
                  </a:lnTo>
                  <a:lnTo>
                    <a:pt x="1861" y="116"/>
                  </a:lnTo>
                  <a:lnTo>
                    <a:pt x="1905" y="131"/>
                  </a:lnTo>
                  <a:lnTo>
                    <a:pt x="1941" y="146"/>
                  </a:lnTo>
                  <a:lnTo>
                    <a:pt x="1972" y="157"/>
                  </a:lnTo>
                  <a:lnTo>
                    <a:pt x="1998" y="167"/>
                  </a:lnTo>
                  <a:lnTo>
                    <a:pt x="2016" y="175"/>
                  </a:lnTo>
                  <a:lnTo>
                    <a:pt x="2027" y="179"/>
                  </a:lnTo>
                  <a:lnTo>
                    <a:pt x="2032" y="182"/>
                  </a:lnTo>
                  <a:lnTo>
                    <a:pt x="2030" y="186"/>
                  </a:lnTo>
                  <a:lnTo>
                    <a:pt x="2029" y="200"/>
                  </a:lnTo>
                  <a:lnTo>
                    <a:pt x="2026" y="220"/>
                  </a:lnTo>
                  <a:lnTo>
                    <a:pt x="2021" y="249"/>
                  </a:lnTo>
                  <a:lnTo>
                    <a:pt x="2017" y="286"/>
                  </a:lnTo>
                  <a:lnTo>
                    <a:pt x="2008" y="327"/>
                  </a:lnTo>
                  <a:lnTo>
                    <a:pt x="2000" y="375"/>
                  </a:lnTo>
                  <a:lnTo>
                    <a:pt x="1988" y="427"/>
                  </a:lnTo>
                  <a:lnTo>
                    <a:pt x="1975" y="483"/>
                  </a:lnTo>
                  <a:lnTo>
                    <a:pt x="1957" y="542"/>
                  </a:lnTo>
                  <a:lnTo>
                    <a:pt x="1940" y="607"/>
                  </a:lnTo>
                  <a:lnTo>
                    <a:pt x="1918" y="672"/>
                  </a:lnTo>
                  <a:lnTo>
                    <a:pt x="1893" y="738"/>
                  </a:lnTo>
                  <a:lnTo>
                    <a:pt x="1865" y="807"/>
                  </a:lnTo>
                  <a:lnTo>
                    <a:pt x="1835" y="875"/>
                  </a:lnTo>
                  <a:lnTo>
                    <a:pt x="1801" y="944"/>
                  </a:lnTo>
                  <a:lnTo>
                    <a:pt x="1763" y="1011"/>
                  </a:lnTo>
                  <a:lnTo>
                    <a:pt x="1721" y="1076"/>
                  </a:lnTo>
                  <a:lnTo>
                    <a:pt x="1676" y="1141"/>
                  </a:lnTo>
                  <a:lnTo>
                    <a:pt x="1626" y="1202"/>
                  </a:lnTo>
                  <a:lnTo>
                    <a:pt x="1572" y="1259"/>
                  </a:lnTo>
                  <a:lnTo>
                    <a:pt x="1514" y="1313"/>
                  </a:lnTo>
                  <a:lnTo>
                    <a:pt x="1451" y="1361"/>
                  </a:lnTo>
                  <a:lnTo>
                    <a:pt x="1383" y="1405"/>
                  </a:lnTo>
                  <a:lnTo>
                    <a:pt x="1314" y="1440"/>
                  </a:lnTo>
                  <a:lnTo>
                    <a:pt x="1244" y="1469"/>
                  </a:lnTo>
                  <a:lnTo>
                    <a:pt x="1173" y="1494"/>
                  </a:lnTo>
                  <a:lnTo>
                    <a:pt x="1098" y="1511"/>
                  </a:lnTo>
                  <a:lnTo>
                    <a:pt x="1024" y="1524"/>
                  </a:lnTo>
                  <a:lnTo>
                    <a:pt x="949" y="1532"/>
                  </a:lnTo>
                  <a:lnTo>
                    <a:pt x="875" y="1536"/>
                  </a:lnTo>
                  <a:lnTo>
                    <a:pt x="801" y="1536"/>
                  </a:lnTo>
                  <a:lnTo>
                    <a:pt x="726" y="1533"/>
                  </a:lnTo>
                  <a:lnTo>
                    <a:pt x="653" y="1527"/>
                  </a:lnTo>
                  <a:lnTo>
                    <a:pt x="583" y="1519"/>
                  </a:lnTo>
                  <a:lnTo>
                    <a:pt x="515" y="1507"/>
                  </a:lnTo>
                  <a:lnTo>
                    <a:pt x="449" y="1495"/>
                  </a:lnTo>
                  <a:lnTo>
                    <a:pt x="385" y="1481"/>
                  </a:lnTo>
                  <a:lnTo>
                    <a:pt x="325" y="1466"/>
                  </a:lnTo>
                  <a:lnTo>
                    <a:pt x="270" y="1450"/>
                  </a:lnTo>
                  <a:lnTo>
                    <a:pt x="217" y="1434"/>
                  </a:lnTo>
                  <a:lnTo>
                    <a:pt x="169" y="1419"/>
                  </a:lnTo>
                  <a:lnTo>
                    <a:pt x="127" y="1405"/>
                  </a:lnTo>
                  <a:lnTo>
                    <a:pt x="90" y="1390"/>
                  </a:lnTo>
                  <a:lnTo>
                    <a:pt x="58" y="1379"/>
                  </a:lnTo>
                  <a:lnTo>
                    <a:pt x="33" y="1368"/>
                  </a:lnTo>
                  <a:lnTo>
                    <a:pt x="16" y="1361"/>
                  </a:lnTo>
                  <a:lnTo>
                    <a:pt x="4" y="1357"/>
                  </a:lnTo>
                  <a:lnTo>
                    <a:pt x="0" y="1355"/>
                  </a:lnTo>
                  <a:lnTo>
                    <a:pt x="0" y="1349"/>
                  </a:lnTo>
                  <a:lnTo>
                    <a:pt x="3" y="1336"/>
                  </a:lnTo>
                  <a:lnTo>
                    <a:pt x="4" y="1316"/>
                  </a:lnTo>
                  <a:lnTo>
                    <a:pt x="9" y="1287"/>
                  </a:lnTo>
                  <a:lnTo>
                    <a:pt x="14" y="1250"/>
                  </a:lnTo>
                  <a:lnTo>
                    <a:pt x="22" y="1209"/>
                  </a:lnTo>
                  <a:lnTo>
                    <a:pt x="32" y="1161"/>
                  </a:lnTo>
                  <a:lnTo>
                    <a:pt x="44" y="1109"/>
                  </a:lnTo>
                  <a:lnTo>
                    <a:pt x="57" y="1053"/>
                  </a:lnTo>
                  <a:lnTo>
                    <a:pt x="73" y="993"/>
                  </a:lnTo>
                  <a:lnTo>
                    <a:pt x="92" y="929"/>
                  </a:lnTo>
                  <a:lnTo>
                    <a:pt x="114" y="865"/>
                  </a:lnTo>
                  <a:lnTo>
                    <a:pt x="138" y="798"/>
                  </a:lnTo>
                  <a:lnTo>
                    <a:pt x="166" y="729"/>
                  </a:lnTo>
                  <a:lnTo>
                    <a:pt x="197" y="661"/>
                  </a:lnTo>
                  <a:lnTo>
                    <a:pt x="230" y="592"/>
                  </a:lnTo>
                  <a:lnTo>
                    <a:pt x="268" y="525"/>
                  </a:lnTo>
                  <a:lnTo>
                    <a:pt x="311" y="459"/>
                  </a:lnTo>
                  <a:lnTo>
                    <a:pt x="356" y="395"/>
                  </a:lnTo>
                  <a:lnTo>
                    <a:pt x="405" y="334"/>
                  </a:lnTo>
                  <a:lnTo>
                    <a:pt x="459" y="277"/>
                  </a:lnTo>
                  <a:lnTo>
                    <a:pt x="518" y="223"/>
                  </a:lnTo>
                  <a:lnTo>
                    <a:pt x="580" y="175"/>
                  </a:lnTo>
                  <a:lnTo>
                    <a:pt x="647" y="131"/>
                  </a:lnTo>
                </a:path>
              </a:pathLst>
            </a:custGeom>
            <a:solidFill>
              <a:srgbClr val="92E2D9"/>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F9F9F9"/>
                </a:solidFill>
                <a:effectLst/>
                <a:uLnTx/>
                <a:uFillTx/>
                <a:latin typeface="微软雅黑" panose="020B0503020204020204" pitchFamily="34" charset="-122"/>
                <a:ea typeface="微软雅黑" panose="020B0503020204020204" pitchFamily="34" charset="-122"/>
                <a:cs typeface="+mn-cs"/>
              </a:endParaRPr>
            </a:p>
          </p:txBody>
        </p:sp>
        <p:sp>
          <p:nvSpPr>
            <p:cNvPr id="39" name="TextBox 20"/>
            <p:cNvSpPr txBox="1"/>
            <p:nvPr/>
          </p:nvSpPr>
          <p:spPr bwMode="auto">
            <a:xfrm>
              <a:off x="5275011" y="2418491"/>
              <a:ext cx="1235113" cy="1141272"/>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单击此处添加段落文本单击此处添加段落文本</a:t>
              </a:r>
            </a:p>
          </p:txBody>
        </p:sp>
      </p:grpSp>
      <p:grpSp>
        <p:nvGrpSpPr>
          <p:cNvPr id="40" name="组合 39"/>
          <p:cNvGrpSpPr/>
          <p:nvPr/>
        </p:nvGrpSpPr>
        <p:grpSpPr>
          <a:xfrm>
            <a:off x="4378546" y="2482383"/>
            <a:ext cx="2721332" cy="1364214"/>
            <a:chOff x="4257751" y="3573158"/>
            <a:chExt cx="2721332" cy="1399460"/>
          </a:xfrm>
        </p:grpSpPr>
        <p:sp>
          <p:nvSpPr>
            <p:cNvPr id="41" name="Freeform 9"/>
            <p:cNvSpPr/>
            <p:nvPr/>
          </p:nvSpPr>
          <p:spPr bwMode="gray">
            <a:xfrm rot="521906">
              <a:off x="4257751" y="3573158"/>
              <a:ext cx="2721332" cy="1399460"/>
            </a:xfrm>
            <a:custGeom>
              <a:avLst/>
              <a:gdLst>
                <a:gd name="T0" fmla="*/ 1451 w 2032"/>
                <a:gd name="T1" fmla="*/ 175 h 1536"/>
                <a:gd name="T2" fmla="*/ 1572 w 2032"/>
                <a:gd name="T3" fmla="*/ 277 h 1536"/>
                <a:gd name="T4" fmla="*/ 1676 w 2032"/>
                <a:gd name="T5" fmla="*/ 395 h 1536"/>
                <a:gd name="T6" fmla="*/ 1763 w 2032"/>
                <a:gd name="T7" fmla="*/ 525 h 1536"/>
                <a:gd name="T8" fmla="*/ 1835 w 2032"/>
                <a:gd name="T9" fmla="*/ 661 h 1536"/>
                <a:gd name="T10" fmla="*/ 1893 w 2032"/>
                <a:gd name="T11" fmla="*/ 798 h 1536"/>
                <a:gd name="T12" fmla="*/ 1940 w 2032"/>
                <a:gd name="T13" fmla="*/ 929 h 1536"/>
                <a:gd name="T14" fmla="*/ 1975 w 2032"/>
                <a:gd name="T15" fmla="*/ 1053 h 1536"/>
                <a:gd name="T16" fmla="*/ 2000 w 2032"/>
                <a:gd name="T17" fmla="*/ 1161 h 1536"/>
                <a:gd name="T18" fmla="*/ 2017 w 2032"/>
                <a:gd name="T19" fmla="*/ 1250 h 1536"/>
                <a:gd name="T20" fmla="*/ 2026 w 2032"/>
                <a:gd name="T21" fmla="*/ 1316 h 1536"/>
                <a:gd name="T22" fmla="*/ 2030 w 2032"/>
                <a:gd name="T23" fmla="*/ 1349 h 1536"/>
                <a:gd name="T24" fmla="*/ 2027 w 2032"/>
                <a:gd name="T25" fmla="*/ 1357 h 1536"/>
                <a:gd name="T26" fmla="*/ 1998 w 2032"/>
                <a:gd name="T27" fmla="*/ 1368 h 1536"/>
                <a:gd name="T28" fmla="*/ 1941 w 2032"/>
                <a:gd name="T29" fmla="*/ 1390 h 1536"/>
                <a:gd name="T30" fmla="*/ 1861 w 2032"/>
                <a:gd name="T31" fmla="*/ 1419 h 1536"/>
                <a:gd name="T32" fmla="*/ 1762 w 2032"/>
                <a:gd name="T33" fmla="*/ 1450 h 1536"/>
                <a:gd name="T34" fmla="*/ 1647 w 2032"/>
                <a:gd name="T35" fmla="*/ 1481 h 1536"/>
                <a:gd name="T36" fmla="*/ 1517 w 2032"/>
                <a:gd name="T37" fmla="*/ 1507 h 1536"/>
                <a:gd name="T38" fmla="*/ 1377 w 2032"/>
                <a:gd name="T39" fmla="*/ 1527 h 1536"/>
                <a:gd name="T40" fmla="*/ 1231 w 2032"/>
                <a:gd name="T41" fmla="*/ 1536 h 1536"/>
                <a:gd name="T42" fmla="*/ 1082 w 2032"/>
                <a:gd name="T43" fmla="*/ 1532 h 1536"/>
                <a:gd name="T44" fmla="*/ 933 w 2032"/>
                <a:gd name="T45" fmla="*/ 1511 h 1536"/>
                <a:gd name="T46" fmla="*/ 787 w 2032"/>
                <a:gd name="T47" fmla="*/ 1469 h 1536"/>
                <a:gd name="T48" fmla="*/ 647 w 2032"/>
                <a:gd name="T49" fmla="*/ 1405 h 1536"/>
                <a:gd name="T50" fmla="*/ 518 w 2032"/>
                <a:gd name="T51" fmla="*/ 1313 h 1536"/>
                <a:gd name="T52" fmla="*/ 405 w 2032"/>
                <a:gd name="T53" fmla="*/ 1202 h 1536"/>
                <a:gd name="T54" fmla="*/ 311 w 2032"/>
                <a:gd name="T55" fmla="*/ 1076 h 1536"/>
                <a:gd name="T56" fmla="*/ 230 w 2032"/>
                <a:gd name="T57" fmla="*/ 944 h 1536"/>
                <a:gd name="T58" fmla="*/ 166 w 2032"/>
                <a:gd name="T59" fmla="*/ 806 h 1536"/>
                <a:gd name="T60" fmla="*/ 114 w 2032"/>
                <a:gd name="T61" fmla="*/ 672 h 1536"/>
                <a:gd name="T62" fmla="*/ 73 w 2032"/>
                <a:gd name="T63" fmla="*/ 542 h 1536"/>
                <a:gd name="T64" fmla="*/ 44 w 2032"/>
                <a:gd name="T65" fmla="*/ 427 h 1536"/>
                <a:gd name="T66" fmla="*/ 22 w 2032"/>
                <a:gd name="T67" fmla="*/ 326 h 1536"/>
                <a:gd name="T68" fmla="*/ 9 w 2032"/>
                <a:gd name="T69" fmla="*/ 249 h 1536"/>
                <a:gd name="T70" fmla="*/ 3 w 2032"/>
                <a:gd name="T71" fmla="*/ 200 h 1536"/>
                <a:gd name="T72" fmla="*/ 0 w 2032"/>
                <a:gd name="T73" fmla="*/ 182 h 1536"/>
                <a:gd name="T74" fmla="*/ 16 w 2032"/>
                <a:gd name="T75" fmla="*/ 175 h 1536"/>
                <a:gd name="T76" fmla="*/ 58 w 2032"/>
                <a:gd name="T77" fmla="*/ 157 h 1536"/>
                <a:gd name="T78" fmla="*/ 127 w 2032"/>
                <a:gd name="T79" fmla="*/ 131 h 1536"/>
                <a:gd name="T80" fmla="*/ 217 w 2032"/>
                <a:gd name="T81" fmla="*/ 102 h 1536"/>
                <a:gd name="T82" fmla="*/ 325 w 2032"/>
                <a:gd name="T83" fmla="*/ 70 h 1536"/>
                <a:gd name="T84" fmla="*/ 449 w 2032"/>
                <a:gd name="T85" fmla="*/ 42 h 1536"/>
                <a:gd name="T86" fmla="*/ 583 w 2032"/>
                <a:gd name="T87" fmla="*/ 17 h 1536"/>
                <a:gd name="T88" fmla="*/ 726 w 2032"/>
                <a:gd name="T89" fmla="*/ 3 h 1536"/>
                <a:gd name="T90" fmla="*/ 875 w 2032"/>
                <a:gd name="T91" fmla="*/ 0 h 1536"/>
                <a:gd name="T92" fmla="*/ 1024 w 2032"/>
                <a:gd name="T93" fmla="*/ 11 h 1536"/>
                <a:gd name="T94" fmla="*/ 1173 w 2032"/>
                <a:gd name="T95" fmla="*/ 43 h 1536"/>
                <a:gd name="T96" fmla="*/ 1314 w 2032"/>
                <a:gd name="T97" fmla="*/ 96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1383" y="131"/>
                  </a:moveTo>
                  <a:lnTo>
                    <a:pt x="1451" y="175"/>
                  </a:lnTo>
                  <a:lnTo>
                    <a:pt x="1514" y="223"/>
                  </a:lnTo>
                  <a:lnTo>
                    <a:pt x="1572" y="277"/>
                  </a:lnTo>
                  <a:lnTo>
                    <a:pt x="1626" y="334"/>
                  </a:lnTo>
                  <a:lnTo>
                    <a:pt x="1676" y="395"/>
                  </a:lnTo>
                  <a:lnTo>
                    <a:pt x="1721" y="459"/>
                  </a:lnTo>
                  <a:lnTo>
                    <a:pt x="1763" y="525"/>
                  </a:lnTo>
                  <a:lnTo>
                    <a:pt x="1801" y="592"/>
                  </a:lnTo>
                  <a:lnTo>
                    <a:pt x="1835" y="661"/>
                  </a:lnTo>
                  <a:lnTo>
                    <a:pt x="1865" y="729"/>
                  </a:lnTo>
                  <a:lnTo>
                    <a:pt x="1893" y="798"/>
                  </a:lnTo>
                  <a:lnTo>
                    <a:pt x="1918" y="865"/>
                  </a:lnTo>
                  <a:lnTo>
                    <a:pt x="1940" y="929"/>
                  </a:lnTo>
                  <a:lnTo>
                    <a:pt x="1957" y="993"/>
                  </a:lnTo>
                  <a:lnTo>
                    <a:pt x="1975" y="1053"/>
                  </a:lnTo>
                  <a:lnTo>
                    <a:pt x="1988" y="1109"/>
                  </a:lnTo>
                  <a:lnTo>
                    <a:pt x="2000" y="1161"/>
                  </a:lnTo>
                  <a:lnTo>
                    <a:pt x="2008" y="1209"/>
                  </a:lnTo>
                  <a:lnTo>
                    <a:pt x="2017" y="1250"/>
                  </a:lnTo>
                  <a:lnTo>
                    <a:pt x="2021" y="1287"/>
                  </a:lnTo>
                  <a:lnTo>
                    <a:pt x="2026" y="1316"/>
                  </a:lnTo>
                  <a:lnTo>
                    <a:pt x="2029" y="1336"/>
                  </a:lnTo>
                  <a:lnTo>
                    <a:pt x="2030" y="1349"/>
                  </a:lnTo>
                  <a:lnTo>
                    <a:pt x="2032" y="1355"/>
                  </a:lnTo>
                  <a:lnTo>
                    <a:pt x="2027" y="1357"/>
                  </a:lnTo>
                  <a:lnTo>
                    <a:pt x="2016" y="1361"/>
                  </a:lnTo>
                  <a:lnTo>
                    <a:pt x="1998" y="1368"/>
                  </a:lnTo>
                  <a:lnTo>
                    <a:pt x="1972" y="1378"/>
                  </a:lnTo>
                  <a:lnTo>
                    <a:pt x="1941" y="1390"/>
                  </a:lnTo>
                  <a:lnTo>
                    <a:pt x="1905" y="1405"/>
                  </a:lnTo>
                  <a:lnTo>
                    <a:pt x="1861" y="1419"/>
                  </a:lnTo>
                  <a:lnTo>
                    <a:pt x="1814" y="1434"/>
                  </a:lnTo>
                  <a:lnTo>
                    <a:pt x="1762" y="1450"/>
                  </a:lnTo>
                  <a:lnTo>
                    <a:pt x="1706" y="1466"/>
                  </a:lnTo>
                  <a:lnTo>
                    <a:pt x="1647" y="1481"/>
                  </a:lnTo>
                  <a:lnTo>
                    <a:pt x="1582" y="1495"/>
                  </a:lnTo>
                  <a:lnTo>
                    <a:pt x="1517" y="1507"/>
                  </a:lnTo>
                  <a:lnTo>
                    <a:pt x="1448" y="1518"/>
                  </a:lnTo>
                  <a:lnTo>
                    <a:pt x="1377" y="1527"/>
                  </a:lnTo>
                  <a:lnTo>
                    <a:pt x="1305" y="1533"/>
                  </a:lnTo>
                  <a:lnTo>
                    <a:pt x="1231" y="1536"/>
                  </a:lnTo>
                  <a:lnTo>
                    <a:pt x="1157" y="1536"/>
                  </a:lnTo>
                  <a:lnTo>
                    <a:pt x="1082" y="1532"/>
                  </a:lnTo>
                  <a:lnTo>
                    <a:pt x="1008" y="1524"/>
                  </a:lnTo>
                  <a:lnTo>
                    <a:pt x="933" y="1511"/>
                  </a:lnTo>
                  <a:lnTo>
                    <a:pt x="859" y="1494"/>
                  </a:lnTo>
                  <a:lnTo>
                    <a:pt x="787" y="1469"/>
                  </a:lnTo>
                  <a:lnTo>
                    <a:pt x="716" y="1440"/>
                  </a:lnTo>
                  <a:lnTo>
                    <a:pt x="647" y="1405"/>
                  </a:lnTo>
                  <a:lnTo>
                    <a:pt x="580" y="1361"/>
                  </a:lnTo>
                  <a:lnTo>
                    <a:pt x="518" y="1313"/>
                  </a:lnTo>
                  <a:lnTo>
                    <a:pt x="459" y="1259"/>
                  </a:lnTo>
                  <a:lnTo>
                    <a:pt x="405" y="1202"/>
                  </a:lnTo>
                  <a:lnTo>
                    <a:pt x="356" y="1141"/>
                  </a:lnTo>
                  <a:lnTo>
                    <a:pt x="311" y="1076"/>
                  </a:lnTo>
                  <a:lnTo>
                    <a:pt x="268" y="1011"/>
                  </a:lnTo>
                  <a:lnTo>
                    <a:pt x="230" y="944"/>
                  </a:lnTo>
                  <a:lnTo>
                    <a:pt x="197" y="875"/>
                  </a:lnTo>
                  <a:lnTo>
                    <a:pt x="166" y="806"/>
                  </a:lnTo>
                  <a:lnTo>
                    <a:pt x="138" y="738"/>
                  </a:lnTo>
                  <a:lnTo>
                    <a:pt x="114" y="672"/>
                  </a:lnTo>
                  <a:lnTo>
                    <a:pt x="92" y="607"/>
                  </a:lnTo>
                  <a:lnTo>
                    <a:pt x="73" y="542"/>
                  </a:lnTo>
                  <a:lnTo>
                    <a:pt x="57" y="483"/>
                  </a:lnTo>
                  <a:lnTo>
                    <a:pt x="44" y="427"/>
                  </a:lnTo>
                  <a:lnTo>
                    <a:pt x="32" y="375"/>
                  </a:lnTo>
                  <a:lnTo>
                    <a:pt x="22" y="326"/>
                  </a:lnTo>
                  <a:lnTo>
                    <a:pt x="14" y="286"/>
                  </a:lnTo>
                  <a:lnTo>
                    <a:pt x="9" y="249"/>
                  </a:lnTo>
                  <a:lnTo>
                    <a:pt x="4" y="220"/>
                  </a:lnTo>
                  <a:lnTo>
                    <a:pt x="3" y="200"/>
                  </a:lnTo>
                  <a:lnTo>
                    <a:pt x="0" y="186"/>
                  </a:lnTo>
                  <a:lnTo>
                    <a:pt x="0" y="182"/>
                  </a:lnTo>
                  <a:lnTo>
                    <a:pt x="4" y="179"/>
                  </a:lnTo>
                  <a:lnTo>
                    <a:pt x="16" y="175"/>
                  </a:lnTo>
                  <a:lnTo>
                    <a:pt x="33" y="167"/>
                  </a:lnTo>
                  <a:lnTo>
                    <a:pt x="58" y="157"/>
                  </a:lnTo>
                  <a:lnTo>
                    <a:pt x="90" y="146"/>
                  </a:lnTo>
                  <a:lnTo>
                    <a:pt x="127" y="131"/>
                  </a:lnTo>
                  <a:lnTo>
                    <a:pt x="169" y="116"/>
                  </a:lnTo>
                  <a:lnTo>
                    <a:pt x="217" y="102"/>
                  </a:lnTo>
                  <a:lnTo>
                    <a:pt x="270" y="86"/>
                  </a:lnTo>
                  <a:lnTo>
                    <a:pt x="325" y="70"/>
                  </a:lnTo>
                  <a:lnTo>
                    <a:pt x="385" y="55"/>
                  </a:lnTo>
                  <a:lnTo>
                    <a:pt x="449" y="42"/>
                  </a:lnTo>
                  <a:lnTo>
                    <a:pt x="515" y="29"/>
                  </a:lnTo>
                  <a:lnTo>
                    <a:pt x="583" y="17"/>
                  </a:lnTo>
                  <a:lnTo>
                    <a:pt x="653" y="8"/>
                  </a:lnTo>
                  <a:lnTo>
                    <a:pt x="726" y="3"/>
                  </a:lnTo>
                  <a:lnTo>
                    <a:pt x="801" y="0"/>
                  </a:lnTo>
                  <a:lnTo>
                    <a:pt x="875" y="0"/>
                  </a:lnTo>
                  <a:lnTo>
                    <a:pt x="949" y="4"/>
                  </a:lnTo>
                  <a:lnTo>
                    <a:pt x="1024" y="11"/>
                  </a:lnTo>
                  <a:lnTo>
                    <a:pt x="1098" y="24"/>
                  </a:lnTo>
                  <a:lnTo>
                    <a:pt x="1173" y="43"/>
                  </a:lnTo>
                  <a:lnTo>
                    <a:pt x="1244" y="67"/>
                  </a:lnTo>
                  <a:lnTo>
                    <a:pt x="1314" y="96"/>
                  </a:lnTo>
                  <a:lnTo>
                    <a:pt x="1383" y="131"/>
                  </a:lnTo>
                </a:path>
              </a:pathLst>
            </a:custGeom>
            <a:solidFill>
              <a:srgbClr val="F86251"/>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42" name="TextBox 20"/>
            <p:cNvSpPr txBox="1"/>
            <p:nvPr/>
          </p:nvSpPr>
          <p:spPr bwMode="auto">
            <a:xfrm>
              <a:off x="5275011" y="3983954"/>
              <a:ext cx="1235113" cy="878068"/>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单击此处添加段落文本单击此处添加段落文本</a:t>
              </a:r>
            </a:p>
          </p:txBody>
        </p:sp>
      </p:grpSp>
      <p:grpSp>
        <p:nvGrpSpPr>
          <p:cNvPr id="43" name="组合 42"/>
          <p:cNvGrpSpPr/>
          <p:nvPr/>
        </p:nvGrpSpPr>
        <p:grpSpPr>
          <a:xfrm>
            <a:off x="2130207" y="1324671"/>
            <a:ext cx="2833102" cy="1523045"/>
            <a:chOff x="2009412" y="2029541"/>
            <a:chExt cx="2833102" cy="1562395"/>
          </a:xfrm>
        </p:grpSpPr>
        <p:sp>
          <p:nvSpPr>
            <p:cNvPr id="44" name="Freeform 6"/>
            <p:cNvSpPr/>
            <p:nvPr/>
          </p:nvSpPr>
          <p:spPr bwMode="gray">
            <a:xfrm rot="575181">
              <a:off x="2009412" y="2029541"/>
              <a:ext cx="2833102" cy="1496644"/>
            </a:xfrm>
            <a:custGeom>
              <a:avLst/>
              <a:gdLst>
                <a:gd name="T0" fmla="*/ 1451 w 2032"/>
                <a:gd name="T1" fmla="*/ 175 h 1536"/>
                <a:gd name="T2" fmla="*/ 1572 w 2032"/>
                <a:gd name="T3" fmla="*/ 277 h 1536"/>
                <a:gd name="T4" fmla="*/ 1676 w 2032"/>
                <a:gd name="T5" fmla="*/ 395 h 1536"/>
                <a:gd name="T6" fmla="*/ 1763 w 2032"/>
                <a:gd name="T7" fmla="*/ 525 h 1536"/>
                <a:gd name="T8" fmla="*/ 1835 w 2032"/>
                <a:gd name="T9" fmla="*/ 660 h 1536"/>
                <a:gd name="T10" fmla="*/ 1893 w 2032"/>
                <a:gd name="T11" fmla="*/ 798 h 1536"/>
                <a:gd name="T12" fmla="*/ 1940 w 2032"/>
                <a:gd name="T13" fmla="*/ 929 h 1536"/>
                <a:gd name="T14" fmla="*/ 1975 w 2032"/>
                <a:gd name="T15" fmla="*/ 1053 h 1536"/>
                <a:gd name="T16" fmla="*/ 2000 w 2032"/>
                <a:gd name="T17" fmla="*/ 1161 h 1536"/>
                <a:gd name="T18" fmla="*/ 2017 w 2032"/>
                <a:gd name="T19" fmla="*/ 1250 h 1536"/>
                <a:gd name="T20" fmla="*/ 2026 w 2032"/>
                <a:gd name="T21" fmla="*/ 1316 h 1536"/>
                <a:gd name="T22" fmla="*/ 2030 w 2032"/>
                <a:gd name="T23" fmla="*/ 1349 h 1536"/>
                <a:gd name="T24" fmla="*/ 2027 w 2032"/>
                <a:gd name="T25" fmla="*/ 1356 h 1536"/>
                <a:gd name="T26" fmla="*/ 1998 w 2032"/>
                <a:gd name="T27" fmla="*/ 1368 h 1536"/>
                <a:gd name="T28" fmla="*/ 1941 w 2032"/>
                <a:gd name="T29" fmla="*/ 1390 h 1536"/>
                <a:gd name="T30" fmla="*/ 1861 w 2032"/>
                <a:gd name="T31" fmla="*/ 1419 h 1536"/>
                <a:gd name="T32" fmla="*/ 1762 w 2032"/>
                <a:gd name="T33" fmla="*/ 1450 h 1536"/>
                <a:gd name="T34" fmla="*/ 1647 w 2032"/>
                <a:gd name="T35" fmla="*/ 1480 h 1536"/>
                <a:gd name="T36" fmla="*/ 1517 w 2032"/>
                <a:gd name="T37" fmla="*/ 1507 h 1536"/>
                <a:gd name="T38" fmla="*/ 1377 w 2032"/>
                <a:gd name="T39" fmla="*/ 1527 h 1536"/>
                <a:gd name="T40" fmla="*/ 1231 w 2032"/>
                <a:gd name="T41" fmla="*/ 1536 h 1536"/>
                <a:gd name="T42" fmla="*/ 1082 w 2032"/>
                <a:gd name="T43" fmla="*/ 1532 h 1536"/>
                <a:gd name="T44" fmla="*/ 933 w 2032"/>
                <a:gd name="T45" fmla="*/ 1511 h 1536"/>
                <a:gd name="T46" fmla="*/ 788 w 2032"/>
                <a:gd name="T47" fmla="*/ 1469 h 1536"/>
                <a:gd name="T48" fmla="*/ 648 w 2032"/>
                <a:gd name="T49" fmla="*/ 1405 h 1536"/>
                <a:gd name="T50" fmla="*/ 518 w 2032"/>
                <a:gd name="T51" fmla="*/ 1313 h 1536"/>
                <a:gd name="T52" fmla="*/ 405 w 2032"/>
                <a:gd name="T53" fmla="*/ 1202 h 1536"/>
                <a:gd name="T54" fmla="*/ 311 w 2032"/>
                <a:gd name="T55" fmla="*/ 1076 h 1536"/>
                <a:gd name="T56" fmla="*/ 230 w 2032"/>
                <a:gd name="T57" fmla="*/ 944 h 1536"/>
                <a:gd name="T58" fmla="*/ 166 w 2032"/>
                <a:gd name="T59" fmla="*/ 806 h 1536"/>
                <a:gd name="T60" fmla="*/ 114 w 2032"/>
                <a:gd name="T61" fmla="*/ 672 h 1536"/>
                <a:gd name="T62" fmla="*/ 73 w 2032"/>
                <a:gd name="T63" fmla="*/ 542 h 1536"/>
                <a:gd name="T64" fmla="*/ 44 w 2032"/>
                <a:gd name="T65" fmla="*/ 427 h 1536"/>
                <a:gd name="T66" fmla="*/ 22 w 2032"/>
                <a:gd name="T67" fmla="*/ 326 h 1536"/>
                <a:gd name="T68" fmla="*/ 9 w 2032"/>
                <a:gd name="T69" fmla="*/ 249 h 1536"/>
                <a:gd name="T70" fmla="*/ 3 w 2032"/>
                <a:gd name="T71" fmla="*/ 199 h 1536"/>
                <a:gd name="T72" fmla="*/ 0 w 2032"/>
                <a:gd name="T73" fmla="*/ 182 h 1536"/>
                <a:gd name="T74" fmla="*/ 16 w 2032"/>
                <a:gd name="T75" fmla="*/ 175 h 1536"/>
                <a:gd name="T76" fmla="*/ 58 w 2032"/>
                <a:gd name="T77" fmla="*/ 157 h 1536"/>
                <a:gd name="T78" fmla="*/ 127 w 2032"/>
                <a:gd name="T79" fmla="*/ 131 h 1536"/>
                <a:gd name="T80" fmla="*/ 217 w 2032"/>
                <a:gd name="T81" fmla="*/ 102 h 1536"/>
                <a:gd name="T82" fmla="*/ 325 w 2032"/>
                <a:gd name="T83" fmla="*/ 70 h 1536"/>
                <a:gd name="T84" fmla="*/ 449 w 2032"/>
                <a:gd name="T85" fmla="*/ 42 h 1536"/>
                <a:gd name="T86" fmla="*/ 583 w 2032"/>
                <a:gd name="T87" fmla="*/ 17 h 1536"/>
                <a:gd name="T88" fmla="*/ 726 w 2032"/>
                <a:gd name="T89" fmla="*/ 2 h 1536"/>
                <a:gd name="T90" fmla="*/ 875 w 2032"/>
                <a:gd name="T91" fmla="*/ 0 h 1536"/>
                <a:gd name="T92" fmla="*/ 1024 w 2032"/>
                <a:gd name="T93" fmla="*/ 11 h 1536"/>
                <a:gd name="T94" fmla="*/ 1173 w 2032"/>
                <a:gd name="T95" fmla="*/ 43 h 1536"/>
                <a:gd name="T96" fmla="*/ 1314 w 2032"/>
                <a:gd name="T97" fmla="*/ 96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1383" y="131"/>
                  </a:moveTo>
                  <a:lnTo>
                    <a:pt x="1451" y="175"/>
                  </a:lnTo>
                  <a:lnTo>
                    <a:pt x="1514" y="223"/>
                  </a:lnTo>
                  <a:lnTo>
                    <a:pt x="1572" y="277"/>
                  </a:lnTo>
                  <a:lnTo>
                    <a:pt x="1626" y="334"/>
                  </a:lnTo>
                  <a:lnTo>
                    <a:pt x="1676" y="395"/>
                  </a:lnTo>
                  <a:lnTo>
                    <a:pt x="1721" y="459"/>
                  </a:lnTo>
                  <a:lnTo>
                    <a:pt x="1763" y="525"/>
                  </a:lnTo>
                  <a:lnTo>
                    <a:pt x="1801" y="592"/>
                  </a:lnTo>
                  <a:lnTo>
                    <a:pt x="1835" y="660"/>
                  </a:lnTo>
                  <a:lnTo>
                    <a:pt x="1866" y="729"/>
                  </a:lnTo>
                  <a:lnTo>
                    <a:pt x="1893" y="798"/>
                  </a:lnTo>
                  <a:lnTo>
                    <a:pt x="1918" y="865"/>
                  </a:lnTo>
                  <a:lnTo>
                    <a:pt x="1940" y="929"/>
                  </a:lnTo>
                  <a:lnTo>
                    <a:pt x="1957" y="993"/>
                  </a:lnTo>
                  <a:lnTo>
                    <a:pt x="1975" y="1053"/>
                  </a:lnTo>
                  <a:lnTo>
                    <a:pt x="1988" y="1108"/>
                  </a:lnTo>
                  <a:lnTo>
                    <a:pt x="2000" y="1161"/>
                  </a:lnTo>
                  <a:lnTo>
                    <a:pt x="2008" y="1209"/>
                  </a:lnTo>
                  <a:lnTo>
                    <a:pt x="2017" y="1250"/>
                  </a:lnTo>
                  <a:lnTo>
                    <a:pt x="2022" y="1286"/>
                  </a:lnTo>
                  <a:lnTo>
                    <a:pt x="2026" y="1316"/>
                  </a:lnTo>
                  <a:lnTo>
                    <a:pt x="2029" y="1336"/>
                  </a:lnTo>
                  <a:lnTo>
                    <a:pt x="2030" y="1349"/>
                  </a:lnTo>
                  <a:lnTo>
                    <a:pt x="2032" y="1355"/>
                  </a:lnTo>
                  <a:lnTo>
                    <a:pt x="2027" y="1356"/>
                  </a:lnTo>
                  <a:lnTo>
                    <a:pt x="2016" y="1361"/>
                  </a:lnTo>
                  <a:lnTo>
                    <a:pt x="1998" y="1368"/>
                  </a:lnTo>
                  <a:lnTo>
                    <a:pt x="1972" y="1378"/>
                  </a:lnTo>
                  <a:lnTo>
                    <a:pt x="1941" y="1390"/>
                  </a:lnTo>
                  <a:lnTo>
                    <a:pt x="1905" y="1405"/>
                  </a:lnTo>
                  <a:lnTo>
                    <a:pt x="1861" y="1419"/>
                  </a:lnTo>
                  <a:lnTo>
                    <a:pt x="1814" y="1434"/>
                  </a:lnTo>
                  <a:lnTo>
                    <a:pt x="1762" y="1450"/>
                  </a:lnTo>
                  <a:lnTo>
                    <a:pt x="1707" y="1466"/>
                  </a:lnTo>
                  <a:lnTo>
                    <a:pt x="1647" y="1480"/>
                  </a:lnTo>
                  <a:lnTo>
                    <a:pt x="1583" y="1495"/>
                  </a:lnTo>
                  <a:lnTo>
                    <a:pt x="1517" y="1507"/>
                  </a:lnTo>
                  <a:lnTo>
                    <a:pt x="1448" y="1518"/>
                  </a:lnTo>
                  <a:lnTo>
                    <a:pt x="1377" y="1527"/>
                  </a:lnTo>
                  <a:lnTo>
                    <a:pt x="1305" y="1533"/>
                  </a:lnTo>
                  <a:lnTo>
                    <a:pt x="1231" y="1536"/>
                  </a:lnTo>
                  <a:lnTo>
                    <a:pt x="1157" y="1536"/>
                  </a:lnTo>
                  <a:lnTo>
                    <a:pt x="1082" y="1532"/>
                  </a:lnTo>
                  <a:lnTo>
                    <a:pt x="1008" y="1524"/>
                  </a:lnTo>
                  <a:lnTo>
                    <a:pt x="933" y="1511"/>
                  </a:lnTo>
                  <a:lnTo>
                    <a:pt x="859" y="1494"/>
                  </a:lnTo>
                  <a:lnTo>
                    <a:pt x="788" y="1469"/>
                  </a:lnTo>
                  <a:lnTo>
                    <a:pt x="716" y="1440"/>
                  </a:lnTo>
                  <a:lnTo>
                    <a:pt x="648" y="1405"/>
                  </a:lnTo>
                  <a:lnTo>
                    <a:pt x="580" y="1361"/>
                  </a:lnTo>
                  <a:lnTo>
                    <a:pt x="518" y="1313"/>
                  </a:lnTo>
                  <a:lnTo>
                    <a:pt x="459" y="1259"/>
                  </a:lnTo>
                  <a:lnTo>
                    <a:pt x="405" y="1202"/>
                  </a:lnTo>
                  <a:lnTo>
                    <a:pt x="356" y="1141"/>
                  </a:lnTo>
                  <a:lnTo>
                    <a:pt x="311" y="1076"/>
                  </a:lnTo>
                  <a:lnTo>
                    <a:pt x="268" y="1011"/>
                  </a:lnTo>
                  <a:lnTo>
                    <a:pt x="230" y="944"/>
                  </a:lnTo>
                  <a:lnTo>
                    <a:pt x="197" y="875"/>
                  </a:lnTo>
                  <a:lnTo>
                    <a:pt x="166" y="806"/>
                  </a:lnTo>
                  <a:lnTo>
                    <a:pt x="138" y="738"/>
                  </a:lnTo>
                  <a:lnTo>
                    <a:pt x="114" y="672"/>
                  </a:lnTo>
                  <a:lnTo>
                    <a:pt x="92" y="607"/>
                  </a:lnTo>
                  <a:lnTo>
                    <a:pt x="73" y="542"/>
                  </a:lnTo>
                  <a:lnTo>
                    <a:pt x="57" y="482"/>
                  </a:lnTo>
                  <a:lnTo>
                    <a:pt x="44" y="427"/>
                  </a:lnTo>
                  <a:lnTo>
                    <a:pt x="32" y="375"/>
                  </a:lnTo>
                  <a:lnTo>
                    <a:pt x="22" y="326"/>
                  </a:lnTo>
                  <a:lnTo>
                    <a:pt x="15" y="286"/>
                  </a:lnTo>
                  <a:lnTo>
                    <a:pt x="9" y="249"/>
                  </a:lnTo>
                  <a:lnTo>
                    <a:pt x="4" y="220"/>
                  </a:lnTo>
                  <a:lnTo>
                    <a:pt x="3" y="199"/>
                  </a:lnTo>
                  <a:lnTo>
                    <a:pt x="0" y="186"/>
                  </a:lnTo>
                  <a:lnTo>
                    <a:pt x="0" y="182"/>
                  </a:lnTo>
                  <a:lnTo>
                    <a:pt x="4" y="179"/>
                  </a:lnTo>
                  <a:lnTo>
                    <a:pt x="16" y="175"/>
                  </a:lnTo>
                  <a:lnTo>
                    <a:pt x="33" y="167"/>
                  </a:lnTo>
                  <a:lnTo>
                    <a:pt x="58" y="157"/>
                  </a:lnTo>
                  <a:lnTo>
                    <a:pt x="90" y="145"/>
                  </a:lnTo>
                  <a:lnTo>
                    <a:pt x="127" y="131"/>
                  </a:lnTo>
                  <a:lnTo>
                    <a:pt x="169" y="116"/>
                  </a:lnTo>
                  <a:lnTo>
                    <a:pt x="217" y="102"/>
                  </a:lnTo>
                  <a:lnTo>
                    <a:pt x="270" y="86"/>
                  </a:lnTo>
                  <a:lnTo>
                    <a:pt x="325" y="70"/>
                  </a:lnTo>
                  <a:lnTo>
                    <a:pt x="385" y="55"/>
                  </a:lnTo>
                  <a:lnTo>
                    <a:pt x="449" y="42"/>
                  </a:lnTo>
                  <a:lnTo>
                    <a:pt x="515" y="29"/>
                  </a:lnTo>
                  <a:lnTo>
                    <a:pt x="583" y="17"/>
                  </a:lnTo>
                  <a:lnTo>
                    <a:pt x="653" y="8"/>
                  </a:lnTo>
                  <a:lnTo>
                    <a:pt x="726" y="2"/>
                  </a:lnTo>
                  <a:lnTo>
                    <a:pt x="801" y="0"/>
                  </a:lnTo>
                  <a:lnTo>
                    <a:pt x="875" y="0"/>
                  </a:lnTo>
                  <a:lnTo>
                    <a:pt x="949" y="4"/>
                  </a:lnTo>
                  <a:lnTo>
                    <a:pt x="1024" y="11"/>
                  </a:lnTo>
                  <a:lnTo>
                    <a:pt x="1098" y="24"/>
                  </a:lnTo>
                  <a:lnTo>
                    <a:pt x="1173" y="43"/>
                  </a:lnTo>
                  <a:lnTo>
                    <a:pt x="1244" y="67"/>
                  </a:lnTo>
                  <a:lnTo>
                    <a:pt x="1314" y="96"/>
                  </a:lnTo>
                  <a:lnTo>
                    <a:pt x="1383" y="131"/>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45" name="TextBox 20"/>
            <p:cNvSpPr txBox="1"/>
            <p:nvPr/>
          </p:nvSpPr>
          <p:spPr bwMode="auto">
            <a:xfrm>
              <a:off x="2932458" y="2450664"/>
              <a:ext cx="1235113" cy="1141272"/>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rPr>
                <a:t>单击此处添加段落文本单击此处添加段落文本</a:t>
              </a:r>
            </a:p>
          </p:txBody>
        </p:sp>
      </p:grpSp>
      <p:grpSp>
        <p:nvGrpSpPr>
          <p:cNvPr id="46" name="组合 45"/>
          <p:cNvGrpSpPr/>
          <p:nvPr/>
        </p:nvGrpSpPr>
        <p:grpSpPr>
          <a:xfrm>
            <a:off x="2123728" y="2415568"/>
            <a:ext cx="2850919" cy="1496203"/>
            <a:chOff x="2002933" y="3484072"/>
            <a:chExt cx="2850919" cy="1534859"/>
          </a:xfrm>
        </p:grpSpPr>
        <p:sp>
          <p:nvSpPr>
            <p:cNvPr id="47" name="Freeform 7"/>
            <p:cNvSpPr/>
            <p:nvPr/>
          </p:nvSpPr>
          <p:spPr bwMode="gray">
            <a:xfrm rot="21119171">
              <a:off x="2002933" y="3484072"/>
              <a:ext cx="2850919" cy="1499884"/>
            </a:xfrm>
            <a:custGeom>
              <a:avLst/>
              <a:gdLst>
                <a:gd name="T0" fmla="*/ 717 w 2032"/>
                <a:gd name="T1" fmla="*/ 96 h 1536"/>
                <a:gd name="T2" fmla="*/ 860 w 2032"/>
                <a:gd name="T3" fmla="*/ 43 h 1536"/>
                <a:gd name="T4" fmla="*/ 1008 w 2032"/>
                <a:gd name="T5" fmla="*/ 11 h 1536"/>
                <a:gd name="T6" fmla="*/ 1157 w 2032"/>
                <a:gd name="T7" fmla="*/ 0 h 1536"/>
                <a:gd name="T8" fmla="*/ 1306 w 2032"/>
                <a:gd name="T9" fmla="*/ 3 h 1536"/>
                <a:gd name="T10" fmla="*/ 1449 w 2032"/>
                <a:gd name="T11" fmla="*/ 17 h 1536"/>
                <a:gd name="T12" fmla="*/ 1583 w 2032"/>
                <a:gd name="T13" fmla="*/ 42 h 1536"/>
                <a:gd name="T14" fmla="*/ 1707 w 2032"/>
                <a:gd name="T15" fmla="*/ 70 h 1536"/>
                <a:gd name="T16" fmla="*/ 1815 w 2032"/>
                <a:gd name="T17" fmla="*/ 102 h 1536"/>
                <a:gd name="T18" fmla="*/ 1905 w 2032"/>
                <a:gd name="T19" fmla="*/ 131 h 1536"/>
                <a:gd name="T20" fmla="*/ 1972 w 2032"/>
                <a:gd name="T21" fmla="*/ 157 h 1536"/>
                <a:gd name="T22" fmla="*/ 2016 w 2032"/>
                <a:gd name="T23" fmla="*/ 175 h 1536"/>
                <a:gd name="T24" fmla="*/ 2032 w 2032"/>
                <a:gd name="T25" fmla="*/ 182 h 1536"/>
                <a:gd name="T26" fmla="*/ 2029 w 2032"/>
                <a:gd name="T27" fmla="*/ 200 h 1536"/>
                <a:gd name="T28" fmla="*/ 2022 w 2032"/>
                <a:gd name="T29" fmla="*/ 249 h 1536"/>
                <a:gd name="T30" fmla="*/ 2009 w 2032"/>
                <a:gd name="T31" fmla="*/ 326 h 1536"/>
                <a:gd name="T32" fmla="*/ 1989 w 2032"/>
                <a:gd name="T33" fmla="*/ 427 h 1536"/>
                <a:gd name="T34" fmla="*/ 1958 w 2032"/>
                <a:gd name="T35" fmla="*/ 542 h 1536"/>
                <a:gd name="T36" fmla="*/ 1919 w 2032"/>
                <a:gd name="T37" fmla="*/ 672 h 1536"/>
                <a:gd name="T38" fmla="*/ 1866 w 2032"/>
                <a:gd name="T39" fmla="*/ 806 h 1536"/>
                <a:gd name="T40" fmla="*/ 1802 w 2032"/>
                <a:gd name="T41" fmla="*/ 944 h 1536"/>
                <a:gd name="T42" fmla="*/ 1722 w 2032"/>
                <a:gd name="T43" fmla="*/ 1076 h 1536"/>
                <a:gd name="T44" fmla="*/ 1627 w 2032"/>
                <a:gd name="T45" fmla="*/ 1202 h 1536"/>
                <a:gd name="T46" fmla="*/ 1514 w 2032"/>
                <a:gd name="T47" fmla="*/ 1313 h 1536"/>
                <a:gd name="T48" fmla="*/ 1383 w 2032"/>
                <a:gd name="T49" fmla="*/ 1405 h 1536"/>
                <a:gd name="T50" fmla="*/ 1245 w 2032"/>
                <a:gd name="T51" fmla="*/ 1469 h 1536"/>
                <a:gd name="T52" fmla="*/ 1099 w 2032"/>
                <a:gd name="T53" fmla="*/ 1511 h 1536"/>
                <a:gd name="T54" fmla="*/ 950 w 2032"/>
                <a:gd name="T55" fmla="*/ 1532 h 1536"/>
                <a:gd name="T56" fmla="*/ 801 w 2032"/>
                <a:gd name="T57" fmla="*/ 1536 h 1536"/>
                <a:gd name="T58" fmla="*/ 654 w 2032"/>
                <a:gd name="T59" fmla="*/ 1527 h 1536"/>
                <a:gd name="T60" fmla="*/ 515 w 2032"/>
                <a:gd name="T61" fmla="*/ 1507 h 1536"/>
                <a:gd name="T62" fmla="*/ 385 w 2032"/>
                <a:gd name="T63" fmla="*/ 1481 h 1536"/>
                <a:gd name="T64" fmla="*/ 270 w 2032"/>
                <a:gd name="T65" fmla="*/ 1450 h 1536"/>
                <a:gd name="T66" fmla="*/ 170 w 2032"/>
                <a:gd name="T67" fmla="*/ 1419 h 1536"/>
                <a:gd name="T68" fmla="*/ 91 w 2032"/>
                <a:gd name="T69" fmla="*/ 1390 h 1536"/>
                <a:gd name="T70" fmla="*/ 34 w 2032"/>
                <a:gd name="T71" fmla="*/ 1368 h 1536"/>
                <a:gd name="T72" fmla="*/ 5 w 2032"/>
                <a:gd name="T73" fmla="*/ 1357 h 1536"/>
                <a:gd name="T74" fmla="*/ 0 w 2032"/>
                <a:gd name="T75" fmla="*/ 1349 h 1536"/>
                <a:gd name="T76" fmla="*/ 5 w 2032"/>
                <a:gd name="T77" fmla="*/ 1316 h 1536"/>
                <a:gd name="T78" fmla="*/ 15 w 2032"/>
                <a:gd name="T79" fmla="*/ 1250 h 1536"/>
                <a:gd name="T80" fmla="*/ 33 w 2032"/>
                <a:gd name="T81" fmla="*/ 1161 h 1536"/>
                <a:gd name="T82" fmla="*/ 57 w 2032"/>
                <a:gd name="T83" fmla="*/ 1053 h 1536"/>
                <a:gd name="T84" fmla="*/ 92 w 2032"/>
                <a:gd name="T85" fmla="*/ 929 h 1536"/>
                <a:gd name="T86" fmla="*/ 139 w 2032"/>
                <a:gd name="T87" fmla="*/ 798 h 1536"/>
                <a:gd name="T88" fmla="*/ 197 w 2032"/>
                <a:gd name="T89" fmla="*/ 661 h 1536"/>
                <a:gd name="T90" fmla="*/ 269 w 2032"/>
                <a:gd name="T91" fmla="*/ 525 h 1536"/>
                <a:gd name="T92" fmla="*/ 356 w 2032"/>
                <a:gd name="T93" fmla="*/ 395 h 1536"/>
                <a:gd name="T94" fmla="*/ 460 w 2032"/>
                <a:gd name="T95" fmla="*/ 277 h 1536"/>
                <a:gd name="T96" fmla="*/ 581 w 2032"/>
                <a:gd name="T97" fmla="*/ 175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648" y="131"/>
                  </a:moveTo>
                  <a:lnTo>
                    <a:pt x="717" y="96"/>
                  </a:lnTo>
                  <a:lnTo>
                    <a:pt x="788" y="67"/>
                  </a:lnTo>
                  <a:lnTo>
                    <a:pt x="860" y="43"/>
                  </a:lnTo>
                  <a:lnTo>
                    <a:pt x="934" y="24"/>
                  </a:lnTo>
                  <a:lnTo>
                    <a:pt x="1008" y="11"/>
                  </a:lnTo>
                  <a:lnTo>
                    <a:pt x="1083" y="4"/>
                  </a:lnTo>
                  <a:lnTo>
                    <a:pt x="1157" y="0"/>
                  </a:lnTo>
                  <a:lnTo>
                    <a:pt x="1232" y="0"/>
                  </a:lnTo>
                  <a:lnTo>
                    <a:pt x="1306" y="3"/>
                  </a:lnTo>
                  <a:lnTo>
                    <a:pt x="1377" y="8"/>
                  </a:lnTo>
                  <a:lnTo>
                    <a:pt x="1449" y="17"/>
                  </a:lnTo>
                  <a:lnTo>
                    <a:pt x="1517" y="29"/>
                  </a:lnTo>
                  <a:lnTo>
                    <a:pt x="1583" y="42"/>
                  </a:lnTo>
                  <a:lnTo>
                    <a:pt x="1647" y="55"/>
                  </a:lnTo>
                  <a:lnTo>
                    <a:pt x="1707" y="70"/>
                  </a:lnTo>
                  <a:lnTo>
                    <a:pt x="1762" y="86"/>
                  </a:lnTo>
                  <a:lnTo>
                    <a:pt x="1815" y="102"/>
                  </a:lnTo>
                  <a:lnTo>
                    <a:pt x="1862" y="116"/>
                  </a:lnTo>
                  <a:lnTo>
                    <a:pt x="1905" y="131"/>
                  </a:lnTo>
                  <a:lnTo>
                    <a:pt x="1942" y="146"/>
                  </a:lnTo>
                  <a:lnTo>
                    <a:pt x="1972" y="157"/>
                  </a:lnTo>
                  <a:lnTo>
                    <a:pt x="1999" y="167"/>
                  </a:lnTo>
                  <a:lnTo>
                    <a:pt x="2016" y="175"/>
                  </a:lnTo>
                  <a:lnTo>
                    <a:pt x="2028" y="179"/>
                  </a:lnTo>
                  <a:lnTo>
                    <a:pt x="2032" y="182"/>
                  </a:lnTo>
                  <a:lnTo>
                    <a:pt x="2031" y="186"/>
                  </a:lnTo>
                  <a:lnTo>
                    <a:pt x="2029" y="200"/>
                  </a:lnTo>
                  <a:lnTo>
                    <a:pt x="2026" y="220"/>
                  </a:lnTo>
                  <a:lnTo>
                    <a:pt x="2022" y="249"/>
                  </a:lnTo>
                  <a:lnTo>
                    <a:pt x="2018" y="286"/>
                  </a:lnTo>
                  <a:lnTo>
                    <a:pt x="2009" y="326"/>
                  </a:lnTo>
                  <a:lnTo>
                    <a:pt x="2000" y="375"/>
                  </a:lnTo>
                  <a:lnTo>
                    <a:pt x="1989" y="427"/>
                  </a:lnTo>
                  <a:lnTo>
                    <a:pt x="1975" y="483"/>
                  </a:lnTo>
                  <a:lnTo>
                    <a:pt x="1958" y="542"/>
                  </a:lnTo>
                  <a:lnTo>
                    <a:pt x="1940" y="607"/>
                  </a:lnTo>
                  <a:lnTo>
                    <a:pt x="1919" y="672"/>
                  </a:lnTo>
                  <a:lnTo>
                    <a:pt x="1894" y="738"/>
                  </a:lnTo>
                  <a:lnTo>
                    <a:pt x="1866" y="806"/>
                  </a:lnTo>
                  <a:lnTo>
                    <a:pt x="1835" y="875"/>
                  </a:lnTo>
                  <a:lnTo>
                    <a:pt x="1802" y="944"/>
                  </a:lnTo>
                  <a:lnTo>
                    <a:pt x="1764" y="1011"/>
                  </a:lnTo>
                  <a:lnTo>
                    <a:pt x="1722" y="1076"/>
                  </a:lnTo>
                  <a:lnTo>
                    <a:pt x="1676" y="1141"/>
                  </a:lnTo>
                  <a:lnTo>
                    <a:pt x="1627" y="1202"/>
                  </a:lnTo>
                  <a:lnTo>
                    <a:pt x="1573" y="1259"/>
                  </a:lnTo>
                  <a:lnTo>
                    <a:pt x="1514" y="1313"/>
                  </a:lnTo>
                  <a:lnTo>
                    <a:pt x="1452" y="1361"/>
                  </a:lnTo>
                  <a:lnTo>
                    <a:pt x="1383" y="1405"/>
                  </a:lnTo>
                  <a:lnTo>
                    <a:pt x="1315" y="1440"/>
                  </a:lnTo>
                  <a:lnTo>
                    <a:pt x="1245" y="1469"/>
                  </a:lnTo>
                  <a:lnTo>
                    <a:pt x="1173" y="1494"/>
                  </a:lnTo>
                  <a:lnTo>
                    <a:pt x="1099" y="1511"/>
                  </a:lnTo>
                  <a:lnTo>
                    <a:pt x="1024" y="1524"/>
                  </a:lnTo>
                  <a:lnTo>
                    <a:pt x="950" y="1532"/>
                  </a:lnTo>
                  <a:lnTo>
                    <a:pt x="876" y="1536"/>
                  </a:lnTo>
                  <a:lnTo>
                    <a:pt x="801" y="1536"/>
                  </a:lnTo>
                  <a:lnTo>
                    <a:pt x="727" y="1533"/>
                  </a:lnTo>
                  <a:lnTo>
                    <a:pt x="654" y="1527"/>
                  </a:lnTo>
                  <a:lnTo>
                    <a:pt x="584" y="1518"/>
                  </a:lnTo>
                  <a:lnTo>
                    <a:pt x="515" y="1507"/>
                  </a:lnTo>
                  <a:lnTo>
                    <a:pt x="450" y="1495"/>
                  </a:lnTo>
                  <a:lnTo>
                    <a:pt x="385" y="1481"/>
                  </a:lnTo>
                  <a:lnTo>
                    <a:pt x="326" y="1466"/>
                  </a:lnTo>
                  <a:lnTo>
                    <a:pt x="270" y="1450"/>
                  </a:lnTo>
                  <a:lnTo>
                    <a:pt x="218" y="1434"/>
                  </a:lnTo>
                  <a:lnTo>
                    <a:pt x="170" y="1419"/>
                  </a:lnTo>
                  <a:lnTo>
                    <a:pt x="127" y="1405"/>
                  </a:lnTo>
                  <a:lnTo>
                    <a:pt x="91" y="1390"/>
                  </a:lnTo>
                  <a:lnTo>
                    <a:pt x="59" y="1378"/>
                  </a:lnTo>
                  <a:lnTo>
                    <a:pt x="34" y="1368"/>
                  </a:lnTo>
                  <a:lnTo>
                    <a:pt x="16" y="1361"/>
                  </a:lnTo>
                  <a:lnTo>
                    <a:pt x="5" y="1357"/>
                  </a:lnTo>
                  <a:lnTo>
                    <a:pt x="0" y="1355"/>
                  </a:lnTo>
                  <a:lnTo>
                    <a:pt x="0" y="1349"/>
                  </a:lnTo>
                  <a:lnTo>
                    <a:pt x="3" y="1336"/>
                  </a:lnTo>
                  <a:lnTo>
                    <a:pt x="5" y="1316"/>
                  </a:lnTo>
                  <a:lnTo>
                    <a:pt x="9" y="1287"/>
                  </a:lnTo>
                  <a:lnTo>
                    <a:pt x="15" y="1250"/>
                  </a:lnTo>
                  <a:lnTo>
                    <a:pt x="22" y="1209"/>
                  </a:lnTo>
                  <a:lnTo>
                    <a:pt x="33" y="1161"/>
                  </a:lnTo>
                  <a:lnTo>
                    <a:pt x="44" y="1109"/>
                  </a:lnTo>
                  <a:lnTo>
                    <a:pt x="57" y="1053"/>
                  </a:lnTo>
                  <a:lnTo>
                    <a:pt x="73" y="993"/>
                  </a:lnTo>
                  <a:lnTo>
                    <a:pt x="92" y="929"/>
                  </a:lnTo>
                  <a:lnTo>
                    <a:pt x="114" y="865"/>
                  </a:lnTo>
                  <a:lnTo>
                    <a:pt x="139" y="798"/>
                  </a:lnTo>
                  <a:lnTo>
                    <a:pt x="167" y="729"/>
                  </a:lnTo>
                  <a:lnTo>
                    <a:pt x="197" y="661"/>
                  </a:lnTo>
                  <a:lnTo>
                    <a:pt x="231" y="592"/>
                  </a:lnTo>
                  <a:lnTo>
                    <a:pt x="269" y="525"/>
                  </a:lnTo>
                  <a:lnTo>
                    <a:pt x="311" y="459"/>
                  </a:lnTo>
                  <a:lnTo>
                    <a:pt x="356" y="395"/>
                  </a:lnTo>
                  <a:lnTo>
                    <a:pt x="406" y="334"/>
                  </a:lnTo>
                  <a:lnTo>
                    <a:pt x="460" y="277"/>
                  </a:lnTo>
                  <a:lnTo>
                    <a:pt x="518" y="223"/>
                  </a:lnTo>
                  <a:lnTo>
                    <a:pt x="581" y="175"/>
                  </a:lnTo>
                  <a:lnTo>
                    <a:pt x="648" y="131"/>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48" name="TextBox 20"/>
            <p:cNvSpPr txBox="1"/>
            <p:nvPr/>
          </p:nvSpPr>
          <p:spPr bwMode="auto">
            <a:xfrm>
              <a:off x="2932458" y="3877659"/>
              <a:ext cx="1235113" cy="1141272"/>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rPr>
                <a:t>单击此处添加段落文本单击此处添加段落文本</a:t>
              </a:r>
            </a:p>
          </p:txBody>
        </p:sp>
      </p:grpSp>
      <p:grpSp>
        <p:nvGrpSpPr>
          <p:cNvPr id="49" name="组合 48"/>
          <p:cNvGrpSpPr/>
          <p:nvPr/>
        </p:nvGrpSpPr>
        <p:grpSpPr>
          <a:xfrm>
            <a:off x="3928232" y="1966091"/>
            <a:ext cx="1252137" cy="1212634"/>
            <a:chOff x="3819526" y="3200400"/>
            <a:chExt cx="1227138" cy="1219200"/>
          </a:xfrm>
        </p:grpSpPr>
        <p:sp>
          <p:nvSpPr>
            <p:cNvPr id="50" name="Oval 12"/>
            <p:cNvSpPr>
              <a:spLocks noChangeArrowheads="1"/>
            </p:cNvSpPr>
            <p:nvPr/>
          </p:nvSpPr>
          <p:spPr bwMode="gray">
            <a:xfrm>
              <a:off x="3819526" y="3200400"/>
              <a:ext cx="1227138" cy="1219200"/>
            </a:xfrm>
            <a:prstGeom prst="ellipse">
              <a:avLst/>
            </a:prstGeom>
            <a:solidFill>
              <a:srgbClr val="F5CA40"/>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明年</a:t>
              </a:r>
              <a:endParaRPr lang="en-US" altLang="zh-CN" sz="12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1200" b="1" dirty="0" smtClean="0">
                  <a:solidFill>
                    <a:schemeClr val="bg1"/>
                  </a:solidFill>
                  <a:latin typeface="微软雅黑" panose="020B0503020204020204" pitchFamily="34" charset="-122"/>
                  <a:ea typeface="微软雅黑" panose="020B0503020204020204" pitchFamily="34" charset="-122"/>
                </a:rPr>
                <a:t>工作计划</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51" name="Freeform 13"/>
            <p:cNvSpPr/>
            <p:nvPr/>
          </p:nvSpPr>
          <p:spPr bwMode="gray">
            <a:xfrm>
              <a:off x="3959769" y="3220720"/>
              <a:ext cx="946649" cy="460103"/>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ysClr val="window" lastClr="FFFFFF">
                    <a:lumMod val="95000"/>
                  </a:sysClr>
                </a:gs>
                <a:gs pos="100000">
                  <a:srgbClr val="2676FF">
                    <a:alpha val="0"/>
                  </a:srgbClr>
                </a:gs>
              </a:gsLst>
              <a:lin ang="5400000" scaled="1"/>
            </a:gra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Text" lastClr="000000"/>
                </a:solidFill>
                <a:effectLst/>
                <a:uLnTx/>
                <a:uFillTx/>
              </a:endParaRPr>
            </a:p>
          </p:txBody>
        </p:sp>
      </p:grpSp>
    </p:spTree>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animEffect transition="in" filter="fade">
                                      <p:cBhvr>
                                        <p:cTn id="9" dur="500"/>
                                        <p:tgtEl>
                                          <p:spTgt spid="49"/>
                                        </p:tgtEl>
                                      </p:cBhvr>
                                    </p:animEffect>
                                  </p:childTnLst>
                                </p:cTn>
                              </p:par>
                            </p:childTnLst>
                          </p:cTn>
                        </p:par>
                        <p:par>
                          <p:cTn id="10" fill="hold">
                            <p:stCondLst>
                              <p:cond delay="500"/>
                            </p:stCondLst>
                            <p:childTnLst>
                              <p:par>
                                <p:cTn id="11" presetID="0" presetClass="path" presetSubtype="0" fill="hold" nodeType="afterEffect">
                                  <p:stCondLst>
                                    <p:cond delay="500"/>
                                  </p:stCondLst>
                                  <p:childTnLst>
                                    <p:animMotion origin="layout" path="M -0.00834 -0.26852 C 0.00573 -0.26482 0.05017 -0.27099 0.07569 -0.24691 C 0.10121 -0.22284 0.13038 -0.17932 0.14444 -0.12469 C 0.1585 -0.07006 0.16788 0.01574 0.15972 0.08148 C 0.15156 0.14722 0.12257 0.22932 0.09514 0.27037 C 0.06771 0.31142 0.03246 0.3321 -0.00486 0.32839 C -0.04219 0.32469 -0.09948 0.28765 -0.12917 0.24815 C -0.15886 0.20864 -0.17379 0.13889 -0.18334 0.09074 C -0.19288 0.04259 -0.19045 -0.00216 -0.18681 -0.04074 C -0.18316 -0.07932 -0.17587 -0.11019 -0.16146 -0.14074 C -0.14705 -0.1713 -0.12222 -0.21019 -0.1 -0.22346 C -0.07778 -0.23673 -0.04653 -0.23704 -0.02847 -0.22099 C -0.01042 -0.20494 0.00295 -0.16543 0.00868 -0.12716 C 0.01441 -0.08889 0.00625 -0.02006 0.00555 0.00802 " pathEditMode="relative" rAng="0" ptsTypes="aaaaaaaaaaaaaa">
                                      <p:cBhvr>
                                        <p:cTn id="12" dur="2000" fill="hold"/>
                                        <p:tgtEl>
                                          <p:spTgt spid="49"/>
                                        </p:tgtEl>
                                        <p:attrNameLst>
                                          <p:attrName>ppt_x</p:attrName>
                                          <p:attrName>ppt_y</p:attrName>
                                        </p:attrNameLst>
                                      </p:cBhvr>
                                      <p:rCtr x="-417" y="29907"/>
                                    </p:animMotion>
                                  </p:childTnLst>
                                </p:cTn>
                              </p:par>
                              <p:par>
                                <p:cTn id="13" presetID="10" presetClass="entr" presetSubtype="0" fill="hold" nodeType="withEffect">
                                  <p:stCondLst>
                                    <p:cond delay="50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750"/>
                                        <p:tgtEl>
                                          <p:spTgt spid="31"/>
                                        </p:tgtEl>
                                      </p:cBhvr>
                                    </p:animEffect>
                                  </p:childTnLst>
                                </p:cTn>
                              </p:par>
                              <p:par>
                                <p:cTn id="16" presetID="10" presetClass="entr" presetSubtype="0" fill="hold" nodeType="withEffect">
                                  <p:stCondLst>
                                    <p:cond delay="75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750"/>
                                        <p:tgtEl>
                                          <p:spTgt spid="37"/>
                                        </p:tgtEl>
                                      </p:cBhvr>
                                    </p:animEffect>
                                  </p:childTnLst>
                                </p:cTn>
                              </p:par>
                              <p:par>
                                <p:cTn id="19" presetID="10" presetClass="entr" presetSubtype="0" fill="hold" nodeType="withEffect">
                                  <p:stCondLst>
                                    <p:cond delay="100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750"/>
                                        <p:tgtEl>
                                          <p:spTgt spid="40"/>
                                        </p:tgtEl>
                                      </p:cBhvr>
                                    </p:animEffect>
                                  </p:childTnLst>
                                </p:cTn>
                              </p:par>
                              <p:par>
                                <p:cTn id="22" presetID="10" presetClass="entr" presetSubtype="0" fill="hold" nodeType="withEffect">
                                  <p:stCondLst>
                                    <p:cond delay="125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750"/>
                                        <p:tgtEl>
                                          <p:spTgt spid="34"/>
                                        </p:tgtEl>
                                      </p:cBhvr>
                                    </p:animEffect>
                                  </p:childTnLst>
                                </p:cTn>
                              </p:par>
                              <p:par>
                                <p:cTn id="25" presetID="10" presetClass="entr" presetSubtype="0" fill="hold" nodeType="withEffect">
                                  <p:stCondLst>
                                    <p:cond delay="150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750"/>
                                        <p:tgtEl>
                                          <p:spTgt spid="46"/>
                                        </p:tgtEl>
                                      </p:cBhvr>
                                    </p:animEffect>
                                  </p:childTnLst>
                                </p:cTn>
                              </p:par>
                              <p:par>
                                <p:cTn id="28" presetID="10" presetClass="entr" presetSubtype="0" fill="hold" nodeType="withEffect">
                                  <p:stCondLst>
                                    <p:cond delay="1750"/>
                                  </p:stCondLst>
                                  <p:childTnLst>
                                    <p:set>
                                      <p:cBhvr>
                                        <p:cTn id="29" dur="1" fill="hold">
                                          <p:stCondLst>
                                            <p:cond delay="0"/>
                                          </p:stCondLst>
                                        </p:cTn>
                                        <p:tgtEl>
                                          <p:spTgt spid="43"/>
                                        </p:tgtEl>
                                        <p:attrNameLst>
                                          <p:attrName>style.visibility</p:attrName>
                                        </p:attrNameLst>
                                      </p:cBhvr>
                                      <p:to>
                                        <p:strVal val="visible"/>
                                      </p:to>
                                    </p:set>
                                    <p:animEffect transition="in" filter="fade">
                                      <p:cBhvr>
                                        <p:cTn id="30" dur="75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公司介绍</a:t>
            </a:r>
            <a:endParaRPr lang="zh-CN" altLang="en-US" dirty="0"/>
          </a:p>
        </p:txBody>
      </p:sp>
      <p:grpSp>
        <p:nvGrpSpPr>
          <p:cNvPr id="24" name="组合 23"/>
          <p:cNvGrpSpPr/>
          <p:nvPr/>
        </p:nvGrpSpPr>
        <p:grpSpPr>
          <a:xfrm>
            <a:off x="395536" y="2091174"/>
            <a:ext cx="3571597" cy="2232248"/>
            <a:chOff x="755576" y="1491630"/>
            <a:chExt cx="2880000" cy="1800000"/>
          </a:xfrm>
          <a:effectLst>
            <a:outerShdw blurRad="228600" dist="38100" dir="8400000" sx="105000" sy="105000" algn="tr" rotWithShape="0">
              <a:prstClr val="black">
                <a:alpha val="20000"/>
              </a:prstClr>
            </a:outerShdw>
          </a:effectLst>
        </p:grpSpPr>
        <p:sp>
          <p:nvSpPr>
            <p:cNvPr id="25" name="矩形 24"/>
            <p:cNvSpPr/>
            <p:nvPr/>
          </p:nvSpPr>
          <p:spPr>
            <a:xfrm>
              <a:off x="755576" y="1491630"/>
              <a:ext cx="2880000" cy="1800000"/>
            </a:xfrm>
            <a:prstGeom prst="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矩形 25"/>
            <p:cNvSpPr/>
            <p:nvPr/>
          </p:nvSpPr>
          <p:spPr>
            <a:xfrm>
              <a:off x="813012" y="1524499"/>
              <a:ext cx="2772000" cy="172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7" name="TextBox 26"/>
          <p:cNvSpPr txBox="1"/>
          <p:nvPr/>
        </p:nvSpPr>
        <p:spPr>
          <a:xfrm>
            <a:off x="4716016" y="1355740"/>
            <a:ext cx="3672408" cy="931409"/>
          </a:xfrm>
          <a:prstGeom prst="rect">
            <a:avLst/>
          </a:prstGeom>
          <a:noFill/>
        </p:spPr>
        <p:txBody>
          <a:bodyPr wrap="square" lIns="0" tIns="0" rIns="0" bIns="0" rtlCol="0">
            <a:spAutoFit/>
          </a:bodyPr>
          <a:lstStyle/>
          <a:p>
            <a:pPr algn="just">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点击输入简要文字介绍，文字内容需概括精炼，不用多余的文字修饰，言简意赅的说明分项内容</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2148964" y="1131590"/>
            <a:ext cx="2333091" cy="1458182"/>
            <a:chOff x="755576" y="1491630"/>
            <a:chExt cx="2880000" cy="1800000"/>
          </a:xfrm>
          <a:effectLst>
            <a:outerShdw blurRad="228600" dist="38100" dir="8400000" sx="105000" sy="105000" algn="tr" rotWithShape="0">
              <a:prstClr val="black">
                <a:alpha val="20000"/>
              </a:prstClr>
            </a:outerShdw>
          </a:effectLst>
        </p:grpSpPr>
        <p:sp>
          <p:nvSpPr>
            <p:cNvPr id="29" name="矩形 28"/>
            <p:cNvSpPr/>
            <p:nvPr/>
          </p:nvSpPr>
          <p:spPr>
            <a:xfrm>
              <a:off x="755576" y="1491630"/>
              <a:ext cx="2880000" cy="1800000"/>
            </a:xfrm>
            <a:prstGeom prst="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矩形 29"/>
            <p:cNvSpPr/>
            <p:nvPr/>
          </p:nvSpPr>
          <p:spPr>
            <a:xfrm>
              <a:off x="813012" y="1524499"/>
              <a:ext cx="2772000" cy="17280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0" name="TextBox 26"/>
          <p:cNvSpPr txBox="1"/>
          <p:nvPr/>
        </p:nvSpPr>
        <p:spPr>
          <a:xfrm>
            <a:off x="4716016" y="2737710"/>
            <a:ext cx="3672408" cy="931409"/>
          </a:xfrm>
          <a:prstGeom prst="rect">
            <a:avLst/>
          </a:prstGeom>
          <a:noFill/>
        </p:spPr>
        <p:txBody>
          <a:bodyPr wrap="square" lIns="0" tIns="0" rIns="0" bIns="0" rtlCol="0">
            <a:spAutoFit/>
          </a:bodyPr>
          <a:lstStyle/>
          <a:p>
            <a:pPr algn="just">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点击输入简要文字介绍，文字内容需概括精炼，不用多余的文字修饰，言简意赅的说明分项内容</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anim calcmode="lin" valueType="num">
                                      <p:cBhvr>
                                        <p:cTn id="8" dur="500" fill="hold"/>
                                        <p:tgtEl>
                                          <p:spTgt spid="24"/>
                                        </p:tgtEl>
                                        <p:attrNameLst>
                                          <p:attrName>ppt_x</p:attrName>
                                        </p:attrNameLst>
                                      </p:cBhvr>
                                      <p:tavLst>
                                        <p:tav tm="0">
                                          <p:val>
                                            <p:strVal val="#ppt_x"/>
                                          </p:val>
                                        </p:tav>
                                        <p:tav tm="100000">
                                          <p:val>
                                            <p:strVal val="#ppt_x"/>
                                          </p:val>
                                        </p:tav>
                                      </p:tavLst>
                                    </p:anim>
                                    <p:anim calcmode="lin" valueType="num">
                                      <p:cBhvr>
                                        <p:cTn id="9" dur="5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anim calcmode="lin" valueType="num">
                                      <p:cBhvr>
                                        <p:cTn id="14" dur="500" fill="hold"/>
                                        <p:tgtEl>
                                          <p:spTgt spid="28"/>
                                        </p:tgtEl>
                                        <p:attrNameLst>
                                          <p:attrName>ppt_x</p:attrName>
                                        </p:attrNameLst>
                                      </p:cBhvr>
                                      <p:tavLst>
                                        <p:tav tm="0">
                                          <p:val>
                                            <p:strVal val="#ppt_x"/>
                                          </p:val>
                                        </p:tav>
                                        <p:tav tm="100000">
                                          <p:val>
                                            <p:strVal val="#ppt_x"/>
                                          </p:val>
                                        </p:tav>
                                      </p:tavLst>
                                    </p:anim>
                                    <p:anim calcmode="lin" valueType="num">
                                      <p:cBhvr>
                                        <p:cTn id="15"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明年工作计划</a:t>
            </a:r>
            <a:endParaRPr lang="zh-CN" altLang="en-US" dirty="0"/>
          </a:p>
        </p:txBody>
      </p:sp>
      <p:sp>
        <p:nvSpPr>
          <p:cNvPr id="24" name="Oval 3"/>
          <p:cNvSpPr>
            <a:spLocks noChangeArrowheads="1"/>
          </p:cNvSpPr>
          <p:nvPr/>
        </p:nvSpPr>
        <p:spPr bwMode="auto">
          <a:xfrm>
            <a:off x="4465927" y="1456872"/>
            <a:ext cx="2940810" cy="2940808"/>
          </a:xfrm>
          <a:prstGeom prst="ellipse">
            <a:avLst/>
          </a:prstGeom>
          <a:noFill/>
          <a:ln w="25400" cmpd="sng">
            <a:solidFill>
              <a:schemeClr val="bg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5" name="Oval 4"/>
          <p:cNvSpPr>
            <a:spLocks noChangeArrowheads="1"/>
          </p:cNvSpPr>
          <p:nvPr/>
        </p:nvSpPr>
        <p:spPr bwMode="auto">
          <a:xfrm>
            <a:off x="4370263" y="1372257"/>
            <a:ext cx="3125788" cy="3127500"/>
          </a:xfrm>
          <a:prstGeom prst="ellipse">
            <a:avLst/>
          </a:prstGeom>
          <a:noFill/>
          <a:ln w="19050" cmpd="sng">
            <a:solidFill>
              <a:srgbClr val="414455"/>
            </a:solidFill>
            <a:round/>
          </a:ln>
          <a:effectLst/>
          <a:extLst>
            <a:ext uri="{909E8E84-426E-40DD-AFC4-6F175D3DCCD1}">
              <a14:hiddenFill xmlns:a14="http://schemas.microsoft.com/office/drawing/2010/main">
                <a:solidFill>
                  <a:srgbClr val="1496C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6" name="Oval 6"/>
          <p:cNvSpPr>
            <a:spLocks noChangeArrowheads="1"/>
          </p:cNvSpPr>
          <p:nvPr/>
        </p:nvSpPr>
        <p:spPr bwMode="auto">
          <a:xfrm>
            <a:off x="4624901" y="1606319"/>
            <a:ext cx="2630800" cy="2630800"/>
          </a:xfrm>
          <a:prstGeom prst="ellipse">
            <a:avLst/>
          </a:prstGeom>
          <a:noFill/>
          <a:ln w="19050" cmpd="sng">
            <a:solidFill>
              <a:srgbClr val="414455"/>
            </a:solidFill>
            <a:prstDash val="dash"/>
            <a:round/>
          </a:ln>
          <a:effectLst/>
          <a:extLst>
            <a:ext uri="{909E8E84-426E-40DD-AFC4-6F175D3DCCD1}">
              <a14:hiddenFill xmlns:a14="http://schemas.microsoft.com/office/drawing/2010/main">
                <a:solidFill>
                  <a:srgbClr val="1496C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nvGrpSpPr>
          <p:cNvPr id="27" name="中国 52"/>
          <p:cNvGrpSpPr/>
          <p:nvPr/>
        </p:nvGrpSpPr>
        <p:grpSpPr bwMode="auto">
          <a:xfrm>
            <a:off x="4935033" y="2076640"/>
            <a:ext cx="1877186" cy="1707622"/>
            <a:chOff x="0" y="0"/>
            <a:chExt cx="5832647" cy="4819363"/>
          </a:xfrm>
          <a:solidFill>
            <a:srgbClr val="F86251"/>
          </a:solidFill>
        </p:grpSpPr>
        <p:sp>
          <p:nvSpPr>
            <p:cNvPr id="49" name="Freeform 9"/>
            <p:cNvSpPr/>
            <p:nvPr/>
          </p:nvSpPr>
          <p:spPr bwMode="auto">
            <a:xfrm>
              <a:off x="2449067" y="53708"/>
              <a:ext cx="2556482" cy="2180529"/>
            </a:xfrm>
            <a:custGeom>
              <a:avLst/>
              <a:gdLst>
                <a:gd name="T0" fmla="*/ 1322 w 1428"/>
                <a:gd name="T1" fmla="*/ 106 h 1218"/>
                <a:gd name="T2" fmla="*/ 1262 w 1428"/>
                <a:gd name="T3" fmla="*/ 116 h 1218"/>
                <a:gd name="T4" fmla="*/ 1216 w 1428"/>
                <a:gd name="T5" fmla="*/ 60 h 1218"/>
                <a:gd name="T6" fmla="*/ 1168 w 1428"/>
                <a:gd name="T7" fmla="*/ 58 h 1218"/>
                <a:gd name="T8" fmla="*/ 1136 w 1428"/>
                <a:gd name="T9" fmla="*/ 8 h 1218"/>
                <a:gd name="T10" fmla="*/ 1142 w 1428"/>
                <a:gd name="T11" fmla="*/ 48 h 1218"/>
                <a:gd name="T12" fmla="*/ 1114 w 1428"/>
                <a:gd name="T13" fmla="*/ 192 h 1218"/>
                <a:gd name="T14" fmla="*/ 1088 w 1428"/>
                <a:gd name="T15" fmla="*/ 262 h 1218"/>
                <a:gd name="T16" fmla="*/ 982 w 1428"/>
                <a:gd name="T17" fmla="*/ 276 h 1218"/>
                <a:gd name="T18" fmla="*/ 994 w 1428"/>
                <a:gd name="T19" fmla="*/ 420 h 1218"/>
                <a:gd name="T20" fmla="*/ 1136 w 1428"/>
                <a:gd name="T21" fmla="*/ 428 h 1218"/>
                <a:gd name="T22" fmla="*/ 1174 w 1428"/>
                <a:gd name="T23" fmla="*/ 498 h 1218"/>
                <a:gd name="T24" fmla="*/ 1018 w 1428"/>
                <a:gd name="T25" fmla="*/ 540 h 1218"/>
                <a:gd name="T26" fmla="*/ 946 w 1428"/>
                <a:gd name="T27" fmla="*/ 626 h 1218"/>
                <a:gd name="T28" fmla="*/ 820 w 1428"/>
                <a:gd name="T29" fmla="*/ 664 h 1218"/>
                <a:gd name="T30" fmla="*/ 778 w 1428"/>
                <a:gd name="T31" fmla="*/ 722 h 1218"/>
                <a:gd name="T32" fmla="*/ 776 w 1428"/>
                <a:gd name="T33" fmla="*/ 774 h 1218"/>
                <a:gd name="T34" fmla="*/ 688 w 1428"/>
                <a:gd name="T35" fmla="*/ 860 h 1218"/>
                <a:gd name="T36" fmla="*/ 510 w 1428"/>
                <a:gd name="T37" fmla="*/ 882 h 1218"/>
                <a:gd name="T38" fmla="*/ 398 w 1428"/>
                <a:gd name="T39" fmla="*/ 934 h 1218"/>
                <a:gd name="T40" fmla="*/ 246 w 1428"/>
                <a:gd name="T41" fmla="*/ 872 h 1218"/>
                <a:gd name="T42" fmla="*/ 68 w 1428"/>
                <a:gd name="T43" fmla="*/ 854 h 1218"/>
                <a:gd name="T44" fmla="*/ 24 w 1428"/>
                <a:gd name="T45" fmla="*/ 906 h 1218"/>
                <a:gd name="T46" fmla="*/ 46 w 1428"/>
                <a:gd name="T47" fmla="*/ 980 h 1218"/>
                <a:gd name="T48" fmla="*/ 138 w 1428"/>
                <a:gd name="T49" fmla="*/ 966 h 1218"/>
                <a:gd name="T50" fmla="*/ 156 w 1428"/>
                <a:gd name="T51" fmla="*/ 1060 h 1218"/>
                <a:gd name="T52" fmla="*/ 196 w 1428"/>
                <a:gd name="T53" fmla="*/ 1112 h 1218"/>
                <a:gd name="T54" fmla="*/ 240 w 1428"/>
                <a:gd name="T55" fmla="*/ 1114 h 1218"/>
                <a:gd name="T56" fmla="*/ 342 w 1428"/>
                <a:gd name="T57" fmla="*/ 1074 h 1218"/>
                <a:gd name="T58" fmla="*/ 386 w 1428"/>
                <a:gd name="T59" fmla="*/ 1108 h 1218"/>
                <a:gd name="T60" fmla="*/ 340 w 1428"/>
                <a:gd name="T61" fmla="*/ 1208 h 1218"/>
                <a:gd name="T62" fmla="*/ 450 w 1428"/>
                <a:gd name="T63" fmla="*/ 1204 h 1218"/>
                <a:gd name="T64" fmla="*/ 522 w 1428"/>
                <a:gd name="T65" fmla="*/ 1092 h 1218"/>
                <a:gd name="T66" fmla="*/ 538 w 1428"/>
                <a:gd name="T67" fmla="*/ 1180 h 1218"/>
                <a:gd name="T68" fmla="*/ 614 w 1428"/>
                <a:gd name="T69" fmla="*/ 1216 h 1218"/>
                <a:gd name="T70" fmla="*/ 690 w 1428"/>
                <a:gd name="T71" fmla="*/ 1108 h 1218"/>
                <a:gd name="T72" fmla="*/ 752 w 1428"/>
                <a:gd name="T73" fmla="*/ 1064 h 1218"/>
                <a:gd name="T74" fmla="*/ 806 w 1428"/>
                <a:gd name="T75" fmla="*/ 1052 h 1218"/>
                <a:gd name="T76" fmla="*/ 860 w 1428"/>
                <a:gd name="T77" fmla="*/ 992 h 1218"/>
                <a:gd name="T78" fmla="*/ 914 w 1428"/>
                <a:gd name="T79" fmla="*/ 940 h 1218"/>
                <a:gd name="T80" fmla="*/ 958 w 1428"/>
                <a:gd name="T81" fmla="*/ 840 h 1218"/>
                <a:gd name="T82" fmla="*/ 992 w 1428"/>
                <a:gd name="T83" fmla="*/ 896 h 1218"/>
                <a:gd name="T84" fmla="*/ 1068 w 1428"/>
                <a:gd name="T85" fmla="*/ 848 h 1218"/>
                <a:gd name="T86" fmla="*/ 1122 w 1428"/>
                <a:gd name="T87" fmla="*/ 796 h 1218"/>
                <a:gd name="T88" fmla="*/ 1158 w 1428"/>
                <a:gd name="T89" fmla="*/ 828 h 1218"/>
                <a:gd name="T90" fmla="*/ 1206 w 1428"/>
                <a:gd name="T91" fmla="*/ 890 h 1218"/>
                <a:gd name="T92" fmla="*/ 1266 w 1428"/>
                <a:gd name="T93" fmla="*/ 832 h 1218"/>
                <a:gd name="T94" fmla="*/ 1356 w 1428"/>
                <a:gd name="T95" fmla="*/ 756 h 1218"/>
                <a:gd name="T96" fmla="*/ 1412 w 1428"/>
                <a:gd name="T97" fmla="*/ 712 h 1218"/>
                <a:gd name="T98" fmla="*/ 1386 w 1428"/>
                <a:gd name="T99" fmla="*/ 642 h 1218"/>
                <a:gd name="T100" fmla="*/ 1328 w 1428"/>
                <a:gd name="T101" fmla="*/ 630 h 1218"/>
                <a:gd name="T102" fmla="*/ 1276 w 1428"/>
                <a:gd name="T103" fmla="*/ 524 h 1218"/>
                <a:gd name="T104" fmla="*/ 1338 w 1428"/>
                <a:gd name="T105" fmla="*/ 512 h 1218"/>
                <a:gd name="T106" fmla="*/ 1298 w 1428"/>
                <a:gd name="T107" fmla="*/ 406 h 1218"/>
                <a:gd name="T108" fmla="*/ 1334 w 1428"/>
                <a:gd name="T109" fmla="*/ 368 h 1218"/>
                <a:gd name="T110" fmla="*/ 1386 w 1428"/>
                <a:gd name="T111" fmla="*/ 284 h 1218"/>
                <a:gd name="T112" fmla="*/ 1398 w 1428"/>
                <a:gd name="T113" fmla="*/ 186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50" name="Freeform 10"/>
            <p:cNvSpPr/>
            <p:nvPr/>
          </p:nvSpPr>
          <p:spPr bwMode="auto">
            <a:xfrm>
              <a:off x="1958538" y="1528877"/>
              <a:ext cx="1632711" cy="1382076"/>
            </a:xfrm>
            <a:custGeom>
              <a:avLst/>
              <a:gdLst>
                <a:gd name="T0" fmla="*/ 536 w 912"/>
                <a:gd name="T1" fmla="*/ 310 h 772"/>
                <a:gd name="T2" fmla="*/ 494 w 912"/>
                <a:gd name="T3" fmla="*/ 314 h 772"/>
                <a:gd name="T4" fmla="*/ 446 w 912"/>
                <a:gd name="T5" fmla="*/ 258 h 772"/>
                <a:gd name="T6" fmla="*/ 406 w 912"/>
                <a:gd name="T7" fmla="*/ 228 h 772"/>
                <a:gd name="T8" fmla="*/ 416 w 912"/>
                <a:gd name="T9" fmla="*/ 162 h 772"/>
                <a:gd name="T10" fmla="*/ 348 w 912"/>
                <a:gd name="T11" fmla="*/ 164 h 772"/>
                <a:gd name="T12" fmla="*/ 324 w 912"/>
                <a:gd name="T13" fmla="*/ 176 h 772"/>
                <a:gd name="T14" fmla="*/ 288 w 912"/>
                <a:gd name="T15" fmla="*/ 108 h 772"/>
                <a:gd name="T16" fmla="*/ 268 w 912"/>
                <a:gd name="T17" fmla="*/ 32 h 772"/>
                <a:gd name="T18" fmla="*/ 216 w 912"/>
                <a:gd name="T19" fmla="*/ 4 h 772"/>
                <a:gd name="T20" fmla="*/ 178 w 912"/>
                <a:gd name="T21" fmla="*/ 64 h 772"/>
                <a:gd name="T22" fmla="*/ 108 w 912"/>
                <a:gd name="T23" fmla="*/ 86 h 772"/>
                <a:gd name="T24" fmla="*/ 60 w 912"/>
                <a:gd name="T25" fmla="*/ 132 h 772"/>
                <a:gd name="T26" fmla="*/ 8 w 912"/>
                <a:gd name="T27" fmla="*/ 158 h 772"/>
                <a:gd name="T28" fmla="*/ 10 w 912"/>
                <a:gd name="T29" fmla="*/ 232 h 772"/>
                <a:gd name="T30" fmla="*/ 80 w 912"/>
                <a:gd name="T31" fmla="*/ 236 h 772"/>
                <a:gd name="T32" fmla="*/ 154 w 912"/>
                <a:gd name="T33" fmla="*/ 272 h 772"/>
                <a:gd name="T34" fmla="*/ 222 w 912"/>
                <a:gd name="T35" fmla="*/ 274 h 772"/>
                <a:gd name="T36" fmla="*/ 302 w 912"/>
                <a:gd name="T37" fmla="*/ 284 h 772"/>
                <a:gd name="T38" fmla="*/ 352 w 912"/>
                <a:gd name="T39" fmla="*/ 296 h 772"/>
                <a:gd name="T40" fmla="*/ 404 w 912"/>
                <a:gd name="T41" fmla="*/ 338 h 772"/>
                <a:gd name="T42" fmla="*/ 492 w 912"/>
                <a:gd name="T43" fmla="*/ 392 h 772"/>
                <a:gd name="T44" fmla="*/ 548 w 912"/>
                <a:gd name="T45" fmla="*/ 440 h 772"/>
                <a:gd name="T46" fmla="*/ 544 w 912"/>
                <a:gd name="T47" fmla="*/ 576 h 772"/>
                <a:gd name="T48" fmla="*/ 500 w 912"/>
                <a:gd name="T49" fmla="*/ 622 h 772"/>
                <a:gd name="T50" fmla="*/ 492 w 912"/>
                <a:gd name="T51" fmla="*/ 656 h 772"/>
                <a:gd name="T52" fmla="*/ 452 w 912"/>
                <a:gd name="T53" fmla="*/ 696 h 772"/>
                <a:gd name="T54" fmla="*/ 500 w 912"/>
                <a:gd name="T55" fmla="*/ 706 h 772"/>
                <a:gd name="T56" fmla="*/ 520 w 912"/>
                <a:gd name="T57" fmla="*/ 678 h 772"/>
                <a:gd name="T58" fmla="*/ 552 w 912"/>
                <a:gd name="T59" fmla="*/ 644 h 772"/>
                <a:gd name="T60" fmla="*/ 576 w 912"/>
                <a:gd name="T61" fmla="*/ 664 h 772"/>
                <a:gd name="T62" fmla="*/ 644 w 912"/>
                <a:gd name="T63" fmla="*/ 690 h 772"/>
                <a:gd name="T64" fmla="*/ 668 w 912"/>
                <a:gd name="T65" fmla="*/ 726 h 772"/>
                <a:gd name="T66" fmla="*/ 684 w 912"/>
                <a:gd name="T67" fmla="*/ 762 h 772"/>
                <a:gd name="T68" fmla="*/ 732 w 912"/>
                <a:gd name="T69" fmla="*/ 742 h 772"/>
                <a:gd name="T70" fmla="*/ 736 w 912"/>
                <a:gd name="T71" fmla="*/ 700 h 772"/>
                <a:gd name="T72" fmla="*/ 776 w 912"/>
                <a:gd name="T73" fmla="*/ 664 h 772"/>
                <a:gd name="T74" fmla="*/ 792 w 912"/>
                <a:gd name="T75" fmla="*/ 582 h 772"/>
                <a:gd name="T76" fmla="*/ 840 w 912"/>
                <a:gd name="T77" fmla="*/ 596 h 772"/>
                <a:gd name="T78" fmla="*/ 860 w 912"/>
                <a:gd name="T79" fmla="*/ 562 h 772"/>
                <a:gd name="T80" fmla="*/ 904 w 912"/>
                <a:gd name="T81" fmla="*/ 536 h 772"/>
                <a:gd name="T82" fmla="*/ 906 w 912"/>
                <a:gd name="T83" fmla="*/ 488 h 772"/>
                <a:gd name="T84" fmla="*/ 840 w 912"/>
                <a:gd name="T85" fmla="*/ 454 h 772"/>
                <a:gd name="T86" fmla="*/ 788 w 912"/>
                <a:gd name="T87" fmla="*/ 476 h 772"/>
                <a:gd name="T88" fmla="*/ 816 w 912"/>
                <a:gd name="T89" fmla="*/ 510 h 772"/>
                <a:gd name="T90" fmla="*/ 798 w 912"/>
                <a:gd name="T91" fmla="*/ 548 h 772"/>
                <a:gd name="T92" fmla="*/ 780 w 912"/>
                <a:gd name="T93" fmla="*/ 552 h 772"/>
                <a:gd name="T94" fmla="*/ 758 w 912"/>
                <a:gd name="T95" fmla="*/ 576 h 772"/>
                <a:gd name="T96" fmla="*/ 728 w 912"/>
                <a:gd name="T97" fmla="*/ 546 h 772"/>
                <a:gd name="T98" fmla="*/ 712 w 912"/>
                <a:gd name="T99" fmla="*/ 512 h 772"/>
                <a:gd name="T100" fmla="*/ 698 w 912"/>
                <a:gd name="T101" fmla="*/ 444 h 772"/>
                <a:gd name="T102" fmla="*/ 644 w 912"/>
                <a:gd name="T103" fmla="*/ 410 h 772"/>
                <a:gd name="T104" fmla="*/ 604 w 912"/>
                <a:gd name="T105" fmla="*/ 384 h 772"/>
                <a:gd name="T106" fmla="*/ 606 w 912"/>
                <a:gd name="T107" fmla="*/ 324 h 772"/>
                <a:gd name="T108" fmla="*/ 640 w 912"/>
                <a:gd name="T109" fmla="*/ 254 h 772"/>
                <a:gd name="T110" fmla="*/ 590 w 912"/>
                <a:gd name="T111" fmla="*/ 286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51" name="Freeform 11"/>
            <p:cNvSpPr/>
            <p:nvPr/>
          </p:nvSpPr>
          <p:spPr bwMode="auto">
            <a:xfrm>
              <a:off x="3118622" y="2008665"/>
              <a:ext cx="329407" cy="544237"/>
            </a:xfrm>
            <a:custGeom>
              <a:avLst/>
              <a:gdLst>
                <a:gd name="T0" fmla="*/ 92 w 184"/>
                <a:gd name="T1" fmla="*/ 58 h 304"/>
                <a:gd name="T2" fmla="*/ 92 w 184"/>
                <a:gd name="T3" fmla="*/ 86 h 304"/>
                <a:gd name="T4" fmla="*/ 84 w 184"/>
                <a:gd name="T5" fmla="*/ 108 h 304"/>
                <a:gd name="T6" fmla="*/ 82 w 184"/>
                <a:gd name="T7" fmla="*/ 116 h 304"/>
                <a:gd name="T8" fmla="*/ 76 w 184"/>
                <a:gd name="T9" fmla="*/ 122 h 304"/>
                <a:gd name="T10" fmla="*/ 74 w 184"/>
                <a:gd name="T11" fmla="*/ 124 h 304"/>
                <a:gd name="T12" fmla="*/ 54 w 184"/>
                <a:gd name="T13" fmla="*/ 120 h 304"/>
                <a:gd name="T14" fmla="*/ 12 w 184"/>
                <a:gd name="T15" fmla="*/ 134 h 304"/>
                <a:gd name="T16" fmla="*/ 8 w 184"/>
                <a:gd name="T17" fmla="*/ 140 h 304"/>
                <a:gd name="T18" fmla="*/ 38 w 184"/>
                <a:gd name="T19" fmla="*/ 144 h 304"/>
                <a:gd name="T20" fmla="*/ 48 w 184"/>
                <a:gd name="T21" fmla="*/ 162 h 304"/>
                <a:gd name="T22" fmla="*/ 60 w 184"/>
                <a:gd name="T23" fmla="*/ 174 h 304"/>
                <a:gd name="T24" fmla="*/ 60 w 184"/>
                <a:gd name="T25" fmla="*/ 206 h 304"/>
                <a:gd name="T26" fmla="*/ 72 w 184"/>
                <a:gd name="T27" fmla="*/ 216 h 304"/>
                <a:gd name="T28" fmla="*/ 76 w 184"/>
                <a:gd name="T29" fmla="*/ 240 h 304"/>
                <a:gd name="T30" fmla="*/ 70 w 184"/>
                <a:gd name="T31" fmla="*/ 256 h 304"/>
                <a:gd name="T32" fmla="*/ 82 w 184"/>
                <a:gd name="T33" fmla="*/ 270 h 304"/>
                <a:gd name="T34" fmla="*/ 100 w 184"/>
                <a:gd name="T35" fmla="*/ 280 h 304"/>
                <a:gd name="T36" fmla="*/ 114 w 184"/>
                <a:gd name="T37" fmla="*/ 298 h 304"/>
                <a:gd name="T38" fmla="*/ 124 w 184"/>
                <a:gd name="T39" fmla="*/ 304 h 304"/>
                <a:gd name="T40" fmla="*/ 122 w 184"/>
                <a:gd name="T41" fmla="*/ 282 h 304"/>
                <a:gd name="T42" fmla="*/ 126 w 184"/>
                <a:gd name="T43" fmla="*/ 274 h 304"/>
                <a:gd name="T44" fmla="*/ 140 w 184"/>
                <a:gd name="T45" fmla="*/ 268 h 304"/>
                <a:gd name="T46" fmla="*/ 144 w 184"/>
                <a:gd name="T47" fmla="*/ 268 h 304"/>
                <a:gd name="T48" fmla="*/ 156 w 184"/>
                <a:gd name="T49" fmla="*/ 266 h 304"/>
                <a:gd name="T50" fmla="*/ 158 w 184"/>
                <a:gd name="T51" fmla="*/ 244 h 304"/>
                <a:gd name="T52" fmla="*/ 148 w 184"/>
                <a:gd name="T53" fmla="*/ 232 h 304"/>
                <a:gd name="T54" fmla="*/ 138 w 184"/>
                <a:gd name="T55" fmla="*/ 232 h 304"/>
                <a:gd name="T56" fmla="*/ 132 w 184"/>
                <a:gd name="T57" fmla="*/ 210 h 304"/>
                <a:gd name="T58" fmla="*/ 136 w 184"/>
                <a:gd name="T59" fmla="*/ 168 h 304"/>
                <a:gd name="T60" fmla="*/ 164 w 184"/>
                <a:gd name="T61" fmla="*/ 160 h 304"/>
                <a:gd name="T62" fmla="*/ 184 w 184"/>
                <a:gd name="T63" fmla="*/ 108 h 304"/>
                <a:gd name="T64" fmla="*/ 174 w 184"/>
                <a:gd name="T65" fmla="*/ 96 h 304"/>
                <a:gd name="T66" fmla="*/ 166 w 184"/>
                <a:gd name="T67" fmla="*/ 96 h 304"/>
                <a:gd name="T68" fmla="*/ 152 w 184"/>
                <a:gd name="T69" fmla="*/ 96 h 304"/>
                <a:gd name="T70" fmla="*/ 142 w 184"/>
                <a:gd name="T71" fmla="*/ 84 h 304"/>
                <a:gd name="T72" fmla="*/ 146 w 184"/>
                <a:gd name="T73" fmla="*/ 52 h 304"/>
                <a:gd name="T74" fmla="*/ 150 w 184"/>
                <a:gd name="T75" fmla="*/ 42 h 304"/>
                <a:gd name="T76" fmla="*/ 156 w 184"/>
                <a:gd name="T77" fmla="*/ 32 h 304"/>
                <a:gd name="T78" fmla="*/ 144 w 184"/>
                <a:gd name="T79" fmla="*/ 8 h 304"/>
                <a:gd name="T80" fmla="*/ 108 w 184"/>
                <a:gd name="T81" fmla="*/ 18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52" name="Freeform 12"/>
            <p:cNvSpPr/>
            <p:nvPr/>
          </p:nvSpPr>
          <p:spPr bwMode="auto">
            <a:xfrm>
              <a:off x="0" y="576462"/>
              <a:ext cx="2334491" cy="1765190"/>
            </a:xfrm>
            <a:custGeom>
              <a:avLst/>
              <a:gdLst>
                <a:gd name="T0" fmla="*/ 1262 w 1304"/>
                <a:gd name="T1" fmla="*/ 444 h 986"/>
                <a:gd name="T2" fmla="*/ 1222 w 1304"/>
                <a:gd name="T3" fmla="*/ 408 h 986"/>
                <a:gd name="T4" fmla="*/ 1202 w 1304"/>
                <a:gd name="T5" fmla="*/ 378 h 986"/>
                <a:gd name="T6" fmla="*/ 1140 w 1304"/>
                <a:gd name="T7" fmla="*/ 340 h 986"/>
                <a:gd name="T8" fmla="*/ 1032 w 1304"/>
                <a:gd name="T9" fmla="*/ 320 h 986"/>
                <a:gd name="T10" fmla="*/ 1044 w 1304"/>
                <a:gd name="T11" fmla="*/ 246 h 986"/>
                <a:gd name="T12" fmla="*/ 1024 w 1304"/>
                <a:gd name="T13" fmla="*/ 112 h 986"/>
                <a:gd name="T14" fmla="*/ 976 w 1304"/>
                <a:gd name="T15" fmla="*/ 90 h 986"/>
                <a:gd name="T16" fmla="*/ 954 w 1304"/>
                <a:gd name="T17" fmla="*/ 60 h 986"/>
                <a:gd name="T18" fmla="*/ 928 w 1304"/>
                <a:gd name="T19" fmla="*/ 0 h 986"/>
                <a:gd name="T20" fmla="*/ 876 w 1304"/>
                <a:gd name="T21" fmla="*/ 36 h 986"/>
                <a:gd name="T22" fmla="*/ 816 w 1304"/>
                <a:gd name="T23" fmla="*/ 66 h 986"/>
                <a:gd name="T24" fmla="*/ 798 w 1304"/>
                <a:gd name="T25" fmla="*/ 130 h 986"/>
                <a:gd name="T26" fmla="*/ 760 w 1304"/>
                <a:gd name="T27" fmla="*/ 146 h 986"/>
                <a:gd name="T28" fmla="*/ 674 w 1304"/>
                <a:gd name="T29" fmla="*/ 104 h 986"/>
                <a:gd name="T30" fmla="*/ 610 w 1304"/>
                <a:gd name="T31" fmla="*/ 232 h 986"/>
                <a:gd name="T32" fmla="*/ 576 w 1304"/>
                <a:gd name="T33" fmla="*/ 226 h 986"/>
                <a:gd name="T34" fmla="*/ 494 w 1304"/>
                <a:gd name="T35" fmla="*/ 216 h 986"/>
                <a:gd name="T36" fmla="*/ 494 w 1304"/>
                <a:gd name="T37" fmla="*/ 256 h 986"/>
                <a:gd name="T38" fmla="*/ 472 w 1304"/>
                <a:gd name="T39" fmla="*/ 388 h 986"/>
                <a:gd name="T40" fmla="*/ 464 w 1304"/>
                <a:gd name="T41" fmla="*/ 390 h 986"/>
                <a:gd name="T42" fmla="*/ 452 w 1304"/>
                <a:gd name="T43" fmla="*/ 392 h 986"/>
                <a:gd name="T44" fmla="*/ 412 w 1304"/>
                <a:gd name="T45" fmla="*/ 444 h 986"/>
                <a:gd name="T46" fmla="*/ 330 w 1304"/>
                <a:gd name="T47" fmla="*/ 468 h 986"/>
                <a:gd name="T48" fmla="*/ 248 w 1304"/>
                <a:gd name="T49" fmla="*/ 470 h 986"/>
                <a:gd name="T50" fmla="*/ 184 w 1304"/>
                <a:gd name="T51" fmla="*/ 506 h 986"/>
                <a:gd name="T52" fmla="*/ 106 w 1304"/>
                <a:gd name="T53" fmla="*/ 494 h 986"/>
                <a:gd name="T54" fmla="*/ 60 w 1304"/>
                <a:gd name="T55" fmla="*/ 482 h 986"/>
                <a:gd name="T56" fmla="*/ 10 w 1304"/>
                <a:gd name="T57" fmla="*/ 528 h 986"/>
                <a:gd name="T58" fmla="*/ 14 w 1304"/>
                <a:gd name="T59" fmla="*/ 562 h 986"/>
                <a:gd name="T60" fmla="*/ 14 w 1304"/>
                <a:gd name="T61" fmla="*/ 598 h 986"/>
                <a:gd name="T62" fmla="*/ 58 w 1304"/>
                <a:gd name="T63" fmla="*/ 652 h 986"/>
                <a:gd name="T64" fmla="*/ 6 w 1304"/>
                <a:gd name="T65" fmla="*/ 716 h 986"/>
                <a:gd name="T66" fmla="*/ 42 w 1304"/>
                <a:gd name="T67" fmla="*/ 734 h 986"/>
                <a:gd name="T68" fmla="*/ 74 w 1304"/>
                <a:gd name="T69" fmla="*/ 792 h 986"/>
                <a:gd name="T70" fmla="*/ 100 w 1304"/>
                <a:gd name="T71" fmla="*/ 852 h 986"/>
                <a:gd name="T72" fmla="*/ 174 w 1304"/>
                <a:gd name="T73" fmla="*/ 888 h 986"/>
                <a:gd name="T74" fmla="*/ 206 w 1304"/>
                <a:gd name="T75" fmla="*/ 982 h 986"/>
                <a:gd name="T76" fmla="*/ 260 w 1304"/>
                <a:gd name="T77" fmla="*/ 984 h 986"/>
                <a:gd name="T78" fmla="*/ 274 w 1304"/>
                <a:gd name="T79" fmla="*/ 952 h 986"/>
                <a:gd name="T80" fmla="*/ 298 w 1304"/>
                <a:gd name="T81" fmla="*/ 926 h 986"/>
                <a:gd name="T82" fmla="*/ 382 w 1304"/>
                <a:gd name="T83" fmla="*/ 946 h 986"/>
                <a:gd name="T84" fmla="*/ 452 w 1304"/>
                <a:gd name="T85" fmla="*/ 924 h 986"/>
                <a:gd name="T86" fmla="*/ 488 w 1304"/>
                <a:gd name="T87" fmla="*/ 960 h 986"/>
                <a:gd name="T88" fmla="*/ 552 w 1304"/>
                <a:gd name="T89" fmla="*/ 964 h 986"/>
                <a:gd name="T90" fmla="*/ 666 w 1304"/>
                <a:gd name="T91" fmla="*/ 944 h 986"/>
                <a:gd name="T92" fmla="*/ 754 w 1304"/>
                <a:gd name="T93" fmla="*/ 928 h 986"/>
                <a:gd name="T94" fmla="*/ 832 w 1304"/>
                <a:gd name="T95" fmla="*/ 948 h 986"/>
                <a:gd name="T96" fmla="*/ 908 w 1304"/>
                <a:gd name="T97" fmla="*/ 976 h 986"/>
                <a:gd name="T98" fmla="*/ 940 w 1304"/>
                <a:gd name="T99" fmla="*/ 940 h 986"/>
                <a:gd name="T100" fmla="*/ 954 w 1304"/>
                <a:gd name="T101" fmla="*/ 920 h 986"/>
                <a:gd name="T102" fmla="*/ 950 w 1304"/>
                <a:gd name="T103" fmla="*/ 884 h 986"/>
                <a:gd name="T104" fmla="*/ 922 w 1304"/>
                <a:gd name="T105" fmla="*/ 856 h 986"/>
                <a:gd name="T106" fmla="*/ 934 w 1304"/>
                <a:gd name="T107" fmla="*/ 804 h 986"/>
                <a:gd name="T108" fmla="*/ 1004 w 1304"/>
                <a:gd name="T109" fmla="*/ 794 h 986"/>
                <a:gd name="T110" fmla="*/ 1090 w 1304"/>
                <a:gd name="T111" fmla="*/ 772 h 986"/>
                <a:gd name="T112" fmla="*/ 1086 w 1304"/>
                <a:gd name="T113" fmla="*/ 748 h 986"/>
                <a:gd name="T114" fmla="*/ 1086 w 1304"/>
                <a:gd name="T115" fmla="*/ 702 h 986"/>
                <a:gd name="T116" fmla="*/ 1126 w 1304"/>
                <a:gd name="T117" fmla="*/ 676 h 986"/>
                <a:gd name="T118" fmla="*/ 1186 w 1304"/>
                <a:gd name="T119" fmla="*/ 614 h 986"/>
                <a:gd name="T120" fmla="*/ 1214 w 1304"/>
                <a:gd name="T121" fmla="*/ 596 h 986"/>
                <a:gd name="T122" fmla="*/ 1296 w 1304"/>
                <a:gd name="T123" fmla="*/ 580 h 986"/>
                <a:gd name="T124" fmla="*/ 1302 w 1304"/>
                <a:gd name="T125" fmla="*/ 53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53" name="Freeform 13"/>
            <p:cNvSpPr/>
            <p:nvPr/>
          </p:nvSpPr>
          <p:spPr bwMode="auto">
            <a:xfrm>
              <a:off x="1514555" y="1962118"/>
              <a:ext cx="1453686" cy="1041928"/>
            </a:xfrm>
            <a:custGeom>
              <a:avLst/>
              <a:gdLst>
                <a:gd name="T0" fmla="*/ 480 w 812"/>
                <a:gd name="T1" fmla="*/ 58 h 582"/>
                <a:gd name="T2" fmla="*/ 460 w 812"/>
                <a:gd name="T3" fmla="*/ 82 h 582"/>
                <a:gd name="T4" fmla="*/ 396 w 812"/>
                <a:gd name="T5" fmla="*/ 38 h 582"/>
                <a:gd name="T6" fmla="*/ 344 w 812"/>
                <a:gd name="T7" fmla="*/ 10 h 582"/>
                <a:gd name="T8" fmla="*/ 288 w 812"/>
                <a:gd name="T9" fmla="*/ 4 h 582"/>
                <a:gd name="T10" fmla="*/ 248 w 812"/>
                <a:gd name="T11" fmla="*/ 6 h 582"/>
                <a:gd name="T12" fmla="*/ 198 w 812"/>
                <a:gd name="T13" fmla="*/ 18 h 582"/>
                <a:gd name="T14" fmla="*/ 158 w 812"/>
                <a:gd name="T15" fmla="*/ 28 h 582"/>
                <a:gd name="T16" fmla="*/ 92 w 812"/>
                <a:gd name="T17" fmla="*/ 38 h 582"/>
                <a:gd name="T18" fmla="*/ 84 w 812"/>
                <a:gd name="T19" fmla="*/ 78 h 582"/>
                <a:gd name="T20" fmla="*/ 120 w 812"/>
                <a:gd name="T21" fmla="*/ 114 h 582"/>
                <a:gd name="T22" fmla="*/ 128 w 812"/>
                <a:gd name="T23" fmla="*/ 142 h 582"/>
                <a:gd name="T24" fmla="*/ 112 w 812"/>
                <a:gd name="T25" fmla="*/ 196 h 582"/>
                <a:gd name="T26" fmla="*/ 106 w 812"/>
                <a:gd name="T27" fmla="*/ 214 h 582"/>
                <a:gd name="T28" fmla="*/ 60 w 812"/>
                <a:gd name="T29" fmla="*/ 210 h 582"/>
                <a:gd name="T30" fmla="*/ 22 w 812"/>
                <a:gd name="T31" fmla="*/ 202 h 582"/>
                <a:gd name="T32" fmla="*/ 8 w 812"/>
                <a:gd name="T33" fmla="*/ 250 h 582"/>
                <a:gd name="T34" fmla="*/ 4 w 812"/>
                <a:gd name="T35" fmla="*/ 272 h 582"/>
                <a:gd name="T36" fmla="*/ 18 w 812"/>
                <a:gd name="T37" fmla="*/ 310 h 582"/>
                <a:gd name="T38" fmla="*/ 0 w 812"/>
                <a:gd name="T39" fmla="*/ 362 h 582"/>
                <a:gd name="T40" fmla="*/ 26 w 812"/>
                <a:gd name="T41" fmla="*/ 406 h 582"/>
                <a:gd name="T42" fmla="*/ 68 w 812"/>
                <a:gd name="T43" fmla="*/ 422 h 582"/>
                <a:gd name="T44" fmla="*/ 92 w 812"/>
                <a:gd name="T45" fmla="*/ 424 h 582"/>
                <a:gd name="T46" fmla="*/ 108 w 812"/>
                <a:gd name="T47" fmla="*/ 448 h 582"/>
                <a:gd name="T48" fmla="*/ 132 w 812"/>
                <a:gd name="T49" fmla="*/ 460 h 582"/>
                <a:gd name="T50" fmla="*/ 162 w 812"/>
                <a:gd name="T51" fmla="*/ 474 h 582"/>
                <a:gd name="T52" fmla="*/ 232 w 812"/>
                <a:gd name="T53" fmla="*/ 498 h 582"/>
                <a:gd name="T54" fmla="*/ 304 w 812"/>
                <a:gd name="T55" fmla="*/ 494 h 582"/>
                <a:gd name="T56" fmla="*/ 332 w 812"/>
                <a:gd name="T57" fmla="*/ 532 h 582"/>
                <a:gd name="T58" fmla="*/ 348 w 812"/>
                <a:gd name="T59" fmla="*/ 554 h 582"/>
                <a:gd name="T60" fmla="*/ 364 w 812"/>
                <a:gd name="T61" fmla="*/ 578 h 582"/>
                <a:gd name="T62" fmla="*/ 390 w 812"/>
                <a:gd name="T63" fmla="*/ 568 h 582"/>
                <a:gd name="T64" fmla="*/ 428 w 812"/>
                <a:gd name="T65" fmla="*/ 574 h 582"/>
                <a:gd name="T66" fmla="*/ 456 w 812"/>
                <a:gd name="T67" fmla="*/ 546 h 582"/>
                <a:gd name="T68" fmla="*/ 476 w 812"/>
                <a:gd name="T69" fmla="*/ 492 h 582"/>
                <a:gd name="T70" fmla="*/ 476 w 812"/>
                <a:gd name="T71" fmla="*/ 438 h 582"/>
                <a:gd name="T72" fmla="*/ 480 w 812"/>
                <a:gd name="T73" fmla="*/ 418 h 582"/>
                <a:gd name="T74" fmla="*/ 514 w 812"/>
                <a:gd name="T75" fmla="*/ 410 h 582"/>
                <a:gd name="T76" fmla="*/ 556 w 812"/>
                <a:gd name="T77" fmla="*/ 428 h 582"/>
                <a:gd name="T78" fmla="*/ 568 w 812"/>
                <a:gd name="T79" fmla="*/ 462 h 582"/>
                <a:gd name="T80" fmla="*/ 584 w 812"/>
                <a:gd name="T81" fmla="*/ 478 h 582"/>
                <a:gd name="T82" fmla="*/ 610 w 812"/>
                <a:gd name="T83" fmla="*/ 506 h 582"/>
                <a:gd name="T84" fmla="*/ 652 w 812"/>
                <a:gd name="T85" fmla="*/ 518 h 582"/>
                <a:gd name="T86" fmla="*/ 664 w 812"/>
                <a:gd name="T87" fmla="*/ 518 h 582"/>
                <a:gd name="T88" fmla="*/ 700 w 812"/>
                <a:gd name="T89" fmla="*/ 508 h 582"/>
                <a:gd name="T90" fmla="*/ 698 w 812"/>
                <a:gd name="T91" fmla="*/ 480 h 582"/>
                <a:gd name="T92" fmla="*/ 722 w 812"/>
                <a:gd name="T93" fmla="*/ 472 h 582"/>
                <a:gd name="T94" fmla="*/ 688 w 812"/>
                <a:gd name="T95" fmla="*/ 426 h 582"/>
                <a:gd name="T96" fmla="*/ 744 w 812"/>
                <a:gd name="T97" fmla="*/ 396 h 582"/>
                <a:gd name="T98" fmla="*/ 730 w 812"/>
                <a:gd name="T99" fmla="*/ 378 h 582"/>
                <a:gd name="T100" fmla="*/ 752 w 812"/>
                <a:gd name="T101" fmla="*/ 350 h 582"/>
                <a:gd name="T102" fmla="*/ 796 w 812"/>
                <a:gd name="T103" fmla="*/ 310 h 582"/>
                <a:gd name="T104" fmla="*/ 800 w 812"/>
                <a:gd name="T105" fmla="*/ 254 h 582"/>
                <a:gd name="T106" fmla="*/ 778 w 812"/>
                <a:gd name="T107" fmla="*/ 182 h 582"/>
                <a:gd name="T108" fmla="*/ 736 w 812"/>
                <a:gd name="T109" fmla="*/ 158 h 582"/>
                <a:gd name="T110" fmla="*/ 672 w 812"/>
                <a:gd name="T111" fmla="*/ 100 h 582"/>
                <a:gd name="T112" fmla="*/ 658 w 812"/>
                <a:gd name="T113" fmla="*/ 106 h 582"/>
                <a:gd name="T114" fmla="*/ 616 w 812"/>
                <a:gd name="T115" fmla="*/ 78 h 582"/>
                <a:gd name="T116" fmla="*/ 584 w 812"/>
                <a:gd name="T117" fmla="*/ 52 h 582"/>
                <a:gd name="T118" fmla="*/ 552 w 812"/>
                <a:gd name="T119" fmla="*/ 50 h 582"/>
                <a:gd name="T120" fmla="*/ 484 w 812"/>
                <a:gd name="T121" fmla="*/ 3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54" name="Freeform 14"/>
            <p:cNvSpPr/>
            <p:nvPr/>
          </p:nvSpPr>
          <p:spPr bwMode="auto">
            <a:xfrm>
              <a:off x="2348813" y="2692542"/>
              <a:ext cx="1256758" cy="1102796"/>
            </a:xfrm>
            <a:custGeom>
              <a:avLst/>
              <a:gdLst>
                <a:gd name="T0" fmla="*/ 20 w 702"/>
                <a:gd name="T1" fmla="*/ 28 h 616"/>
                <a:gd name="T2" fmla="*/ 22 w 702"/>
                <a:gd name="T3" fmla="*/ 90 h 616"/>
                <a:gd name="T4" fmla="*/ 38 w 702"/>
                <a:gd name="T5" fmla="*/ 136 h 616"/>
                <a:gd name="T6" fmla="*/ 70 w 702"/>
                <a:gd name="T7" fmla="*/ 194 h 616"/>
                <a:gd name="T8" fmla="*/ 74 w 702"/>
                <a:gd name="T9" fmla="*/ 244 h 616"/>
                <a:gd name="T10" fmla="*/ 92 w 702"/>
                <a:gd name="T11" fmla="*/ 302 h 616"/>
                <a:gd name="T12" fmla="*/ 98 w 702"/>
                <a:gd name="T13" fmla="*/ 346 h 616"/>
                <a:gd name="T14" fmla="*/ 90 w 702"/>
                <a:gd name="T15" fmla="*/ 386 h 616"/>
                <a:gd name="T16" fmla="*/ 90 w 702"/>
                <a:gd name="T17" fmla="*/ 434 h 616"/>
                <a:gd name="T18" fmla="*/ 106 w 702"/>
                <a:gd name="T19" fmla="*/ 462 h 616"/>
                <a:gd name="T20" fmla="*/ 118 w 702"/>
                <a:gd name="T21" fmla="*/ 450 h 616"/>
                <a:gd name="T22" fmla="*/ 124 w 702"/>
                <a:gd name="T23" fmla="*/ 426 h 616"/>
                <a:gd name="T24" fmla="*/ 146 w 702"/>
                <a:gd name="T25" fmla="*/ 420 h 616"/>
                <a:gd name="T26" fmla="*/ 170 w 702"/>
                <a:gd name="T27" fmla="*/ 474 h 616"/>
                <a:gd name="T28" fmla="*/ 200 w 702"/>
                <a:gd name="T29" fmla="*/ 470 h 616"/>
                <a:gd name="T30" fmla="*/ 238 w 702"/>
                <a:gd name="T31" fmla="*/ 556 h 616"/>
                <a:gd name="T32" fmla="*/ 254 w 702"/>
                <a:gd name="T33" fmla="*/ 588 h 616"/>
                <a:gd name="T34" fmla="*/ 262 w 702"/>
                <a:gd name="T35" fmla="*/ 598 h 616"/>
                <a:gd name="T36" fmla="*/ 278 w 702"/>
                <a:gd name="T37" fmla="*/ 602 h 616"/>
                <a:gd name="T38" fmla="*/ 328 w 702"/>
                <a:gd name="T39" fmla="*/ 588 h 616"/>
                <a:gd name="T40" fmla="*/ 328 w 702"/>
                <a:gd name="T41" fmla="*/ 536 h 616"/>
                <a:gd name="T42" fmla="*/ 348 w 702"/>
                <a:gd name="T43" fmla="*/ 510 h 616"/>
                <a:gd name="T44" fmla="*/ 390 w 702"/>
                <a:gd name="T45" fmla="*/ 450 h 616"/>
                <a:gd name="T46" fmla="*/ 428 w 702"/>
                <a:gd name="T47" fmla="*/ 420 h 616"/>
                <a:gd name="T48" fmla="*/ 448 w 702"/>
                <a:gd name="T49" fmla="*/ 480 h 616"/>
                <a:gd name="T50" fmla="*/ 478 w 702"/>
                <a:gd name="T51" fmla="*/ 466 h 616"/>
                <a:gd name="T52" fmla="*/ 498 w 702"/>
                <a:gd name="T53" fmla="*/ 494 h 616"/>
                <a:gd name="T54" fmla="*/ 554 w 702"/>
                <a:gd name="T55" fmla="*/ 482 h 616"/>
                <a:gd name="T56" fmla="*/ 504 w 702"/>
                <a:gd name="T57" fmla="*/ 434 h 616"/>
                <a:gd name="T58" fmla="*/ 534 w 702"/>
                <a:gd name="T59" fmla="*/ 416 h 616"/>
                <a:gd name="T60" fmla="*/ 532 w 702"/>
                <a:gd name="T61" fmla="*/ 396 h 616"/>
                <a:gd name="T62" fmla="*/ 522 w 702"/>
                <a:gd name="T63" fmla="*/ 314 h 616"/>
                <a:gd name="T64" fmla="*/ 608 w 702"/>
                <a:gd name="T65" fmla="*/ 286 h 616"/>
                <a:gd name="T66" fmla="*/ 664 w 702"/>
                <a:gd name="T67" fmla="*/ 224 h 616"/>
                <a:gd name="T68" fmla="*/ 686 w 702"/>
                <a:gd name="T69" fmla="*/ 174 h 616"/>
                <a:gd name="T70" fmla="*/ 684 w 702"/>
                <a:gd name="T71" fmla="*/ 156 h 616"/>
                <a:gd name="T72" fmla="*/ 630 w 702"/>
                <a:gd name="T73" fmla="*/ 138 h 616"/>
                <a:gd name="T74" fmla="*/ 612 w 702"/>
                <a:gd name="T75" fmla="*/ 146 h 616"/>
                <a:gd name="T76" fmla="*/ 598 w 702"/>
                <a:gd name="T77" fmla="*/ 126 h 616"/>
                <a:gd name="T78" fmla="*/ 576 w 702"/>
                <a:gd name="T79" fmla="*/ 124 h 616"/>
                <a:gd name="T80" fmla="*/ 524 w 702"/>
                <a:gd name="T81" fmla="*/ 114 h 616"/>
                <a:gd name="T82" fmla="*/ 488 w 702"/>
                <a:gd name="T83" fmla="*/ 132 h 616"/>
                <a:gd name="T84" fmla="*/ 438 w 702"/>
                <a:gd name="T85" fmla="*/ 110 h 616"/>
                <a:gd name="T86" fmla="*/ 416 w 702"/>
                <a:gd name="T87" fmla="*/ 58 h 616"/>
                <a:gd name="T88" fmla="*/ 350 w 702"/>
                <a:gd name="T89" fmla="*/ 18 h 616"/>
                <a:gd name="T90" fmla="*/ 310 w 702"/>
                <a:gd name="T91" fmla="*/ 30 h 616"/>
                <a:gd name="T92" fmla="*/ 318 w 702"/>
                <a:gd name="T93" fmla="*/ 62 h 616"/>
                <a:gd name="T94" fmla="*/ 280 w 702"/>
                <a:gd name="T95" fmla="*/ 66 h 616"/>
                <a:gd name="T96" fmla="*/ 262 w 702"/>
                <a:gd name="T97" fmla="*/ 86 h 616"/>
                <a:gd name="T98" fmla="*/ 246 w 702"/>
                <a:gd name="T99" fmla="*/ 104 h 616"/>
                <a:gd name="T100" fmla="*/ 208 w 702"/>
                <a:gd name="T101" fmla="*/ 118 h 616"/>
                <a:gd name="T102" fmla="*/ 160 w 702"/>
                <a:gd name="T103" fmla="*/ 110 h 616"/>
                <a:gd name="T104" fmla="*/ 132 w 702"/>
                <a:gd name="T105" fmla="*/ 108 h 616"/>
                <a:gd name="T106" fmla="*/ 106 w 702"/>
                <a:gd name="T107" fmla="*/ 66 h 616"/>
                <a:gd name="T108" fmla="*/ 86 w 702"/>
                <a:gd name="T109" fmla="*/ 46 h 616"/>
                <a:gd name="T110" fmla="*/ 66 w 702"/>
                <a:gd name="T111" fmla="*/ 14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55" name="Freeform 15"/>
            <p:cNvSpPr/>
            <p:nvPr/>
          </p:nvSpPr>
          <p:spPr bwMode="auto">
            <a:xfrm>
              <a:off x="261377" y="2244978"/>
              <a:ext cx="2248559" cy="1367754"/>
            </a:xfrm>
            <a:custGeom>
              <a:avLst/>
              <a:gdLst>
                <a:gd name="T0" fmla="*/ 132 w 1256"/>
                <a:gd name="T1" fmla="*/ 26 h 764"/>
                <a:gd name="T2" fmla="*/ 122 w 1256"/>
                <a:gd name="T3" fmla="*/ 60 h 764"/>
                <a:gd name="T4" fmla="*/ 62 w 1256"/>
                <a:gd name="T5" fmla="*/ 70 h 764"/>
                <a:gd name="T6" fmla="*/ 44 w 1256"/>
                <a:gd name="T7" fmla="*/ 122 h 764"/>
                <a:gd name="T8" fmla="*/ 60 w 1256"/>
                <a:gd name="T9" fmla="*/ 188 h 764"/>
                <a:gd name="T10" fmla="*/ 6 w 1256"/>
                <a:gd name="T11" fmla="*/ 216 h 764"/>
                <a:gd name="T12" fmla="*/ 2 w 1256"/>
                <a:gd name="T13" fmla="*/ 262 h 764"/>
                <a:gd name="T14" fmla="*/ 28 w 1256"/>
                <a:gd name="T15" fmla="*/ 300 h 764"/>
                <a:gd name="T16" fmla="*/ 62 w 1256"/>
                <a:gd name="T17" fmla="*/ 338 h 764"/>
                <a:gd name="T18" fmla="*/ 150 w 1256"/>
                <a:gd name="T19" fmla="*/ 386 h 764"/>
                <a:gd name="T20" fmla="*/ 222 w 1256"/>
                <a:gd name="T21" fmla="*/ 454 h 764"/>
                <a:gd name="T22" fmla="*/ 290 w 1256"/>
                <a:gd name="T23" fmla="*/ 500 h 764"/>
                <a:gd name="T24" fmla="*/ 334 w 1256"/>
                <a:gd name="T25" fmla="*/ 556 h 764"/>
                <a:gd name="T26" fmla="*/ 404 w 1256"/>
                <a:gd name="T27" fmla="*/ 602 h 764"/>
                <a:gd name="T28" fmla="*/ 470 w 1256"/>
                <a:gd name="T29" fmla="*/ 628 h 764"/>
                <a:gd name="T30" fmla="*/ 580 w 1256"/>
                <a:gd name="T31" fmla="*/ 642 h 764"/>
                <a:gd name="T32" fmla="*/ 594 w 1256"/>
                <a:gd name="T33" fmla="*/ 664 h 764"/>
                <a:gd name="T34" fmla="*/ 586 w 1256"/>
                <a:gd name="T35" fmla="*/ 692 h 764"/>
                <a:gd name="T36" fmla="*/ 616 w 1256"/>
                <a:gd name="T37" fmla="*/ 676 h 764"/>
                <a:gd name="T38" fmla="*/ 660 w 1256"/>
                <a:gd name="T39" fmla="*/ 638 h 764"/>
                <a:gd name="T40" fmla="*/ 772 w 1256"/>
                <a:gd name="T41" fmla="*/ 680 h 764"/>
                <a:gd name="T42" fmla="*/ 802 w 1256"/>
                <a:gd name="T43" fmla="*/ 754 h 764"/>
                <a:gd name="T44" fmla="*/ 904 w 1256"/>
                <a:gd name="T45" fmla="*/ 748 h 764"/>
                <a:gd name="T46" fmla="*/ 1024 w 1256"/>
                <a:gd name="T47" fmla="*/ 680 h 764"/>
                <a:gd name="T48" fmla="*/ 1122 w 1256"/>
                <a:gd name="T49" fmla="*/ 712 h 764"/>
                <a:gd name="T50" fmla="*/ 1138 w 1256"/>
                <a:gd name="T51" fmla="*/ 716 h 764"/>
                <a:gd name="T52" fmla="*/ 1156 w 1256"/>
                <a:gd name="T53" fmla="*/ 666 h 764"/>
                <a:gd name="T54" fmla="*/ 1192 w 1256"/>
                <a:gd name="T55" fmla="*/ 696 h 764"/>
                <a:gd name="T56" fmla="*/ 1214 w 1256"/>
                <a:gd name="T57" fmla="*/ 664 h 764"/>
                <a:gd name="T58" fmla="*/ 1228 w 1256"/>
                <a:gd name="T59" fmla="*/ 644 h 764"/>
                <a:gd name="T60" fmla="*/ 1246 w 1256"/>
                <a:gd name="T61" fmla="*/ 568 h 764"/>
                <a:gd name="T62" fmla="*/ 1240 w 1256"/>
                <a:gd name="T63" fmla="*/ 510 h 764"/>
                <a:gd name="T64" fmla="*/ 1228 w 1256"/>
                <a:gd name="T65" fmla="*/ 448 h 764"/>
                <a:gd name="T66" fmla="*/ 1200 w 1256"/>
                <a:gd name="T67" fmla="*/ 412 h 764"/>
                <a:gd name="T68" fmla="*/ 1162 w 1256"/>
                <a:gd name="T69" fmla="*/ 366 h 764"/>
                <a:gd name="T70" fmla="*/ 1152 w 1256"/>
                <a:gd name="T71" fmla="*/ 418 h 764"/>
                <a:gd name="T72" fmla="*/ 1094 w 1256"/>
                <a:gd name="T73" fmla="*/ 430 h 764"/>
                <a:gd name="T74" fmla="*/ 1036 w 1256"/>
                <a:gd name="T75" fmla="*/ 386 h 764"/>
                <a:gd name="T76" fmla="*/ 1000 w 1256"/>
                <a:gd name="T77" fmla="*/ 344 h 764"/>
                <a:gd name="T78" fmla="*/ 900 w 1256"/>
                <a:gd name="T79" fmla="*/ 342 h 764"/>
                <a:gd name="T80" fmla="*/ 828 w 1256"/>
                <a:gd name="T81" fmla="*/ 312 h 764"/>
                <a:gd name="T82" fmla="*/ 796 w 1256"/>
                <a:gd name="T83" fmla="*/ 290 h 764"/>
                <a:gd name="T84" fmla="*/ 768 w 1256"/>
                <a:gd name="T85" fmla="*/ 274 h 764"/>
                <a:gd name="T86" fmla="*/ 746 w 1256"/>
                <a:gd name="T87" fmla="*/ 280 h 764"/>
                <a:gd name="T88" fmla="*/ 708 w 1256"/>
                <a:gd name="T89" fmla="*/ 238 h 764"/>
                <a:gd name="T90" fmla="*/ 692 w 1256"/>
                <a:gd name="T91" fmla="*/ 196 h 764"/>
                <a:gd name="T92" fmla="*/ 694 w 1256"/>
                <a:gd name="T93" fmla="*/ 118 h 764"/>
                <a:gd name="T94" fmla="*/ 708 w 1256"/>
                <a:gd name="T95" fmla="*/ 84 h 764"/>
                <a:gd name="T96" fmla="*/ 712 w 1256"/>
                <a:gd name="T97" fmla="*/ 44 h 764"/>
                <a:gd name="T98" fmla="*/ 680 w 1256"/>
                <a:gd name="T99" fmla="*/ 20 h 764"/>
                <a:gd name="T100" fmla="*/ 596 w 1256"/>
                <a:gd name="T101" fmla="*/ 10 h 764"/>
                <a:gd name="T102" fmla="*/ 518 w 1256"/>
                <a:gd name="T103" fmla="*/ 24 h 764"/>
                <a:gd name="T104" fmla="*/ 440 w 1256"/>
                <a:gd name="T105" fmla="*/ 36 h 764"/>
                <a:gd name="T106" fmla="*/ 372 w 1256"/>
                <a:gd name="T107" fmla="*/ 44 h 764"/>
                <a:gd name="T108" fmla="*/ 318 w 1256"/>
                <a:gd name="T109" fmla="*/ 20 h 764"/>
                <a:gd name="T110" fmla="*/ 296 w 1256"/>
                <a:gd name="T111" fmla="*/ 8 h 764"/>
                <a:gd name="T112" fmla="*/ 210 w 1256"/>
                <a:gd name="T113" fmla="*/ 16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56" name="Freeform 16"/>
            <p:cNvSpPr/>
            <p:nvPr/>
          </p:nvSpPr>
          <p:spPr bwMode="auto">
            <a:xfrm>
              <a:off x="2309427" y="3383580"/>
              <a:ext cx="1016864" cy="1059830"/>
            </a:xfrm>
            <a:custGeom>
              <a:avLst/>
              <a:gdLst>
                <a:gd name="T0" fmla="*/ 20 w 568"/>
                <a:gd name="T1" fmla="*/ 364 h 592"/>
                <a:gd name="T2" fmla="*/ 74 w 568"/>
                <a:gd name="T3" fmla="*/ 378 h 592"/>
                <a:gd name="T4" fmla="*/ 98 w 568"/>
                <a:gd name="T5" fmla="*/ 440 h 592"/>
                <a:gd name="T6" fmla="*/ 96 w 568"/>
                <a:gd name="T7" fmla="*/ 502 h 592"/>
                <a:gd name="T8" fmla="*/ 144 w 568"/>
                <a:gd name="T9" fmla="*/ 520 h 592"/>
                <a:gd name="T10" fmla="*/ 220 w 568"/>
                <a:gd name="T11" fmla="*/ 540 h 592"/>
                <a:gd name="T12" fmla="*/ 272 w 568"/>
                <a:gd name="T13" fmla="*/ 592 h 592"/>
                <a:gd name="T14" fmla="*/ 262 w 568"/>
                <a:gd name="T15" fmla="*/ 522 h 592"/>
                <a:gd name="T16" fmla="*/ 294 w 568"/>
                <a:gd name="T17" fmla="*/ 490 h 592"/>
                <a:gd name="T18" fmla="*/ 362 w 568"/>
                <a:gd name="T19" fmla="*/ 490 h 592"/>
                <a:gd name="T20" fmla="*/ 438 w 568"/>
                <a:gd name="T21" fmla="*/ 468 h 592"/>
                <a:gd name="T22" fmla="*/ 528 w 568"/>
                <a:gd name="T23" fmla="*/ 426 h 592"/>
                <a:gd name="T24" fmla="*/ 540 w 568"/>
                <a:gd name="T25" fmla="*/ 430 h 592"/>
                <a:gd name="T26" fmla="*/ 548 w 568"/>
                <a:gd name="T27" fmla="*/ 388 h 592"/>
                <a:gd name="T28" fmla="*/ 504 w 568"/>
                <a:gd name="T29" fmla="*/ 386 h 592"/>
                <a:gd name="T30" fmla="*/ 484 w 568"/>
                <a:gd name="T31" fmla="*/ 360 h 592"/>
                <a:gd name="T32" fmla="*/ 460 w 568"/>
                <a:gd name="T33" fmla="*/ 340 h 592"/>
                <a:gd name="T34" fmla="*/ 452 w 568"/>
                <a:gd name="T35" fmla="*/ 272 h 592"/>
                <a:gd name="T36" fmla="*/ 440 w 568"/>
                <a:gd name="T37" fmla="*/ 190 h 592"/>
                <a:gd name="T38" fmla="*/ 398 w 568"/>
                <a:gd name="T39" fmla="*/ 152 h 592"/>
                <a:gd name="T40" fmla="*/ 412 w 568"/>
                <a:gd name="T41" fmla="*/ 132 h 592"/>
                <a:gd name="T42" fmla="*/ 480 w 568"/>
                <a:gd name="T43" fmla="*/ 128 h 592"/>
                <a:gd name="T44" fmla="*/ 512 w 568"/>
                <a:gd name="T45" fmla="*/ 108 h 592"/>
                <a:gd name="T46" fmla="*/ 474 w 568"/>
                <a:gd name="T47" fmla="*/ 102 h 592"/>
                <a:gd name="T48" fmla="*/ 454 w 568"/>
                <a:gd name="T49" fmla="*/ 88 h 592"/>
                <a:gd name="T50" fmla="*/ 428 w 568"/>
                <a:gd name="T51" fmla="*/ 48 h 592"/>
                <a:gd name="T52" fmla="*/ 404 w 568"/>
                <a:gd name="T53" fmla="*/ 84 h 592"/>
                <a:gd name="T54" fmla="*/ 360 w 568"/>
                <a:gd name="T55" fmla="*/ 138 h 592"/>
                <a:gd name="T56" fmla="*/ 366 w 568"/>
                <a:gd name="T57" fmla="*/ 172 h 592"/>
                <a:gd name="T58" fmla="*/ 348 w 568"/>
                <a:gd name="T59" fmla="*/ 214 h 592"/>
                <a:gd name="T60" fmla="*/ 316 w 568"/>
                <a:gd name="T61" fmla="*/ 214 h 592"/>
                <a:gd name="T62" fmla="*/ 288 w 568"/>
                <a:gd name="T63" fmla="*/ 240 h 592"/>
                <a:gd name="T64" fmla="*/ 276 w 568"/>
                <a:gd name="T65" fmla="*/ 224 h 592"/>
                <a:gd name="T66" fmla="*/ 264 w 568"/>
                <a:gd name="T67" fmla="*/ 222 h 592"/>
                <a:gd name="T68" fmla="*/ 244 w 568"/>
                <a:gd name="T69" fmla="*/ 168 h 592"/>
                <a:gd name="T70" fmla="*/ 216 w 568"/>
                <a:gd name="T71" fmla="*/ 94 h 592"/>
                <a:gd name="T72" fmla="*/ 196 w 568"/>
                <a:gd name="T73" fmla="*/ 102 h 592"/>
                <a:gd name="T74" fmla="*/ 172 w 568"/>
                <a:gd name="T75" fmla="*/ 86 h 592"/>
                <a:gd name="T76" fmla="*/ 156 w 568"/>
                <a:gd name="T77" fmla="*/ 50 h 592"/>
                <a:gd name="T78" fmla="*/ 138 w 568"/>
                <a:gd name="T79" fmla="*/ 82 h 592"/>
                <a:gd name="T80" fmla="*/ 122 w 568"/>
                <a:gd name="T81" fmla="*/ 84 h 592"/>
                <a:gd name="T82" fmla="*/ 106 w 568"/>
                <a:gd name="T83" fmla="*/ 56 h 592"/>
                <a:gd name="T84" fmla="*/ 102 w 568"/>
                <a:gd name="T85" fmla="*/ 0 h 592"/>
                <a:gd name="T86" fmla="*/ 82 w 568"/>
                <a:gd name="T87" fmla="*/ 44 h 592"/>
                <a:gd name="T88" fmla="*/ 56 w 568"/>
                <a:gd name="T89" fmla="*/ 66 h 592"/>
                <a:gd name="T90" fmla="*/ 54 w 568"/>
                <a:gd name="T91" fmla="*/ 106 h 592"/>
                <a:gd name="T92" fmla="*/ 76 w 568"/>
                <a:gd name="T93" fmla="*/ 104 h 592"/>
                <a:gd name="T94" fmla="*/ 78 w 568"/>
                <a:gd name="T95" fmla="*/ 238 h 592"/>
                <a:gd name="T96" fmla="*/ 48 w 568"/>
                <a:gd name="T97" fmla="*/ 252 h 592"/>
                <a:gd name="T98" fmla="*/ 6 w 568"/>
                <a:gd name="T99" fmla="*/ 320 h 592"/>
                <a:gd name="T100" fmla="*/ 12 w 568"/>
                <a:gd name="T101" fmla="*/ 354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57" name="Freeform 17"/>
            <p:cNvSpPr/>
            <p:nvPr/>
          </p:nvSpPr>
          <p:spPr bwMode="auto">
            <a:xfrm>
              <a:off x="3039851" y="3369257"/>
              <a:ext cx="687457" cy="594364"/>
            </a:xfrm>
            <a:custGeom>
              <a:avLst/>
              <a:gdLst>
                <a:gd name="T0" fmla="*/ 288 w 384"/>
                <a:gd name="T1" fmla="*/ 8 h 332"/>
                <a:gd name="T2" fmla="*/ 276 w 384"/>
                <a:gd name="T3" fmla="*/ 24 h 332"/>
                <a:gd name="T4" fmla="*/ 264 w 384"/>
                <a:gd name="T5" fmla="*/ 20 h 332"/>
                <a:gd name="T6" fmla="*/ 260 w 384"/>
                <a:gd name="T7" fmla="*/ 10 h 332"/>
                <a:gd name="T8" fmla="*/ 252 w 384"/>
                <a:gd name="T9" fmla="*/ 0 h 332"/>
                <a:gd name="T10" fmla="*/ 248 w 384"/>
                <a:gd name="T11" fmla="*/ 20 h 332"/>
                <a:gd name="T12" fmla="*/ 236 w 384"/>
                <a:gd name="T13" fmla="*/ 36 h 332"/>
                <a:gd name="T14" fmla="*/ 208 w 384"/>
                <a:gd name="T15" fmla="*/ 44 h 332"/>
                <a:gd name="T16" fmla="*/ 188 w 384"/>
                <a:gd name="T17" fmla="*/ 58 h 332"/>
                <a:gd name="T18" fmla="*/ 184 w 384"/>
                <a:gd name="T19" fmla="*/ 52 h 332"/>
                <a:gd name="T20" fmla="*/ 168 w 384"/>
                <a:gd name="T21" fmla="*/ 60 h 332"/>
                <a:gd name="T22" fmla="*/ 160 w 384"/>
                <a:gd name="T23" fmla="*/ 50 h 332"/>
                <a:gd name="T24" fmla="*/ 132 w 384"/>
                <a:gd name="T25" fmla="*/ 56 h 332"/>
                <a:gd name="T26" fmla="*/ 170 w 384"/>
                <a:gd name="T27" fmla="*/ 82 h 332"/>
                <a:gd name="T28" fmla="*/ 176 w 384"/>
                <a:gd name="T29" fmla="*/ 110 h 332"/>
                <a:gd name="T30" fmla="*/ 160 w 384"/>
                <a:gd name="T31" fmla="*/ 122 h 332"/>
                <a:gd name="T32" fmla="*/ 114 w 384"/>
                <a:gd name="T33" fmla="*/ 126 h 332"/>
                <a:gd name="T34" fmla="*/ 94 w 384"/>
                <a:gd name="T35" fmla="*/ 142 h 332"/>
                <a:gd name="T36" fmla="*/ 60 w 384"/>
                <a:gd name="T37" fmla="*/ 142 h 332"/>
                <a:gd name="T38" fmla="*/ 16 w 384"/>
                <a:gd name="T39" fmla="*/ 148 h 332"/>
                <a:gd name="T40" fmla="*/ 0 w 384"/>
                <a:gd name="T41" fmla="*/ 172 h 332"/>
                <a:gd name="T42" fmla="*/ 22 w 384"/>
                <a:gd name="T43" fmla="*/ 200 h 332"/>
                <a:gd name="T44" fmla="*/ 30 w 384"/>
                <a:gd name="T45" fmla="*/ 190 h 332"/>
                <a:gd name="T46" fmla="*/ 56 w 384"/>
                <a:gd name="T47" fmla="*/ 192 h 332"/>
                <a:gd name="T48" fmla="*/ 62 w 384"/>
                <a:gd name="T49" fmla="*/ 236 h 332"/>
                <a:gd name="T50" fmla="*/ 52 w 384"/>
                <a:gd name="T51" fmla="*/ 260 h 332"/>
                <a:gd name="T52" fmla="*/ 76 w 384"/>
                <a:gd name="T53" fmla="*/ 296 h 332"/>
                <a:gd name="T54" fmla="*/ 68 w 384"/>
                <a:gd name="T55" fmla="*/ 320 h 332"/>
                <a:gd name="T56" fmla="*/ 70 w 384"/>
                <a:gd name="T57" fmla="*/ 330 h 332"/>
                <a:gd name="T58" fmla="*/ 108 w 384"/>
                <a:gd name="T59" fmla="*/ 320 h 332"/>
                <a:gd name="T60" fmla="*/ 160 w 384"/>
                <a:gd name="T61" fmla="*/ 330 h 332"/>
                <a:gd name="T62" fmla="*/ 196 w 384"/>
                <a:gd name="T63" fmla="*/ 302 h 332"/>
                <a:gd name="T64" fmla="*/ 216 w 384"/>
                <a:gd name="T65" fmla="*/ 290 h 332"/>
                <a:gd name="T66" fmla="*/ 248 w 384"/>
                <a:gd name="T67" fmla="*/ 280 h 332"/>
                <a:gd name="T68" fmla="*/ 256 w 384"/>
                <a:gd name="T69" fmla="*/ 292 h 332"/>
                <a:gd name="T70" fmla="*/ 274 w 384"/>
                <a:gd name="T71" fmla="*/ 292 h 332"/>
                <a:gd name="T72" fmla="*/ 288 w 384"/>
                <a:gd name="T73" fmla="*/ 298 h 332"/>
                <a:gd name="T74" fmla="*/ 296 w 384"/>
                <a:gd name="T75" fmla="*/ 290 h 332"/>
                <a:gd name="T76" fmla="*/ 312 w 384"/>
                <a:gd name="T77" fmla="*/ 276 h 332"/>
                <a:gd name="T78" fmla="*/ 324 w 384"/>
                <a:gd name="T79" fmla="*/ 268 h 332"/>
                <a:gd name="T80" fmla="*/ 342 w 384"/>
                <a:gd name="T81" fmla="*/ 256 h 332"/>
                <a:gd name="T82" fmla="*/ 352 w 384"/>
                <a:gd name="T83" fmla="*/ 248 h 332"/>
                <a:gd name="T84" fmla="*/ 366 w 384"/>
                <a:gd name="T85" fmla="*/ 244 h 332"/>
                <a:gd name="T86" fmla="*/ 380 w 384"/>
                <a:gd name="T87" fmla="*/ 236 h 332"/>
                <a:gd name="T88" fmla="*/ 376 w 384"/>
                <a:gd name="T89" fmla="*/ 218 h 332"/>
                <a:gd name="T90" fmla="*/ 376 w 384"/>
                <a:gd name="T91" fmla="*/ 188 h 332"/>
                <a:gd name="T92" fmla="*/ 380 w 384"/>
                <a:gd name="T93" fmla="*/ 160 h 332"/>
                <a:gd name="T94" fmla="*/ 348 w 384"/>
                <a:gd name="T95" fmla="*/ 166 h 332"/>
                <a:gd name="T96" fmla="*/ 356 w 384"/>
                <a:gd name="T97" fmla="*/ 132 h 332"/>
                <a:gd name="T98" fmla="*/ 366 w 384"/>
                <a:gd name="T99" fmla="*/ 84 h 332"/>
                <a:gd name="T100" fmla="*/ 372 w 384"/>
                <a:gd name="T101" fmla="*/ 68 h 332"/>
                <a:gd name="T102" fmla="*/ 360 w 384"/>
                <a:gd name="T103" fmla="*/ 64 h 332"/>
                <a:gd name="T104" fmla="*/ 348 w 384"/>
                <a:gd name="T105" fmla="*/ 82 h 332"/>
                <a:gd name="T106" fmla="*/ 336 w 384"/>
                <a:gd name="T107" fmla="*/ 76 h 332"/>
                <a:gd name="T108" fmla="*/ 332 w 384"/>
                <a:gd name="T109" fmla="*/ 60 h 332"/>
                <a:gd name="T110" fmla="*/ 316 w 384"/>
                <a:gd name="T111" fmla="*/ 60 h 332"/>
                <a:gd name="T112" fmla="*/ 304 w 384"/>
                <a:gd name="T113" fmla="*/ 24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58" name="Freeform 18"/>
            <p:cNvSpPr/>
            <p:nvPr/>
          </p:nvSpPr>
          <p:spPr bwMode="auto">
            <a:xfrm>
              <a:off x="3150847" y="3734469"/>
              <a:ext cx="898707" cy="683877"/>
            </a:xfrm>
            <a:custGeom>
              <a:avLst/>
              <a:gdLst>
                <a:gd name="T0" fmla="*/ 404 w 502"/>
                <a:gd name="T1" fmla="*/ 12 h 382"/>
                <a:gd name="T2" fmla="*/ 378 w 502"/>
                <a:gd name="T3" fmla="*/ 36 h 382"/>
                <a:gd name="T4" fmla="*/ 360 w 502"/>
                <a:gd name="T5" fmla="*/ 32 h 382"/>
                <a:gd name="T6" fmla="*/ 336 w 502"/>
                <a:gd name="T7" fmla="*/ 42 h 382"/>
                <a:gd name="T8" fmla="*/ 316 w 502"/>
                <a:gd name="T9" fmla="*/ 48 h 382"/>
                <a:gd name="T10" fmla="*/ 282 w 502"/>
                <a:gd name="T11" fmla="*/ 60 h 382"/>
                <a:gd name="T12" fmla="*/ 270 w 502"/>
                <a:gd name="T13" fmla="*/ 70 h 382"/>
                <a:gd name="T14" fmla="*/ 276 w 502"/>
                <a:gd name="T15" fmla="*/ 82 h 382"/>
                <a:gd name="T16" fmla="*/ 240 w 502"/>
                <a:gd name="T17" fmla="*/ 94 h 382"/>
                <a:gd name="T18" fmla="*/ 224 w 502"/>
                <a:gd name="T19" fmla="*/ 102 h 382"/>
                <a:gd name="T20" fmla="*/ 194 w 502"/>
                <a:gd name="T21" fmla="*/ 98 h 382"/>
                <a:gd name="T22" fmla="*/ 178 w 502"/>
                <a:gd name="T23" fmla="*/ 84 h 382"/>
                <a:gd name="T24" fmla="*/ 160 w 502"/>
                <a:gd name="T25" fmla="*/ 92 h 382"/>
                <a:gd name="T26" fmla="*/ 148 w 502"/>
                <a:gd name="T27" fmla="*/ 102 h 382"/>
                <a:gd name="T28" fmla="*/ 126 w 502"/>
                <a:gd name="T29" fmla="*/ 116 h 382"/>
                <a:gd name="T30" fmla="*/ 70 w 502"/>
                <a:gd name="T31" fmla="*/ 134 h 382"/>
                <a:gd name="T32" fmla="*/ 20 w 502"/>
                <a:gd name="T33" fmla="*/ 130 h 382"/>
                <a:gd name="T34" fmla="*/ 2 w 502"/>
                <a:gd name="T35" fmla="*/ 138 h 382"/>
                <a:gd name="T36" fmla="*/ 4 w 502"/>
                <a:gd name="T37" fmla="*/ 158 h 382"/>
                <a:gd name="T38" fmla="*/ 40 w 502"/>
                <a:gd name="T39" fmla="*/ 158 h 382"/>
                <a:gd name="T40" fmla="*/ 42 w 502"/>
                <a:gd name="T41" fmla="*/ 186 h 382"/>
                <a:gd name="T42" fmla="*/ 74 w 502"/>
                <a:gd name="T43" fmla="*/ 184 h 382"/>
                <a:gd name="T44" fmla="*/ 94 w 502"/>
                <a:gd name="T45" fmla="*/ 176 h 382"/>
                <a:gd name="T46" fmla="*/ 104 w 502"/>
                <a:gd name="T47" fmla="*/ 188 h 382"/>
                <a:gd name="T48" fmla="*/ 92 w 502"/>
                <a:gd name="T49" fmla="*/ 232 h 382"/>
                <a:gd name="T50" fmla="*/ 70 w 502"/>
                <a:gd name="T51" fmla="*/ 248 h 382"/>
                <a:gd name="T52" fmla="*/ 108 w 502"/>
                <a:gd name="T53" fmla="*/ 258 h 382"/>
                <a:gd name="T54" fmla="*/ 152 w 502"/>
                <a:gd name="T55" fmla="*/ 268 h 382"/>
                <a:gd name="T56" fmla="*/ 140 w 502"/>
                <a:gd name="T57" fmla="*/ 300 h 382"/>
                <a:gd name="T58" fmla="*/ 144 w 502"/>
                <a:gd name="T59" fmla="*/ 326 h 382"/>
                <a:gd name="T60" fmla="*/ 194 w 502"/>
                <a:gd name="T61" fmla="*/ 356 h 382"/>
                <a:gd name="T62" fmla="*/ 216 w 502"/>
                <a:gd name="T63" fmla="*/ 348 h 382"/>
                <a:gd name="T64" fmla="*/ 252 w 502"/>
                <a:gd name="T65" fmla="*/ 360 h 382"/>
                <a:gd name="T66" fmla="*/ 256 w 502"/>
                <a:gd name="T67" fmla="*/ 358 h 382"/>
                <a:gd name="T68" fmla="*/ 294 w 502"/>
                <a:gd name="T69" fmla="*/ 368 h 382"/>
                <a:gd name="T70" fmla="*/ 314 w 502"/>
                <a:gd name="T71" fmla="*/ 370 h 382"/>
                <a:gd name="T72" fmla="*/ 320 w 502"/>
                <a:gd name="T73" fmla="*/ 380 h 382"/>
                <a:gd name="T74" fmla="*/ 358 w 502"/>
                <a:gd name="T75" fmla="*/ 356 h 382"/>
                <a:gd name="T76" fmla="*/ 392 w 502"/>
                <a:gd name="T77" fmla="*/ 328 h 382"/>
                <a:gd name="T78" fmla="*/ 400 w 502"/>
                <a:gd name="T79" fmla="*/ 306 h 382"/>
                <a:gd name="T80" fmla="*/ 410 w 502"/>
                <a:gd name="T81" fmla="*/ 288 h 382"/>
                <a:gd name="T82" fmla="*/ 414 w 502"/>
                <a:gd name="T83" fmla="*/ 274 h 382"/>
                <a:gd name="T84" fmla="*/ 456 w 502"/>
                <a:gd name="T85" fmla="*/ 230 h 382"/>
                <a:gd name="T86" fmla="*/ 466 w 502"/>
                <a:gd name="T87" fmla="*/ 210 h 382"/>
                <a:gd name="T88" fmla="*/ 496 w 502"/>
                <a:gd name="T89" fmla="*/ 156 h 382"/>
                <a:gd name="T90" fmla="*/ 496 w 502"/>
                <a:gd name="T91" fmla="*/ 132 h 382"/>
                <a:gd name="T92" fmla="*/ 478 w 502"/>
                <a:gd name="T93" fmla="*/ 126 h 382"/>
                <a:gd name="T94" fmla="*/ 460 w 502"/>
                <a:gd name="T95" fmla="*/ 126 h 382"/>
                <a:gd name="T96" fmla="*/ 450 w 502"/>
                <a:gd name="T97" fmla="*/ 114 h 382"/>
                <a:gd name="T98" fmla="*/ 442 w 502"/>
                <a:gd name="T99" fmla="*/ 102 h 382"/>
                <a:gd name="T100" fmla="*/ 424 w 502"/>
                <a:gd name="T101" fmla="*/ 114 h 382"/>
                <a:gd name="T102" fmla="*/ 422 w 502"/>
                <a:gd name="T103" fmla="*/ 92 h 382"/>
                <a:gd name="T104" fmla="*/ 428 w 502"/>
                <a:gd name="T105" fmla="*/ 86 h 382"/>
                <a:gd name="T106" fmla="*/ 450 w 502"/>
                <a:gd name="T107" fmla="*/ 36 h 382"/>
                <a:gd name="T108" fmla="*/ 440 w 502"/>
                <a:gd name="T109" fmla="*/ 12 h 382"/>
                <a:gd name="T110" fmla="*/ 434 w 502"/>
                <a:gd name="T111" fmla="*/ 0 h 382"/>
                <a:gd name="T112" fmla="*/ 426 w 502"/>
                <a:gd name="T113" fmla="*/ 8 h 382"/>
                <a:gd name="T114" fmla="*/ 410 w 502"/>
                <a:gd name="T115" fmla="*/ 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59" name="Freeform 19"/>
            <p:cNvSpPr/>
            <p:nvPr/>
          </p:nvSpPr>
          <p:spPr bwMode="auto">
            <a:xfrm>
              <a:off x="3276165" y="2982563"/>
              <a:ext cx="508432" cy="515593"/>
            </a:xfrm>
            <a:custGeom>
              <a:avLst/>
              <a:gdLst>
                <a:gd name="T0" fmla="*/ 278 w 284"/>
                <a:gd name="T1" fmla="*/ 44 h 288"/>
                <a:gd name="T2" fmla="*/ 260 w 284"/>
                <a:gd name="T3" fmla="*/ 30 h 288"/>
                <a:gd name="T4" fmla="*/ 258 w 284"/>
                <a:gd name="T5" fmla="*/ 28 h 288"/>
                <a:gd name="T6" fmla="*/ 248 w 284"/>
                <a:gd name="T7" fmla="*/ 24 h 288"/>
                <a:gd name="T8" fmla="*/ 234 w 284"/>
                <a:gd name="T9" fmla="*/ 28 h 288"/>
                <a:gd name="T10" fmla="*/ 222 w 284"/>
                <a:gd name="T11" fmla="*/ 22 h 288"/>
                <a:gd name="T12" fmla="*/ 220 w 284"/>
                <a:gd name="T13" fmla="*/ 20 h 288"/>
                <a:gd name="T14" fmla="*/ 204 w 284"/>
                <a:gd name="T15" fmla="*/ 4 h 288"/>
                <a:gd name="T16" fmla="*/ 188 w 284"/>
                <a:gd name="T17" fmla="*/ 8 h 288"/>
                <a:gd name="T18" fmla="*/ 172 w 284"/>
                <a:gd name="T19" fmla="*/ 40 h 288"/>
                <a:gd name="T20" fmla="*/ 162 w 284"/>
                <a:gd name="T21" fmla="*/ 60 h 288"/>
                <a:gd name="T22" fmla="*/ 144 w 284"/>
                <a:gd name="T23" fmla="*/ 86 h 288"/>
                <a:gd name="T24" fmla="*/ 124 w 284"/>
                <a:gd name="T25" fmla="*/ 104 h 288"/>
                <a:gd name="T26" fmla="*/ 114 w 284"/>
                <a:gd name="T27" fmla="*/ 120 h 288"/>
                <a:gd name="T28" fmla="*/ 96 w 284"/>
                <a:gd name="T29" fmla="*/ 132 h 288"/>
                <a:gd name="T30" fmla="*/ 74 w 284"/>
                <a:gd name="T31" fmla="*/ 164 h 288"/>
                <a:gd name="T32" fmla="*/ 8 w 284"/>
                <a:gd name="T33" fmla="*/ 160 h 288"/>
                <a:gd name="T34" fmla="*/ 0 w 284"/>
                <a:gd name="T35" fmla="*/ 180 h 288"/>
                <a:gd name="T36" fmla="*/ 20 w 284"/>
                <a:gd name="T37" fmla="*/ 226 h 288"/>
                <a:gd name="T38" fmla="*/ 32 w 284"/>
                <a:gd name="T39" fmla="*/ 234 h 288"/>
                <a:gd name="T40" fmla="*/ 42 w 284"/>
                <a:gd name="T41" fmla="*/ 252 h 288"/>
                <a:gd name="T42" fmla="*/ 38 w 284"/>
                <a:gd name="T43" fmla="*/ 266 h 288"/>
                <a:gd name="T44" fmla="*/ 44 w 284"/>
                <a:gd name="T45" fmla="*/ 268 h 288"/>
                <a:gd name="T46" fmla="*/ 50 w 284"/>
                <a:gd name="T47" fmla="*/ 258 h 288"/>
                <a:gd name="T48" fmla="*/ 64 w 284"/>
                <a:gd name="T49" fmla="*/ 266 h 288"/>
                <a:gd name="T50" fmla="*/ 68 w 284"/>
                <a:gd name="T51" fmla="*/ 260 h 288"/>
                <a:gd name="T52" fmla="*/ 78 w 284"/>
                <a:gd name="T53" fmla="*/ 244 h 288"/>
                <a:gd name="T54" fmla="*/ 88 w 284"/>
                <a:gd name="T55" fmla="*/ 242 h 288"/>
                <a:gd name="T56" fmla="*/ 110 w 284"/>
                <a:gd name="T57" fmla="*/ 232 h 288"/>
                <a:gd name="T58" fmla="*/ 112 w 284"/>
                <a:gd name="T59" fmla="*/ 212 h 288"/>
                <a:gd name="T60" fmla="*/ 120 w 284"/>
                <a:gd name="T61" fmla="*/ 206 h 288"/>
                <a:gd name="T62" fmla="*/ 134 w 284"/>
                <a:gd name="T63" fmla="*/ 208 h 288"/>
                <a:gd name="T64" fmla="*/ 136 w 284"/>
                <a:gd name="T65" fmla="*/ 220 h 288"/>
                <a:gd name="T66" fmla="*/ 138 w 284"/>
                <a:gd name="T67" fmla="*/ 232 h 288"/>
                <a:gd name="T68" fmla="*/ 144 w 284"/>
                <a:gd name="T69" fmla="*/ 226 h 288"/>
                <a:gd name="T70" fmla="*/ 160 w 284"/>
                <a:gd name="T71" fmla="*/ 212 h 288"/>
                <a:gd name="T72" fmla="*/ 162 w 284"/>
                <a:gd name="T73" fmla="*/ 210 h 288"/>
                <a:gd name="T74" fmla="*/ 174 w 284"/>
                <a:gd name="T75" fmla="*/ 214 h 288"/>
                <a:gd name="T76" fmla="*/ 180 w 284"/>
                <a:gd name="T77" fmla="*/ 226 h 288"/>
                <a:gd name="T78" fmla="*/ 188 w 284"/>
                <a:gd name="T79" fmla="*/ 252 h 288"/>
                <a:gd name="T80" fmla="*/ 188 w 284"/>
                <a:gd name="T81" fmla="*/ 264 h 288"/>
                <a:gd name="T82" fmla="*/ 194 w 284"/>
                <a:gd name="T83" fmla="*/ 270 h 288"/>
                <a:gd name="T84" fmla="*/ 198 w 284"/>
                <a:gd name="T85" fmla="*/ 264 h 288"/>
                <a:gd name="T86" fmla="*/ 208 w 284"/>
                <a:gd name="T87" fmla="*/ 272 h 288"/>
                <a:gd name="T88" fmla="*/ 216 w 284"/>
                <a:gd name="T89" fmla="*/ 288 h 288"/>
                <a:gd name="T90" fmla="*/ 220 w 284"/>
                <a:gd name="T91" fmla="*/ 276 h 288"/>
                <a:gd name="T92" fmla="*/ 224 w 284"/>
                <a:gd name="T93" fmla="*/ 274 h 288"/>
                <a:gd name="T94" fmla="*/ 230 w 284"/>
                <a:gd name="T95" fmla="*/ 270 h 288"/>
                <a:gd name="T96" fmla="*/ 236 w 284"/>
                <a:gd name="T97" fmla="*/ 266 h 288"/>
                <a:gd name="T98" fmla="*/ 232 w 284"/>
                <a:gd name="T99" fmla="*/ 226 h 288"/>
                <a:gd name="T100" fmla="*/ 188 w 284"/>
                <a:gd name="T101" fmla="*/ 168 h 288"/>
                <a:gd name="T102" fmla="*/ 184 w 284"/>
                <a:gd name="T103" fmla="*/ 146 h 288"/>
                <a:gd name="T104" fmla="*/ 174 w 284"/>
                <a:gd name="T105" fmla="*/ 128 h 288"/>
                <a:gd name="T106" fmla="*/ 180 w 284"/>
                <a:gd name="T107" fmla="*/ 104 h 288"/>
                <a:gd name="T108" fmla="*/ 184 w 284"/>
                <a:gd name="T109" fmla="*/ 104 h 288"/>
                <a:gd name="T110" fmla="*/ 260 w 284"/>
                <a:gd name="T111" fmla="*/ 88 h 288"/>
                <a:gd name="T112" fmla="*/ 274 w 284"/>
                <a:gd name="T113" fmla="*/ 82 h 288"/>
                <a:gd name="T114" fmla="*/ 280 w 284"/>
                <a:gd name="T115" fmla="*/ 76 h 288"/>
                <a:gd name="T116" fmla="*/ 284 w 284"/>
                <a:gd name="T117" fmla="*/ 5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60" name="Freeform 20"/>
            <p:cNvSpPr/>
            <p:nvPr/>
          </p:nvSpPr>
          <p:spPr bwMode="auto">
            <a:xfrm>
              <a:off x="3276165" y="1980021"/>
              <a:ext cx="580042" cy="1034767"/>
            </a:xfrm>
            <a:custGeom>
              <a:avLst/>
              <a:gdLst>
                <a:gd name="T0" fmla="*/ 96 w 324"/>
                <a:gd name="T1" fmla="*/ 180 h 578"/>
                <a:gd name="T2" fmla="*/ 124 w 324"/>
                <a:gd name="T3" fmla="*/ 202 h 578"/>
                <a:gd name="T4" fmla="*/ 176 w 324"/>
                <a:gd name="T5" fmla="*/ 228 h 578"/>
                <a:gd name="T6" fmla="*/ 188 w 324"/>
                <a:gd name="T7" fmla="*/ 244 h 578"/>
                <a:gd name="T8" fmla="*/ 178 w 324"/>
                <a:gd name="T9" fmla="*/ 264 h 578"/>
                <a:gd name="T10" fmla="*/ 178 w 324"/>
                <a:gd name="T11" fmla="*/ 286 h 578"/>
                <a:gd name="T12" fmla="*/ 168 w 324"/>
                <a:gd name="T13" fmla="*/ 316 h 578"/>
                <a:gd name="T14" fmla="*/ 140 w 324"/>
                <a:gd name="T15" fmla="*/ 312 h 578"/>
                <a:gd name="T16" fmla="*/ 112 w 324"/>
                <a:gd name="T17" fmla="*/ 332 h 578"/>
                <a:gd name="T18" fmla="*/ 124 w 324"/>
                <a:gd name="T19" fmla="*/ 350 h 578"/>
                <a:gd name="T20" fmla="*/ 88 w 324"/>
                <a:gd name="T21" fmla="*/ 348 h 578"/>
                <a:gd name="T22" fmla="*/ 44 w 324"/>
                <a:gd name="T23" fmla="*/ 366 h 578"/>
                <a:gd name="T24" fmla="*/ 48 w 324"/>
                <a:gd name="T25" fmla="*/ 406 h 578"/>
                <a:gd name="T26" fmla="*/ 52 w 324"/>
                <a:gd name="T27" fmla="*/ 422 h 578"/>
                <a:gd name="T28" fmla="*/ 54 w 324"/>
                <a:gd name="T29" fmla="*/ 444 h 578"/>
                <a:gd name="T30" fmla="*/ 6 w 324"/>
                <a:gd name="T31" fmla="*/ 454 h 578"/>
                <a:gd name="T32" fmla="*/ 6 w 324"/>
                <a:gd name="T33" fmla="*/ 486 h 578"/>
                <a:gd name="T34" fmla="*/ 12 w 324"/>
                <a:gd name="T35" fmla="*/ 508 h 578"/>
                <a:gd name="T36" fmla="*/ 66 w 324"/>
                <a:gd name="T37" fmla="*/ 504 h 578"/>
                <a:gd name="T38" fmla="*/ 86 w 324"/>
                <a:gd name="T39" fmla="*/ 520 h 578"/>
                <a:gd name="T40" fmla="*/ 100 w 324"/>
                <a:gd name="T41" fmla="*/ 532 h 578"/>
                <a:gd name="T42" fmla="*/ 104 w 324"/>
                <a:gd name="T43" fmla="*/ 530 h 578"/>
                <a:gd name="T44" fmla="*/ 136 w 324"/>
                <a:gd name="T45" fmla="*/ 546 h 578"/>
                <a:gd name="T46" fmla="*/ 168 w 324"/>
                <a:gd name="T47" fmla="*/ 544 h 578"/>
                <a:gd name="T48" fmla="*/ 208 w 324"/>
                <a:gd name="T49" fmla="*/ 556 h 578"/>
                <a:gd name="T50" fmla="*/ 226 w 324"/>
                <a:gd name="T51" fmla="*/ 574 h 578"/>
                <a:gd name="T52" fmla="*/ 248 w 324"/>
                <a:gd name="T53" fmla="*/ 560 h 578"/>
                <a:gd name="T54" fmla="*/ 246 w 324"/>
                <a:gd name="T55" fmla="*/ 516 h 578"/>
                <a:gd name="T56" fmla="*/ 268 w 324"/>
                <a:gd name="T57" fmla="*/ 512 h 578"/>
                <a:gd name="T58" fmla="*/ 242 w 324"/>
                <a:gd name="T59" fmla="*/ 484 h 578"/>
                <a:gd name="T60" fmla="*/ 236 w 324"/>
                <a:gd name="T61" fmla="*/ 472 h 578"/>
                <a:gd name="T62" fmla="*/ 260 w 324"/>
                <a:gd name="T63" fmla="*/ 466 h 578"/>
                <a:gd name="T64" fmla="*/ 304 w 324"/>
                <a:gd name="T65" fmla="*/ 466 h 578"/>
                <a:gd name="T66" fmla="*/ 320 w 324"/>
                <a:gd name="T67" fmla="*/ 438 h 578"/>
                <a:gd name="T68" fmla="*/ 296 w 324"/>
                <a:gd name="T69" fmla="*/ 420 h 578"/>
                <a:gd name="T70" fmla="*/ 290 w 324"/>
                <a:gd name="T71" fmla="*/ 374 h 578"/>
                <a:gd name="T72" fmla="*/ 274 w 324"/>
                <a:gd name="T73" fmla="*/ 366 h 578"/>
                <a:gd name="T74" fmla="*/ 288 w 324"/>
                <a:gd name="T75" fmla="*/ 262 h 578"/>
                <a:gd name="T76" fmla="*/ 276 w 324"/>
                <a:gd name="T77" fmla="*/ 190 h 578"/>
                <a:gd name="T78" fmla="*/ 280 w 324"/>
                <a:gd name="T79" fmla="*/ 160 h 578"/>
                <a:gd name="T80" fmla="*/ 294 w 324"/>
                <a:gd name="T81" fmla="*/ 130 h 578"/>
                <a:gd name="T82" fmla="*/ 278 w 324"/>
                <a:gd name="T83" fmla="*/ 110 h 578"/>
                <a:gd name="T84" fmla="*/ 276 w 324"/>
                <a:gd name="T85" fmla="*/ 86 h 578"/>
                <a:gd name="T86" fmla="*/ 292 w 324"/>
                <a:gd name="T87" fmla="*/ 36 h 578"/>
                <a:gd name="T88" fmla="*/ 302 w 324"/>
                <a:gd name="T89" fmla="*/ 20 h 578"/>
                <a:gd name="T90" fmla="*/ 306 w 324"/>
                <a:gd name="T91" fmla="*/ 0 h 578"/>
                <a:gd name="T92" fmla="*/ 290 w 324"/>
                <a:gd name="T93" fmla="*/ 18 h 578"/>
                <a:gd name="T94" fmla="*/ 260 w 324"/>
                <a:gd name="T95" fmla="*/ 28 h 578"/>
                <a:gd name="T96" fmla="*/ 210 w 324"/>
                <a:gd name="T97" fmla="*/ 56 h 578"/>
                <a:gd name="T98" fmla="*/ 196 w 324"/>
                <a:gd name="T99" fmla="*/ 70 h 578"/>
                <a:gd name="T100" fmla="*/ 186 w 324"/>
                <a:gd name="T101" fmla="*/ 118 h 578"/>
                <a:gd name="T102" fmla="*/ 182 w 324"/>
                <a:gd name="T103" fmla="*/ 132 h 578"/>
                <a:gd name="T104" fmla="*/ 172 w 324"/>
                <a:gd name="T105" fmla="*/ 146 h 578"/>
                <a:gd name="T106" fmla="*/ 108 w 324"/>
                <a:gd name="T107" fmla="*/ 13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61" name="Freeform 21"/>
            <p:cNvSpPr/>
            <p:nvPr/>
          </p:nvSpPr>
          <p:spPr bwMode="auto">
            <a:xfrm>
              <a:off x="3777436" y="1786673"/>
              <a:ext cx="386695" cy="848580"/>
            </a:xfrm>
            <a:custGeom>
              <a:avLst/>
              <a:gdLst>
                <a:gd name="T0" fmla="*/ 204 w 216"/>
                <a:gd name="T1" fmla="*/ 20 h 474"/>
                <a:gd name="T2" fmla="*/ 194 w 216"/>
                <a:gd name="T3" fmla="*/ 0 h 474"/>
                <a:gd name="T4" fmla="*/ 176 w 216"/>
                <a:gd name="T5" fmla="*/ 24 h 474"/>
                <a:gd name="T6" fmla="*/ 156 w 216"/>
                <a:gd name="T7" fmla="*/ 30 h 474"/>
                <a:gd name="T8" fmla="*/ 136 w 216"/>
                <a:gd name="T9" fmla="*/ 28 h 474"/>
                <a:gd name="T10" fmla="*/ 122 w 216"/>
                <a:gd name="T11" fmla="*/ 40 h 474"/>
                <a:gd name="T12" fmla="*/ 112 w 216"/>
                <a:gd name="T13" fmla="*/ 48 h 474"/>
                <a:gd name="T14" fmla="*/ 94 w 216"/>
                <a:gd name="T15" fmla="*/ 46 h 474"/>
                <a:gd name="T16" fmla="*/ 92 w 216"/>
                <a:gd name="T17" fmla="*/ 64 h 474"/>
                <a:gd name="T18" fmla="*/ 82 w 216"/>
                <a:gd name="T19" fmla="*/ 76 h 474"/>
                <a:gd name="T20" fmla="*/ 66 w 216"/>
                <a:gd name="T21" fmla="*/ 92 h 474"/>
                <a:gd name="T22" fmla="*/ 40 w 216"/>
                <a:gd name="T23" fmla="*/ 106 h 474"/>
                <a:gd name="T24" fmla="*/ 42 w 216"/>
                <a:gd name="T25" fmla="*/ 124 h 474"/>
                <a:gd name="T26" fmla="*/ 28 w 216"/>
                <a:gd name="T27" fmla="*/ 136 h 474"/>
                <a:gd name="T28" fmla="*/ 26 w 216"/>
                <a:gd name="T29" fmla="*/ 154 h 474"/>
                <a:gd name="T30" fmla="*/ 26 w 216"/>
                <a:gd name="T31" fmla="*/ 170 h 474"/>
                <a:gd name="T32" fmla="*/ 16 w 216"/>
                <a:gd name="T33" fmla="*/ 184 h 474"/>
                <a:gd name="T34" fmla="*/ 6 w 216"/>
                <a:gd name="T35" fmla="*/ 214 h 474"/>
                <a:gd name="T36" fmla="*/ 22 w 216"/>
                <a:gd name="T37" fmla="*/ 236 h 474"/>
                <a:gd name="T38" fmla="*/ 24 w 216"/>
                <a:gd name="T39" fmla="*/ 262 h 474"/>
                <a:gd name="T40" fmla="*/ 6 w 216"/>
                <a:gd name="T41" fmla="*/ 276 h 474"/>
                <a:gd name="T42" fmla="*/ 6 w 216"/>
                <a:gd name="T43" fmla="*/ 324 h 474"/>
                <a:gd name="T44" fmla="*/ 18 w 216"/>
                <a:gd name="T45" fmla="*/ 368 h 474"/>
                <a:gd name="T46" fmla="*/ 18 w 216"/>
                <a:gd name="T47" fmla="*/ 372 h 474"/>
                <a:gd name="T48" fmla="*/ 2 w 216"/>
                <a:gd name="T49" fmla="*/ 468 h 474"/>
                <a:gd name="T50" fmla="*/ 32 w 216"/>
                <a:gd name="T51" fmla="*/ 456 h 474"/>
                <a:gd name="T52" fmla="*/ 96 w 216"/>
                <a:gd name="T53" fmla="*/ 432 h 474"/>
                <a:gd name="T54" fmla="*/ 114 w 216"/>
                <a:gd name="T55" fmla="*/ 416 h 474"/>
                <a:gd name="T56" fmla="*/ 150 w 216"/>
                <a:gd name="T57" fmla="*/ 420 h 474"/>
                <a:gd name="T58" fmla="*/ 180 w 216"/>
                <a:gd name="T59" fmla="*/ 408 h 474"/>
                <a:gd name="T60" fmla="*/ 182 w 216"/>
                <a:gd name="T61" fmla="*/ 392 h 474"/>
                <a:gd name="T62" fmla="*/ 190 w 216"/>
                <a:gd name="T63" fmla="*/ 372 h 474"/>
                <a:gd name="T64" fmla="*/ 190 w 216"/>
                <a:gd name="T65" fmla="*/ 368 h 474"/>
                <a:gd name="T66" fmla="*/ 192 w 216"/>
                <a:gd name="T67" fmla="*/ 360 h 474"/>
                <a:gd name="T68" fmla="*/ 190 w 216"/>
                <a:gd name="T69" fmla="*/ 352 h 474"/>
                <a:gd name="T70" fmla="*/ 198 w 216"/>
                <a:gd name="T71" fmla="*/ 336 h 474"/>
                <a:gd name="T72" fmla="*/ 184 w 216"/>
                <a:gd name="T73" fmla="*/ 310 h 474"/>
                <a:gd name="T74" fmla="*/ 180 w 216"/>
                <a:gd name="T75" fmla="*/ 302 h 474"/>
                <a:gd name="T76" fmla="*/ 182 w 216"/>
                <a:gd name="T77" fmla="*/ 294 h 474"/>
                <a:gd name="T78" fmla="*/ 190 w 216"/>
                <a:gd name="T79" fmla="*/ 280 h 474"/>
                <a:gd name="T80" fmla="*/ 202 w 216"/>
                <a:gd name="T81" fmla="*/ 248 h 474"/>
                <a:gd name="T82" fmla="*/ 216 w 216"/>
                <a:gd name="T83" fmla="*/ 216 h 474"/>
                <a:gd name="T84" fmla="*/ 184 w 216"/>
                <a:gd name="T85" fmla="*/ 184 h 474"/>
                <a:gd name="T86" fmla="*/ 176 w 216"/>
                <a:gd name="T87" fmla="*/ 170 h 474"/>
                <a:gd name="T88" fmla="*/ 180 w 216"/>
                <a:gd name="T89" fmla="*/ 146 h 474"/>
                <a:gd name="T90" fmla="*/ 184 w 216"/>
                <a:gd name="T91" fmla="*/ 122 h 474"/>
                <a:gd name="T92" fmla="*/ 190 w 216"/>
                <a:gd name="T93" fmla="*/ 114 h 474"/>
                <a:gd name="T94" fmla="*/ 208 w 216"/>
                <a:gd name="T95" fmla="*/ 112 h 474"/>
                <a:gd name="T96" fmla="*/ 216 w 216"/>
                <a:gd name="T97" fmla="*/ 76 h 474"/>
                <a:gd name="T98" fmla="*/ 200 w 216"/>
                <a:gd name="T99" fmla="*/ 64 h 474"/>
                <a:gd name="T100" fmla="*/ 182 w 216"/>
                <a:gd name="T101" fmla="*/ 54 h 474"/>
                <a:gd name="T102" fmla="*/ 180 w 216"/>
                <a:gd name="T103" fmla="*/ 32 h 474"/>
                <a:gd name="T104" fmla="*/ 202 w 216"/>
                <a:gd name="T105" fmla="*/ 24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62" name="Freeform 22"/>
            <p:cNvSpPr/>
            <p:nvPr/>
          </p:nvSpPr>
          <p:spPr bwMode="auto">
            <a:xfrm>
              <a:off x="3677181" y="3233198"/>
              <a:ext cx="615847" cy="716101"/>
            </a:xfrm>
            <a:custGeom>
              <a:avLst/>
              <a:gdLst>
                <a:gd name="T0" fmla="*/ 300 w 344"/>
                <a:gd name="T1" fmla="*/ 66 h 400"/>
                <a:gd name="T2" fmla="*/ 294 w 344"/>
                <a:gd name="T3" fmla="*/ 32 h 400"/>
                <a:gd name="T4" fmla="*/ 282 w 344"/>
                <a:gd name="T5" fmla="*/ 24 h 400"/>
                <a:gd name="T6" fmla="*/ 252 w 344"/>
                <a:gd name="T7" fmla="*/ 44 h 400"/>
                <a:gd name="T8" fmla="*/ 252 w 344"/>
                <a:gd name="T9" fmla="*/ 22 h 400"/>
                <a:gd name="T10" fmla="*/ 244 w 344"/>
                <a:gd name="T11" fmla="*/ 20 h 400"/>
                <a:gd name="T12" fmla="*/ 216 w 344"/>
                <a:gd name="T13" fmla="*/ 44 h 400"/>
                <a:gd name="T14" fmla="*/ 198 w 344"/>
                <a:gd name="T15" fmla="*/ 32 h 400"/>
                <a:gd name="T16" fmla="*/ 176 w 344"/>
                <a:gd name="T17" fmla="*/ 20 h 400"/>
                <a:gd name="T18" fmla="*/ 132 w 344"/>
                <a:gd name="T19" fmla="*/ 6 h 400"/>
                <a:gd name="T20" fmla="*/ 100 w 344"/>
                <a:gd name="T21" fmla="*/ 0 h 400"/>
                <a:gd name="T22" fmla="*/ 96 w 344"/>
                <a:gd name="T23" fmla="*/ 30 h 400"/>
                <a:gd name="T24" fmla="*/ 68 w 344"/>
                <a:gd name="T25" fmla="*/ 32 h 400"/>
                <a:gd name="T26" fmla="*/ 28 w 344"/>
                <a:gd name="T27" fmla="*/ 52 h 400"/>
                <a:gd name="T28" fmla="*/ 26 w 344"/>
                <a:gd name="T29" fmla="*/ 144 h 400"/>
                <a:gd name="T30" fmla="*/ 20 w 344"/>
                <a:gd name="T31" fmla="*/ 152 h 400"/>
                <a:gd name="T32" fmla="*/ 26 w 344"/>
                <a:gd name="T33" fmla="*/ 198 h 400"/>
                <a:gd name="T34" fmla="*/ 4 w 344"/>
                <a:gd name="T35" fmla="*/ 214 h 400"/>
                <a:gd name="T36" fmla="*/ 14 w 344"/>
                <a:gd name="T37" fmla="*/ 224 h 400"/>
                <a:gd name="T38" fmla="*/ 22 w 344"/>
                <a:gd name="T39" fmla="*/ 224 h 400"/>
                <a:gd name="T40" fmla="*/ 32 w 344"/>
                <a:gd name="T41" fmla="*/ 234 h 400"/>
                <a:gd name="T42" fmla="*/ 32 w 344"/>
                <a:gd name="T43" fmla="*/ 256 h 400"/>
                <a:gd name="T44" fmla="*/ 24 w 344"/>
                <a:gd name="T45" fmla="*/ 282 h 400"/>
                <a:gd name="T46" fmla="*/ 48 w 344"/>
                <a:gd name="T47" fmla="*/ 316 h 400"/>
                <a:gd name="T48" fmla="*/ 76 w 344"/>
                <a:gd name="T49" fmla="*/ 304 h 400"/>
                <a:gd name="T50" fmla="*/ 92 w 344"/>
                <a:gd name="T51" fmla="*/ 302 h 400"/>
                <a:gd name="T52" fmla="*/ 100 w 344"/>
                <a:gd name="T53" fmla="*/ 282 h 400"/>
                <a:gd name="T54" fmla="*/ 128 w 344"/>
                <a:gd name="T55" fmla="*/ 280 h 400"/>
                <a:gd name="T56" fmla="*/ 136 w 344"/>
                <a:gd name="T57" fmla="*/ 270 h 400"/>
                <a:gd name="T58" fmla="*/ 152 w 344"/>
                <a:gd name="T59" fmla="*/ 280 h 400"/>
                <a:gd name="T60" fmla="*/ 154 w 344"/>
                <a:gd name="T61" fmla="*/ 302 h 400"/>
                <a:gd name="T62" fmla="*/ 164 w 344"/>
                <a:gd name="T63" fmla="*/ 316 h 400"/>
                <a:gd name="T64" fmla="*/ 154 w 344"/>
                <a:gd name="T65" fmla="*/ 344 h 400"/>
                <a:gd name="T66" fmla="*/ 164 w 344"/>
                <a:gd name="T67" fmla="*/ 372 h 400"/>
                <a:gd name="T68" fmla="*/ 164 w 344"/>
                <a:gd name="T69" fmla="*/ 388 h 400"/>
                <a:gd name="T70" fmla="*/ 176 w 344"/>
                <a:gd name="T71" fmla="*/ 400 h 400"/>
                <a:gd name="T72" fmla="*/ 194 w 344"/>
                <a:gd name="T73" fmla="*/ 392 h 400"/>
                <a:gd name="T74" fmla="*/ 216 w 344"/>
                <a:gd name="T75" fmla="*/ 366 h 400"/>
                <a:gd name="T76" fmla="*/ 220 w 344"/>
                <a:gd name="T77" fmla="*/ 354 h 400"/>
                <a:gd name="T78" fmla="*/ 236 w 344"/>
                <a:gd name="T79" fmla="*/ 360 h 400"/>
                <a:gd name="T80" fmla="*/ 270 w 344"/>
                <a:gd name="T81" fmla="*/ 378 h 400"/>
                <a:gd name="T82" fmla="*/ 266 w 344"/>
                <a:gd name="T83" fmla="*/ 360 h 400"/>
                <a:gd name="T84" fmla="*/ 256 w 344"/>
                <a:gd name="T85" fmla="*/ 340 h 400"/>
                <a:gd name="T86" fmla="*/ 282 w 344"/>
                <a:gd name="T87" fmla="*/ 324 h 400"/>
                <a:gd name="T88" fmla="*/ 332 w 344"/>
                <a:gd name="T89" fmla="*/ 332 h 400"/>
                <a:gd name="T90" fmla="*/ 332 w 344"/>
                <a:gd name="T91" fmla="*/ 328 h 400"/>
                <a:gd name="T92" fmla="*/ 344 w 344"/>
                <a:gd name="T93" fmla="*/ 304 h 400"/>
                <a:gd name="T94" fmla="*/ 338 w 344"/>
                <a:gd name="T95" fmla="*/ 286 h 400"/>
                <a:gd name="T96" fmla="*/ 330 w 344"/>
                <a:gd name="T97" fmla="*/ 276 h 400"/>
                <a:gd name="T98" fmla="*/ 340 w 344"/>
                <a:gd name="T99" fmla="*/ 268 h 400"/>
                <a:gd name="T100" fmla="*/ 326 w 344"/>
                <a:gd name="T101" fmla="*/ 250 h 400"/>
                <a:gd name="T102" fmla="*/ 316 w 344"/>
                <a:gd name="T103" fmla="*/ 196 h 400"/>
                <a:gd name="T104" fmla="*/ 302 w 344"/>
                <a:gd name="T105" fmla="*/ 204 h 400"/>
                <a:gd name="T106" fmla="*/ 322 w 344"/>
                <a:gd name="T107" fmla="*/ 138 h 400"/>
                <a:gd name="T108" fmla="*/ 322 w 344"/>
                <a:gd name="T109" fmla="*/ 7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63" name="Freeform 23"/>
            <p:cNvSpPr/>
            <p:nvPr/>
          </p:nvSpPr>
          <p:spPr bwMode="auto">
            <a:xfrm>
              <a:off x="3605571" y="2821440"/>
              <a:ext cx="873644" cy="547818"/>
            </a:xfrm>
            <a:custGeom>
              <a:avLst/>
              <a:gdLst>
                <a:gd name="T0" fmla="*/ 64 w 488"/>
                <a:gd name="T1" fmla="*/ 10 h 306"/>
                <a:gd name="T2" fmla="*/ 98 w 488"/>
                <a:gd name="T3" fmla="*/ 40 h 306"/>
                <a:gd name="T4" fmla="*/ 88 w 488"/>
                <a:gd name="T5" fmla="*/ 52 h 306"/>
                <a:gd name="T6" fmla="*/ 60 w 488"/>
                <a:gd name="T7" fmla="*/ 58 h 306"/>
                <a:gd name="T8" fmla="*/ 72 w 488"/>
                <a:gd name="T9" fmla="*/ 86 h 306"/>
                <a:gd name="T10" fmla="*/ 88 w 488"/>
                <a:gd name="T11" fmla="*/ 114 h 306"/>
                <a:gd name="T12" fmla="*/ 102 w 488"/>
                <a:gd name="T13" fmla="*/ 130 h 306"/>
                <a:gd name="T14" fmla="*/ 106 w 488"/>
                <a:gd name="T15" fmla="*/ 164 h 306"/>
                <a:gd name="T16" fmla="*/ 80 w 488"/>
                <a:gd name="T17" fmla="*/ 184 h 306"/>
                <a:gd name="T18" fmla="*/ 4 w 488"/>
                <a:gd name="T19" fmla="*/ 204 h 306"/>
                <a:gd name="T20" fmla="*/ 8 w 488"/>
                <a:gd name="T21" fmla="*/ 234 h 306"/>
                <a:gd name="T22" fmla="*/ 40 w 488"/>
                <a:gd name="T23" fmla="*/ 286 h 306"/>
                <a:gd name="T24" fmla="*/ 60 w 488"/>
                <a:gd name="T25" fmla="*/ 278 h 306"/>
                <a:gd name="T26" fmla="*/ 78 w 488"/>
                <a:gd name="T27" fmla="*/ 254 h 306"/>
                <a:gd name="T28" fmla="*/ 112 w 488"/>
                <a:gd name="T29" fmla="*/ 254 h 306"/>
                <a:gd name="T30" fmla="*/ 126 w 488"/>
                <a:gd name="T31" fmla="*/ 222 h 306"/>
                <a:gd name="T32" fmla="*/ 160 w 488"/>
                <a:gd name="T33" fmla="*/ 222 h 306"/>
                <a:gd name="T34" fmla="*/ 220 w 488"/>
                <a:gd name="T35" fmla="*/ 242 h 306"/>
                <a:gd name="T36" fmla="*/ 250 w 488"/>
                <a:gd name="T37" fmla="*/ 262 h 306"/>
                <a:gd name="T38" fmla="*/ 264 w 488"/>
                <a:gd name="T39" fmla="*/ 254 h 306"/>
                <a:gd name="T40" fmla="*/ 296 w 488"/>
                <a:gd name="T41" fmla="*/ 238 h 306"/>
                <a:gd name="T42" fmla="*/ 300 w 488"/>
                <a:gd name="T43" fmla="*/ 252 h 306"/>
                <a:gd name="T44" fmla="*/ 308 w 488"/>
                <a:gd name="T45" fmla="*/ 256 h 306"/>
                <a:gd name="T46" fmla="*/ 330 w 488"/>
                <a:gd name="T47" fmla="*/ 246 h 306"/>
                <a:gd name="T48" fmla="*/ 342 w 488"/>
                <a:gd name="T49" fmla="*/ 260 h 306"/>
                <a:gd name="T50" fmla="*/ 346 w 488"/>
                <a:gd name="T51" fmla="*/ 290 h 306"/>
                <a:gd name="T52" fmla="*/ 372 w 488"/>
                <a:gd name="T53" fmla="*/ 268 h 306"/>
                <a:gd name="T54" fmla="*/ 408 w 488"/>
                <a:gd name="T55" fmla="*/ 260 h 306"/>
                <a:gd name="T56" fmla="*/ 432 w 488"/>
                <a:gd name="T57" fmla="*/ 242 h 306"/>
                <a:gd name="T58" fmla="*/ 488 w 488"/>
                <a:gd name="T59" fmla="*/ 228 h 306"/>
                <a:gd name="T60" fmla="*/ 488 w 488"/>
                <a:gd name="T61" fmla="*/ 216 h 306"/>
                <a:gd name="T62" fmla="*/ 458 w 488"/>
                <a:gd name="T63" fmla="*/ 150 h 306"/>
                <a:gd name="T64" fmla="*/ 446 w 488"/>
                <a:gd name="T65" fmla="*/ 126 h 306"/>
                <a:gd name="T66" fmla="*/ 430 w 488"/>
                <a:gd name="T67" fmla="*/ 110 h 306"/>
                <a:gd name="T68" fmla="*/ 416 w 488"/>
                <a:gd name="T69" fmla="*/ 100 h 306"/>
                <a:gd name="T70" fmla="*/ 394 w 488"/>
                <a:gd name="T71" fmla="*/ 114 h 306"/>
                <a:gd name="T72" fmla="*/ 372 w 488"/>
                <a:gd name="T73" fmla="*/ 94 h 306"/>
                <a:gd name="T74" fmla="*/ 352 w 488"/>
                <a:gd name="T75" fmla="*/ 90 h 306"/>
                <a:gd name="T76" fmla="*/ 324 w 488"/>
                <a:gd name="T77" fmla="*/ 94 h 306"/>
                <a:gd name="T78" fmla="*/ 320 w 488"/>
                <a:gd name="T79" fmla="*/ 70 h 306"/>
                <a:gd name="T80" fmla="*/ 216 w 488"/>
                <a:gd name="T81" fmla="*/ 50 h 306"/>
                <a:gd name="T82" fmla="*/ 178 w 488"/>
                <a:gd name="T83" fmla="*/ 34 h 306"/>
                <a:gd name="T84" fmla="*/ 144 w 488"/>
                <a:gd name="T85" fmla="*/ 0 h 306"/>
                <a:gd name="T86" fmla="*/ 74 w 488"/>
                <a:gd name="T87" fmla="*/ 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64" name="Freeform 24"/>
            <p:cNvSpPr/>
            <p:nvPr/>
          </p:nvSpPr>
          <p:spPr bwMode="auto">
            <a:xfrm>
              <a:off x="3798919" y="3827562"/>
              <a:ext cx="909449" cy="719682"/>
            </a:xfrm>
            <a:custGeom>
              <a:avLst/>
              <a:gdLst>
                <a:gd name="T0" fmla="*/ 484 w 508"/>
                <a:gd name="T1" fmla="*/ 134 h 402"/>
                <a:gd name="T2" fmla="*/ 490 w 508"/>
                <a:gd name="T3" fmla="*/ 126 h 402"/>
                <a:gd name="T4" fmla="*/ 508 w 508"/>
                <a:gd name="T5" fmla="*/ 116 h 402"/>
                <a:gd name="T6" fmla="*/ 472 w 508"/>
                <a:gd name="T7" fmla="*/ 88 h 402"/>
                <a:gd name="T8" fmla="*/ 424 w 508"/>
                <a:gd name="T9" fmla="*/ 42 h 402"/>
                <a:gd name="T10" fmla="*/ 404 w 508"/>
                <a:gd name="T11" fmla="*/ 54 h 402"/>
                <a:gd name="T12" fmla="*/ 400 w 508"/>
                <a:gd name="T13" fmla="*/ 58 h 402"/>
                <a:gd name="T14" fmla="*/ 372 w 508"/>
                <a:gd name="T15" fmla="*/ 50 h 402"/>
                <a:gd name="T16" fmla="*/ 332 w 508"/>
                <a:gd name="T17" fmla="*/ 64 h 402"/>
                <a:gd name="T18" fmla="*/ 310 w 508"/>
                <a:gd name="T19" fmla="*/ 70 h 402"/>
                <a:gd name="T20" fmla="*/ 298 w 508"/>
                <a:gd name="T21" fmla="*/ 76 h 402"/>
                <a:gd name="T22" fmla="*/ 286 w 508"/>
                <a:gd name="T23" fmla="*/ 58 h 402"/>
                <a:gd name="T24" fmla="*/ 314 w 508"/>
                <a:gd name="T25" fmla="*/ 22 h 402"/>
                <a:gd name="T26" fmla="*/ 312 w 508"/>
                <a:gd name="T27" fmla="*/ 12 h 402"/>
                <a:gd name="T28" fmla="*/ 288 w 508"/>
                <a:gd name="T29" fmla="*/ 26 h 402"/>
                <a:gd name="T30" fmla="*/ 278 w 508"/>
                <a:gd name="T31" fmla="*/ 20 h 402"/>
                <a:gd name="T32" fmla="*/ 254 w 508"/>
                <a:gd name="T33" fmla="*/ 16 h 402"/>
                <a:gd name="T34" fmla="*/ 236 w 508"/>
                <a:gd name="T35" fmla="*/ 8 h 402"/>
                <a:gd name="T36" fmla="*/ 208 w 508"/>
                <a:gd name="T37" fmla="*/ 2 h 402"/>
                <a:gd name="T38" fmla="*/ 204 w 508"/>
                <a:gd name="T39" fmla="*/ 24 h 402"/>
                <a:gd name="T40" fmla="*/ 210 w 508"/>
                <a:gd name="T41" fmla="*/ 48 h 402"/>
                <a:gd name="T42" fmla="*/ 200 w 508"/>
                <a:gd name="T43" fmla="*/ 54 h 402"/>
                <a:gd name="T44" fmla="*/ 182 w 508"/>
                <a:gd name="T45" fmla="*/ 46 h 402"/>
                <a:gd name="T46" fmla="*/ 156 w 508"/>
                <a:gd name="T47" fmla="*/ 34 h 402"/>
                <a:gd name="T48" fmla="*/ 144 w 508"/>
                <a:gd name="T49" fmla="*/ 80 h 402"/>
                <a:gd name="T50" fmla="*/ 140 w 508"/>
                <a:gd name="T51" fmla="*/ 108 h 402"/>
                <a:gd name="T52" fmla="*/ 124 w 508"/>
                <a:gd name="T53" fmla="*/ 134 h 402"/>
                <a:gd name="T54" fmla="*/ 60 w 508"/>
                <a:gd name="T55" fmla="*/ 230 h 402"/>
                <a:gd name="T56" fmla="*/ 60 w 508"/>
                <a:gd name="T57" fmla="*/ 266 h 402"/>
                <a:gd name="T58" fmla="*/ 16 w 508"/>
                <a:gd name="T59" fmla="*/ 284 h 402"/>
                <a:gd name="T60" fmla="*/ 0 w 508"/>
                <a:gd name="T61" fmla="*/ 356 h 402"/>
                <a:gd name="T62" fmla="*/ 6 w 508"/>
                <a:gd name="T63" fmla="*/ 380 h 402"/>
                <a:gd name="T64" fmla="*/ 42 w 508"/>
                <a:gd name="T65" fmla="*/ 400 h 402"/>
                <a:gd name="T66" fmla="*/ 52 w 508"/>
                <a:gd name="T67" fmla="*/ 388 h 402"/>
                <a:gd name="T68" fmla="*/ 24 w 508"/>
                <a:gd name="T69" fmla="*/ 364 h 402"/>
                <a:gd name="T70" fmla="*/ 36 w 508"/>
                <a:gd name="T71" fmla="*/ 346 h 402"/>
                <a:gd name="T72" fmla="*/ 64 w 508"/>
                <a:gd name="T73" fmla="*/ 324 h 402"/>
                <a:gd name="T74" fmla="*/ 128 w 508"/>
                <a:gd name="T75" fmla="*/ 282 h 402"/>
                <a:gd name="T76" fmla="*/ 146 w 508"/>
                <a:gd name="T77" fmla="*/ 296 h 402"/>
                <a:gd name="T78" fmla="*/ 168 w 508"/>
                <a:gd name="T79" fmla="*/ 282 h 402"/>
                <a:gd name="T80" fmla="*/ 194 w 508"/>
                <a:gd name="T81" fmla="*/ 272 h 402"/>
                <a:gd name="T82" fmla="*/ 218 w 508"/>
                <a:gd name="T83" fmla="*/ 238 h 402"/>
                <a:gd name="T84" fmla="*/ 250 w 508"/>
                <a:gd name="T85" fmla="*/ 252 h 402"/>
                <a:gd name="T86" fmla="*/ 248 w 508"/>
                <a:gd name="T87" fmla="*/ 186 h 402"/>
                <a:gd name="T88" fmla="*/ 264 w 508"/>
                <a:gd name="T89" fmla="*/ 190 h 402"/>
                <a:gd name="T90" fmla="*/ 318 w 508"/>
                <a:gd name="T91" fmla="*/ 224 h 402"/>
                <a:gd name="T92" fmla="*/ 312 w 508"/>
                <a:gd name="T93" fmla="*/ 206 h 402"/>
                <a:gd name="T94" fmla="*/ 340 w 508"/>
                <a:gd name="T95" fmla="*/ 206 h 402"/>
                <a:gd name="T96" fmla="*/ 350 w 508"/>
                <a:gd name="T97" fmla="*/ 190 h 402"/>
                <a:gd name="T98" fmla="*/ 376 w 508"/>
                <a:gd name="T99" fmla="*/ 194 h 402"/>
                <a:gd name="T100" fmla="*/ 388 w 508"/>
                <a:gd name="T101" fmla="*/ 206 h 402"/>
                <a:gd name="T102" fmla="*/ 400 w 508"/>
                <a:gd name="T103" fmla="*/ 182 h 402"/>
                <a:gd name="T104" fmla="*/ 414 w 508"/>
                <a:gd name="T105" fmla="*/ 186 h 402"/>
                <a:gd name="T106" fmla="*/ 432 w 508"/>
                <a:gd name="T107" fmla="*/ 180 h 402"/>
                <a:gd name="T108" fmla="*/ 464 w 508"/>
                <a:gd name="T109" fmla="*/ 14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65" name="Freeform 25"/>
            <p:cNvSpPr/>
            <p:nvPr/>
          </p:nvSpPr>
          <p:spPr bwMode="auto">
            <a:xfrm>
              <a:off x="4228580" y="3204554"/>
              <a:ext cx="544237" cy="741165"/>
            </a:xfrm>
            <a:custGeom>
              <a:avLst/>
              <a:gdLst>
                <a:gd name="T0" fmla="*/ 220 w 304"/>
                <a:gd name="T1" fmla="*/ 0 h 414"/>
                <a:gd name="T2" fmla="*/ 200 w 304"/>
                <a:gd name="T3" fmla="*/ 24 h 414"/>
                <a:gd name="T4" fmla="*/ 180 w 304"/>
                <a:gd name="T5" fmla="*/ 34 h 414"/>
                <a:gd name="T6" fmla="*/ 174 w 304"/>
                <a:gd name="T7" fmla="*/ 22 h 414"/>
                <a:gd name="T8" fmla="*/ 152 w 304"/>
                <a:gd name="T9" fmla="*/ 24 h 414"/>
                <a:gd name="T10" fmla="*/ 108 w 304"/>
                <a:gd name="T11" fmla="*/ 36 h 414"/>
                <a:gd name="T12" fmla="*/ 68 w 304"/>
                <a:gd name="T13" fmla="*/ 54 h 414"/>
                <a:gd name="T14" fmla="*/ 34 w 304"/>
                <a:gd name="T15" fmla="*/ 56 h 414"/>
                <a:gd name="T16" fmla="*/ 16 w 304"/>
                <a:gd name="T17" fmla="*/ 84 h 414"/>
                <a:gd name="T18" fmla="*/ 22 w 304"/>
                <a:gd name="T19" fmla="*/ 92 h 414"/>
                <a:gd name="T20" fmla="*/ 34 w 304"/>
                <a:gd name="T21" fmla="*/ 144 h 414"/>
                <a:gd name="T22" fmla="*/ 0 w 304"/>
                <a:gd name="T23" fmla="*/ 200 h 414"/>
                <a:gd name="T24" fmla="*/ 16 w 304"/>
                <a:gd name="T25" fmla="*/ 198 h 414"/>
                <a:gd name="T26" fmla="*/ 16 w 304"/>
                <a:gd name="T27" fmla="*/ 226 h 414"/>
                <a:gd name="T28" fmla="*/ 24 w 304"/>
                <a:gd name="T29" fmla="*/ 262 h 414"/>
                <a:gd name="T30" fmla="*/ 40 w 304"/>
                <a:gd name="T31" fmla="*/ 286 h 414"/>
                <a:gd name="T32" fmla="*/ 44 w 304"/>
                <a:gd name="T33" fmla="*/ 310 h 414"/>
                <a:gd name="T34" fmla="*/ 34 w 304"/>
                <a:gd name="T35" fmla="*/ 344 h 414"/>
                <a:gd name="T36" fmla="*/ 52 w 304"/>
                <a:gd name="T37" fmla="*/ 362 h 414"/>
                <a:gd name="T38" fmla="*/ 72 w 304"/>
                <a:gd name="T39" fmla="*/ 352 h 414"/>
                <a:gd name="T40" fmla="*/ 86 w 304"/>
                <a:gd name="T41" fmla="*/ 362 h 414"/>
                <a:gd name="T42" fmla="*/ 66 w 304"/>
                <a:gd name="T43" fmla="*/ 392 h 414"/>
                <a:gd name="T44" fmla="*/ 72 w 304"/>
                <a:gd name="T45" fmla="*/ 408 h 414"/>
                <a:gd name="T46" fmla="*/ 94 w 304"/>
                <a:gd name="T47" fmla="*/ 402 h 414"/>
                <a:gd name="T48" fmla="*/ 134 w 304"/>
                <a:gd name="T49" fmla="*/ 390 h 414"/>
                <a:gd name="T50" fmla="*/ 154 w 304"/>
                <a:gd name="T51" fmla="*/ 400 h 414"/>
                <a:gd name="T52" fmla="*/ 152 w 304"/>
                <a:gd name="T53" fmla="*/ 384 h 414"/>
                <a:gd name="T54" fmla="*/ 150 w 304"/>
                <a:gd name="T55" fmla="*/ 362 h 414"/>
                <a:gd name="T56" fmla="*/ 166 w 304"/>
                <a:gd name="T57" fmla="*/ 346 h 414"/>
                <a:gd name="T58" fmla="*/ 166 w 304"/>
                <a:gd name="T59" fmla="*/ 328 h 414"/>
                <a:gd name="T60" fmla="*/ 164 w 304"/>
                <a:gd name="T61" fmla="*/ 316 h 414"/>
                <a:gd name="T62" fmla="*/ 178 w 304"/>
                <a:gd name="T63" fmla="*/ 298 h 414"/>
                <a:gd name="T64" fmla="*/ 186 w 304"/>
                <a:gd name="T65" fmla="*/ 278 h 414"/>
                <a:gd name="T66" fmla="*/ 194 w 304"/>
                <a:gd name="T67" fmla="*/ 266 h 414"/>
                <a:gd name="T68" fmla="*/ 194 w 304"/>
                <a:gd name="T69" fmla="*/ 242 h 414"/>
                <a:gd name="T70" fmla="*/ 194 w 304"/>
                <a:gd name="T71" fmla="*/ 228 h 414"/>
                <a:gd name="T72" fmla="*/ 224 w 304"/>
                <a:gd name="T73" fmla="*/ 200 h 414"/>
                <a:gd name="T74" fmla="*/ 220 w 304"/>
                <a:gd name="T75" fmla="*/ 186 h 414"/>
                <a:gd name="T76" fmla="*/ 224 w 304"/>
                <a:gd name="T77" fmla="*/ 156 h 414"/>
                <a:gd name="T78" fmla="*/ 250 w 304"/>
                <a:gd name="T79" fmla="*/ 136 h 414"/>
                <a:gd name="T80" fmla="*/ 272 w 304"/>
                <a:gd name="T81" fmla="*/ 140 h 414"/>
                <a:gd name="T82" fmla="*/ 296 w 304"/>
                <a:gd name="T83" fmla="*/ 108 h 414"/>
                <a:gd name="T84" fmla="*/ 300 w 304"/>
                <a:gd name="T85" fmla="*/ 102 h 414"/>
                <a:gd name="T86" fmla="*/ 296 w 304"/>
                <a:gd name="T87" fmla="*/ 84 h 414"/>
                <a:gd name="T88" fmla="*/ 274 w 304"/>
                <a:gd name="T89" fmla="*/ 46 h 414"/>
                <a:gd name="T90" fmla="*/ 280 w 304"/>
                <a:gd name="T91" fmla="*/ 28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66" name="Freeform 26"/>
            <p:cNvSpPr/>
            <p:nvPr/>
          </p:nvSpPr>
          <p:spPr bwMode="auto">
            <a:xfrm>
              <a:off x="4511440" y="3401482"/>
              <a:ext cx="504852" cy="615847"/>
            </a:xfrm>
            <a:custGeom>
              <a:avLst/>
              <a:gdLst>
                <a:gd name="T0" fmla="*/ 132 w 282"/>
                <a:gd name="T1" fmla="*/ 24 h 344"/>
                <a:gd name="T2" fmla="*/ 118 w 282"/>
                <a:gd name="T3" fmla="*/ 40 h 344"/>
                <a:gd name="T4" fmla="*/ 84 w 282"/>
                <a:gd name="T5" fmla="*/ 38 h 344"/>
                <a:gd name="T6" fmla="*/ 70 w 282"/>
                <a:gd name="T7" fmla="*/ 60 h 344"/>
                <a:gd name="T8" fmla="*/ 74 w 282"/>
                <a:gd name="T9" fmla="*/ 92 h 344"/>
                <a:gd name="T10" fmla="*/ 42 w 282"/>
                <a:gd name="T11" fmla="*/ 124 h 344"/>
                <a:gd name="T12" fmla="*/ 54 w 282"/>
                <a:gd name="T13" fmla="*/ 140 h 344"/>
                <a:gd name="T14" fmla="*/ 56 w 282"/>
                <a:gd name="T15" fmla="*/ 148 h 344"/>
                <a:gd name="T16" fmla="*/ 38 w 282"/>
                <a:gd name="T17" fmla="*/ 174 h 344"/>
                <a:gd name="T18" fmla="*/ 30 w 282"/>
                <a:gd name="T19" fmla="*/ 190 h 344"/>
                <a:gd name="T20" fmla="*/ 14 w 282"/>
                <a:gd name="T21" fmla="*/ 208 h 344"/>
                <a:gd name="T22" fmla="*/ 14 w 282"/>
                <a:gd name="T23" fmla="*/ 226 h 344"/>
                <a:gd name="T24" fmla="*/ 14 w 282"/>
                <a:gd name="T25" fmla="*/ 242 h 344"/>
                <a:gd name="T26" fmla="*/ 0 w 282"/>
                <a:gd name="T27" fmla="*/ 252 h 344"/>
                <a:gd name="T28" fmla="*/ 28 w 282"/>
                <a:gd name="T29" fmla="*/ 272 h 344"/>
                <a:gd name="T30" fmla="*/ 52 w 282"/>
                <a:gd name="T31" fmla="*/ 274 h 344"/>
                <a:gd name="T32" fmla="*/ 82 w 282"/>
                <a:gd name="T33" fmla="*/ 322 h 344"/>
                <a:gd name="T34" fmla="*/ 112 w 282"/>
                <a:gd name="T35" fmla="*/ 320 h 344"/>
                <a:gd name="T36" fmla="*/ 150 w 282"/>
                <a:gd name="T37" fmla="*/ 306 h 344"/>
                <a:gd name="T38" fmla="*/ 156 w 282"/>
                <a:gd name="T39" fmla="*/ 290 h 344"/>
                <a:gd name="T40" fmla="*/ 170 w 282"/>
                <a:gd name="T41" fmla="*/ 278 h 344"/>
                <a:gd name="T42" fmla="*/ 194 w 282"/>
                <a:gd name="T43" fmla="*/ 276 h 344"/>
                <a:gd name="T44" fmla="*/ 208 w 282"/>
                <a:gd name="T45" fmla="*/ 256 h 344"/>
                <a:gd name="T46" fmla="*/ 222 w 282"/>
                <a:gd name="T47" fmla="*/ 226 h 344"/>
                <a:gd name="T48" fmla="*/ 218 w 282"/>
                <a:gd name="T49" fmla="*/ 208 h 344"/>
                <a:gd name="T50" fmla="*/ 236 w 282"/>
                <a:gd name="T51" fmla="*/ 194 h 344"/>
                <a:gd name="T52" fmla="*/ 238 w 282"/>
                <a:gd name="T53" fmla="*/ 182 h 344"/>
                <a:gd name="T54" fmla="*/ 244 w 282"/>
                <a:gd name="T55" fmla="*/ 172 h 344"/>
                <a:gd name="T56" fmla="*/ 238 w 282"/>
                <a:gd name="T57" fmla="*/ 154 h 344"/>
                <a:gd name="T58" fmla="*/ 240 w 282"/>
                <a:gd name="T59" fmla="*/ 120 h 344"/>
                <a:gd name="T60" fmla="*/ 236 w 282"/>
                <a:gd name="T61" fmla="*/ 108 h 344"/>
                <a:gd name="T62" fmla="*/ 266 w 282"/>
                <a:gd name="T63" fmla="*/ 98 h 344"/>
                <a:gd name="T64" fmla="*/ 282 w 282"/>
                <a:gd name="T65" fmla="*/ 74 h 344"/>
                <a:gd name="T66" fmla="*/ 270 w 282"/>
                <a:gd name="T67" fmla="*/ 64 h 344"/>
                <a:gd name="T68" fmla="*/ 268 w 282"/>
                <a:gd name="T69" fmla="*/ 58 h 344"/>
                <a:gd name="T70" fmla="*/ 256 w 282"/>
                <a:gd name="T71" fmla="*/ 64 h 344"/>
                <a:gd name="T72" fmla="*/ 234 w 282"/>
                <a:gd name="T73" fmla="*/ 54 h 344"/>
                <a:gd name="T74" fmla="*/ 222 w 282"/>
                <a:gd name="T75" fmla="*/ 50 h 344"/>
                <a:gd name="T76" fmla="*/ 200 w 282"/>
                <a:gd name="T77" fmla="*/ 62 h 344"/>
                <a:gd name="T78" fmla="*/ 182 w 282"/>
                <a:gd name="T79" fmla="*/ 58 h 344"/>
                <a:gd name="T80" fmla="*/ 170 w 282"/>
                <a:gd name="T81" fmla="*/ 30 h 344"/>
                <a:gd name="T82" fmla="*/ 160 w 282"/>
                <a:gd name="T83" fmla="*/ 2 h 344"/>
                <a:gd name="T84" fmla="*/ 148 w 282"/>
                <a:gd name="T85" fmla="*/ 1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67" name="Freeform 27"/>
            <p:cNvSpPr/>
            <p:nvPr/>
          </p:nvSpPr>
          <p:spPr bwMode="auto">
            <a:xfrm>
              <a:off x="4737012" y="3011207"/>
              <a:ext cx="433241" cy="501271"/>
            </a:xfrm>
            <a:custGeom>
              <a:avLst/>
              <a:gdLst>
                <a:gd name="T0" fmla="*/ 148 w 242"/>
                <a:gd name="T1" fmla="*/ 4 h 280"/>
                <a:gd name="T2" fmla="*/ 126 w 242"/>
                <a:gd name="T3" fmla="*/ 12 h 280"/>
                <a:gd name="T4" fmla="*/ 102 w 242"/>
                <a:gd name="T5" fmla="*/ 6 h 280"/>
                <a:gd name="T6" fmla="*/ 78 w 242"/>
                <a:gd name="T7" fmla="*/ 6 h 280"/>
                <a:gd name="T8" fmla="*/ 62 w 242"/>
                <a:gd name="T9" fmla="*/ 28 h 280"/>
                <a:gd name="T10" fmla="*/ 54 w 242"/>
                <a:gd name="T11" fmla="*/ 64 h 280"/>
                <a:gd name="T12" fmla="*/ 44 w 242"/>
                <a:gd name="T13" fmla="*/ 74 h 280"/>
                <a:gd name="T14" fmla="*/ 44 w 242"/>
                <a:gd name="T15" fmla="*/ 82 h 280"/>
                <a:gd name="T16" fmla="*/ 36 w 242"/>
                <a:gd name="T17" fmla="*/ 100 h 280"/>
                <a:gd name="T18" fmla="*/ 4 w 242"/>
                <a:gd name="T19" fmla="*/ 132 h 280"/>
                <a:gd name="T20" fmla="*/ 6 w 242"/>
                <a:gd name="T21" fmla="*/ 140 h 280"/>
                <a:gd name="T22" fmla="*/ 0 w 242"/>
                <a:gd name="T23" fmla="*/ 148 h 280"/>
                <a:gd name="T24" fmla="*/ 0 w 242"/>
                <a:gd name="T25" fmla="*/ 156 h 280"/>
                <a:gd name="T26" fmla="*/ 30 w 242"/>
                <a:gd name="T27" fmla="*/ 202 h 280"/>
                <a:gd name="T28" fmla="*/ 30 w 242"/>
                <a:gd name="T29" fmla="*/ 206 h 280"/>
                <a:gd name="T30" fmla="*/ 28 w 242"/>
                <a:gd name="T31" fmla="*/ 210 h 280"/>
                <a:gd name="T32" fmla="*/ 40 w 242"/>
                <a:gd name="T33" fmla="*/ 214 h 280"/>
                <a:gd name="T34" fmla="*/ 48 w 242"/>
                <a:gd name="T35" fmla="*/ 224 h 280"/>
                <a:gd name="T36" fmla="*/ 52 w 242"/>
                <a:gd name="T37" fmla="*/ 246 h 280"/>
                <a:gd name="T38" fmla="*/ 58 w 242"/>
                <a:gd name="T39" fmla="*/ 266 h 280"/>
                <a:gd name="T40" fmla="*/ 68 w 242"/>
                <a:gd name="T41" fmla="*/ 272 h 280"/>
                <a:gd name="T42" fmla="*/ 80 w 242"/>
                <a:gd name="T43" fmla="*/ 270 h 280"/>
                <a:gd name="T44" fmla="*/ 90 w 242"/>
                <a:gd name="T45" fmla="*/ 264 h 280"/>
                <a:gd name="T46" fmla="*/ 90 w 242"/>
                <a:gd name="T47" fmla="*/ 258 h 280"/>
                <a:gd name="T48" fmla="*/ 104 w 242"/>
                <a:gd name="T49" fmla="*/ 250 h 280"/>
                <a:gd name="T50" fmla="*/ 122 w 242"/>
                <a:gd name="T51" fmla="*/ 270 h 280"/>
                <a:gd name="T52" fmla="*/ 134 w 242"/>
                <a:gd name="T53" fmla="*/ 272 h 280"/>
                <a:gd name="T54" fmla="*/ 146 w 242"/>
                <a:gd name="T55" fmla="*/ 268 h 280"/>
                <a:gd name="T56" fmla="*/ 152 w 242"/>
                <a:gd name="T57" fmla="*/ 270 h 280"/>
                <a:gd name="T58" fmla="*/ 170 w 242"/>
                <a:gd name="T59" fmla="*/ 274 h 280"/>
                <a:gd name="T60" fmla="*/ 170 w 242"/>
                <a:gd name="T61" fmla="*/ 246 h 280"/>
                <a:gd name="T62" fmla="*/ 180 w 242"/>
                <a:gd name="T63" fmla="*/ 232 h 280"/>
                <a:gd name="T64" fmla="*/ 172 w 242"/>
                <a:gd name="T65" fmla="*/ 224 h 280"/>
                <a:gd name="T66" fmla="*/ 176 w 242"/>
                <a:gd name="T67" fmla="*/ 220 h 280"/>
                <a:gd name="T68" fmla="*/ 198 w 242"/>
                <a:gd name="T69" fmla="*/ 186 h 280"/>
                <a:gd name="T70" fmla="*/ 204 w 242"/>
                <a:gd name="T71" fmla="*/ 188 h 280"/>
                <a:gd name="T72" fmla="*/ 204 w 242"/>
                <a:gd name="T73" fmla="*/ 204 h 280"/>
                <a:gd name="T74" fmla="*/ 226 w 242"/>
                <a:gd name="T75" fmla="*/ 172 h 280"/>
                <a:gd name="T76" fmla="*/ 214 w 242"/>
                <a:gd name="T77" fmla="*/ 174 h 280"/>
                <a:gd name="T78" fmla="*/ 216 w 242"/>
                <a:gd name="T79" fmla="*/ 136 h 280"/>
                <a:gd name="T80" fmla="*/ 214 w 242"/>
                <a:gd name="T81" fmla="*/ 134 h 280"/>
                <a:gd name="T82" fmla="*/ 208 w 242"/>
                <a:gd name="T83" fmla="*/ 122 h 280"/>
                <a:gd name="T84" fmla="*/ 230 w 242"/>
                <a:gd name="T85" fmla="*/ 116 h 280"/>
                <a:gd name="T86" fmla="*/ 240 w 242"/>
                <a:gd name="T87" fmla="*/ 106 h 280"/>
                <a:gd name="T88" fmla="*/ 216 w 242"/>
                <a:gd name="T89" fmla="*/ 86 h 280"/>
                <a:gd name="T90" fmla="*/ 232 w 242"/>
                <a:gd name="T91" fmla="*/ 66 h 280"/>
                <a:gd name="T92" fmla="*/ 220 w 242"/>
                <a:gd name="T93" fmla="*/ 68 h 280"/>
                <a:gd name="T94" fmla="*/ 220 w 242"/>
                <a:gd name="T95" fmla="*/ 64 h 280"/>
                <a:gd name="T96" fmla="*/ 214 w 242"/>
                <a:gd name="T97" fmla="*/ 54 h 280"/>
                <a:gd name="T98" fmla="*/ 204 w 242"/>
                <a:gd name="T99" fmla="*/ 48 h 280"/>
                <a:gd name="T100" fmla="*/ 160 w 242"/>
                <a:gd name="T101" fmla="*/ 64 h 280"/>
                <a:gd name="T102" fmla="*/ 104 w 242"/>
                <a:gd name="T103" fmla="*/ 48 h 280"/>
                <a:gd name="T104" fmla="*/ 158 w 242"/>
                <a:gd name="T105" fmla="*/ 34 h 280"/>
                <a:gd name="T106" fmla="*/ 178 w 242"/>
                <a:gd name="T107" fmla="*/ 12 h 280"/>
                <a:gd name="T108" fmla="*/ 148 w 242"/>
                <a:gd name="T109" fmla="*/ 4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68" name="Freeform 28"/>
            <p:cNvSpPr/>
            <p:nvPr/>
          </p:nvSpPr>
          <p:spPr bwMode="auto">
            <a:xfrm>
              <a:off x="4314512" y="2577965"/>
              <a:ext cx="547818" cy="669555"/>
            </a:xfrm>
            <a:custGeom>
              <a:avLst/>
              <a:gdLst>
                <a:gd name="T0" fmla="*/ 186 w 306"/>
                <a:gd name="T1" fmla="*/ 86 h 374"/>
                <a:gd name="T2" fmla="*/ 170 w 306"/>
                <a:gd name="T3" fmla="*/ 56 h 374"/>
                <a:gd name="T4" fmla="*/ 110 w 306"/>
                <a:gd name="T5" fmla="*/ 34 h 374"/>
                <a:gd name="T6" fmla="*/ 80 w 306"/>
                <a:gd name="T7" fmla="*/ 0 h 374"/>
                <a:gd name="T8" fmla="*/ 82 w 306"/>
                <a:gd name="T9" fmla="*/ 14 h 374"/>
                <a:gd name="T10" fmla="*/ 98 w 306"/>
                <a:gd name="T11" fmla="*/ 38 h 374"/>
                <a:gd name="T12" fmla="*/ 74 w 306"/>
                <a:gd name="T13" fmla="*/ 72 h 374"/>
                <a:gd name="T14" fmla="*/ 52 w 306"/>
                <a:gd name="T15" fmla="*/ 50 h 374"/>
                <a:gd name="T16" fmla="*/ 46 w 306"/>
                <a:gd name="T17" fmla="*/ 70 h 374"/>
                <a:gd name="T18" fmla="*/ 44 w 306"/>
                <a:gd name="T19" fmla="*/ 82 h 374"/>
                <a:gd name="T20" fmla="*/ 22 w 306"/>
                <a:gd name="T21" fmla="*/ 94 h 374"/>
                <a:gd name="T22" fmla="*/ 20 w 306"/>
                <a:gd name="T23" fmla="*/ 124 h 374"/>
                <a:gd name="T24" fmla="*/ 0 w 306"/>
                <a:gd name="T25" fmla="*/ 122 h 374"/>
                <a:gd name="T26" fmla="*/ 18 w 306"/>
                <a:gd name="T27" fmla="*/ 144 h 374"/>
                <a:gd name="T28" fmla="*/ 36 w 306"/>
                <a:gd name="T29" fmla="*/ 162 h 374"/>
                <a:gd name="T30" fmla="*/ 54 w 306"/>
                <a:gd name="T31" fmla="*/ 164 h 374"/>
                <a:gd name="T32" fmla="*/ 68 w 306"/>
                <a:gd name="T33" fmla="*/ 200 h 374"/>
                <a:gd name="T34" fmla="*/ 68 w 306"/>
                <a:gd name="T35" fmla="*/ 214 h 374"/>
                <a:gd name="T36" fmla="*/ 54 w 306"/>
                <a:gd name="T37" fmla="*/ 220 h 374"/>
                <a:gd name="T38" fmla="*/ 44 w 306"/>
                <a:gd name="T39" fmla="*/ 244 h 374"/>
                <a:gd name="T40" fmla="*/ 76 w 306"/>
                <a:gd name="T41" fmla="*/ 258 h 374"/>
                <a:gd name="T42" fmla="*/ 102 w 306"/>
                <a:gd name="T43" fmla="*/ 352 h 374"/>
                <a:gd name="T44" fmla="*/ 100 w 306"/>
                <a:gd name="T45" fmla="*/ 364 h 374"/>
                <a:gd name="T46" fmla="*/ 138 w 306"/>
                <a:gd name="T47" fmla="*/ 362 h 374"/>
                <a:gd name="T48" fmla="*/ 146 w 306"/>
                <a:gd name="T49" fmla="*/ 366 h 374"/>
                <a:gd name="T50" fmla="*/ 158 w 306"/>
                <a:gd name="T51" fmla="*/ 350 h 374"/>
                <a:gd name="T52" fmla="*/ 196 w 306"/>
                <a:gd name="T53" fmla="*/ 358 h 374"/>
                <a:gd name="T54" fmla="*/ 260 w 306"/>
                <a:gd name="T55" fmla="*/ 342 h 374"/>
                <a:gd name="T56" fmla="*/ 272 w 306"/>
                <a:gd name="T57" fmla="*/ 320 h 374"/>
                <a:gd name="T58" fmla="*/ 254 w 306"/>
                <a:gd name="T59" fmla="*/ 286 h 374"/>
                <a:gd name="T60" fmla="*/ 288 w 306"/>
                <a:gd name="T61" fmla="*/ 270 h 374"/>
                <a:gd name="T62" fmla="*/ 298 w 306"/>
                <a:gd name="T63" fmla="*/ 234 h 374"/>
                <a:gd name="T64" fmla="*/ 282 w 306"/>
                <a:gd name="T65" fmla="*/ 222 h 374"/>
                <a:gd name="T66" fmla="*/ 270 w 306"/>
                <a:gd name="T67" fmla="*/ 230 h 374"/>
                <a:gd name="T68" fmla="*/ 244 w 306"/>
                <a:gd name="T69" fmla="*/ 210 h 374"/>
                <a:gd name="T70" fmla="*/ 218 w 306"/>
                <a:gd name="T71" fmla="*/ 192 h 374"/>
                <a:gd name="T72" fmla="*/ 214 w 306"/>
                <a:gd name="T73" fmla="*/ 184 h 374"/>
                <a:gd name="T74" fmla="*/ 230 w 306"/>
                <a:gd name="T75" fmla="*/ 152 h 374"/>
                <a:gd name="T76" fmla="*/ 234 w 306"/>
                <a:gd name="T77" fmla="*/ 128 h 374"/>
                <a:gd name="T78" fmla="*/ 260 w 306"/>
                <a:gd name="T79" fmla="*/ 122 h 374"/>
                <a:gd name="T80" fmla="*/ 242 w 306"/>
                <a:gd name="T81" fmla="*/ 116 h 374"/>
                <a:gd name="T82" fmla="*/ 214 w 306"/>
                <a:gd name="T83" fmla="*/ 120 h 374"/>
                <a:gd name="T84" fmla="*/ 194 w 306"/>
                <a:gd name="T85" fmla="*/ 10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69" name="Freeform 29"/>
            <p:cNvSpPr/>
            <p:nvPr/>
          </p:nvSpPr>
          <p:spPr bwMode="auto">
            <a:xfrm>
              <a:off x="4421927" y="1804576"/>
              <a:ext cx="143220" cy="207669"/>
            </a:xfrm>
            <a:custGeom>
              <a:avLst/>
              <a:gdLst>
                <a:gd name="T0" fmla="*/ 46 w 80"/>
                <a:gd name="T1" fmla="*/ 2 h 116"/>
                <a:gd name="T2" fmla="*/ 44 w 80"/>
                <a:gd name="T3" fmla="*/ 0 h 116"/>
                <a:gd name="T4" fmla="*/ 40 w 80"/>
                <a:gd name="T5" fmla="*/ 2 h 116"/>
                <a:gd name="T6" fmla="*/ 38 w 80"/>
                <a:gd name="T7" fmla="*/ 4 h 116"/>
                <a:gd name="T8" fmla="*/ 32 w 80"/>
                <a:gd name="T9" fmla="*/ 14 h 116"/>
                <a:gd name="T10" fmla="*/ 28 w 80"/>
                <a:gd name="T11" fmla="*/ 12 h 116"/>
                <a:gd name="T12" fmla="*/ 28 w 80"/>
                <a:gd name="T13" fmla="*/ 14 h 116"/>
                <a:gd name="T14" fmla="*/ 22 w 80"/>
                <a:gd name="T15" fmla="*/ 20 h 116"/>
                <a:gd name="T16" fmla="*/ 18 w 80"/>
                <a:gd name="T17" fmla="*/ 22 h 116"/>
                <a:gd name="T18" fmla="*/ 10 w 80"/>
                <a:gd name="T19" fmla="*/ 26 h 116"/>
                <a:gd name="T20" fmla="*/ 8 w 80"/>
                <a:gd name="T21" fmla="*/ 32 h 116"/>
                <a:gd name="T22" fmla="*/ 8 w 80"/>
                <a:gd name="T23" fmla="*/ 44 h 116"/>
                <a:gd name="T24" fmla="*/ 6 w 80"/>
                <a:gd name="T25" fmla="*/ 48 h 116"/>
                <a:gd name="T26" fmla="*/ 4 w 80"/>
                <a:gd name="T27" fmla="*/ 50 h 116"/>
                <a:gd name="T28" fmla="*/ 0 w 80"/>
                <a:gd name="T29" fmla="*/ 60 h 116"/>
                <a:gd name="T30" fmla="*/ 0 w 80"/>
                <a:gd name="T31" fmla="*/ 66 h 116"/>
                <a:gd name="T32" fmla="*/ 0 w 80"/>
                <a:gd name="T33" fmla="*/ 78 h 116"/>
                <a:gd name="T34" fmla="*/ 4 w 80"/>
                <a:gd name="T35" fmla="*/ 102 h 116"/>
                <a:gd name="T36" fmla="*/ 8 w 80"/>
                <a:gd name="T37" fmla="*/ 106 h 116"/>
                <a:gd name="T38" fmla="*/ 18 w 80"/>
                <a:gd name="T39" fmla="*/ 112 h 116"/>
                <a:gd name="T40" fmla="*/ 36 w 80"/>
                <a:gd name="T41" fmla="*/ 116 h 116"/>
                <a:gd name="T42" fmla="*/ 44 w 80"/>
                <a:gd name="T43" fmla="*/ 114 h 116"/>
                <a:gd name="T44" fmla="*/ 54 w 80"/>
                <a:gd name="T45" fmla="*/ 110 h 116"/>
                <a:gd name="T46" fmla="*/ 50 w 80"/>
                <a:gd name="T47" fmla="*/ 100 h 116"/>
                <a:gd name="T48" fmla="*/ 50 w 80"/>
                <a:gd name="T49" fmla="*/ 98 h 116"/>
                <a:gd name="T50" fmla="*/ 52 w 80"/>
                <a:gd name="T51" fmla="*/ 90 h 116"/>
                <a:gd name="T52" fmla="*/ 60 w 80"/>
                <a:gd name="T53" fmla="*/ 74 h 116"/>
                <a:gd name="T54" fmla="*/ 76 w 80"/>
                <a:gd name="T55" fmla="*/ 74 h 116"/>
                <a:gd name="T56" fmla="*/ 80 w 80"/>
                <a:gd name="T57" fmla="*/ 74 h 116"/>
                <a:gd name="T58" fmla="*/ 74 w 80"/>
                <a:gd name="T59" fmla="*/ 64 h 116"/>
                <a:gd name="T60" fmla="*/ 64 w 80"/>
                <a:gd name="T61" fmla="*/ 48 h 116"/>
                <a:gd name="T62" fmla="*/ 58 w 80"/>
                <a:gd name="T63" fmla="*/ 40 h 116"/>
                <a:gd name="T64" fmla="*/ 54 w 80"/>
                <a:gd name="T65" fmla="*/ 30 h 116"/>
                <a:gd name="T66" fmla="*/ 52 w 80"/>
                <a:gd name="T67" fmla="*/ 18 h 116"/>
                <a:gd name="T68" fmla="*/ 48 w 80"/>
                <a:gd name="T69" fmla="*/ 8 h 116"/>
                <a:gd name="T70" fmla="*/ 46 w 80"/>
                <a:gd name="T71"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70" name="Freeform 30"/>
            <p:cNvSpPr/>
            <p:nvPr/>
          </p:nvSpPr>
          <p:spPr bwMode="auto">
            <a:xfrm>
              <a:off x="4278707" y="1711483"/>
              <a:ext cx="189767" cy="204089"/>
            </a:xfrm>
            <a:custGeom>
              <a:avLst/>
              <a:gdLst>
                <a:gd name="T0" fmla="*/ 52 w 106"/>
                <a:gd name="T1" fmla="*/ 24 h 114"/>
                <a:gd name="T2" fmla="*/ 52 w 106"/>
                <a:gd name="T3" fmla="*/ 26 h 114"/>
                <a:gd name="T4" fmla="*/ 48 w 106"/>
                <a:gd name="T5" fmla="*/ 26 h 114"/>
                <a:gd name="T6" fmla="*/ 38 w 106"/>
                <a:gd name="T7" fmla="*/ 24 h 114"/>
                <a:gd name="T8" fmla="*/ 38 w 106"/>
                <a:gd name="T9" fmla="*/ 28 h 114"/>
                <a:gd name="T10" fmla="*/ 38 w 106"/>
                <a:gd name="T11" fmla="*/ 30 h 114"/>
                <a:gd name="T12" fmla="*/ 36 w 106"/>
                <a:gd name="T13" fmla="*/ 30 h 114"/>
                <a:gd name="T14" fmla="*/ 18 w 106"/>
                <a:gd name="T15" fmla="*/ 38 h 114"/>
                <a:gd name="T16" fmla="*/ 18 w 106"/>
                <a:gd name="T17" fmla="*/ 40 h 114"/>
                <a:gd name="T18" fmla="*/ 16 w 106"/>
                <a:gd name="T19" fmla="*/ 44 h 114"/>
                <a:gd name="T20" fmla="*/ 18 w 106"/>
                <a:gd name="T21" fmla="*/ 48 h 114"/>
                <a:gd name="T22" fmla="*/ 24 w 106"/>
                <a:gd name="T23" fmla="*/ 56 h 114"/>
                <a:gd name="T24" fmla="*/ 24 w 106"/>
                <a:gd name="T25" fmla="*/ 58 h 114"/>
                <a:gd name="T26" fmla="*/ 24 w 106"/>
                <a:gd name="T27" fmla="*/ 60 h 114"/>
                <a:gd name="T28" fmla="*/ 14 w 106"/>
                <a:gd name="T29" fmla="*/ 72 h 114"/>
                <a:gd name="T30" fmla="*/ 4 w 106"/>
                <a:gd name="T31" fmla="*/ 82 h 114"/>
                <a:gd name="T32" fmla="*/ 0 w 106"/>
                <a:gd name="T33" fmla="*/ 86 h 114"/>
                <a:gd name="T34" fmla="*/ 0 w 106"/>
                <a:gd name="T35" fmla="*/ 90 h 114"/>
                <a:gd name="T36" fmla="*/ 4 w 106"/>
                <a:gd name="T37" fmla="*/ 96 h 114"/>
                <a:gd name="T38" fmla="*/ 14 w 106"/>
                <a:gd name="T39" fmla="*/ 100 h 114"/>
                <a:gd name="T40" fmla="*/ 20 w 106"/>
                <a:gd name="T41" fmla="*/ 100 h 114"/>
                <a:gd name="T42" fmla="*/ 32 w 106"/>
                <a:gd name="T43" fmla="*/ 102 h 114"/>
                <a:gd name="T44" fmla="*/ 36 w 106"/>
                <a:gd name="T45" fmla="*/ 102 h 114"/>
                <a:gd name="T46" fmla="*/ 40 w 106"/>
                <a:gd name="T47" fmla="*/ 106 h 114"/>
                <a:gd name="T48" fmla="*/ 48 w 106"/>
                <a:gd name="T49" fmla="*/ 110 h 114"/>
                <a:gd name="T50" fmla="*/ 56 w 106"/>
                <a:gd name="T51" fmla="*/ 114 h 114"/>
                <a:gd name="T52" fmla="*/ 62 w 106"/>
                <a:gd name="T53" fmla="*/ 114 h 114"/>
                <a:gd name="T54" fmla="*/ 66 w 106"/>
                <a:gd name="T55" fmla="*/ 112 h 114"/>
                <a:gd name="T56" fmla="*/ 72 w 106"/>
                <a:gd name="T57" fmla="*/ 106 h 114"/>
                <a:gd name="T58" fmla="*/ 78 w 106"/>
                <a:gd name="T59" fmla="*/ 98 h 114"/>
                <a:gd name="T60" fmla="*/ 84 w 106"/>
                <a:gd name="T61" fmla="*/ 84 h 114"/>
                <a:gd name="T62" fmla="*/ 80 w 106"/>
                <a:gd name="T63" fmla="*/ 66 h 114"/>
                <a:gd name="T64" fmla="*/ 86 w 106"/>
                <a:gd name="T65" fmla="*/ 68 h 114"/>
                <a:gd name="T66" fmla="*/ 96 w 106"/>
                <a:gd name="T67" fmla="*/ 68 h 114"/>
                <a:gd name="T68" fmla="*/ 100 w 106"/>
                <a:gd name="T69" fmla="*/ 66 h 114"/>
                <a:gd name="T70" fmla="*/ 102 w 106"/>
                <a:gd name="T71" fmla="*/ 62 h 114"/>
                <a:gd name="T72" fmla="*/ 94 w 106"/>
                <a:gd name="T73" fmla="*/ 38 h 114"/>
                <a:gd name="T74" fmla="*/ 96 w 106"/>
                <a:gd name="T75" fmla="*/ 30 h 114"/>
                <a:gd name="T76" fmla="*/ 102 w 106"/>
                <a:gd name="T77" fmla="*/ 26 h 114"/>
                <a:gd name="T78" fmla="*/ 106 w 106"/>
                <a:gd name="T79" fmla="*/ 22 h 114"/>
                <a:gd name="T80" fmla="*/ 104 w 106"/>
                <a:gd name="T81" fmla="*/ 18 h 114"/>
                <a:gd name="T82" fmla="*/ 86 w 106"/>
                <a:gd name="T83" fmla="*/ 18 h 114"/>
                <a:gd name="T84" fmla="*/ 68 w 106"/>
                <a:gd name="T85" fmla="*/ 6 h 114"/>
                <a:gd name="T86" fmla="*/ 62 w 106"/>
                <a:gd name="T87" fmla="*/ 2 h 114"/>
                <a:gd name="T88" fmla="*/ 58 w 106"/>
                <a:gd name="T89" fmla="*/ 0 h 114"/>
                <a:gd name="T90" fmla="*/ 48 w 106"/>
                <a:gd name="T91" fmla="*/ 2 h 114"/>
                <a:gd name="T92" fmla="*/ 44 w 106"/>
                <a:gd name="T93" fmla="*/ 2 h 114"/>
                <a:gd name="T94" fmla="*/ 44 w 106"/>
                <a:gd name="T95" fmla="*/ 8 h 114"/>
                <a:gd name="T96" fmla="*/ 50 w 106"/>
                <a:gd name="T97" fmla="*/ 10 h 114"/>
                <a:gd name="T98" fmla="*/ 54 w 106"/>
                <a:gd name="T99" fmla="*/ 16 h 114"/>
                <a:gd name="T100" fmla="*/ 54 w 106"/>
                <a:gd name="T101" fmla="*/ 20 h 114"/>
                <a:gd name="T102" fmla="*/ 52 w 106"/>
                <a:gd name="T103"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71" name="Freeform 31"/>
            <p:cNvSpPr/>
            <p:nvPr/>
          </p:nvSpPr>
          <p:spPr bwMode="auto">
            <a:xfrm>
              <a:off x="4600952" y="1306885"/>
              <a:ext cx="673135" cy="640911"/>
            </a:xfrm>
            <a:custGeom>
              <a:avLst/>
              <a:gdLst>
                <a:gd name="T0" fmla="*/ 160 w 376"/>
                <a:gd name="T1" fmla="*/ 64 h 358"/>
                <a:gd name="T2" fmla="*/ 142 w 376"/>
                <a:gd name="T3" fmla="*/ 80 h 358"/>
                <a:gd name="T4" fmla="*/ 116 w 376"/>
                <a:gd name="T5" fmla="*/ 92 h 358"/>
                <a:gd name="T6" fmla="*/ 90 w 376"/>
                <a:gd name="T7" fmla="*/ 116 h 358"/>
                <a:gd name="T8" fmla="*/ 68 w 376"/>
                <a:gd name="T9" fmla="*/ 140 h 358"/>
                <a:gd name="T10" fmla="*/ 42 w 376"/>
                <a:gd name="T11" fmla="*/ 138 h 358"/>
                <a:gd name="T12" fmla="*/ 28 w 376"/>
                <a:gd name="T13" fmla="*/ 156 h 358"/>
                <a:gd name="T14" fmla="*/ 4 w 376"/>
                <a:gd name="T15" fmla="*/ 208 h 358"/>
                <a:gd name="T16" fmla="*/ 2 w 376"/>
                <a:gd name="T17" fmla="*/ 232 h 358"/>
                <a:gd name="T18" fmla="*/ 34 w 376"/>
                <a:gd name="T19" fmla="*/ 238 h 358"/>
                <a:gd name="T20" fmla="*/ 46 w 376"/>
                <a:gd name="T21" fmla="*/ 248 h 358"/>
                <a:gd name="T22" fmla="*/ 52 w 376"/>
                <a:gd name="T23" fmla="*/ 258 h 358"/>
                <a:gd name="T24" fmla="*/ 86 w 376"/>
                <a:gd name="T25" fmla="*/ 270 h 358"/>
                <a:gd name="T26" fmla="*/ 122 w 376"/>
                <a:gd name="T27" fmla="*/ 212 h 358"/>
                <a:gd name="T28" fmla="*/ 148 w 376"/>
                <a:gd name="T29" fmla="*/ 202 h 358"/>
                <a:gd name="T30" fmla="*/ 164 w 376"/>
                <a:gd name="T31" fmla="*/ 194 h 358"/>
                <a:gd name="T32" fmla="*/ 174 w 376"/>
                <a:gd name="T33" fmla="*/ 200 h 358"/>
                <a:gd name="T34" fmla="*/ 190 w 376"/>
                <a:gd name="T35" fmla="*/ 238 h 358"/>
                <a:gd name="T36" fmla="*/ 184 w 376"/>
                <a:gd name="T37" fmla="*/ 270 h 358"/>
                <a:gd name="T38" fmla="*/ 170 w 376"/>
                <a:gd name="T39" fmla="*/ 312 h 358"/>
                <a:gd name="T40" fmla="*/ 184 w 376"/>
                <a:gd name="T41" fmla="*/ 304 h 358"/>
                <a:gd name="T42" fmla="*/ 194 w 376"/>
                <a:gd name="T43" fmla="*/ 308 h 358"/>
                <a:gd name="T44" fmla="*/ 186 w 376"/>
                <a:gd name="T45" fmla="*/ 324 h 358"/>
                <a:gd name="T46" fmla="*/ 182 w 376"/>
                <a:gd name="T47" fmla="*/ 336 h 358"/>
                <a:gd name="T48" fmla="*/ 168 w 376"/>
                <a:gd name="T49" fmla="*/ 346 h 358"/>
                <a:gd name="T50" fmla="*/ 158 w 376"/>
                <a:gd name="T51" fmla="*/ 358 h 358"/>
                <a:gd name="T52" fmla="*/ 198 w 376"/>
                <a:gd name="T53" fmla="*/ 328 h 358"/>
                <a:gd name="T54" fmla="*/ 272 w 376"/>
                <a:gd name="T55" fmla="*/ 260 h 358"/>
                <a:gd name="T56" fmla="*/ 304 w 376"/>
                <a:gd name="T57" fmla="*/ 252 h 358"/>
                <a:gd name="T58" fmla="*/ 376 w 376"/>
                <a:gd name="T59" fmla="*/ 156 h 358"/>
                <a:gd name="T60" fmla="*/ 364 w 376"/>
                <a:gd name="T61" fmla="*/ 122 h 358"/>
                <a:gd name="T62" fmla="*/ 356 w 376"/>
                <a:gd name="T63" fmla="*/ 122 h 358"/>
                <a:gd name="T64" fmla="*/ 344 w 376"/>
                <a:gd name="T65" fmla="*/ 110 h 358"/>
                <a:gd name="T66" fmla="*/ 336 w 376"/>
                <a:gd name="T67" fmla="*/ 62 h 358"/>
                <a:gd name="T68" fmla="*/ 308 w 376"/>
                <a:gd name="T69" fmla="*/ 30 h 358"/>
                <a:gd name="T70" fmla="*/ 308 w 376"/>
                <a:gd name="T71" fmla="*/ 12 h 358"/>
                <a:gd name="T72" fmla="*/ 294 w 376"/>
                <a:gd name="T73" fmla="*/ 24 h 358"/>
                <a:gd name="T74" fmla="*/ 274 w 376"/>
                <a:gd name="T75" fmla="*/ 20 h 358"/>
                <a:gd name="T76" fmla="*/ 268 w 376"/>
                <a:gd name="T77" fmla="*/ 8 h 358"/>
                <a:gd name="T78" fmla="*/ 236 w 376"/>
                <a:gd name="T79" fmla="*/ 0 h 358"/>
                <a:gd name="T80" fmla="*/ 234 w 376"/>
                <a:gd name="T81" fmla="*/ 12 h 358"/>
                <a:gd name="T82" fmla="*/ 226 w 376"/>
                <a:gd name="T83" fmla="*/ 30 h 358"/>
                <a:gd name="T84" fmla="*/ 210 w 376"/>
                <a:gd name="T85" fmla="*/ 48 h 358"/>
                <a:gd name="T86" fmla="*/ 172 w 376"/>
                <a:gd name="T87" fmla="*/ 46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72" name="Freeform 32"/>
            <p:cNvSpPr/>
            <p:nvPr/>
          </p:nvSpPr>
          <p:spPr bwMode="auto">
            <a:xfrm>
              <a:off x="4751334" y="920190"/>
              <a:ext cx="959576" cy="651652"/>
            </a:xfrm>
            <a:custGeom>
              <a:avLst/>
              <a:gdLst>
                <a:gd name="T0" fmla="*/ 92 w 536"/>
                <a:gd name="T1" fmla="*/ 6 h 364"/>
                <a:gd name="T2" fmla="*/ 70 w 536"/>
                <a:gd name="T3" fmla="*/ 20 h 364"/>
                <a:gd name="T4" fmla="*/ 58 w 536"/>
                <a:gd name="T5" fmla="*/ 36 h 364"/>
                <a:gd name="T6" fmla="*/ 28 w 536"/>
                <a:gd name="T7" fmla="*/ 40 h 364"/>
                <a:gd name="T8" fmla="*/ 0 w 536"/>
                <a:gd name="T9" fmla="*/ 40 h 364"/>
                <a:gd name="T10" fmla="*/ 34 w 536"/>
                <a:gd name="T11" fmla="*/ 64 h 364"/>
                <a:gd name="T12" fmla="*/ 50 w 536"/>
                <a:gd name="T13" fmla="*/ 140 h 364"/>
                <a:gd name="T14" fmla="*/ 88 w 536"/>
                <a:gd name="T15" fmla="*/ 122 h 364"/>
                <a:gd name="T16" fmla="*/ 126 w 536"/>
                <a:gd name="T17" fmla="*/ 176 h 364"/>
                <a:gd name="T18" fmla="*/ 128 w 536"/>
                <a:gd name="T19" fmla="*/ 220 h 364"/>
                <a:gd name="T20" fmla="*/ 158 w 536"/>
                <a:gd name="T21" fmla="*/ 208 h 364"/>
                <a:gd name="T22" fmla="*/ 188 w 536"/>
                <a:gd name="T23" fmla="*/ 216 h 364"/>
                <a:gd name="T24" fmla="*/ 194 w 536"/>
                <a:gd name="T25" fmla="*/ 228 h 364"/>
                <a:gd name="T26" fmla="*/ 210 w 536"/>
                <a:gd name="T27" fmla="*/ 214 h 364"/>
                <a:gd name="T28" fmla="*/ 230 w 536"/>
                <a:gd name="T29" fmla="*/ 218 h 364"/>
                <a:gd name="T30" fmla="*/ 232 w 536"/>
                <a:gd name="T31" fmla="*/ 242 h 364"/>
                <a:gd name="T32" fmla="*/ 262 w 536"/>
                <a:gd name="T33" fmla="*/ 274 h 364"/>
                <a:gd name="T34" fmla="*/ 268 w 536"/>
                <a:gd name="T35" fmla="*/ 324 h 364"/>
                <a:gd name="T36" fmla="*/ 282 w 536"/>
                <a:gd name="T37" fmla="*/ 330 h 364"/>
                <a:gd name="T38" fmla="*/ 298 w 536"/>
                <a:gd name="T39" fmla="*/ 344 h 364"/>
                <a:gd name="T40" fmla="*/ 326 w 536"/>
                <a:gd name="T41" fmla="*/ 304 h 364"/>
                <a:gd name="T42" fmla="*/ 352 w 536"/>
                <a:gd name="T43" fmla="*/ 294 h 364"/>
                <a:gd name="T44" fmla="*/ 400 w 536"/>
                <a:gd name="T45" fmla="*/ 272 h 364"/>
                <a:gd name="T46" fmla="*/ 404 w 536"/>
                <a:gd name="T47" fmla="*/ 260 h 364"/>
                <a:gd name="T48" fmla="*/ 430 w 536"/>
                <a:gd name="T49" fmla="*/ 256 h 364"/>
                <a:gd name="T50" fmla="*/ 454 w 536"/>
                <a:gd name="T51" fmla="*/ 228 h 364"/>
                <a:gd name="T52" fmla="*/ 476 w 536"/>
                <a:gd name="T53" fmla="*/ 170 h 364"/>
                <a:gd name="T54" fmla="*/ 496 w 536"/>
                <a:gd name="T55" fmla="*/ 168 h 364"/>
                <a:gd name="T56" fmla="*/ 518 w 536"/>
                <a:gd name="T57" fmla="*/ 176 h 364"/>
                <a:gd name="T58" fmla="*/ 536 w 536"/>
                <a:gd name="T59" fmla="*/ 124 h 364"/>
                <a:gd name="T60" fmla="*/ 504 w 536"/>
                <a:gd name="T61" fmla="*/ 118 h 364"/>
                <a:gd name="T62" fmla="*/ 484 w 536"/>
                <a:gd name="T63" fmla="*/ 104 h 364"/>
                <a:gd name="T64" fmla="*/ 470 w 536"/>
                <a:gd name="T65" fmla="*/ 112 h 364"/>
                <a:gd name="T66" fmla="*/ 446 w 536"/>
                <a:gd name="T67" fmla="*/ 110 h 364"/>
                <a:gd name="T68" fmla="*/ 446 w 536"/>
                <a:gd name="T69" fmla="*/ 136 h 364"/>
                <a:gd name="T70" fmla="*/ 428 w 536"/>
                <a:gd name="T71" fmla="*/ 146 h 364"/>
                <a:gd name="T72" fmla="*/ 414 w 536"/>
                <a:gd name="T73" fmla="*/ 140 h 364"/>
                <a:gd name="T74" fmla="*/ 374 w 536"/>
                <a:gd name="T75" fmla="*/ 104 h 364"/>
                <a:gd name="T76" fmla="*/ 366 w 536"/>
                <a:gd name="T77" fmla="*/ 88 h 364"/>
                <a:gd name="T78" fmla="*/ 368 w 536"/>
                <a:gd name="T79" fmla="*/ 100 h 364"/>
                <a:gd name="T80" fmla="*/ 340 w 536"/>
                <a:gd name="T81" fmla="*/ 116 h 364"/>
                <a:gd name="T82" fmla="*/ 336 w 536"/>
                <a:gd name="T83" fmla="*/ 100 h 364"/>
                <a:gd name="T84" fmla="*/ 314 w 536"/>
                <a:gd name="T85" fmla="*/ 84 h 364"/>
                <a:gd name="T86" fmla="*/ 288 w 536"/>
                <a:gd name="T87" fmla="*/ 80 h 364"/>
                <a:gd name="T88" fmla="*/ 284 w 536"/>
                <a:gd name="T89" fmla="*/ 56 h 364"/>
                <a:gd name="T90" fmla="*/ 252 w 536"/>
                <a:gd name="T91" fmla="*/ 70 h 364"/>
                <a:gd name="T92" fmla="*/ 234 w 536"/>
                <a:gd name="T93" fmla="*/ 66 h 364"/>
                <a:gd name="T94" fmla="*/ 212 w 536"/>
                <a:gd name="T95" fmla="*/ 46 h 364"/>
                <a:gd name="T96" fmla="*/ 194 w 536"/>
                <a:gd name="T97" fmla="*/ 46 h 364"/>
                <a:gd name="T98" fmla="*/ 152 w 536"/>
                <a:gd name="T99" fmla="*/ 58 h 364"/>
                <a:gd name="T100" fmla="*/ 120 w 536"/>
                <a:gd name="T101" fmla="*/ 42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73" name="Freeform 33"/>
            <p:cNvSpPr/>
            <p:nvPr/>
          </p:nvSpPr>
          <p:spPr bwMode="auto">
            <a:xfrm>
              <a:off x="4547245" y="0"/>
              <a:ext cx="1285402" cy="1167245"/>
            </a:xfrm>
            <a:custGeom>
              <a:avLst/>
              <a:gdLst>
                <a:gd name="T0" fmla="*/ 712 w 718"/>
                <a:gd name="T1" fmla="*/ 290 h 652"/>
                <a:gd name="T2" fmla="*/ 704 w 718"/>
                <a:gd name="T3" fmla="*/ 270 h 652"/>
                <a:gd name="T4" fmla="*/ 692 w 718"/>
                <a:gd name="T5" fmla="*/ 234 h 652"/>
                <a:gd name="T6" fmla="*/ 662 w 718"/>
                <a:gd name="T7" fmla="*/ 254 h 652"/>
                <a:gd name="T8" fmla="*/ 632 w 718"/>
                <a:gd name="T9" fmla="*/ 276 h 652"/>
                <a:gd name="T10" fmla="*/ 618 w 718"/>
                <a:gd name="T11" fmla="*/ 320 h 652"/>
                <a:gd name="T12" fmla="*/ 510 w 718"/>
                <a:gd name="T13" fmla="*/ 308 h 652"/>
                <a:gd name="T14" fmla="*/ 496 w 718"/>
                <a:gd name="T15" fmla="*/ 280 h 652"/>
                <a:gd name="T16" fmla="*/ 452 w 718"/>
                <a:gd name="T17" fmla="*/ 246 h 652"/>
                <a:gd name="T18" fmla="*/ 332 w 718"/>
                <a:gd name="T19" fmla="*/ 234 h 652"/>
                <a:gd name="T20" fmla="*/ 258 w 718"/>
                <a:gd name="T21" fmla="*/ 110 h 652"/>
                <a:gd name="T22" fmla="*/ 164 w 718"/>
                <a:gd name="T23" fmla="*/ 14 h 652"/>
                <a:gd name="T24" fmla="*/ 94 w 718"/>
                <a:gd name="T25" fmla="*/ 6 h 652"/>
                <a:gd name="T26" fmla="*/ 54 w 718"/>
                <a:gd name="T27" fmla="*/ 4 h 652"/>
                <a:gd name="T28" fmla="*/ 8 w 718"/>
                <a:gd name="T29" fmla="*/ 36 h 652"/>
                <a:gd name="T30" fmla="*/ 0 w 718"/>
                <a:gd name="T31" fmla="*/ 62 h 652"/>
                <a:gd name="T32" fmla="*/ 22 w 718"/>
                <a:gd name="T33" fmla="*/ 86 h 652"/>
                <a:gd name="T34" fmla="*/ 42 w 718"/>
                <a:gd name="T35" fmla="*/ 70 h 652"/>
                <a:gd name="T36" fmla="*/ 74 w 718"/>
                <a:gd name="T37" fmla="*/ 94 h 652"/>
                <a:gd name="T38" fmla="*/ 96 w 718"/>
                <a:gd name="T39" fmla="*/ 140 h 652"/>
                <a:gd name="T40" fmla="*/ 124 w 718"/>
                <a:gd name="T41" fmla="*/ 148 h 652"/>
                <a:gd name="T42" fmla="*/ 176 w 718"/>
                <a:gd name="T43" fmla="*/ 110 h 652"/>
                <a:gd name="T44" fmla="*/ 230 w 718"/>
                <a:gd name="T45" fmla="*/ 138 h 652"/>
                <a:gd name="T46" fmla="*/ 238 w 718"/>
                <a:gd name="T47" fmla="*/ 196 h 652"/>
                <a:gd name="T48" fmla="*/ 240 w 718"/>
                <a:gd name="T49" fmla="*/ 250 h 652"/>
                <a:gd name="T50" fmla="*/ 232 w 718"/>
                <a:gd name="T51" fmla="*/ 284 h 652"/>
                <a:gd name="T52" fmla="*/ 228 w 718"/>
                <a:gd name="T53" fmla="*/ 330 h 652"/>
                <a:gd name="T54" fmla="*/ 214 w 718"/>
                <a:gd name="T55" fmla="*/ 366 h 652"/>
                <a:gd name="T56" fmla="*/ 180 w 718"/>
                <a:gd name="T57" fmla="*/ 370 h 652"/>
                <a:gd name="T58" fmla="*/ 154 w 718"/>
                <a:gd name="T59" fmla="*/ 414 h 652"/>
                <a:gd name="T60" fmla="*/ 144 w 718"/>
                <a:gd name="T61" fmla="*/ 446 h 652"/>
                <a:gd name="T62" fmla="*/ 178 w 718"/>
                <a:gd name="T63" fmla="*/ 476 h 652"/>
                <a:gd name="T64" fmla="*/ 188 w 718"/>
                <a:gd name="T65" fmla="*/ 516 h 652"/>
                <a:gd name="T66" fmla="*/ 226 w 718"/>
                <a:gd name="T67" fmla="*/ 528 h 652"/>
                <a:gd name="T68" fmla="*/ 254 w 718"/>
                <a:gd name="T69" fmla="*/ 560 h 652"/>
                <a:gd name="T70" fmla="*/ 274 w 718"/>
                <a:gd name="T71" fmla="*/ 560 h 652"/>
                <a:gd name="T72" fmla="*/ 308 w 718"/>
                <a:gd name="T73" fmla="*/ 552 h 652"/>
                <a:gd name="T74" fmla="*/ 334 w 718"/>
                <a:gd name="T75" fmla="*/ 544 h 652"/>
                <a:gd name="T76" fmla="*/ 344 w 718"/>
                <a:gd name="T77" fmla="*/ 556 h 652"/>
                <a:gd name="T78" fmla="*/ 362 w 718"/>
                <a:gd name="T79" fmla="*/ 576 h 652"/>
                <a:gd name="T80" fmla="*/ 364 w 718"/>
                <a:gd name="T81" fmla="*/ 564 h 652"/>
                <a:gd name="T82" fmla="*/ 402 w 718"/>
                <a:gd name="T83" fmla="*/ 562 h 652"/>
                <a:gd name="T84" fmla="*/ 422 w 718"/>
                <a:gd name="T85" fmla="*/ 588 h 652"/>
                <a:gd name="T86" fmla="*/ 456 w 718"/>
                <a:gd name="T87" fmla="*/ 608 h 652"/>
                <a:gd name="T88" fmla="*/ 474 w 718"/>
                <a:gd name="T89" fmla="*/ 616 h 652"/>
                <a:gd name="T90" fmla="*/ 474 w 718"/>
                <a:gd name="T91" fmla="*/ 596 h 652"/>
                <a:gd name="T92" fmla="*/ 486 w 718"/>
                <a:gd name="T93" fmla="*/ 590 h 652"/>
                <a:gd name="T94" fmla="*/ 496 w 718"/>
                <a:gd name="T95" fmla="*/ 616 h 652"/>
                <a:gd name="T96" fmla="*/ 512 w 718"/>
                <a:gd name="T97" fmla="*/ 626 h 652"/>
                <a:gd name="T98" fmla="*/ 544 w 718"/>
                <a:gd name="T99" fmla="*/ 638 h 652"/>
                <a:gd name="T100" fmla="*/ 556 w 718"/>
                <a:gd name="T101" fmla="*/ 618 h 652"/>
                <a:gd name="T102" fmla="*/ 592 w 718"/>
                <a:gd name="T103" fmla="*/ 598 h 652"/>
                <a:gd name="T104" fmla="*/ 610 w 718"/>
                <a:gd name="T105" fmla="*/ 600 h 652"/>
                <a:gd name="T106" fmla="*/ 610 w 718"/>
                <a:gd name="T107" fmla="*/ 618 h 652"/>
                <a:gd name="T108" fmla="*/ 640 w 718"/>
                <a:gd name="T109" fmla="*/ 630 h 652"/>
                <a:gd name="T110" fmla="*/ 624 w 718"/>
                <a:gd name="T111" fmla="*/ 562 h 652"/>
                <a:gd name="T112" fmla="*/ 616 w 718"/>
                <a:gd name="T113" fmla="*/ 518 h 652"/>
                <a:gd name="T114" fmla="*/ 662 w 718"/>
                <a:gd name="T115" fmla="*/ 482 h 652"/>
                <a:gd name="T116" fmla="*/ 704 w 718"/>
                <a:gd name="T117" fmla="*/ 476 h 652"/>
                <a:gd name="T118" fmla="*/ 716 w 718"/>
                <a:gd name="T119" fmla="*/ 38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74" name="Freeform 34"/>
            <p:cNvSpPr/>
            <p:nvPr/>
          </p:nvSpPr>
          <p:spPr bwMode="auto">
            <a:xfrm>
              <a:off x="4293029" y="2094597"/>
              <a:ext cx="776970" cy="486949"/>
            </a:xfrm>
            <a:custGeom>
              <a:avLst/>
              <a:gdLst>
                <a:gd name="T0" fmla="*/ 396 w 434"/>
                <a:gd name="T1" fmla="*/ 8 h 272"/>
                <a:gd name="T2" fmla="*/ 388 w 434"/>
                <a:gd name="T3" fmla="*/ 14 h 272"/>
                <a:gd name="T4" fmla="*/ 330 w 434"/>
                <a:gd name="T5" fmla="*/ 6 h 272"/>
                <a:gd name="T6" fmla="*/ 270 w 434"/>
                <a:gd name="T7" fmla="*/ 42 h 272"/>
                <a:gd name="T8" fmla="*/ 268 w 434"/>
                <a:gd name="T9" fmla="*/ 62 h 272"/>
                <a:gd name="T10" fmla="*/ 228 w 434"/>
                <a:gd name="T11" fmla="*/ 62 h 272"/>
                <a:gd name="T12" fmla="*/ 218 w 434"/>
                <a:gd name="T13" fmla="*/ 60 h 272"/>
                <a:gd name="T14" fmla="*/ 212 w 434"/>
                <a:gd name="T15" fmla="*/ 52 h 272"/>
                <a:gd name="T16" fmla="*/ 168 w 434"/>
                <a:gd name="T17" fmla="*/ 0 h 272"/>
                <a:gd name="T18" fmla="*/ 150 w 434"/>
                <a:gd name="T19" fmla="*/ 20 h 272"/>
                <a:gd name="T20" fmla="*/ 144 w 434"/>
                <a:gd name="T21" fmla="*/ 0 h 272"/>
                <a:gd name="T22" fmla="*/ 120 w 434"/>
                <a:gd name="T23" fmla="*/ 18 h 272"/>
                <a:gd name="T24" fmla="*/ 102 w 434"/>
                <a:gd name="T25" fmla="*/ 24 h 272"/>
                <a:gd name="T26" fmla="*/ 56 w 434"/>
                <a:gd name="T27" fmla="*/ 70 h 272"/>
                <a:gd name="T28" fmla="*/ 22 w 434"/>
                <a:gd name="T29" fmla="*/ 148 h 272"/>
                <a:gd name="T30" fmla="*/ 20 w 434"/>
                <a:gd name="T31" fmla="*/ 152 h 272"/>
                <a:gd name="T32" fmla="*/ 20 w 434"/>
                <a:gd name="T33" fmla="*/ 160 h 272"/>
                <a:gd name="T34" fmla="*/ 32 w 434"/>
                <a:gd name="T35" fmla="*/ 188 h 272"/>
                <a:gd name="T36" fmla="*/ 34 w 434"/>
                <a:gd name="T37" fmla="*/ 206 h 272"/>
                <a:gd name="T38" fmla="*/ 0 w 434"/>
                <a:gd name="T39" fmla="*/ 228 h 272"/>
                <a:gd name="T40" fmla="*/ 16 w 434"/>
                <a:gd name="T41" fmla="*/ 244 h 272"/>
                <a:gd name="T42" fmla="*/ 18 w 434"/>
                <a:gd name="T43" fmla="*/ 252 h 272"/>
                <a:gd name="T44" fmla="*/ 36 w 434"/>
                <a:gd name="T45" fmla="*/ 264 h 272"/>
                <a:gd name="T46" fmla="*/ 74 w 434"/>
                <a:gd name="T47" fmla="*/ 266 h 272"/>
                <a:gd name="T48" fmla="*/ 92 w 434"/>
                <a:gd name="T49" fmla="*/ 230 h 272"/>
                <a:gd name="T50" fmla="*/ 118 w 434"/>
                <a:gd name="T51" fmla="*/ 240 h 272"/>
                <a:gd name="T52" fmla="*/ 118 w 434"/>
                <a:gd name="T53" fmla="*/ 244 h 272"/>
                <a:gd name="T54" fmla="*/ 116 w 434"/>
                <a:gd name="T55" fmla="*/ 256 h 272"/>
                <a:gd name="T56" fmla="*/ 124 w 434"/>
                <a:gd name="T57" fmla="*/ 264 h 272"/>
                <a:gd name="T58" fmla="*/ 160 w 434"/>
                <a:gd name="T59" fmla="*/ 260 h 272"/>
                <a:gd name="T60" fmla="*/ 172 w 434"/>
                <a:gd name="T61" fmla="*/ 252 h 272"/>
                <a:gd name="T62" fmla="*/ 184 w 434"/>
                <a:gd name="T63" fmla="*/ 252 h 272"/>
                <a:gd name="T64" fmla="*/ 202 w 434"/>
                <a:gd name="T65" fmla="*/ 258 h 272"/>
                <a:gd name="T66" fmla="*/ 212 w 434"/>
                <a:gd name="T67" fmla="*/ 250 h 272"/>
                <a:gd name="T68" fmla="*/ 216 w 434"/>
                <a:gd name="T69" fmla="*/ 248 h 272"/>
                <a:gd name="T70" fmla="*/ 224 w 434"/>
                <a:gd name="T71" fmla="*/ 236 h 272"/>
                <a:gd name="T72" fmla="*/ 238 w 434"/>
                <a:gd name="T73" fmla="*/ 220 h 272"/>
                <a:gd name="T74" fmla="*/ 250 w 434"/>
                <a:gd name="T75" fmla="*/ 212 h 272"/>
                <a:gd name="T76" fmla="*/ 252 w 434"/>
                <a:gd name="T77" fmla="*/ 214 h 272"/>
                <a:gd name="T78" fmla="*/ 260 w 434"/>
                <a:gd name="T79" fmla="*/ 216 h 272"/>
                <a:gd name="T80" fmla="*/ 280 w 434"/>
                <a:gd name="T81" fmla="*/ 172 h 272"/>
                <a:gd name="T82" fmla="*/ 296 w 434"/>
                <a:gd name="T83" fmla="*/ 160 h 272"/>
                <a:gd name="T84" fmla="*/ 300 w 434"/>
                <a:gd name="T85" fmla="*/ 150 h 272"/>
                <a:gd name="T86" fmla="*/ 294 w 434"/>
                <a:gd name="T87" fmla="*/ 128 h 272"/>
                <a:gd name="T88" fmla="*/ 298 w 434"/>
                <a:gd name="T89" fmla="*/ 120 h 272"/>
                <a:gd name="T90" fmla="*/ 310 w 434"/>
                <a:gd name="T91" fmla="*/ 120 h 272"/>
                <a:gd name="T92" fmla="*/ 322 w 434"/>
                <a:gd name="T93" fmla="*/ 112 h 272"/>
                <a:gd name="T94" fmla="*/ 322 w 434"/>
                <a:gd name="T95" fmla="*/ 108 h 272"/>
                <a:gd name="T96" fmla="*/ 338 w 434"/>
                <a:gd name="T97" fmla="*/ 96 h 272"/>
                <a:gd name="T98" fmla="*/ 328 w 434"/>
                <a:gd name="T99" fmla="*/ 94 h 272"/>
                <a:gd name="T100" fmla="*/ 328 w 434"/>
                <a:gd name="T101" fmla="*/ 88 h 272"/>
                <a:gd name="T102" fmla="*/ 332 w 434"/>
                <a:gd name="T103" fmla="*/ 86 h 272"/>
                <a:gd name="T104" fmla="*/ 342 w 434"/>
                <a:gd name="T105" fmla="*/ 84 h 272"/>
                <a:gd name="T106" fmla="*/ 404 w 434"/>
                <a:gd name="T107" fmla="*/ 40 h 272"/>
                <a:gd name="T108" fmla="*/ 428 w 434"/>
                <a:gd name="T109" fmla="*/ 48 h 272"/>
                <a:gd name="T110" fmla="*/ 424 w 434"/>
                <a:gd name="T111" fmla="*/ 28 h 272"/>
                <a:gd name="T112" fmla="*/ 432 w 434"/>
                <a:gd name="T113" fmla="*/ 12 h 272"/>
                <a:gd name="T114" fmla="*/ 426 w 434"/>
                <a:gd name="T115" fmla="*/ 14 h 272"/>
                <a:gd name="T116" fmla="*/ 408 w 434"/>
                <a:gd name="T117" fmla="*/ 16 h 272"/>
                <a:gd name="T118" fmla="*/ 404 w 434"/>
                <a:gd name="T119" fmla="*/ 12 h 272"/>
                <a:gd name="T120" fmla="*/ 396 w 434"/>
                <a:gd name="T121" fmla="*/ 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75" name="Freeform 35"/>
            <p:cNvSpPr/>
            <p:nvPr/>
          </p:nvSpPr>
          <p:spPr bwMode="auto">
            <a:xfrm>
              <a:off x="5019872" y="2903792"/>
              <a:ext cx="121737" cy="107415"/>
            </a:xfrm>
            <a:custGeom>
              <a:avLst/>
              <a:gdLst>
                <a:gd name="T0" fmla="*/ 62 w 68"/>
                <a:gd name="T1" fmla="*/ 32 h 60"/>
                <a:gd name="T2" fmla="*/ 68 w 68"/>
                <a:gd name="T3" fmla="*/ 24 h 60"/>
                <a:gd name="T4" fmla="*/ 48 w 68"/>
                <a:gd name="T5" fmla="*/ 8 h 60"/>
                <a:gd name="T6" fmla="*/ 40 w 68"/>
                <a:gd name="T7" fmla="*/ 4 h 60"/>
                <a:gd name="T8" fmla="*/ 34 w 68"/>
                <a:gd name="T9" fmla="*/ 0 h 60"/>
                <a:gd name="T10" fmla="*/ 28 w 68"/>
                <a:gd name="T11" fmla="*/ 0 h 60"/>
                <a:gd name="T12" fmla="*/ 22 w 68"/>
                <a:gd name="T13" fmla="*/ 0 h 60"/>
                <a:gd name="T14" fmla="*/ 14 w 68"/>
                <a:gd name="T15" fmla="*/ 2 h 60"/>
                <a:gd name="T16" fmla="*/ 14 w 68"/>
                <a:gd name="T17" fmla="*/ 20 h 60"/>
                <a:gd name="T18" fmla="*/ 10 w 68"/>
                <a:gd name="T19" fmla="*/ 28 h 60"/>
                <a:gd name="T20" fmla="*/ 4 w 68"/>
                <a:gd name="T21" fmla="*/ 36 h 60"/>
                <a:gd name="T22" fmla="*/ 0 w 68"/>
                <a:gd name="T23" fmla="*/ 40 h 60"/>
                <a:gd name="T24" fmla="*/ 8 w 68"/>
                <a:gd name="T25" fmla="*/ 48 h 60"/>
                <a:gd name="T26" fmla="*/ 10 w 68"/>
                <a:gd name="T27" fmla="*/ 48 h 60"/>
                <a:gd name="T28" fmla="*/ 12 w 68"/>
                <a:gd name="T29" fmla="*/ 56 h 60"/>
                <a:gd name="T30" fmla="*/ 22 w 68"/>
                <a:gd name="T31" fmla="*/ 60 h 60"/>
                <a:gd name="T32" fmla="*/ 28 w 68"/>
                <a:gd name="T33" fmla="*/ 56 h 60"/>
                <a:gd name="T34" fmla="*/ 34 w 68"/>
                <a:gd name="T35" fmla="*/ 54 h 60"/>
                <a:gd name="T36" fmla="*/ 52 w 68"/>
                <a:gd name="T37" fmla="*/ 58 h 60"/>
                <a:gd name="T38" fmla="*/ 52 w 68"/>
                <a:gd name="T39" fmla="*/ 52 h 60"/>
                <a:gd name="T40" fmla="*/ 54 w 68"/>
                <a:gd name="T41" fmla="*/ 44 h 60"/>
                <a:gd name="T42" fmla="*/ 56 w 68"/>
                <a:gd name="T43" fmla="*/ 38 h 60"/>
                <a:gd name="T44" fmla="*/ 58 w 68"/>
                <a:gd name="T45" fmla="*/ 34 h 60"/>
                <a:gd name="T46" fmla="*/ 62 w 68"/>
                <a:gd name="T47"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76" name="Freeform 36"/>
            <p:cNvSpPr/>
            <p:nvPr/>
          </p:nvSpPr>
          <p:spPr bwMode="auto">
            <a:xfrm>
              <a:off x="4450571" y="2492033"/>
              <a:ext cx="676716" cy="522754"/>
            </a:xfrm>
            <a:custGeom>
              <a:avLst/>
              <a:gdLst>
                <a:gd name="T0" fmla="*/ 264 w 378"/>
                <a:gd name="T1" fmla="*/ 86 h 292"/>
                <a:gd name="T2" fmla="*/ 252 w 378"/>
                <a:gd name="T3" fmla="*/ 70 h 292"/>
                <a:gd name="T4" fmla="*/ 226 w 378"/>
                <a:gd name="T5" fmla="*/ 44 h 292"/>
                <a:gd name="T6" fmla="*/ 204 w 378"/>
                <a:gd name="T7" fmla="*/ 38 h 292"/>
                <a:gd name="T8" fmla="*/ 194 w 378"/>
                <a:gd name="T9" fmla="*/ 28 h 292"/>
                <a:gd name="T10" fmla="*/ 170 w 378"/>
                <a:gd name="T11" fmla="*/ 18 h 292"/>
                <a:gd name="T12" fmla="*/ 170 w 378"/>
                <a:gd name="T13" fmla="*/ 2 h 292"/>
                <a:gd name="T14" fmla="*/ 164 w 378"/>
                <a:gd name="T15" fmla="*/ 0 h 292"/>
                <a:gd name="T16" fmla="*/ 148 w 378"/>
                <a:gd name="T17" fmla="*/ 12 h 292"/>
                <a:gd name="T18" fmla="*/ 140 w 378"/>
                <a:gd name="T19" fmla="*/ 26 h 292"/>
                <a:gd name="T20" fmla="*/ 126 w 378"/>
                <a:gd name="T21" fmla="*/ 46 h 292"/>
                <a:gd name="T22" fmla="*/ 120 w 378"/>
                <a:gd name="T23" fmla="*/ 52 h 292"/>
                <a:gd name="T24" fmla="*/ 116 w 378"/>
                <a:gd name="T25" fmla="*/ 48 h 292"/>
                <a:gd name="T26" fmla="*/ 102 w 378"/>
                <a:gd name="T27" fmla="*/ 40 h 292"/>
                <a:gd name="T28" fmla="*/ 88 w 378"/>
                <a:gd name="T29" fmla="*/ 40 h 292"/>
                <a:gd name="T30" fmla="*/ 62 w 378"/>
                <a:gd name="T31" fmla="*/ 50 h 292"/>
                <a:gd name="T32" fmla="*/ 26 w 378"/>
                <a:gd name="T33" fmla="*/ 44 h 292"/>
                <a:gd name="T34" fmla="*/ 20 w 378"/>
                <a:gd name="T35" fmla="*/ 32 h 292"/>
                <a:gd name="T36" fmla="*/ 8 w 378"/>
                <a:gd name="T37" fmla="*/ 18 h 292"/>
                <a:gd name="T38" fmla="*/ 4 w 378"/>
                <a:gd name="T39" fmla="*/ 36 h 292"/>
                <a:gd name="T40" fmla="*/ 0 w 378"/>
                <a:gd name="T41" fmla="*/ 40 h 292"/>
                <a:gd name="T42" fmla="*/ 10 w 378"/>
                <a:gd name="T43" fmla="*/ 42 h 292"/>
                <a:gd name="T44" fmla="*/ 40 w 378"/>
                <a:gd name="T45" fmla="*/ 76 h 292"/>
                <a:gd name="T46" fmla="*/ 98 w 378"/>
                <a:gd name="T47" fmla="*/ 96 h 292"/>
                <a:gd name="T48" fmla="*/ 112 w 378"/>
                <a:gd name="T49" fmla="*/ 112 h 292"/>
                <a:gd name="T50" fmla="*/ 124 w 378"/>
                <a:gd name="T51" fmla="*/ 150 h 292"/>
                <a:gd name="T52" fmla="*/ 146 w 378"/>
                <a:gd name="T53" fmla="*/ 162 h 292"/>
                <a:gd name="T54" fmla="*/ 180 w 378"/>
                <a:gd name="T55" fmla="*/ 144 h 292"/>
                <a:gd name="T56" fmla="*/ 184 w 378"/>
                <a:gd name="T57" fmla="*/ 144 h 292"/>
                <a:gd name="T58" fmla="*/ 200 w 378"/>
                <a:gd name="T59" fmla="*/ 146 h 292"/>
                <a:gd name="T60" fmla="*/ 198 w 378"/>
                <a:gd name="T61" fmla="*/ 152 h 292"/>
                <a:gd name="T62" fmla="*/ 186 w 378"/>
                <a:gd name="T63" fmla="*/ 186 h 292"/>
                <a:gd name="T64" fmla="*/ 166 w 378"/>
                <a:gd name="T65" fmla="*/ 194 h 292"/>
                <a:gd name="T66" fmla="*/ 152 w 378"/>
                <a:gd name="T67" fmla="*/ 222 h 292"/>
                <a:gd name="T68" fmla="*/ 148 w 378"/>
                <a:gd name="T69" fmla="*/ 234 h 292"/>
                <a:gd name="T70" fmla="*/ 172 w 378"/>
                <a:gd name="T71" fmla="*/ 252 h 292"/>
                <a:gd name="T72" fmla="*/ 182 w 378"/>
                <a:gd name="T73" fmla="*/ 254 h 292"/>
                <a:gd name="T74" fmla="*/ 194 w 378"/>
                <a:gd name="T75" fmla="*/ 270 h 292"/>
                <a:gd name="T76" fmla="*/ 204 w 378"/>
                <a:gd name="T77" fmla="*/ 262 h 292"/>
                <a:gd name="T78" fmla="*/ 214 w 378"/>
                <a:gd name="T79" fmla="*/ 264 h 292"/>
                <a:gd name="T80" fmla="*/ 224 w 378"/>
                <a:gd name="T81" fmla="*/ 270 h 292"/>
                <a:gd name="T82" fmla="*/ 236 w 378"/>
                <a:gd name="T83" fmla="*/ 286 h 292"/>
                <a:gd name="T84" fmla="*/ 242 w 378"/>
                <a:gd name="T85" fmla="*/ 284 h 292"/>
                <a:gd name="T86" fmla="*/ 264 w 378"/>
                <a:gd name="T87" fmla="*/ 288 h 292"/>
                <a:gd name="T88" fmla="*/ 304 w 378"/>
                <a:gd name="T89" fmla="*/ 286 h 292"/>
                <a:gd name="T90" fmla="*/ 318 w 378"/>
                <a:gd name="T91" fmla="*/ 278 h 292"/>
                <a:gd name="T92" fmla="*/ 312 w 378"/>
                <a:gd name="T93" fmla="*/ 268 h 292"/>
                <a:gd name="T94" fmla="*/ 322 w 378"/>
                <a:gd name="T95" fmla="*/ 256 h 292"/>
                <a:gd name="T96" fmla="*/ 324 w 378"/>
                <a:gd name="T97" fmla="*/ 238 h 292"/>
                <a:gd name="T98" fmla="*/ 326 w 378"/>
                <a:gd name="T99" fmla="*/ 230 h 292"/>
                <a:gd name="T100" fmla="*/ 340 w 378"/>
                <a:gd name="T101" fmla="*/ 222 h 292"/>
                <a:gd name="T102" fmla="*/ 356 w 378"/>
                <a:gd name="T103" fmla="*/ 226 h 292"/>
                <a:gd name="T104" fmla="*/ 378 w 378"/>
                <a:gd name="T105" fmla="*/ 238 h 292"/>
                <a:gd name="T106" fmla="*/ 364 w 378"/>
                <a:gd name="T107" fmla="*/ 210 h 292"/>
                <a:gd name="T108" fmla="*/ 348 w 378"/>
                <a:gd name="T109" fmla="*/ 194 h 292"/>
                <a:gd name="T110" fmla="*/ 294 w 378"/>
                <a:gd name="T111" fmla="*/ 170 h 292"/>
                <a:gd name="T112" fmla="*/ 292 w 378"/>
                <a:gd name="T113" fmla="*/ 146 h 292"/>
                <a:gd name="T114" fmla="*/ 270 w 378"/>
                <a:gd name="T115" fmla="*/ 9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77" name="Freeform 37"/>
            <p:cNvSpPr/>
            <p:nvPr/>
          </p:nvSpPr>
          <p:spPr bwMode="auto">
            <a:xfrm>
              <a:off x="4096101" y="1493072"/>
              <a:ext cx="630169" cy="898707"/>
            </a:xfrm>
            <a:custGeom>
              <a:avLst/>
              <a:gdLst>
                <a:gd name="T0" fmla="*/ 312 w 352"/>
                <a:gd name="T1" fmla="*/ 144 h 502"/>
                <a:gd name="T2" fmla="*/ 270 w 352"/>
                <a:gd name="T3" fmla="*/ 122 h 502"/>
                <a:gd name="T4" fmla="*/ 278 w 352"/>
                <a:gd name="T5" fmla="*/ 102 h 502"/>
                <a:gd name="T6" fmla="*/ 246 w 352"/>
                <a:gd name="T7" fmla="*/ 88 h 502"/>
                <a:gd name="T8" fmla="*/ 234 w 352"/>
                <a:gd name="T9" fmla="*/ 48 h 502"/>
                <a:gd name="T10" fmla="*/ 226 w 352"/>
                <a:gd name="T11" fmla="*/ 40 h 502"/>
                <a:gd name="T12" fmla="*/ 210 w 352"/>
                <a:gd name="T13" fmla="*/ 30 h 502"/>
                <a:gd name="T14" fmla="*/ 200 w 352"/>
                <a:gd name="T15" fmla="*/ 0 h 502"/>
                <a:gd name="T16" fmla="*/ 178 w 352"/>
                <a:gd name="T17" fmla="*/ 16 h 502"/>
                <a:gd name="T18" fmla="*/ 146 w 352"/>
                <a:gd name="T19" fmla="*/ 64 h 502"/>
                <a:gd name="T20" fmla="*/ 130 w 352"/>
                <a:gd name="T21" fmla="*/ 68 h 502"/>
                <a:gd name="T22" fmla="*/ 114 w 352"/>
                <a:gd name="T23" fmla="*/ 78 h 502"/>
                <a:gd name="T24" fmla="*/ 80 w 352"/>
                <a:gd name="T25" fmla="*/ 96 h 502"/>
                <a:gd name="T26" fmla="*/ 50 w 352"/>
                <a:gd name="T27" fmla="*/ 94 h 502"/>
                <a:gd name="T28" fmla="*/ 42 w 352"/>
                <a:gd name="T29" fmla="*/ 56 h 502"/>
                <a:gd name="T30" fmla="*/ 16 w 352"/>
                <a:gd name="T31" fmla="*/ 96 h 502"/>
                <a:gd name="T32" fmla="*/ 0 w 352"/>
                <a:gd name="T33" fmla="*/ 122 h 502"/>
                <a:gd name="T34" fmla="*/ 38 w 352"/>
                <a:gd name="T35" fmla="*/ 186 h 502"/>
                <a:gd name="T36" fmla="*/ 12 w 352"/>
                <a:gd name="T37" fmla="*/ 200 h 502"/>
                <a:gd name="T38" fmla="*/ 48 w 352"/>
                <a:gd name="T39" fmla="*/ 240 h 502"/>
                <a:gd name="T40" fmla="*/ 36 w 352"/>
                <a:gd name="T41" fmla="*/ 284 h 502"/>
                <a:gd name="T42" fmla="*/ 8 w 352"/>
                <a:gd name="T43" fmla="*/ 332 h 502"/>
                <a:gd name="T44" fmla="*/ 48 w 352"/>
                <a:gd name="T45" fmla="*/ 376 h 502"/>
                <a:gd name="T46" fmla="*/ 32 w 352"/>
                <a:gd name="T47" fmla="*/ 416 h 502"/>
                <a:gd name="T48" fmla="*/ 14 w 352"/>
                <a:gd name="T49" fmla="*/ 456 h 502"/>
                <a:gd name="T50" fmla="*/ 14 w 352"/>
                <a:gd name="T51" fmla="*/ 468 h 502"/>
                <a:gd name="T52" fmla="*/ 28 w 352"/>
                <a:gd name="T53" fmla="*/ 488 h 502"/>
                <a:gd name="T54" fmla="*/ 80 w 352"/>
                <a:gd name="T55" fmla="*/ 500 h 502"/>
                <a:gd name="T56" fmla="*/ 122 w 352"/>
                <a:gd name="T57" fmla="*/ 486 h 502"/>
                <a:gd name="T58" fmla="*/ 158 w 352"/>
                <a:gd name="T59" fmla="*/ 400 h 502"/>
                <a:gd name="T60" fmla="*/ 240 w 352"/>
                <a:gd name="T61" fmla="*/ 332 h 502"/>
                <a:gd name="T62" fmla="*/ 226 w 352"/>
                <a:gd name="T63" fmla="*/ 302 h 502"/>
                <a:gd name="T64" fmla="*/ 196 w 352"/>
                <a:gd name="T65" fmla="*/ 292 h 502"/>
                <a:gd name="T66" fmla="*/ 176 w 352"/>
                <a:gd name="T67" fmla="*/ 256 h 502"/>
                <a:gd name="T68" fmla="*/ 146 w 352"/>
                <a:gd name="T69" fmla="*/ 240 h 502"/>
                <a:gd name="T70" fmla="*/ 110 w 352"/>
                <a:gd name="T71" fmla="*/ 226 h 502"/>
                <a:gd name="T72" fmla="*/ 96 w 352"/>
                <a:gd name="T73" fmla="*/ 210 h 502"/>
                <a:gd name="T74" fmla="*/ 110 w 352"/>
                <a:gd name="T75" fmla="*/ 192 h 502"/>
                <a:gd name="T76" fmla="*/ 112 w 352"/>
                <a:gd name="T77" fmla="*/ 164 h 502"/>
                <a:gd name="T78" fmla="*/ 120 w 352"/>
                <a:gd name="T79" fmla="*/ 152 h 502"/>
                <a:gd name="T80" fmla="*/ 150 w 352"/>
                <a:gd name="T81" fmla="*/ 140 h 502"/>
                <a:gd name="T82" fmla="*/ 140 w 352"/>
                <a:gd name="T83" fmla="*/ 128 h 502"/>
                <a:gd name="T84" fmla="*/ 160 w 352"/>
                <a:gd name="T85" fmla="*/ 116 h 502"/>
                <a:gd name="T86" fmla="*/ 208 w 352"/>
                <a:gd name="T87" fmla="*/ 134 h 502"/>
                <a:gd name="T88" fmla="*/ 210 w 352"/>
                <a:gd name="T89" fmla="*/ 152 h 502"/>
                <a:gd name="T90" fmla="*/ 210 w 352"/>
                <a:gd name="T91" fmla="*/ 180 h 502"/>
                <a:gd name="T92" fmla="*/ 234 w 352"/>
                <a:gd name="T93" fmla="*/ 172 h 502"/>
                <a:gd name="T94" fmla="*/ 246 w 352"/>
                <a:gd name="T95" fmla="*/ 210 h 502"/>
                <a:gd name="T96" fmla="*/ 300 w 352"/>
                <a:gd name="T97" fmla="*/ 244 h 502"/>
                <a:gd name="T98" fmla="*/ 336 w 352"/>
                <a:gd name="T99" fmla="*/ 188 h 502"/>
                <a:gd name="T100" fmla="*/ 350 w 352"/>
                <a:gd name="T101" fmla="*/ 176 h 502"/>
                <a:gd name="T102" fmla="*/ 326 w 352"/>
                <a:gd name="T103" fmla="*/ 15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78" name="Freeform 38"/>
            <p:cNvSpPr/>
            <p:nvPr/>
          </p:nvSpPr>
          <p:spPr bwMode="auto">
            <a:xfrm>
              <a:off x="3809660" y="2355974"/>
              <a:ext cx="662394" cy="655233"/>
            </a:xfrm>
            <a:custGeom>
              <a:avLst/>
              <a:gdLst>
                <a:gd name="T0" fmla="*/ 80 w 370"/>
                <a:gd name="T1" fmla="*/ 120 h 366"/>
                <a:gd name="T2" fmla="*/ 2 w 370"/>
                <a:gd name="T3" fmla="*/ 162 h 366"/>
                <a:gd name="T4" fmla="*/ 2 w 370"/>
                <a:gd name="T5" fmla="*/ 196 h 366"/>
                <a:gd name="T6" fmla="*/ 10 w 370"/>
                <a:gd name="T7" fmla="*/ 210 h 366"/>
                <a:gd name="T8" fmla="*/ 30 w 370"/>
                <a:gd name="T9" fmla="*/ 222 h 366"/>
                <a:gd name="T10" fmla="*/ 54 w 370"/>
                <a:gd name="T11" fmla="*/ 276 h 366"/>
                <a:gd name="T12" fmla="*/ 66 w 370"/>
                <a:gd name="T13" fmla="*/ 286 h 366"/>
                <a:gd name="T14" fmla="*/ 86 w 370"/>
                <a:gd name="T15" fmla="*/ 290 h 366"/>
                <a:gd name="T16" fmla="*/ 104 w 370"/>
                <a:gd name="T17" fmla="*/ 300 h 366"/>
                <a:gd name="T18" fmla="*/ 194 w 370"/>
                <a:gd name="T19" fmla="*/ 304 h 366"/>
                <a:gd name="T20" fmla="*/ 210 w 370"/>
                <a:gd name="T21" fmla="*/ 310 h 366"/>
                <a:gd name="T22" fmla="*/ 214 w 370"/>
                <a:gd name="T23" fmla="*/ 318 h 366"/>
                <a:gd name="T24" fmla="*/ 214 w 370"/>
                <a:gd name="T25" fmla="*/ 342 h 366"/>
                <a:gd name="T26" fmla="*/ 234 w 370"/>
                <a:gd name="T27" fmla="*/ 342 h 366"/>
                <a:gd name="T28" fmla="*/ 250 w 370"/>
                <a:gd name="T29" fmla="*/ 338 h 366"/>
                <a:gd name="T30" fmla="*/ 258 w 370"/>
                <a:gd name="T31" fmla="*/ 342 h 366"/>
                <a:gd name="T32" fmla="*/ 278 w 370"/>
                <a:gd name="T33" fmla="*/ 362 h 366"/>
                <a:gd name="T34" fmla="*/ 282 w 370"/>
                <a:gd name="T35" fmla="*/ 366 h 366"/>
                <a:gd name="T36" fmla="*/ 298 w 370"/>
                <a:gd name="T37" fmla="*/ 350 h 366"/>
                <a:gd name="T38" fmla="*/ 314 w 370"/>
                <a:gd name="T39" fmla="*/ 358 h 366"/>
                <a:gd name="T40" fmla="*/ 326 w 370"/>
                <a:gd name="T41" fmla="*/ 342 h 366"/>
                <a:gd name="T42" fmla="*/ 334 w 370"/>
                <a:gd name="T43" fmla="*/ 334 h 366"/>
                <a:gd name="T44" fmla="*/ 346 w 370"/>
                <a:gd name="T45" fmla="*/ 330 h 366"/>
                <a:gd name="T46" fmla="*/ 342 w 370"/>
                <a:gd name="T47" fmla="*/ 326 h 366"/>
                <a:gd name="T48" fmla="*/ 338 w 370"/>
                <a:gd name="T49" fmla="*/ 300 h 366"/>
                <a:gd name="T50" fmla="*/ 328 w 370"/>
                <a:gd name="T51" fmla="*/ 294 h 366"/>
                <a:gd name="T52" fmla="*/ 310 w 370"/>
                <a:gd name="T53" fmla="*/ 296 h 366"/>
                <a:gd name="T54" fmla="*/ 302 w 370"/>
                <a:gd name="T55" fmla="*/ 294 h 366"/>
                <a:gd name="T56" fmla="*/ 302 w 370"/>
                <a:gd name="T57" fmla="*/ 286 h 366"/>
                <a:gd name="T58" fmla="*/ 282 w 370"/>
                <a:gd name="T59" fmla="*/ 262 h 366"/>
                <a:gd name="T60" fmla="*/ 274 w 370"/>
                <a:gd name="T61" fmla="*/ 250 h 366"/>
                <a:gd name="T62" fmla="*/ 274 w 370"/>
                <a:gd name="T63" fmla="*/ 238 h 366"/>
                <a:gd name="T64" fmla="*/ 298 w 370"/>
                <a:gd name="T65" fmla="*/ 240 h 366"/>
                <a:gd name="T66" fmla="*/ 296 w 370"/>
                <a:gd name="T67" fmla="*/ 216 h 366"/>
                <a:gd name="T68" fmla="*/ 300 w 370"/>
                <a:gd name="T69" fmla="*/ 210 h 366"/>
                <a:gd name="T70" fmla="*/ 310 w 370"/>
                <a:gd name="T71" fmla="*/ 204 h 366"/>
                <a:gd name="T72" fmla="*/ 318 w 370"/>
                <a:gd name="T73" fmla="*/ 196 h 366"/>
                <a:gd name="T74" fmla="*/ 312 w 370"/>
                <a:gd name="T75" fmla="*/ 170 h 366"/>
                <a:gd name="T76" fmla="*/ 318 w 370"/>
                <a:gd name="T77" fmla="*/ 162 h 366"/>
                <a:gd name="T78" fmla="*/ 338 w 370"/>
                <a:gd name="T79" fmla="*/ 166 h 366"/>
                <a:gd name="T80" fmla="*/ 340 w 370"/>
                <a:gd name="T81" fmla="*/ 168 h 366"/>
                <a:gd name="T82" fmla="*/ 370 w 370"/>
                <a:gd name="T83" fmla="*/ 162 h 366"/>
                <a:gd name="T84" fmla="*/ 348 w 370"/>
                <a:gd name="T85" fmla="*/ 128 h 366"/>
                <a:gd name="T86" fmla="*/ 334 w 370"/>
                <a:gd name="T87" fmla="*/ 134 h 366"/>
                <a:gd name="T88" fmla="*/ 292 w 370"/>
                <a:gd name="T89" fmla="*/ 122 h 366"/>
                <a:gd name="T90" fmla="*/ 280 w 370"/>
                <a:gd name="T91" fmla="*/ 110 h 366"/>
                <a:gd name="T92" fmla="*/ 260 w 370"/>
                <a:gd name="T93" fmla="*/ 96 h 366"/>
                <a:gd name="T94" fmla="*/ 294 w 370"/>
                <a:gd name="T95" fmla="*/ 58 h 366"/>
                <a:gd name="T96" fmla="*/ 286 w 370"/>
                <a:gd name="T97" fmla="*/ 30 h 366"/>
                <a:gd name="T98" fmla="*/ 258 w 370"/>
                <a:gd name="T99" fmla="*/ 22 h 366"/>
                <a:gd name="T100" fmla="*/ 226 w 370"/>
                <a:gd name="T101" fmla="*/ 28 h 366"/>
                <a:gd name="T102" fmla="*/ 200 w 370"/>
                <a:gd name="T103" fmla="*/ 14 h 366"/>
                <a:gd name="T104" fmla="*/ 190 w 370"/>
                <a:gd name="T105" fmla="*/ 10 h 366"/>
                <a:gd name="T106" fmla="*/ 186 w 370"/>
                <a:gd name="T107" fmla="*/ 2 h 366"/>
                <a:gd name="T108" fmla="*/ 184 w 370"/>
                <a:gd name="T109" fmla="*/ 22 h 366"/>
                <a:gd name="T110" fmla="*/ 180 w 370"/>
                <a:gd name="T111" fmla="*/ 34 h 366"/>
                <a:gd name="T112" fmla="*/ 184 w 370"/>
                <a:gd name="T113" fmla="*/ 40 h 366"/>
                <a:gd name="T114" fmla="*/ 182 w 370"/>
                <a:gd name="T115" fmla="*/ 50 h 366"/>
                <a:gd name="T116" fmla="*/ 184 w 370"/>
                <a:gd name="T117" fmla="*/ 68 h 366"/>
                <a:gd name="T118" fmla="*/ 182 w 370"/>
                <a:gd name="T119" fmla="*/ 70 h 366"/>
                <a:gd name="T120" fmla="*/ 172 w 370"/>
                <a:gd name="T121" fmla="*/ 96 h 366"/>
                <a:gd name="T122" fmla="*/ 148 w 370"/>
                <a:gd name="T123" fmla="*/ 106 h 366"/>
                <a:gd name="T124" fmla="*/ 98 w 370"/>
                <a:gd name="T125" fmla="*/ 10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79" name="Freeform 39"/>
            <p:cNvSpPr/>
            <p:nvPr/>
          </p:nvSpPr>
          <p:spPr bwMode="auto">
            <a:xfrm>
              <a:off x="5055677" y="3755952"/>
              <a:ext cx="189767" cy="458305"/>
            </a:xfrm>
            <a:custGeom>
              <a:avLst/>
              <a:gdLst>
                <a:gd name="T0" fmla="*/ 80 w 106"/>
                <a:gd name="T1" fmla="*/ 0 h 256"/>
                <a:gd name="T2" fmla="*/ 80 w 106"/>
                <a:gd name="T3" fmla="*/ 0 h 256"/>
                <a:gd name="T4" fmla="*/ 62 w 106"/>
                <a:gd name="T5" fmla="*/ 14 h 256"/>
                <a:gd name="T6" fmla="*/ 46 w 106"/>
                <a:gd name="T7" fmla="*/ 32 h 256"/>
                <a:gd name="T8" fmla="*/ 34 w 106"/>
                <a:gd name="T9" fmla="*/ 50 h 256"/>
                <a:gd name="T10" fmla="*/ 24 w 106"/>
                <a:gd name="T11" fmla="*/ 70 h 256"/>
                <a:gd name="T12" fmla="*/ 10 w 106"/>
                <a:gd name="T13" fmla="*/ 98 h 256"/>
                <a:gd name="T14" fmla="*/ 4 w 106"/>
                <a:gd name="T15" fmla="*/ 104 h 256"/>
                <a:gd name="T16" fmla="*/ 0 w 106"/>
                <a:gd name="T17" fmla="*/ 108 h 256"/>
                <a:gd name="T18" fmla="*/ 6 w 106"/>
                <a:gd name="T19" fmla="*/ 152 h 256"/>
                <a:gd name="T20" fmla="*/ 6 w 106"/>
                <a:gd name="T21" fmla="*/ 154 h 256"/>
                <a:gd name="T22" fmla="*/ 2 w 106"/>
                <a:gd name="T23" fmla="*/ 184 h 256"/>
                <a:gd name="T24" fmla="*/ 2 w 106"/>
                <a:gd name="T25" fmla="*/ 196 h 256"/>
                <a:gd name="T26" fmla="*/ 2 w 106"/>
                <a:gd name="T27" fmla="*/ 200 h 256"/>
                <a:gd name="T28" fmla="*/ 4 w 106"/>
                <a:gd name="T29" fmla="*/ 202 h 256"/>
                <a:gd name="T30" fmla="*/ 36 w 106"/>
                <a:gd name="T31" fmla="*/ 224 h 256"/>
                <a:gd name="T32" fmla="*/ 38 w 106"/>
                <a:gd name="T33" fmla="*/ 224 h 256"/>
                <a:gd name="T34" fmla="*/ 38 w 106"/>
                <a:gd name="T35" fmla="*/ 226 h 256"/>
                <a:gd name="T36" fmla="*/ 42 w 106"/>
                <a:gd name="T37" fmla="*/ 236 h 256"/>
                <a:gd name="T38" fmla="*/ 50 w 106"/>
                <a:gd name="T39" fmla="*/ 248 h 256"/>
                <a:gd name="T40" fmla="*/ 56 w 106"/>
                <a:gd name="T41" fmla="*/ 252 h 256"/>
                <a:gd name="T42" fmla="*/ 62 w 106"/>
                <a:gd name="T43" fmla="*/ 256 h 256"/>
                <a:gd name="T44" fmla="*/ 66 w 106"/>
                <a:gd name="T45" fmla="*/ 204 h 256"/>
                <a:gd name="T46" fmla="*/ 66 w 106"/>
                <a:gd name="T47" fmla="*/ 202 h 256"/>
                <a:gd name="T48" fmla="*/ 90 w 106"/>
                <a:gd name="T49" fmla="*/ 146 h 256"/>
                <a:gd name="T50" fmla="*/ 98 w 106"/>
                <a:gd name="T51" fmla="*/ 80 h 256"/>
                <a:gd name="T52" fmla="*/ 98 w 106"/>
                <a:gd name="T53" fmla="*/ 78 h 256"/>
                <a:gd name="T54" fmla="*/ 106 w 106"/>
                <a:gd name="T55" fmla="*/ 60 h 256"/>
                <a:gd name="T56" fmla="*/ 100 w 106"/>
                <a:gd name="T57" fmla="*/ 44 h 256"/>
                <a:gd name="T58" fmla="*/ 98 w 106"/>
                <a:gd name="T59" fmla="*/ 44 h 256"/>
                <a:gd name="T60" fmla="*/ 98 w 106"/>
                <a:gd name="T61" fmla="*/ 24 h 256"/>
                <a:gd name="T62" fmla="*/ 98 w 106"/>
                <a:gd name="T63" fmla="*/ 22 h 256"/>
                <a:gd name="T64" fmla="*/ 102 w 106"/>
                <a:gd name="T65" fmla="*/ 16 h 256"/>
                <a:gd name="T66" fmla="*/ 106 w 106"/>
                <a:gd name="T67" fmla="*/ 12 h 256"/>
                <a:gd name="T68" fmla="*/ 80 w 106"/>
                <a:gd name="T6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80" name="Freeform 40"/>
            <p:cNvSpPr/>
            <p:nvPr/>
          </p:nvSpPr>
          <p:spPr bwMode="auto">
            <a:xfrm>
              <a:off x="3659279" y="4568727"/>
              <a:ext cx="286441" cy="250636"/>
            </a:xfrm>
            <a:custGeom>
              <a:avLst/>
              <a:gdLst>
                <a:gd name="T0" fmla="*/ 72 w 160"/>
                <a:gd name="T1" fmla="*/ 14 h 140"/>
                <a:gd name="T2" fmla="*/ 70 w 160"/>
                <a:gd name="T3" fmla="*/ 18 h 140"/>
                <a:gd name="T4" fmla="*/ 68 w 160"/>
                <a:gd name="T5" fmla="*/ 20 h 140"/>
                <a:gd name="T6" fmla="*/ 36 w 160"/>
                <a:gd name="T7" fmla="*/ 28 h 140"/>
                <a:gd name="T8" fmla="*/ 38 w 160"/>
                <a:gd name="T9" fmla="*/ 32 h 140"/>
                <a:gd name="T10" fmla="*/ 48 w 160"/>
                <a:gd name="T11" fmla="*/ 44 h 140"/>
                <a:gd name="T12" fmla="*/ 44 w 160"/>
                <a:gd name="T13" fmla="*/ 46 h 140"/>
                <a:gd name="T14" fmla="*/ 30 w 160"/>
                <a:gd name="T15" fmla="*/ 54 h 140"/>
                <a:gd name="T16" fmla="*/ 6 w 160"/>
                <a:gd name="T17" fmla="*/ 72 h 140"/>
                <a:gd name="T18" fmla="*/ 2 w 160"/>
                <a:gd name="T19" fmla="*/ 80 h 140"/>
                <a:gd name="T20" fmla="*/ 0 w 160"/>
                <a:gd name="T21" fmla="*/ 92 h 140"/>
                <a:gd name="T22" fmla="*/ 4 w 160"/>
                <a:gd name="T23" fmla="*/ 108 h 140"/>
                <a:gd name="T24" fmla="*/ 10 w 160"/>
                <a:gd name="T25" fmla="*/ 126 h 140"/>
                <a:gd name="T26" fmla="*/ 34 w 160"/>
                <a:gd name="T27" fmla="*/ 128 h 140"/>
                <a:gd name="T28" fmla="*/ 36 w 160"/>
                <a:gd name="T29" fmla="*/ 128 h 140"/>
                <a:gd name="T30" fmla="*/ 60 w 160"/>
                <a:gd name="T31" fmla="*/ 140 h 140"/>
                <a:gd name="T32" fmla="*/ 86 w 160"/>
                <a:gd name="T33" fmla="*/ 136 h 140"/>
                <a:gd name="T34" fmla="*/ 94 w 160"/>
                <a:gd name="T35" fmla="*/ 132 h 140"/>
                <a:gd name="T36" fmla="*/ 102 w 160"/>
                <a:gd name="T37" fmla="*/ 126 h 140"/>
                <a:gd name="T38" fmla="*/ 112 w 160"/>
                <a:gd name="T39" fmla="*/ 118 h 140"/>
                <a:gd name="T40" fmla="*/ 122 w 160"/>
                <a:gd name="T41" fmla="*/ 106 h 140"/>
                <a:gd name="T42" fmla="*/ 124 w 160"/>
                <a:gd name="T43" fmla="*/ 106 h 140"/>
                <a:gd name="T44" fmla="*/ 126 w 160"/>
                <a:gd name="T45" fmla="*/ 104 h 140"/>
                <a:gd name="T46" fmla="*/ 136 w 160"/>
                <a:gd name="T47" fmla="*/ 100 h 140"/>
                <a:gd name="T48" fmla="*/ 134 w 160"/>
                <a:gd name="T49" fmla="*/ 66 h 140"/>
                <a:gd name="T50" fmla="*/ 148 w 160"/>
                <a:gd name="T51" fmla="*/ 44 h 140"/>
                <a:gd name="T52" fmla="*/ 160 w 160"/>
                <a:gd name="T53" fmla="*/ 34 h 140"/>
                <a:gd name="T54" fmla="*/ 160 w 160"/>
                <a:gd name="T55" fmla="*/ 22 h 140"/>
                <a:gd name="T56" fmla="*/ 158 w 160"/>
                <a:gd name="T57" fmla="*/ 14 h 140"/>
                <a:gd name="T58" fmla="*/ 156 w 160"/>
                <a:gd name="T59" fmla="*/ 10 h 140"/>
                <a:gd name="T60" fmla="*/ 152 w 160"/>
                <a:gd name="T61" fmla="*/ 2 h 140"/>
                <a:gd name="T62" fmla="*/ 146 w 160"/>
                <a:gd name="T63" fmla="*/ 0 h 140"/>
                <a:gd name="T64" fmla="*/ 146 w 160"/>
                <a:gd name="T65" fmla="*/ 12 h 140"/>
                <a:gd name="T66" fmla="*/ 126 w 160"/>
                <a:gd name="T67" fmla="*/ 8 h 140"/>
                <a:gd name="T68" fmla="*/ 116 w 160"/>
                <a:gd name="T69" fmla="*/ 14 h 140"/>
                <a:gd name="T70" fmla="*/ 114 w 160"/>
                <a:gd name="T71" fmla="*/ 14 h 140"/>
                <a:gd name="T72" fmla="*/ 72 w 160"/>
                <a:gd name="T73"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sp>
        <p:nvSpPr>
          <p:cNvPr id="81" name="正圆 181"/>
          <p:cNvSpPr>
            <a:spLocks noChangeArrowheads="1"/>
          </p:cNvSpPr>
          <p:nvPr/>
        </p:nvSpPr>
        <p:spPr bwMode="auto">
          <a:xfrm>
            <a:off x="5396833" y="987574"/>
            <a:ext cx="974747" cy="974745"/>
          </a:xfrm>
          <a:prstGeom prst="ellipse">
            <a:avLst/>
          </a:prstGeom>
          <a:solidFill>
            <a:srgbClr val="F5CA40"/>
          </a:solidFill>
          <a:ln>
            <a:noFill/>
          </a:ln>
          <a:effectLst/>
        </p:spPr>
        <p:txBody>
          <a:bodyPr lIns="90170" tIns="46990" rIns="90170" bIns="46990" anchor="ctr"/>
          <a:lstStyle/>
          <a:p>
            <a:pPr algn="ctr"/>
            <a:r>
              <a:rPr lang="en-US" sz="4000" dirty="0">
                <a:solidFill>
                  <a:srgbClr val="FFFFFF"/>
                </a:solidFill>
                <a:latin typeface="+mj-lt"/>
                <a:ea typeface="微软雅黑" panose="020B0503020204020204" pitchFamily="34" charset="-122"/>
              </a:rPr>
              <a:t>1</a:t>
            </a:r>
          </a:p>
        </p:txBody>
      </p:sp>
      <p:sp>
        <p:nvSpPr>
          <p:cNvPr id="82" name="正圆 181"/>
          <p:cNvSpPr>
            <a:spLocks noChangeArrowheads="1"/>
          </p:cNvSpPr>
          <p:nvPr/>
        </p:nvSpPr>
        <p:spPr bwMode="auto">
          <a:xfrm>
            <a:off x="4298283" y="3405883"/>
            <a:ext cx="974747" cy="966067"/>
          </a:xfrm>
          <a:prstGeom prst="ellipse">
            <a:avLst/>
          </a:prstGeom>
          <a:solidFill>
            <a:srgbClr val="92E2D9"/>
          </a:solidFill>
          <a:ln>
            <a:noFill/>
          </a:ln>
          <a:effectLst/>
        </p:spPr>
        <p:txBody>
          <a:bodyPr lIns="90170" tIns="46990" rIns="90170" bIns="46990" anchor="ctr"/>
          <a:lstStyle/>
          <a:p>
            <a:pPr algn="ctr"/>
            <a:r>
              <a:rPr lang="en-US" sz="4000" dirty="0">
                <a:solidFill>
                  <a:srgbClr val="FFFFFF"/>
                </a:solidFill>
                <a:latin typeface="+mj-lt"/>
                <a:ea typeface="微软雅黑" panose="020B0503020204020204" pitchFamily="34" charset="-122"/>
              </a:rPr>
              <a:t>2</a:t>
            </a:r>
          </a:p>
        </p:txBody>
      </p:sp>
      <p:sp>
        <p:nvSpPr>
          <p:cNvPr id="83" name="正圆 181"/>
          <p:cNvSpPr>
            <a:spLocks noChangeArrowheads="1"/>
          </p:cNvSpPr>
          <p:nvPr/>
        </p:nvSpPr>
        <p:spPr bwMode="auto">
          <a:xfrm>
            <a:off x="6674547" y="3343400"/>
            <a:ext cx="974747" cy="966067"/>
          </a:xfrm>
          <a:prstGeom prst="ellipse">
            <a:avLst/>
          </a:prstGeom>
          <a:solidFill>
            <a:srgbClr val="79A4C7"/>
          </a:solidFill>
          <a:ln>
            <a:noFill/>
          </a:ln>
          <a:effectLst/>
        </p:spPr>
        <p:txBody>
          <a:bodyPr lIns="90170" tIns="46990" rIns="90170" bIns="46990" anchor="ctr"/>
          <a:lstStyle/>
          <a:p>
            <a:pPr algn="ctr"/>
            <a:r>
              <a:rPr lang="en-US" sz="4000">
                <a:solidFill>
                  <a:srgbClr val="FFFFFF"/>
                </a:solidFill>
                <a:latin typeface="+mj-lt"/>
                <a:ea typeface="微软雅黑" panose="020B0503020204020204" pitchFamily="34" charset="-122"/>
              </a:rPr>
              <a:t>3</a:t>
            </a:r>
          </a:p>
        </p:txBody>
      </p:sp>
      <p:grpSp>
        <p:nvGrpSpPr>
          <p:cNvPr id="84" name="Group 44"/>
          <p:cNvGrpSpPr/>
          <p:nvPr/>
        </p:nvGrpSpPr>
        <p:grpSpPr bwMode="auto">
          <a:xfrm>
            <a:off x="1619672" y="1563638"/>
            <a:ext cx="1945322" cy="547670"/>
            <a:chOff x="0" y="0"/>
            <a:chExt cx="3062" cy="862"/>
          </a:xfrm>
        </p:grpSpPr>
        <p:sp>
          <p:nvSpPr>
            <p:cNvPr id="85" name="Text Box 45"/>
            <p:cNvSpPr txBox="1">
              <a:spLocks noChangeArrowheads="1"/>
            </p:cNvSpPr>
            <p:nvPr/>
          </p:nvSpPr>
          <p:spPr bwMode="auto">
            <a:xfrm>
              <a:off x="227" y="0"/>
              <a:ext cx="2835" cy="8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smtClean="0">
                  <a:solidFill>
                    <a:srgbClr val="404040"/>
                  </a:solidFill>
                  <a:latin typeface="微软雅黑" panose="020B0503020204020204" pitchFamily="34" charset="-122"/>
                  <a:ea typeface="微软雅黑" panose="020B0503020204020204" pitchFamily="34" charset="-122"/>
                </a:rPr>
                <a:t>点击此处添加说明文本内容文本</a:t>
              </a:r>
              <a:endParaRPr lang="en-US" sz="1400" dirty="0">
                <a:solidFill>
                  <a:srgbClr val="404040"/>
                </a:solidFill>
                <a:latin typeface="微软雅黑" panose="020B0503020204020204" pitchFamily="34" charset="-122"/>
                <a:ea typeface="微软雅黑" panose="020B0503020204020204" pitchFamily="34" charset="-122"/>
              </a:endParaRPr>
            </a:p>
          </p:txBody>
        </p:sp>
        <p:sp>
          <p:nvSpPr>
            <p:cNvPr id="86" name="Line 46"/>
            <p:cNvSpPr>
              <a:spLocks noChangeShapeType="1"/>
            </p:cNvSpPr>
            <p:nvPr/>
          </p:nvSpPr>
          <p:spPr bwMode="auto">
            <a:xfrm>
              <a:off x="0" y="70"/>
              <a:ext cx="2" cy="792"/>
            </a:xfrm>
            <a:prstGeom prst="line">
              <a:avLst/>
            </a:prstGeom>
            <a:noFill/>
            <a:ln w="25400" cmpd="sng">
              <a:solidFill>
                <a:srgbClr val="414455"/>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87" name="Group 47"/>
          <p:cNvGrpSpPr/>
          <p:nvPr/>
        </p:nvGrpSpPr>
        <p:grpSpPr bwMode="auto">
          <a:xfrm>
            <a:off x="1619672" y="2479625"/>
            <a:ext cx="1945322" cy="546400"/>
            <a:chOff x="0" y="0"/>
            <a:chExt cx="3062" cy="860"/>
          </a:xfrm>
        </p:grpSpPr>
        <p:sp>
          <p:nvSpPr>
            <p:cNvPr id="88" name="Text Box 48"/>
            <p:cNvSpPr txBox="1">
              <a:spLocks noChangeArrowheads="1"/>
            </p:cNvSpPr>
            <p:nvPr/>
          </p:nvSpPr>
          <p:spPr bwMode="auto">
            <a:xfrm>
              <a:off x="227" y="0"/>
              <a:ext cx="2835" cy="8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rgbClr val="404040"/>
                  </a:solidFill>
                  <a:latin typeface="微软雅黑" panose="020B0503020204020204" pitchFamily="34" charset="-122"/>
                  <a:ea typeface="微软雅黑" panose="020B0503020204020204" pitchFamily="34" charset="-122"/>
                </a:rPr>
                <a:t>点击此处添加说明文本</a:t>
              </a:r>
              <a:r>
                <a:rPr lang="zh-CN" altLang="en-US" sz="1400" dirty="0" smtClean="0">
                  <a:solidFill>
                    <a:srgbClr val="404040"/>
                  </a:solidFill>
                  <a:latin typeface="微软雅黑" panose="020B0503020204020204" pitchFamily="34" charset="-122"/>
                  <a:ea typeface="微软雅黑" panose="020B0503020204020204" pitchFamily="34" charset="-122"/>
                </a:rPr>
                <a:t>内容文本</a:t>
              </a:r>
              <a:endParaRPr lang="en-US" altLang="zh-CN" sz="1400" dirty="0">
                <a:solidFill>
                  <a:srgbClr val="404040"/>
                </a:solidFill>
                <a:latin typeface="微软雅黑" panose="020B0503020204020204" pitchFamily="34" charset="-122"/>
                <a:ea typeface="微软雅黑" panose="020B0503020204020204" pitchFamily="34" charset="-122"/>
              </a:endParaRPr>
            </a:p>
          </p:txBody>
        </p:sp>
        <p:sp>
          <p:nvSpPr>
            <p:cNvPr id="89" name="Line 49"/>
            <p:cNvSpPr>
              <a:spLocks noChangeShapeType="1"/>
            </p:cNvSpPr>
            <p:nvPr/>
          </p:nvSpPr>
          <p:spPr bwMode="auto">
            <a:xfrm>
              <a:off x="0" y="68"/>
              <a:ext cx="2" cy="792"/>
            </a:xfrm>
            <a:prstGeom prst="line">
              <a:avLst/>
            </a:prstGeom>
            <a:noFill/>
            <a:ln w="25400" cmpd="sng">
              <a:solidFill>
                <a:srgbClr val="414455"/>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400"/>
            </a:p>
          </p:txBody>
        </p:sp>
      </p:grpSp>
      <p:grpSp>
        <p:nvGrpSpPr>
          <p:cNvPr id="90" name="Group 50"/>
          <p:cNvGrpSpPr/>
          <p:nvPr/>
        </p:nvGrpSpPr>
        <p:grpSpPr bwMode="auto">
          <a:xfrm>
            <a:off x="1619672" y="3409900"/>
            <a:ext cx="1945322" cy="530515"/>
            <a:chOff x="0" y="0"/>
            <a:chExt cx="3062" cy="835"/>
          </a:xfrm>
        </p:grpSpPr>
        <p:sp>
          <p:nvSpPr>
            <p:cNvPr id="91" name="Text Box 51"/>
            <p:cNvSpPr txBox="1">
              <a:spLocks noChangeArrowheads="1"/>
            </p:cNvSpPr>
            <p:nvPr/>
          </p:nvSpPr>
          <p:spPr bwMode="auto">
            <a:xfrm>
              <a:off x="227" y="0"/>
              <a:ext cx="2835" cy="8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rgbClr val="404040"/>
                  </a:solidFill>
                  <a:latin typeface="微软雅黑" panose="020B0503020204020204" pitchFamily="34" charset="-122"/>
                  <a:ea typeface="微软雅黑" panose="020B0503020204020204" pitchFamily="34" charset="-122"/>
                </a:rPr>
                <a:t>点击此处添加说明文本</a:t>
              </a:r>
              <a:r>
                <a:rPr lang="zh-CN" altLang="en-US" sz="1400" dirty="0" smtClean="0">
                  <a:solidFill>
                    <a:srgbClr val="404040"/>
                  </a:solidFill>
                  <a:latin typeface="微软雅黑" panose="020B0503020204020204" pitchFamily="34" charset="-122"/>
                  <a:ea typeface="微软雅黑" panose="020B0503020204020204" pitchFamily="34" charset="-122"/>
                </a:rPr>
                <a:t>内容文本</a:t>
              </a:r>
              <a:endParaRPr lang="en-US" altLang="zh-CN" sz="1400" dirty="0">
                <a:solidFill>
                  <a:srgbClr val="404040"/>
                </a:solidFill>
                <a:latin typeface="微软雅黑" panose="020B0503020204020204" pitchFamily="34" charset="-122"/>
                <a:ea typeface="微软雅黑" panose="020B0503020204020204" pitchFamily="34" charset="-122"/>
              </a:endParaRPr>
            </a:p>
          </p:txBody>
        </p:sp>
        <p:sp>
          <p:nvSpPr>
            <p:cNvPr id="92" name="Line 52"/>
            <p:cNvSpPr>
              <a:spLocks noChangeShapeType="1"/>
            </p:cNvSpPr>
            <p:nvPr/>
          </p:nvSpPr>
          <p:spPr bwMode="auto">
            <a:xfrm>
              <a:off x="0" y="43"/>
              <a:ext cx="2" cy="792"/>
            </a:xfrm>
            <a:prstGeom prst="line">
              <a:avLst/>
            </a:prstGeom>
            <a:noFill/>
            <a:ln w="25400" cmpd="sng">
              <a:solidFill>
                <a:srgbClr val="414455"/>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400"/>
            </a:p>
          </p:txBody>
        </p:sp>
      </p:grpSp>
    </p:spTree>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0"/>
                                  </p:stCondLst>
                                  <p:childTnLst>
                                    <p:set>
                                      <p:cBhvr>
                                        <p:cTn id="6" dur="1" fill="hold">
                                          <p:stCondLst>
                                            <p:cond delay="0"/>
                                          </p:stCondLst>
                                        </p:cTn>
                                        <p:tgtEl>
                                          <p:spTgt spid="81"/>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82"/>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8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par>
                                <p:cTn id="19" presetID="0" presetClass="path" presetSubtype="0" accel="50000" decel="50000" fill="hold" grpId="0" nodeType="withEffect">
                                  <p:stCondLst>
                                    <p:cond delay="0"/>
                                  </p:stCondLst>
                                  <p:childTnLst>
                                    <p:animMotion origin="layout" path="M -0.002847 0.202315 C 0.023681 0.187593 0.103264 0.319815 0.156875 0.322593 C 0.210556 0.325278 0.247361 0.225185 0.248750 0.184722 C 0.250278 0.144259 0.223542 0.066852 0.171389 0.023704 C 0.119375 -0.019444 0.030000 0.021667 0.004653 0.000000 " pathEditMode="relative" rAng="0" ptsTypes="aaaaa">
                                      <p:cBhvr>
                                        <p:cTn id="20" dur="2000" fill="hold"/>
                                        <p:tgtEl>
                                          <p:spTgt spid="81"/>
                                        </p:tgtEl>
                                        <p:attrNameLst>
                                          <p:attrName>ppt_x</p:attrName>
                                          <p:attrName>ppt_y</p:attrName>
                                        </p:attrNameLst>
                                      </p:cBhvr>
                                      <p:rCtr x="13400" y="-3700"/>
                                    </p:animMotion>
                                  </p:childTnLst>
                                </p:cTn>
                              </p:par>
                              <p:par>
                                <p:cTn id="21" presetID="0" presetClass="path" presetSubtype="0" accel="50000" decel="50000" fill="hold" grpId="0" nodeType="withEffect">
                                  <p:stCondLst>
                                    <p:cond delay="0"/>
                                  </p:stCondLst>
                                  <p:childTnLst>
                                    <p:animMotion origin="layout" path="M 0.105764 -0.116759 C 0.092014 -0.117222 0.148125 -0.319907 0.102014 -0.353148 C 0.055764 -0.386481 -0.073194 -0.285000 -0.094236 -0.263056 C -0.115069 -0.241019 -0.125764 -0.168796 -0.106736 -0.117407 C -0.087708 -0.066019 0.005903 -0.026759 0.000764 -0.006296 " pathEditMode="relative" rAng="0" ptsTypes="aaaaa">
                                      <p:cBhvr>
                                        <p:cTn id="22" dur="2000" fill="hold"/>
                                        <p:tgtEl>
                                          <p:spTgt spid="82"/>
                                        </p:tgtEl>
                                        <p:attrNameLst>
                                          <p:attrName>ppt_x</p:attrName>
                                          <p:attrName>ppt_y</p:attrName>
                                        </p:attrNameLst>
                                      </p:cBhvr>
                                      <p:rCtr x="-9000" y="-6200"/>
                                    </p:animMotion>
                                  </p:childTnLst>
                                </p:cTn>
                              </p:par>
                              <p:par>
                                <p:cTn id="23" presetID="0" presetClass="path" presetSubtype="0" accel="50000" decel="50000" fill="hold" grpId="0" nodeType="withEffect">
                                  <p:stCondLst>
                                    <p:cond delay="0"/>
                                  </p:stCondLst>
                                  <p:childTnLst>
                                    <p:animMotion origin="layout" path="M -0.123472 -0.113611 C -0.120972 -0.088611 -0.286597 0.042963 -0.261875 0.065556 C -0.237222 0.088241 -0.137292 0.184444 -0.084931 0.171296 C -0.032569 0.158148 -0.019722 0.004352 0.000000 0.000000 " pathEditMode="relative" rAng="0" ptsTypes="aaaa">
                                      <p:cBhvr>
                                        <p:cTn id="24" dur="2000" fill="hold"/>
                                        <p:tgtEl>
                                          <p:spTgt spid="83"/>
                                        </p:tgtEl>
                                        <p:attrNameLst>
                                          <p:attrName>ppt_x</p:attrName>
                                          <p:attrName>ppt_y</p:attrName>
                                        </p:attrNameLst>
                                      </p:cBhvr>
                                      <p:rCtr x="-500" y="9200"/>
                                    </p:animMotion>
                                  </p:childTnLst>
                                </p:cTn>
                              </p:par>
                            </p:childTnLst>
                          </p:cTn>
                        </p:par>
                        <p:par>
                          <p:cTn id="25" fill="hold">
                            <p:stCondLst>
                              <p:cond delay="0"/>
                            </p:stCondLst>
                            <p:childTnLst>
                              <p:par>
                                <p:cTn id="26" presetID="22" presetClass="entr" presetSubtype="1" fill="hold" nodeType="afterEffect">
                                  <p:stCondLst>
                                    <p:cond delay="0"/>
                                  </p:stCondLst>
                                  <p:childTnLst>
                                    <p:set>
                                      <p:cBhvr>
                                        <p:cTn id="27" dur="1" fill="hold">
                                          <p:stCondLst>
                                            <p:cond delay="0"/>
                                          </p:stCondLst>
                                        </p:cTn>
                                        <p:tgtEl>
                                          <p:spTgt spid="84"/>
                                        </p:tgtEl>
                                        <p:attrNameLst>
                                          <p:attrName>style.visibility</p:attrName>
                                        </p:attrNameLst>
                                      </p:cBhvr>
                                      <p:to>
                                        <p:strVal val="visible"/>
                                      </p:to>
                                    </p:set>
                                    <p:animEffect transition="in" filter="wipe(up)">
                                      <p:cBhvr>
                                        <p:cTn id="28" dur="500"/>
                                        <p:tgtEl>
                                          <p:spTgt spid="84"/>
                                        </p:tgtEl>
                                      </p:cBhvr>
                                    </p:animEffect>
                                  </p:childTnLst>
                                </p:cTn>
                              </p:par>
                            </p:childTnLst>
                          </p:cTn>
                        </p:par>
                        <p:par>
                          <p:cTn id="29" fill="hold">
                            <p:stCondLst>
                              <p:cond delay="500"/>
                            </p:stCondLst>
                            <p:childTnLst>
                              <p:par>
                                <p:cTn id="30" presetID="22" presetClass="entr" presetSubtype="1" fill="hold" nodeType="afterEffect">
                                  <p:stCondLst>
                                    <p:cond delay="0"/>
                                  </p:stCondLst>
                                  <p:childTnLst>
                                    <p:set>
                                      <p:cBhvr>
                                        <p:cTn id="31" dur="1" fill="hold">
                                          <p:stCondLst>
                                            <p:cond delay="0"/>
                                          </p:stCondLst>
                                        </p:cTn>
                                        <p:tgtEl>
                                          <p:spTgt spid="87"/>
                                        </p:tgtEl>
                                        <p:attrNameLst>
                                          <p:attrName>style.visibility</p:attrName>
                                        </p:attrNameLst>
                                      </p:cBhvr>
                                      <p:to>
                                        <p:strVal val="visible"/>
                                      </p:to>
                                    </p:set>
                                    <p:animEffect transition="in" filter="wipe(up)">
                                      <p:cBhvr>
                                        <p:cTn id="32" dur="500"/>
                                        <p:tgtEl>
                                          <p:spTgt spid="87"/>
                                        </p:tgtEl>
                                      </p:cBhvr>
                                    </p:animEffect>
                                  </p:childTnLst>
                                </p:cTn>
                              </p:par>
                            </p:childTnLst>
                          </p:cTn>
                        </p:par>
                        <p:par>
                          <p:cTn id="33" fill="hold">
                            <p:stCondLst>
                              <p:cond delay="1000"/>
                            </p:stCondLst>
                            <p:childTnLst>
                              <p:par>
                                <p:cTn id="34" presetID="22" presetClass="entr" presetSubtype="1" fill="hold" nodeType="afterEffect">
                                  <p:stCondLst>
                                    <p:cond delay="0"/>
                                  </p:stCondLst>
                                  <p:childTnLst>
                                    <p:set>
                                      <p:cBhvr>
                                        <p:cTn id="35" dur="1" fill="hold">
                                          <p:stCondLst>
                                            <p:cond delay="0"/>
                                          </p:stCondLst>
                                        </p:cTn>
                                        <p:tgtEl>
                                          <p:spTgt spid="90"/>
                                        </p:tgtEl>
                                        <p:attrNameLst>
                                          <p:attrName>style.visibility</p:attrName>
                                        </p:attrNameLst>
                                      </p:cBhvr>
                                      <p:to>
                                        <p:strVal val="visible"/>
                                      </p:to>
                                    </p:set>
                                    <p:animEffect transition="in" filter="wipe(up)">
                                      <p:cBhvr>
                                        <p:cTn id="36"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81" grpId="0" bldLvl="0" animBg="1" autoUpdateAnimBg="0"/>
      <p:bldP spid="81" grpId="1" animBg="1"/>
      <p:bldP spid="82" grpId="0" bldLvl="0" animBg="1" autoUpdateAnimBg="0"/>
      <p:bldP spid="82" grpId="1" animBg="1"/>
      <p:bldP spid="83" grpId="0" bldLvl="0" animBg="1" autoUpdateAnimBg="0"/>
      <p:bldP spid="83"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明年工作计划</a:t>
            </a:r>
            <a:endParaRPr lang="zh-CN" altLang="en-US" dirty="0"/>
          </a:p>
        </p:txBody>
      </p:sp>
      <p:grpSp>
        <p:nvGrpSpPr>
          <p:cNvPr id="3" name="组合 2"/>
          <p:cNvGrpSpPr/>
          <p:nvPr/>
        </p:nvGrpSpPr>
        <p:grpSpPr>
          <a:xfrm>
            <a:off x="1200108" y="2499742"/>
            <a:ext cx="6799833" cy="1558722"/>
            <a:chOff x="416802" y="3527919"/>
            <a:chExt cx="8363729" cy="2556284"/>
          </a:xfrm>
        </p:grpSpPr>
        <p:sp>
          <p:nvSpPr>
            <p:cNvPr id="4" name="等腰三角形 5"/>
            <p:cNvSpPr/>
            <p:nvPr/>
          </p:nvSpPr>
          <p:spPr>
            <a:xfrm>
              <a:off x="416802" y="3527919"/>
              <a:ext cx="8363729" cy="2205337"/>
            </a:xfrm>
            <a:custGeom>
              <a:avLst/>
              <a:gdLst/>
              <a:ahLst/>
              <a:cxnLst/>
              <a:rect l="l" t="t" r="r" b="b"/>
              <a:pathLst>
                <a:path w="8363729" h="2205337">
                  <a:moveTo>
                    <a:pt x="4181865" y="0"/>
                  </a:moveTo>
                  <a:lnTo>
                    <a:pt x="8363729" y="2205337"/>
                  </a:lnTo>
                  <a:lnTo>
                    <a:pt x="5501308" y="2205337"/>
                  </a:lnTo>
                  <a:lnTo>
                    <a:pt x="4180569" y="10775"/>
                  </a:lnTo>
                  <a:lnTo>
                    <a:pt x="2859830" y="2205337"/>
                  </a:lnTo>
                  <a:lnTo>
                    <a:pt x="0" y="2205337"/>
                  </a:lnTo>
                  <a:close/>
                </a:path>
              </a:pathLst>
            </a:custGeom>
            <a:gradFill flip="none" rotWithShape="1">
              <a:gsLst>
                <a:gs pos="0">
                  <a:srgbClr val="D7D7D7"/>
                </a:gs>
                <a:gs pos="100000">
                  <a:srgbClr val="E6E6E6"/>
                </a:gs>
              </a:gsLst>
              <a:lin ang="16200000" scaled="1"/>
              <a:tileRect/>
            </a:gradFill>
            <a:ln w="25400" cap="flat" cmpd="sng" algn="ctr">
              <a:noFill/>
              <a:prstDash val="solid"/>
            </a:ln>
            <a:effectLst>
              <a:outerShdw blurRad="50800" dist="38100" algn="l" rotWithShape="0">
                <a:prstClr val="black">
                  <a:alpha val="40000"/>
                </a:prstClr>
              </a:outerShdw>
            </a:effectLst>
            <a:scene3d>
              <a:camera prst="orthographicFront">
                <a:rot lat="19799998" lon="0" rev="0"/>
              </a:camera>
              <a:lightRig rig="contrasting" dir="t">
                <a:rot lat="0" lon="0" rev="5400000"/>
              </a:lightRig>
            </a:scene3d>
            <a:sp3d extrusionH="711200">
              <a:bevelB w="0" h="0"/>
              <a:extrusionClr>
                <a:srgbClr val="C5C5C5"/>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zh-CN" altLang="en-US" sz="1600" b="1"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mn-cs"/>
              </a:endParaRPr>
            </a:p>
          </p:txBody>
        </p:sp>
        <p:sp>
          <p:nvSpPr>
            <p:cNvPr id="5" name="矩形 4"/>
            <p:cNvSpPr/>
            <p:nvPr/>
          </p:nvSpPr>
          <p:spPr>
            <a:xfrm>
              <a:off x="1475656" y="5629928"/>
              <a:ext cx="722029" cy="45427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dirty="0" smtClean="0">
                  <a:ln>
                    <a:noFill/>
                  </a:ln>
                  <a:solidFill>
                    <a:srgbClr val="7D7D7D"/>
                  </a:solidFill>
                  <a:effectLst/>
                  <a:uLnTx/>
                  <a:uFillTx/>
                  <a:latin typeface="微软雅黑" panose="020B0503020204020204" pitchFamily="34" charset="-122"/>
                  <a:ea typeface="微软雅黑" panose="020B0503020204020204" pitchFamily="34" charset="-122"/>
                </a:rPr>
                <a:t>文本</a:t>
              </a:r>
              <a:r>
                <a:rPr kumimoji="0" lang="en-US" altLang="zh-CN" sz="1200" b="1" i="0" u="none" strike="noStrike" kern="0" cap="none" spc="0" normalizeH="0" baseline="0" noProof="0" dirty="0" smtClean="0">
                  <a:ln>
                    <a:noFill/>
                  </a:ln>
                  <a:solidFill>
                    <a:srgbClr val="7D7D7D"/>
                  </a:solidFill>
                  <a:effectLst/>
                  <a:uLnTx/>
                  <a:uFillTx/>
                  <a:latin typeface="微软雅黑" panose="020B0503020204020204" pitchFamily="34" charset="-122"/>
                  <a:ea typeface="微软雅黑" panose="020B0503020204020204" pitchFamily="34" charset="-122"/>
                </a:rPr>
                <a:t>1</a:t>
              </a:r>
              <a:endParaRPr kumimoji="0" lang="zh-CN" altLang="en-US" sz="1200" b="0" i="0" u="none" strike="noStrike" kern="0" cap="none" spc="0" normalizeH="0" baseline="0" noProof="0" dirty="0">
                <a:ln>
                  <a:noFill/>
                </a:ln>
                <a:solidFill>
                  <a:srgbClr val="7D7D7D"/>
                </a:solidFill>
                <a:effectLst/>
                <a:uLnTx/>
                <a:uFillTx/>
                <a:latin typeface="Impact" panose="020B0806030902050204" pitchFamily="34" charset="0"/>
                <a:ea typeface="微软雅黑" panose="020B0503020204020204" pitchFamily="34" charset="-122"/>
              </a:endParaRPr>
            </a:p>
          </p:txBody>
        </p:sp>
        <p:sp>
          <p:nvSpPr>
            <p:cNvPr id="7" name="矩形 6"/>
            <p:cNvSpPr/>
            <p:nvPr/>
          </p:nvSpPr>
          <p:spPr>
            <a:xfrm>
              <a:off x="7164288" y="5629928"/>
              <a:ext cx="722029" cy="45427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dirty="0" smtClean="0">
                  <a:ln>
                    <a:noFill/>
                  </a:ln>
                  <a:solidFill>
                    <a:srgbClr val="7D7D7D"/>
                  </a:solidFill>
                  <a:effectLst/>
                  <a:uLnTx/>
                  <a:uFillTx/>
                  <a:latin typeface="微软雅黑" panose="020B0503020204020204" pitchFamily="34" charset="-122"/>
                  <a:ea typeface="微软雅黑" panose="020B0503020204020204" pitchFamily="34" charset="-122"/>
                </a:rPr>
                <a:t>文本</a:t>
              </a:r>
              <a:r>
                <a:rPr kumimoji="0" lang="en-US" altLang="zh-CN" sz="1200" b="1" i="0" u="none" strike="noStrike" kern="0" cap="none" spc="0" normalizeH="0" baseline="0" noProof="0" dirty="0" smtClean="0">
                  <a:ln>
                    <a:noFill/>
                  </a:ln>
                  <a:solidFill>
                    <a:srgbClr val="7D7D7D"/>
                  </a:solidFill>
                  <a:effectLst/>
                  <a:uLnTx/>
                  <a:uFillTx/>
                  <a:latin typeface="微软雅黑" panose="020B0503020204020204" pitchFamily="34" charset="-122"/>
                  <a:ea typeface="微软雅黑" panose="020B0503020204020204" pitchFamily="34" charset="-122"/>
                </a:rPr>
                <a:t>3</a:t>
              </a:r>
              <a:endParaRPr kumimoji="0" lang="zh-CN" altLang="en-US" sz="1200" b="0" i="0" u="none" strike="noStrike" kern="0" cap="none" spc="0" normalizeH="0" baseline="0" noProof="0" dirty="0">
                <a:ln>
                  <a:noFill/>
                </a:ln>
                <a:solidFill>
                  <a:srgbClr val="7D7D7D"/>
                </a:solidFill>
                <a:effectLst/>
                <a:uLnTx/>
                <a:uFillTx/>
                <a:latin typeface="Impact" panose="020B0806030902050204" pitchFamily="34" charset="0"/>
                <a:ea typeface="微软雅黑" panose="020B0503020204020204" pitchFamily="34" charset="-122"/>
              </a:endParaRPr>
            </a:p>
          </p:txBody>
        </p:sp>
      </p:grpSp>
      <p:grpSp>
        <p:nvGrpSpPr>
          <p:cNvPr id="8" name="组合 7"/>
          <p:cNvGrpSpPr/>
          <p:nvPr/>
        </p:nvGrpSpPr>
        <p:grpSpPr>
          <a:xfrm>
            <a:off x="3485321" y="2507195"/>
            <a:ext cx="2142981" cy="1552663"/>
            <a:chOff x="3283040" y="3537856"/>
            <a:chExt cx="2635846" cy="2546347"/>
          </a:xfrm>
        </p:grpSpPr>
        <p:sp>
          <p:nvSpPr>
            <p:cNvPr id="9" name="等腰三角形 8"/>
            <p:cNvSpPr/>
            <p:nvPr/>
          </p:nvSpPr>
          <p:spPr>
            <a:xfrm>
              <a:off x="3283040" y="3537856"/>
              <a:ext cx="2635846" cy="2195099"/>
            </a:xfrm>
            <a:prstGeom prst="triangle">
              <a:avLst/>
            </a:prstGeom>
            <a:gradFill flip="none" rotWithShape="1">
              <a:gsLst>
                <a:gs pos="0">
                  <a:srgbClr val="C5C5C5"/>
                </a:gs>
                <a:gs pos="100000">
                  <a:srgbClr val="D7D7D7"/>
                </a:gs>
              </a:gsLst>
              <a:lin ang="16200000" scaled="1"/>
              <a:tileRect/>
            </a:gradFill>
            <a:ln w="25400" cap="flat" cmpd="sng" algn="ctr">
              <a:noFill/>
              <a:prstDash val="solid"/>
            </a:ln>
            <a:effectLst/>
            <a:scene3d>
              <a:camera prst="orthographicFront">
                <a:rot lat="19800000" lon="0" rev="0"/>
              </a:camera>
              <a:lightRig rig="contrasting" dir="t"/>
            </a:scene3d>
            <a:sp3d extrusionH="711200">
              <a:bevelB w="0" h="0"/>
              <a:extrusionClr>
                <a:srgbClr val="A9A9A9"/>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zh-CN" altLang="en-US" sz="1600" b="1"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mn-cs"/>
              </a:endParaRPr>
            </a:p>
          </p:txBody>
        </p:sp>
        <p:sp>
          <p:nvSpPr>
            <p:cNvPr id="10" name="矩形 9"/>
            <p:cNvSpPr/>
            <p:nvPr/>
          </p:nvSpPr>
          <p:spPr>
            <a:xfrm>
              <a:off x="4283968" y="5629928"/>
              <a:ext cx="722029" cy="45427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dirty="0" smtClean="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rPr>
                <a:t>文本</a:t>
              </a:r>
              <a:r>
                <a:rPr kumimoji="0" lang="en-US" altLang="zh-CN" sz="1200" b="1" i="0" u="none" strike="noStrike" kern="0" cap="none" spc="0" normalizeH="0" baseline="0" noProof="0" dirty="0" smtClean="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rPr>
                <a:t>2</a:t>
              </a:r>
              <a:endParaRPr kumimoji="0" lang="zh-CN" altLang="en-US" sz="1200" b="0" i="0" u="none" strike="noStrike" kern="0" cap="none" spc="0" normalizeH="0" baseline="0" noProof="0" dirty="0">
                <a:ln>
                  <a:noFill/>
                </a:ln>
                <a:solidFill>
                  <a:sysClr val="window" lastClr="FFFFFF">
                    <a:lumMod val="95000"/>
                  </a:sysClr>
                </a:solidFill>
                <a:effectLst/>
                <a:uLnTx/>
                <a:uFillTx/>
                <a:latin typeface="Impact" panose="020B0806030902050204" pitchFamily="34" charset="0"/>
                <a:ea typeface="微软雅黑" panose="020B0503020204020204" pitchFamily="34" charset="-122"/>
              </a:endParaRPr>
            </a:p>
          </p:txBody>
        </p:sp>
      </p:grpSp>
      <p:grpSp>
        <p:nvGrpSpPr>
          <p:cNvPr id="11" name="组合 20"/>
          <p:cNvGrpSpPr/>
          <p:nvPr/>
        </p:nvGrpSpPr>
        <p:grpSpPr bwMode="auto">
          <a:xfrm>
            <a:off x="2632834" y="2759400"/>
            <a:ext cx="1165466" cy="915341"/>
            <a:chOff x="7242844" y="2761727"/>
            <a:chExt cx="1677511" cy="1374579"/>
          </a:xfrm>
        </p:grpSpPr>
        <p:grpSp>
          <p:nvGrpSpPr>
            <p:cNvPr id="12" name="组合 21"/>
            <p:cNvGrpSpPr/>
            <p:nvPr/>
          </p:nvGrpSpPr>
          <p:grpSpPr bwMode="auto">
            <a:xfrm>
              <a:off x="7242844" y="2761727"/>
              <a:ext cx="1677511" cy="1374579"/>
              <a:chOff x="7737176" y="3044094"/>
              <a:chExt cx="1677511" cy="1374579"/>
            </a:xfrm>
          </p:grpSpPr>
          <p:grpSp>
            <p:nvGrpSpPr>
              <p:cNvPr id="24" name="组合 33"/>
              <p:cNvGrpSpPr/>
              <p:nvPr/>
            </p:nvGrpSpPr>
            <p:grpSpPr bwMode="auto">
              <a:xfrm>
                <a:off x="7737176" y="3044094"/>
                <a:ext cx="1677511" cy="1374579"/>
                <a:chOff x="7647017" y="2699415"/>
                <a:chExt cx="2617944" cy="2145185"/>
              </a:xfrm>
            </p:grpSpPr>
            <p:sp>
              <p:nvSpPr>
                <p:cNvPr id="26" name="Oval 8"/>
                <p:cNvSpPr>
                  <a:spLocks noChangeArrowheads="1"/>
                </p:cNvSpPr>
                <p:nvPr/>
              </p:nvSpPr>
              <p:spPr bwMode="auto">
                <a:xfrm flipV="1">
                  <a:off x="7647017" y="4398170"/>
                  <a:ext cx="2617944" cy="446430"/>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7" name="Oval 19"/>
                <p:cNvSpPr>
                  <a:spLocks noChangeArrowheads="1"/>
                </p:cNvSpPr>
                <p:nvPr/>
              </p:nvSpPr>
              <p:spPr bwMode="auto">
                <a:xfrm>
                  <a:off x="8012312" y="2699415"/>
                  <a:ext cx="1930843" cy="1930666"/>
                </a:xfrm>
                <a:prstGeom prst="ellipse">
                  <a:avLst/>
                </a:prstGeom>
                <a:solidFill>
                  <a:srgbClr val="92E2D9"/>
                </a:solidFill>
                <a:ln w="9525">
                  <a:noFill/>
                  <a:rou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8" name="未知"/>
                <p:cNvSpPr/>
                <p:nvPr/>
              </p:nvSpPr>
              <p:spPr bwMode="auto">
                <a:xfrm>
                  <a:off x="8232648" y="2742899"/>
                  <a:ext cx="1490170" cy="72762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sp>
            <p:nvSpPr>
              <p:cNvPr id="25" name="TextBox 34"/>
              <p:cNvSpPr txBox="1">
                <a:spLocks noChangeArrowheads="1"/>
              </p:cNvSpPr>
              <p:nvPr/>
            </p:nvSpPr>
            <p:spPr bwMode="auto">
              <a:xfrm>
                <a:off x="8359908" y="3225840"/>
                <a:ext cx="563438" cy="878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rPr>
                  <a:t>2</a:t>
                </a:r>
                <a:endParaRPr kumimoji="0" lang="zh-CN" altLang="en-US" sz="32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endParaRPr>
              </a:p>
            </p:txBody>
          </p:sp>
        </p:grpSp>
        <p:grpSp>
          <p:nvGrpSpPr>
            <p:cNvPr id="13" name="Group 12"/>
            <p:cNvGrpSpPr/>
            <p:nvPr/>
          </p:nvGrpSpPr>
          <p:grpSpPr bwMode="auto">
            <a:xfrm rot="-1693754" flipH="1" flipV="1">
              <a:off x="7549762" y="3711857"/>
              <a:ext cx="1227443" cy="293770"/>
              <a:chOff x="2532" y="1051"/>
              <a:chExt cx="893" cy="246"/>
            </a:xfrm>
          </p:grpSpPr>
          <p:grpSp>
            <p:nvGrpSpPr>
              <p:cNvPr id="14" name="Group 13"/>
              <p:cNvGrpSpPr/>
              <p:nvPr/>
            </p:nvGrpSpPr>
            <p:grpSpPr bwMode="auto">
              <a:xfrm>
                <a:off x="2532" y="1051"/>
                <a:ext cx="743" cy="185"/>
                <a:chOff x="1565" y="2568"/>
                <a:chExt cx="1118" cy="279"/>
              </a:xfrm>
            </p:grpSpPr>
            <p:sp>
              <p:nvSpPr>
                <p:cNvPr id="20" name="AutoShape 14"/>
                <p:cNvSpPr>
                  <a:spLocks noChangeArrowheads="1"/>
                </p:cNvSpPr>
                <p:nvPr/>
              </p:nvSpPr>
              <p:spPr bwMode="ltGray">
                <a:xfrm rot="5263130">
                  <a:off x="1859" y="2292"/>
                  <a:ext cx="239"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21" name="AutoShape 15"/>
                <p:cNvSpPr>
                  <a:spLocks noChangeArrowheads="1"/>
                </p:cNvSpPr>
                <p:nvPr/>
              </p:nvSpPr>
              <p:spPr bwMode="ltGray">
                <a:xfrm rot="6078281">
                  <a:off x="1993" y="2295"/>
                  <a:ext cx="239"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22" name="AutoShape 16"/>
                <p:cNvSpPr>
                  <a:spLocks noChangeArrowheads="1"/>
                </p:cNvSpPr>
                <p:nvPr/>
              </p:nvSpPr>
              <p:spPr bwMode="ltGray">
                <a:xfrm rot="6373927">
                  <a:off x="2070" y="2313"/>
                  <a:ext cx="242" cy="82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23" name="AutoShape 17"/>
                <p:cNvSpPr>
                  <a:spLocks noChangeArrowheads="1"/>
                </p:cNvSpPr>
                <p:nvPr/>
              </p:nvSpPr>
              <p:spPr bwMode="ltGray">
                <a:xfrm rot="6906312">
                  <a:off x="2163" y="2352"/>
                  <a:ext cx="239"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grpSp>
            <p:nvGrpSpPr>
              <p:cNvPr id="15" name="Group 18"/>
              <p:cNvGrpSpPr/>
              <p:nvPr/>
            </p:nvGrpSpPr>
            <p:grpSpPr bwMode="auto">
              <a:xfrm rot="1353540">
                <a:off x="2682" y="1111"/>
                <a:ext cx="743" cy="186"/>
                <a:chOff x="1565" y="2568"/>
                <a:chExt cx="1118" cy="279"/>
              </a:xfrm>
            </p:grpSpPr>
            <p:sp>
              <p:nvSpPr>
                <p:cNvPr id="16" name="AutoShape 19"/>
                <p:cNvSpPr>
                  <a:spLocks noChangeArrowheads="1"/>
                </p:cNvSpPr>
                <p:nvPr/>
              </p:nvSpPr>
              <p:spPr bwMode="ltGray">
                <a:xfrm rot="5263130">
                  <a:off x="1865" y="2297"/>
                  <a:ext cx="236"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17" name="AutoShape 20"/>
                <p:cNvSpPr>
                  <a:spLocks noChangeArrowheads="1"/>
                </p:cNvSpPr>
                <p:nvPr/>
              </p:nvSpPr>
              <p:spPr bwMode="ltGray">
                <a:xfrm rot="6078281">
                  <a:off x="2006" y="2290"/>
                  <a:ext cx="233"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18" name="AutoShape 21"/>
                <p:cNvSpPr>
                  <a:spLocks noChangeArrowheads="1"/>
                </p:cNvSpPr>
                <p:nvPr/>
              </p:nvSpPr>
              <p:spPr bwMode="ltGray">
                <a:xfrm rot="6373927">
                  <a:off x="2082" y="2311"/>
                  <a:ext cx="233"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19" name="AutoShape 22"/>
                <p:cNvSpPr>
                  <a:spLocks noChangeArrowheads="1"/>
                </p:cNvSpPr>
                <p:nvPr/>
              </p:nvSpPr>
              <p:spPr bwMode="ltGray">
                <a:xfrm rot="6906312">
                  <a:off x="2172" y="2348"/>
                  <a:ext cx="233" cy="818"/>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grpSp>
      </p:grpSp>
      <p:grpSp>
        <p:nvGrpSpPr>
          <p:cNvPr id="29" name="组合 57"/>
          <p:cNvGrpSpPr/>
          <p:nvPr/>
        </p:nvGrpSpPr>
        <p:grpSpPr bwMode="auto">
          <a:xfrm>
            <a:off x="4084191" y="2785593"/>
            <a:ext cx="1165466" cy="915341"/>
            <a:chOff x="7242844" y="2761727"/>
            <a:chExt cx="1677511" cy="1374579"/>
          </a:xfrm>
        </p:grpSpPr>
        <p:grpSp>
          <p:nvGrpSpPr>
            <p:cNvPr id="30" name="组合 58"/>
            <p:cNvGrpSpPr/>
            <p:nvPr/>
          </p:nvGrpSpPr>
          <p:grpSpPr bwMode="auto">
            <a:xfrm>
              <a:off x="7242844" y="2761727"/>
              <a:ext cx="1677511" cy="1374579"/>
              <a:chOff x="7737176" y="3044094"/>
              <a:chExt cx="1677511" cy="1374579"/>
            </a:xfrm>
          </p:grpSpPr>
          <p:grpSp>
            <p:nvGrpSpPr>
              <p:cNvPr id="42" name="组合 70"/>
              <p:cNvGrpSpPr/>
              <p:nvPr/>
            </p:nvGrpSpPr>
            <p:grpSpPr bwMode="auto">
              <a:xfrm>
                <a:off x="7737176" y="3044094"/>
                <a:ext cx="1677511" cy="1374579"/>
                <a:chOff x="7647017" y="2699415"/>
                <a:chExt cx="2617944" cy="2145185"/>
              </a:xfrm>
            </p:grpSpPr>
            <p:sp>
              <p:nvSpPr>
                <p:cNvPr id="44" name="Oval 8"/>
                <p:cNvSpPr>
                  <a:spLocks noChangeArrowheads="1"/>
                </p:cNvSpPr>
                <p:nvPr/>
              </p:nvSpPr>
              <p:spPr bwMode="auto">
                <a:xfrm flipV="1">
                  <a:off x="7647017" y="4398170"/>
                  <a:ext cx="2617944" cy="446430"/>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5" name="Oval 19"/>
                <p:cNvSpPr>
                  <a:spLocks noChangeArrowheads="1"/>
                </p:cNvSpPr>
                <p:nvPr/>
              </p:nvSpPr>
              <p:spPr bwMode="auto">
                <a:xfrm>
                  <a:off x="8012312" y="2699415"/>
                  <a:ext cx="1930843" cy="1930666"/>
                </a:xfrm>
                <a:prstGeom prst="ellipse">
                  <a:avLst/>
                </a:prstGeom>
                <a:solidFill>
                  <a:srgbClr val="7F7F7F"/>
                </a:solidFill>
                <a:ln w="9525">
                  <a:noFill/>
                  <a:rou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6" name="未知"/>
                <p:cNvSpPr/>
                <p:nvPr/>
              </p:nvSpPr>
              <p:spPr bwMode="auto">
                <a:xfrm>
                  <a:off x="8232648" y="2742899"/>
                  <a:ext cx="1490170" cy="72762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sp>
            <p:nvSpPr>
              <p:cNvPr id="43" name="TextBox 71"/>
              <p:cNvSpPr txBox="1">
                <a:spLocks noChangeArrowheads="1"/>
              </p:cNvSpPr>
              <p:nvPr/>
            </p:nvSpPr>
            <p:spPr bwMode="auto">
              <a:xfrm>
                <a:off x="8359908" y="3225840"/>
                <a:ext cx="491912" cy="878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rPr>
                  <a:t>1</a:t>
                </a:r>
                <a:endParaRPr kumimoji="0" lang="zh-CN" altLang="en-US" sz="32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endParaRPr>
              </a:p>
            </p:txBody>
          </p:sp>
        </p:grpSp>
        <p:grpSp>
          <p:nvGrpSpPr>
            <p:cNvPr id="31" name="Group 12"/>
            <p:cNvGrpSpPr/>
            <p:nvPr/>
          </p:nvGrpSpPr>
          <p:grpSpPr bwMode="auto">
            <a:xfrm rot="-1693754" flipH="1" flipV="1">
              <a:off x="7549762" y="3711857"/>
              <a:ext cx="1227443" cy="293770"/>
              <a:chOff x="2532" y="1051"/>
              <a:chExt cx="893" cy="246"/>
            </a:xfrm>
          </p:grpSpPr>
          <p:grpSp>
            <p:nvGrpSpPr>
              <p:cNvPr id="32" name="Group 13"/>
              <p:cNvGrpSpPr/>
              <p:nvPr/>
            </p:nvGrpSpPr>
            <p:grpSpPr bwMode="auto">
              <a:xfrm>
                <a:off x="2532" y="1051"/>
                <a:ext cx="743" cy="185"/>
                <a:chOff x="1565" y="2568"/>
                <a:chExt cx="1118" cy="279"/>
              </a:xfrm>
            </p:grpSpPr>
            <p:sp>
              <p:nvSpPr>
                <p:cNvPr id="38" name="AutoShape 14"/>
                <p:cNvSpPr>
                  <a:spLocks noChangeArrowheads="1"/>
                </p:cNvSpPr>
                <p:nvPr/>
              </p:nvSpPr>
              <p:spPr bwMode="ltGray">
                <a:xfrm rot="5263130">
                  <a:off x="1859" y="2292"/>
                  <a:ext cx="239"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39" name="AutoShape 15"/>
                <p:cNvSpPr>
                  <a:spLocks noChangeArrowheads="1"/>
                </p:cNvSpPr>
                <p:nvPr/>
              </p:nvSpPr>
              <p:spPr bwMode="ltGray">
                <a:xfrm rot="6078281">
                  <a:off x="1993" y="2295"/>
                  <a:ext cx="239"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40" name="AutoShape 16"/>
                <p:cNvSpPr>
                  <a:spLocks noChangeArrowheads="1"/>
                </p:cNvSpPr>
                <p:nvPr/>
              </p:nvSpPr>
              <p:spPr bwMode="ltGray">
                <a:xfrm rot="6373927">
                  <a:off x="2070" y="2313"/>
                  <a:ext cx="242" cy="82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41" name="AutoShape 17"/>
                <p:cNvSpPr>
                  <a:spLocks noChangeArrowheads="1"/>
                </p:cNvSpPr>
                <p:nvPr/>
              </p:nvSpPr>
              <p:spPr bwMode="ltGray">
                <a:xfrm rot="6906312">
                  <a:off x="2163" y="2352"/>
                  <a:ext cx="239"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grpSp>
            <p:nvGrpSpPr>
              <p:cNvPr id="33" name="Group 18"/>
              <p:cNvGrpSpPr/>
              <p:nvPr/>
            </p:nvGrpSpPr>
            <p:grpSpPr bwMode="auto">
              <a:xfrm rot="1353540">
                <a:off x="2682" y="1111"/>
                <a:ext cx="743" cy="186"/>
                <a:chOff x="1565" y="2568"/>
                <a:chExt cx="1118" cy="279"/>
              </a:xfrm>
            </p:grpSpPr>
            <p:sp>
              <p:nvSpPr>
                <p:cNvPr id="34" name="AutoShape 19"/>
                <p:cNvSpPr>
                  <a:spLocks noChangeArrowheads="1"/>
                </p:cNvSpPr>
                <p:nvPr/>
              </p:nvSpPr>
              <p:spPr bwMode="ltGray">
                <a:xfrm rot="5263130">
                  <a:off x="1865" y="2297"/>
                  <a:ext cx="236"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35" name="AutoShape 20"/>
                <p:cNvSpPr>
                  <a:spLocks noChangeArrowheads="1"/>
                </p:cNvSpPr>
                <p:nvPr/>
              </p:nvSpPr>
              <p:spPr bwMode="ltGray">
                <a:xfrm rot="6078281">
                  <a:off x="2006" y="2290"/>
                  <a:ext cx="233"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36" name="AutoShape 21"/>
                <p:cNvSpPr>
                  <a:spLocks noChangeArrowheads="1"/>
                </p:cNvSpPr>
                <p:nvPr/>
              </p:nvSpPr>
              <p:spPr bwMode="ltGray">
                <a:xfrm rot="6373927">
                  <a:off x="2082" y="2311"/>
                  <a:ext cx="233"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37" name="AutoShape 22"/>
                <p:cNvSpPr>
                  <a:spLocks noChangeArrowheads="1"/>
                </p:cNvSpPr>
                <p:nvPr/>
              </p:nvSpPr>
              <p:spPr bwMode="ltGray">
                <a:xfrm rot="6906312">
                  <a:off x="2172" y="2348"/>
                  <a:ext cx="233" cy="818"/>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grpSp>
      </p:grpSp>
      <p:grpSp>
        <p:nvGrpSpPr>
          <p:cNvPr id="47" name="组合 93"/>
          <p:cNvGrpSpPr/>
          <p:nvPr/>
        </p:nvGrpSpPr>
        <p:grpSpPr bwMode="auto">
          <a:xfrm>
            <a:off x="6203032" y="2785593"/>
            <a:ext cx="1165467" cy="915341"/>
            <a:chOff x="7242844" y="2761727"/>
            <a:chExt cx="1677511" cy="1374579"/>
          </a:xfrm>
        </p:grpSpPr>
        <p:grpSp>
          <p:nvGrpSpPr>
            <p:cNvPr id="48" name="组合 94"/>
            <p:cNvGrpSpPr/>
            <p:nvPr/>
          </p:nvGrpSpPr>
          <p:grpSpPr bwMode="auto">
            <a:xfrm>
              <a:off x="7242844" y="2761727"/>
              <a:ext cx="1677511" cy="1374579"/>
              <a:chOff x="7737176" y="3044094"/>
              <a:chExt cx="1677511" cy="1374579"/>
            </a:xfrm>
          </p:grpSpPr>
          <p:grpSp>
            <p:nvGrpSpPr>
              <p:cNvPr id="60" name="组合 106"/>
              <p:cNvGrpSpPr/>
              <p:nvPr/>
            </p:nvGrpSpPr>
            <p:grpSpPr bwMode="auto">
              <a:xfrm>
                <a:off x="7737176" y="3044094"/>
                <a:ext cx="1677511" cy="1374579"/>
                <a:chOff x="7647017" y="2699415"/>
                <a:chExt cx="2617944" cy="2145185"/>
              </a:xfrm>
            </p:grpSpPr>
            <p:sp>
              <p:nvSpPr>
                <p:cNvPr id="62" name="Oval 8"/>
                <p:cNvSpPr>
                  <a:spLocks noChangeArrowheads="1"/>
                </p:cNvSpPr>
                <p:nvPr/>
              </p:nvSpPr>
              <p:spPr bwMode="auto">
                <a:xfrm flipV="1">
                  <a:off x="7647017" y="4398170"/>
                  <a:ext cx="2617944" cy="446430"/>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3" name="Oval 19"/>
                <p:cNvSpPr>
                  <a:spLocks noChangeArrowheads="1"/>
                </p:cNvSpPr>
                <p:nvPr/>
              </p:nvSpPr>
              <p:spPr bwMode="auto">
                <a:xfrm>
                  <a:off x="8012311" y="2699415"/>
                  <a:ext cx="1930842" cy="1930666"/>
                </a:xfrm>
                <a:prstGeom prst="ellipse">
                  <a:avLst/>
                </a:prstGeom>
                <a:solidFill>
                  <a:srgbClr val="F5CA40"/>
                </a:solidFill>
                <a:ln w="9525">
                  <a:noFill/>
                  <a:rou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4" name="未知"/>
                <p:cNvSpPr/>
                <p:nvPr/>
              </p:nvSpPr>
              <p:spPr bwMode="auto">
                <a:xfrm>
                  <a:off x="8232648" y="2742899"/>
                  <a:ext cx="1490169" cy="72762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sp>
            <p:nvSpPr>
              <p:cNvPr id="61" name="TextBox 107"/>
              <p:cNvSpPr txBox="1">
                <a:spLocks noChangeArrowheads="1"/>
              </p:cNvSpPr>
              <p:nvPr/>
            </p:nvSpPr>
            <p:spPr bwMode="auto">
              <a:xfrm>
                <a:off x="8359908" y="3225840"/>
                <a:ext cx="579587" cy="878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rPr>
                  <a:t>3</a:t>
                </a:r>
                <a:endParaRPr kumimoji="0" lang="zh-CN" altLang="en-US" sz="32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endParaRPr>
              </a:p>
            </p:txBody>
          </p:sp>
        </p:grpSp>
        <p:grpSp>
          <p:nvGrpSpPr>
            <p:cNvPr id="49" name="Group 12"/>
            <p:cNvGrpSpPr/>
            <p:nvPr/>
          </p:nvGrpSpPr>
          <p:grpSpPr bwMode="auto">
            <a:xfrm rot="-1693754" flipH="1" flipV="1">
              <a:off x="7549762" y="3711857"/>
              <a:ext cx="1227443" cy="293770"/>
              <a:chOff x="2532" y="1051"/>
              <a:chExt cx="893" cy="246"/>
            </a:xfrm>
          </p:grpSpPr>
          <p:grpSp>
            <p:nvGrpSpPr>
              <p:cNvPr id="50" name="Group 13"/>
              <p:cNvGrpSpPr/>
              <p:nvPr/>
            </p:nvGrpSpPr>
            <p:grpSpPr bwMode="auto">
              <a:xfrm>
                <a:off x="2532" y="1051"/>
                <a:ext cx="743" cy="185"/>
                <a:chOff x="1565" y="2568"/>
                <a:chExt cx="1118" cy="279"/>
              </a:xfrm>
            </p:grpSpPr>
            <p:sp>
              <p:nvSpPr>
                <p:cNvPr id="56" name="AutoShape 14"/>
                <p:cNvSpPr>
                  <a:spLocks noChangeArrowheads="1"/>
                </p:cNvSpPr>
                <p:nvPr/>
              </p:nvSpPr>
              <p:spPr bwMode="ltGray">
                <a:xfrm rot="5263130">
                  <a:off x="1859" y="2292"/>
                  <a:ext cx="239"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57" name="AutoShape 15"/>
                <p:cNvSpPr>
                  <a:spLocks noChangeArrowheads="1"/>
                </p:cNvSpPr>
                <p:nvPr/>
              </p:nvSpPr>
              <p:spPr bwMode="ltGray">
                <a:xfrm rot="6078281">
                  <a:off x="1993" y="2295"/>
                  <a:ext cx="239"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58" name="AutoShape 16"/>
                <p:cNvSpPr>
                  <a:spLocks noChangeArrowheads="1"/>
                </p:cNvSpPr>
                <p:nvPr/>
              </p:nvSpPr>
              <p:spPr bwMode="ltGray">
                <a:xfrm rot="6373927">
                  <a:off x="2070" y="2313"/>
                  <a:ext cx="242" cy="82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59" name="AutoShape 17"/>
                <p:cNvSpPr>
                  <a:spLocks noChangeArrowheads="1"/>
                </p:cNvSpPr>
                <p:nvPr/>
              </p:nvSpPr>
              <p:spPr bwMode="ltGray">
                <a:xfrm rot="6906312">
                  <a:off x="2163" y="2352"/>
                  <a:ext cx="239"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grpSp>
            <p:nvGrpSpPr>
              <p:cNvPr id="51" name="Group 18"/>
              <p:cNvGrpSpPr/>
              <p:nvPr/>
            </p:nvGrpSpPr>
            <p:grpSpPr bwMode="auto">
              <a:xfrm rot="1353540">
                <a:off x="2682" y="1111"/>
                <a:ext cx="743" cy="186"/>
                <a:chOff x="1565" y="2568"/>
                <a:chExt cx="1118" cy="279"/>
              </a:xfrm>
            </p:grpSpPr>
            <p:sp>
              <p:nvSpPr>
                <p:cNvPr id="52" name="AutoShape 19"/>
                <p:cNvSpPr>
                  <a:spLocks noChangeArrowheads="1"/>
                </p:cNvSpPr>
                <p:nvPr/>
              </p:nvSpPr>
              <p:spPr bwMode="ltGray">
                <a:xfrm rot="5263130">
                  <a:off x="1865" y="2297"/>
                  <a:ext cx="236"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53" name="AutoShape 20"/>
                <p:cNvSpPr>
                  <a:spLocks noChangeArrowheads="1"/>
                </p:cNvSpPr>
                <p:nvPr/>
              </p:nvSpPr>
              <p:spPr bwMode="ltGray">
                <a:xfrm rot="6078281">
                  <a:off x="2006" y="2290"/>
                  <a:ext cx="233"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54" name="AutoShape 21"/>
                <p:cNvSpPr>
                  <a:spLocks noChangeArrowheads="1"/>
                </p:cNvSpPr>
                <p:nvPr/>
              </p:nvSpPr>
              <p:spPr bwMode="ltGray">
                <a:xfrm rot="6373927">
                  <a:off x="2082" y="2311"/>
                  <a:ext cx="233"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55" name="AutoShape 22"/>
                <p:cNvSpPr>
                  <a:spLocks noChangeArrowheads="1"/>
                </p:cNvSpPr>
                <p:nvPr/>
              </p:nvSpPr>
              <p:spPr bwMode="ltGray">
                <a:xfrm rot="6906312">
                  <a:off x="2172" y="2348"/>
                  <a:ext cx="233" cy="818"/>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grpSp>
      </p:grpSp>
      <p:sp>
        <p:nvSpPr>
          <p:cNvPr id="65" name="矩形 64"/>
          <p:cNvSpPr/>
          <p:nvPr/>
        </p:nvSpPr>
        <p:spPr>
          <a:xfrm>
            <a:off x="1188320" y="1121180"/>
            <a:ext cx="1677136" cy="219538"/>
          </a:xfrm>
          <a:prstGeom prst="rect">
            <a:avLst/>
          </a:prstGeom>
          <a:solidFill>
            <a:srgbClr val="92E2D9"/>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1" i="0" u="none" strike="noStrike" kern="0" cap="none" spc="0" normalizeH="0" baseline="0" noProof="0" dirty="0">
                <a:ln>
                  <a:noFill/>
                </a:ln>
                <a:solidFill>
                  <a:srgbClr val="F9F9F9"/>
                </a:solidFill>
                <a:effectLst/>
                <a:uLnTx/>
                <a:uFillTx/>
                <a:latin typeface="微软雅黑" panose="020B0503020204020204" pitchFamily="34" charset="-122"/>
                <a:ea typeface="微软雅黑" panose="020B0503020204020204" pitchFamily="34" charset="-122"/>
                <a:cs typeface="+mn-cs"/>
              </a:rPr>
              <a:t>单击此处添加文本</a:t>
            </a:r>
          </a:p>
        </p:txBody>
      </p:sp>
      <p:sp>
        <p:nvSpPr>
          <p:cNvPr id="66" name="矩形 65"/>
          <p:cNvSpPr/>
          <p:nvPr/>
        </p:nvSpPr>
        <p:spPr>
          <a:xfrm>
            <a:off x="6484597" y="1144746"/>
            <a:ext cx="1677136" cy="219538"/>
          </a:xfrm>
          <a:prstGeom prst="rect">
            <a:avLst/>
          </a:prstGeom>
          <a:solidFill>
            <a:srgbClr val="F5CA40"/>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1" i="0" u="none" strike="noStrike" kern="0" cap="none" spc="0" normalizeH="0" baseline="0" noProof="0" dirty="0">
                <a:ln>
                  <a:noFill/>
                </a:ln>
                <a:solidFill>
                  <a:srgbClr val="F9F9F9"/>
                </a:solidFill>
                <a:effectLst/>
                <a:uLnTx/>
                <a:uFillTx/>
                <a:latin typeface="微软雅黑" panose="020B0503020204020204" pitchFamily="34" charset="-122"/>
                <a:ea typeface="微软雅黑" panose="020B0503020204020204" pitchFamily="34" charset="-122"/>
                <a:cs typeface="+mn-cs"/>
              </a:rPr>
              <a:t>单击此处添加文本</a:t>
            </a:r>
          </a:p>
        </p:txBody>
      </p:sp>
      <p:sp>
        <p:nvSpPr>
          <p:cNvPr id="67" name="矩形 66"/>
          <p:cNvSpPr/>
          <p:nvPr/>
        </p:nvSpPr>
        <p:spPr>
          <a:xfrm>
            <a:off x="2982169" y="1144746"/>
            <a:ext cx="3336982" cy="288194"/>
          </a:xfrm>
          <a:prstGeom prst="rect">
            <a:avLst/>
          </a:prstGeom>
          <a:solidFill>
            <a:srgbClr val="7F7F7F"/>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1" i="0" u="none" strike="noStrike" kern="0" cap="none" spc="0" normalizeH="0" baseline="0" noProof="0" dirty="0">
                <a:ln>
                  <a:noFill/>
                </a:ln>
                <a:solidFill>
                  <a:srgbClr val="F9F9F9"/>
                </a:solidFill>
                <a:effectLst/>
                <a:uLnTx/>
                <a:uFillTx/>
                <a:latin typeface="微软雅黑" panose="020B0503020204020204" pitchFamily="34" charset="-122"/>
                <a:ea typeface="微软雅黑" panose="020B0503020204020204" pitchFamily="34" charset="-122"/>
                <a:cs typeface="+mn-cs"/>
              </a:rPr>
              <a:t>单击此处添加文本</a:t>
            </a:r>
          </a:p>
        </p:txBody>
      </p:sp>
      <p:sp>
        <p:nvSpPr>
          <p:cNvPr id="68" name="矩形 67"/>
          <p:cNvSpPr/>
          <p:nvPr/>
        </p:nvSpPr>
        <p:spPr>
          <a:xfrm>
            <a:off x="1187624" y="1391434"/>
            <a:ext cx="1677859" cy="122935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180000" tIns="180000" rIns="180000" anchor="t"/>
          <a:lstStyle/>
          <a:p>
            <a:pPr marL="0" marR="0" lvl="0" indent="0" defTabSz="914400" eaLnBrk="1" fontAlgn="auto" latinLnBrk="0" hangingPunct="1">
              <a:lnSpc>
                <a:spcPct val="150000"/>
              </a:lnSpc>
              <a:spcBef>
                <a:spcPts val="1200"/>
              </a:spcBef>
              <a:spcAft>
                <a:spcPts val="0"/>
              </a:spcAft>
              <a:buClrTx/>
              <a:buSzTx/>
              <a:buFontTx/>
              <a:buNone/>
              <a:defRPr/>
            </a:pPr>
            <a:r>
              <a:rPr kumimoji="0" lang="zh-CN" altLang="en-US" sz="1000" b="0" i="0" u="none" strike="noStrike" kern="0" cap="none" spc="0" normalizeH="0" baseline="0" noProof="0" dirty="0">
                <a:ln>
                  <a:noFill/>
                </a:ln>
                <a:solidFill>
                  <a:srgbClr val="7D7D7D"/>
                </a:solidFill>
                <a:effectLst/>
                <a:uLnTx/>
                <a:uFillTx/>
                <a:latin typeface="微软雅黑" panose="020B0503020204020204" pitchFamily="34" charset="-122"/>
                <a:ea typeface="微软雅黑" panose="020B0503020204020204" pitchFamily="34" charset="-122"/>
                <a:cs typeface="+mn-cs"/>
              </a:rPr>
              <a:t>单击此处添加段落文本单击此处添加段落文本单击此处添加段落文本单击此处添加段落文本</a:t>
            </a:r>
            <a:endParaRPr kumimoji="0" lang="en-US" altLang="zh-CN" sz="1000" b="0" i="0" u="none" strike="noStrike" kern="0" cap="none" spc="0" normalizeH="0" baseline="0" noProof="0" dirty="0">
              <a:ln>
                <a:noFill/>
              </a:ln>
              <a:solidFill>
                <a:srgbClr val="7D7D7D"/>
              </a:solidFill>
              <a:effectLst/>
              <a:uLnTx/>
              <a:uFillTx/>
              <a:latin typeface="微软雅黑" panose="020B0503020204020204" pitchFamily="34" charset="-122"/>
              <a:ea typeface="微软雅黑" panose="020B0503020204020204" pitchFamily="34" charset="-122"/>
              <a:cs typeface="+mn-cs"/>
            </a:endParaRPr>
          </a:p>
        </p:txBody>
      </p:sp>
      <p:sp>
        <p:nvSpPr>
          <p:cNvPr id="69" name="矩形 68"/>
          <p:cNvSpPr/>
          <p:nvPr/>
        </p:nvSpPr>
        <p:spPr>
          <a:xfrm>
            <a:off x="6485077" y="1415246"/>
            <a:ext cx="1676568" cy="1229354"/>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180000" tIns="180000" rIns="180000" anchor="t"/>
          <a:lstStyle/>
          <a:p>
            <a:pPr marL="0" marR="0" lvl="0" indent="0" defTabSz="914400" eaLnBrk="1" fontAlgn="auto" latinLnBrk="0" hangingPunct="1">
              <a:lnSpc>
                <a:spcPct val="150000"/>
              </a:lnSpc>
              <a:spcBef>
                <a:spcPts val="1200"/>
              </a:spcBef>
              <a:spcAft>
                <a:spcPts val="0"/>
              </a:spcAft>
              <a:buClrTx/>
              <a:buSzTx/>
              <a:buFontTx/>
              <a:buNone/>
              <a:defRPr/>
            </a:pPr>
            <a:r>
              <a:rPr kumimoji="0" lang="zh-CN" altLang="en-US" sz="1000" b="0" i="0" u="none" strike="noStrike" kern="0" cap="none" spc="0" normalizeH="0" baseline="0" noProof="0" dirty="0">
                <a:ln>
                  <a:noFill/>
                </a:ln>
                <a:solidFill>
                  <a:srgbClr val="7D7D7D"/>
                </a:solidFill>
                <a:effectLst/>
                <a:uLnTx/>
                <a:uFillTx/>
                <a:latin typeface="微软雅黑" panose="020B0503020204020204" pitchFamily="34" charset="-122"/>
                <a:ea typeface="微软雅黑" panose="020B0503020204020204" pitchFamily="34" charset="-122"/>
                <a:cs typeface="+mn-cs"/>
              </a:rPr>
              <a:t>单击此处添加段落文本单击此处添加段落文本单击此处添加段落文本单击此处添加段落文本</a:t>
            </a:r>
            <a:endParaRPr kumimoji="0" lang="en-US" altLang="zh-CN" sz="1000" b="0" i="0" u="none" strike="noStrike" kern="0" cap="none" spc="0" normalizeH="0" baseline="0" noProof="0" dirty="0">
              <a:ln>
                <a:noFill/>
              </a:ln>
              <a:solidFill>
                <a:srgbClr val="7D7D7D"/>
              </a:solidFill>
              <a:effectLst/>
              <a:uLnTx/>
              <a:uFillTx/>
              <a:latin typeface="微软雅黑" panose="020B0503020204020204" pitchFamily="34" charset="-122"/>
              <a:ea typeface="微软雅黑" panose="020B0503020204020204" pitchFamily="34" charset="-122"/>
              <a:cs typeface="+mn-cs"/>
            </a:endParaRPr>
          </a:p>
        </p:txBody>
      </p:sp>
      <p:sp>
        <p:nvSpPr>
          <p:cNvPr id="70" name="矩形 69"/>
          <p:cNvSpPr/>
          <p:nvPr/>
        </p:nvSpPr>
        <p:spPr>
          <a:xfrm>
            <a:off x="2982840" y="1499780"/>
            <a:ext cx="3336357" cy="819990"/>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180000" tIns="180000" rIns="180000" anchor="t"/>
          <a:lstStyle/>
          <a:p>
            <a:pPr marL="0" marR="0" lvl="0" indent="0" defTabSz="914400" eaLnBrk="1" fontAlgn="auto" latinLnBrk="0" hangingPunct="1">
              <a:lnSpc>
                <a:spcPct val="150000"/>
              </a:lnSpc>
              <a:spcBef>
                <a:spcPts val="1200"/>
              </a:spcBef>
              <a:spcAft>
                <a:spcPts val="0"/>
              </a:spcAft>
              <a:buClrTx/>
              <a:buSzTx/>
              <a:buFontTx/>
              <a:buNone/>
              <a:defRPr/>
            </a:pPr>
            <a:r>
              <a:rPr kumimoji="0" lang="zh-CN" altLang="en-US" sz="1100" b="0" i="0" u="none" strike="noStrike" kern="0" cap="none" spc="0" normalizeH="0" baseline="0" noProof="0" dirty="0">
                <a:ln>
                  <a:noFill/>
                </a:ln>
                <a:solidFill>
                  <a:srgbClr val="7D7D7D"/>
                </a:solidFill>
                <a:effectLst/>
                <a:uLnTx/>
                <a:uFillTx/>
                <a:latin typeface="微软雅黑" panose="020B0503020204020204" pitchFamily="34" charset="-122"/>
                <a:ea typeface="微软雅黑" panose="020B0503020204020204" pitchFamily="34" charset="-122"/>
                <a:cs typeface="+mn-cs"/>
              </a:rPr>
              <a:t>单击此处添加段落文本单击此处添加段落文本单击此处添加段落文本单击此处添加段落文本</a:t>
            </a:r>
            <a:endParaRPr kumimoji="0" lang="en-US" altLang="zh-CN" sz="1100" b="0" i="0" u="none" strike="noStrike" kern="0" cap="none" spc="0" normalizeH="0" baseline="0" noProof="0" dirty="0">
              <a:ln>
                <a:noFill/>
              </a:ln>
              <a:solidFill>
                <a:srgbClr val="7D7D7D"/>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750"/>
                                        <p:tgtEl>
                                          <p:spTgt spid="8"/>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29"/>
                                        </p:tgtEl>
                                        <p:attrNameLst>
                                          <p:attrName>style.visibility</p:attrName>
                                        </p:attrNameLst>
                                      </p:cBhvr>
                                      <p:to>
                                        <p:strVal val="visible"/>
                                      </p:to>
                                    </p:set>
                                    <p:anim calcmode="lin" valueType="num">
                                      <p:cBhvr>
                                        <p:cTn id="14" dur="500" fill="hold"/>
                                        <p:tgtEl>
                                          <p:spTgt spid="29"/>
                                        </p:tgtEl>
                                        <p:attrNameLst>
                                          <p:attrName>ppt_w</p:attrName>
                                        </p:attrNameLst>
                                      </p:cBhvr>
                                      <p:tavLst>
                                        <p:tav tm="0">
                                          <p:val>
                                            <p:fltVal val="0"/>
                                          </p:val>
                                        </p:tav>
                                        <p:tav tm="100000">
                                          <p:val>
                                            <p:strVal val="#ppt_w"/>
                                          </p:val>
                                        </p:tav>
                                      </p:tavLst>
                                    </p:anim>
                                    <p:anim calcmode="lin" valueType="num">
                                      <p:cBhvr>
                                        <p:cTn id="15" dur="500" fill="hold"/>
                                        <p:tgtEl>
                                          <p:spTgt spid="29"/>
                                        </p:tgtEl>
                                        <p:attrNameLst>
                                          <p:attrName>ppt_h</p:attrName>
                                        </p:attrNameLst>
                                      </p:cBhvr>
                                      <p:tavLst>
                                        <p:tav tm="0">
                                          <p:val>
                                            <p:fltVal val="0"/>
                                          </p:val>
                                        </p:tav>
                                        <p:tav tm="100000">
                                          <p:val>
                                            <p:strVal val="#ppt_h"/>
                                          </p:val>
                                        </p:tav>
                                      </p:tavLst>
                                    </p:anim>
                                    <p:animEffect transition="in" filter="fade">
                                      <p:cBhvr>
                                        <p:cTn id="16" dur="500"/>
                                        <p:tgtEl>
                                          <p:spTgt spid="29"/>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67"/>
                                        </p:tgtEl>
                                        <p:attrNameLst>
                                          <p:attrName>style.visibility</p:attrName>
                                        </p:attrNameLst>
                                      </p:cBhvr>
                                      <p:to>
                                        <p:strVal val="visible"/>
                                      </p:to>
                                    </p:set>
                                    <p:animEffect transition="in" filter="barn(inVertical)">
                                      <p:cBhvr>
                                        <p:cTn id="20" dur="500"/>
                                        <p:tgtEl>
                                          <p:spTgt spid="67"/>
                                        </p:tgtEl>
                                      </p:cBhvr>
                                    </p:animEffect>
                                  </p:childTnLst>
                                </p:cTn>
                              </p:par>
                            </p:childTnLst>
                          </p:cTn>
                        </p:par>
                        <p:par>
                          <p:cTn id="21" fill="hold">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70"/>
                                        </p:tgtEl>
                                        <p:attrNameLst>
                                          <p:attrName>style.visibility</p:attrName>
                                        </p:attrNameLst>
                                      </p:cBhvr>
                                      <p:to>
                                        <p:strVal val="visible"/>
                                      </p:to>
                                    </p:set>
                                    <p:animEffect transition="in" filter="wipe(up)">
                                      <p:cBhvr>
                                        <p:cTn id="24" dur="500"/>
                                        <p:tgtEl>
                                          <p:spTgt spid="70"/>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par>
                          <p:cTn id="31" fill="hold">
                            <p:stCondLst>
                              <p:cond delay="2500"/>
                            </p:stCondLst>
                            <p:childTnLst>
                              <p:par>
                                <p:cTn id="32" presetID="16" presetClass="entr" presetSubtype="21" fill="hold" grpId="0" nodeType="afterEffect">
                                  <p:stCondLst>
                                    <p:cond delay="0"/>
                                  </p:stCondLst>
                                  <p:childTnLst>
                                    <p:set>
                                      <p:cBhvr>
                                        <p:cTn id="33" dur="1" fill="hold">
                                          <p:stCondLst>
                                            <p:cond delay="0"/>
                                          </p:stCondLst>
                                        </p:cTn>
                                        <p:tgtEl>
                                          <p:spTgt spid="65"/>
                                        </p:tgtEl>
                                        <p:attrNameLst>
                                          <p:attrName>style.visibility</p:attrName>
                                        </p:attrNameLst>
                                      </p:cBhvr>
                                      <p:to>
                                        <p:strVal val="visible"/>
                                      </p:to>
                                    </p:set>
                                    <p:animEffect transition="in" filter="barn(inVertical)">
                                      <p:cBhvr>
                                        <p:cTn id="34" dur="500"/>
                                        <p:tgtEl>
                                          <p:spTgt spid="65"/>
                                        </p:tgtEl>
                                      </p:cBhvr>
                                    </p:animEffect>
                                  </p:childTnLst>
                                </p:cTn>
                              </p:par>
                            </p:childTnLst>
                          </p:cTn>
                        </p:par>
                        <p:par>
                          <p:cTn id="35" fill="hold">
                            <p:stCondLst>
                              <p:cond delay="3000"/>
                            </p:stCondLst>
                            <p:childTnLst>
                              <p:par>
                                <p:cTn id="36" presetID="22" presetClass="entr" presetSubtype="1" fill="hold" grpId="0" nodeType="afterEffect">
                                  <p:stCondLst>
                                    <p:cond delay="0"/>
                                  </p:stCondLst>
                                  <p:childTnLst>
                                    <p:set>
                                      <p:cBhvr>
                                        <p:cTn id="37" dur="1" fill="hold">
                                          <p:stCondLst>
                                            <p:cond delay="0"/>
                                          </p:stCondLst>
                                        </p:cTn>
                                        <p:tgtEl>
                                          <p:spTgt spid="68"/>
                                        </p:tgtEl>
                                        <p:attrNameLst>
                                          <p:attrName>style.visibility</p:attrName>
                                        </p:attrNameLst>
                                      </p:cBhvr>
                                      <p:to>
                                        <p:strVal val="visible"/>
                                      </p:to>
                                    </p:set>
                                    <p:animEffect transition="in" filter="wipe(up)">
                                      <p:cBhvr>
                                        <p:cTn id="38" dur="500"/>
                                        <p:tgtEl>
                                          <p:spTgt spid="68"/>
                                        </p:tgtEl>
                                      </p:cBhvr>
                                    </p:animEffect>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47"/>
                                        </p:tgtEl>
                                        <p:attrNameLst>
                                          <p:attrName>style.visibility</p:attrName>
                                        </p:attrNameLst>
                                      </p:cBhvr>
                                      <p:to>
                                        <p:strVal val="visible"/>
                                      </p:to>
                                    </p:set>
                                    <p:anim calcmode="lin" valueType="num">
                                      <p:cBhvr>
                                        <p:cTn id="42" dur="500" fill="hold"/>
                                        <p:tgtEl>
                                          <p:spTgt spid="47"/>
                                        </p:tgtEl>
                                        <p:attrNameLst>
                                          <p:attrName>ppt_w</p:attrName>
                                        </p:attrNameLst>
                                      </p:cBhvr>
                                      <p:tavLst>
                                        <p:tav tm="0">
                                          <p:val>
                                            <p:fltVal val="0"/>
                                          </p:val>
                                        </p:tav>
                                        <p:tav tm="100000">
                                          <p:val>
                                            <p:strVal val="#ppt_w"/>
                                          </p:val>
                                        </p:tav>
                                      </p:tavLst>
                                    </p:anim>
                                    <p:anim calcmode="lin" valueType="num">
                                      <p:cBhvr>
                                        <p:cTn id="43" dur="500" fill="hold"/>
                                        <p:tgtEl>
                                          <p:spTgt spid="47"/>
                                        </p:tgtEl>
                                        <p:attrNameLst>
                                          <p:attrName>ppt_h</p:attrName>
                                        </p:attrNameLst>
                                      </p:cBhvr>
                                      <p:tavLst>
                                        <p:tav tm="0">
                                          <p:val>
                                            <p:fltVal val="0"/>
                                          </p:val>
                                        </p:tav>
                                        <p:tav tm="100000">
                                          <p:val>
                                            <p:strVal val="#ppt_h"/>
                                          </p:val>
                                        </p:tav>
                                      </p:tavLst>
                                    </p:anim>
                                    <p:animEffect transition="in" filter="fade">
                                      <p:cBhvr>
                                        <p:cTn id="44" dur="500"/>
                                        <p:tgtEl>
                                          <p:spTgt spid="47"/>
                                        </p:tgtEl>
                                      </p:cBhvr>
                                    </p:animEffect>
                                  </p:childTnLst>
                                </p:cTn>
                              </p:par>
                            </p:childTnLst>
                          </p:cTn>
                        </p:par>
                        <p:par>
                          <p:cTn id="45" fill="hold">
                            <p:stCondLst>
                              <p:cond delay="4000"/>
                            </p:stCondLst>
                            <p:childTnLst>
                              <p:par>
                                <p:cTn id="46" presetID="16" presetClass="entr" presetSubtype="21" fill="hold" grpId="0" nodeType="afterEffect">
                                  <p:stCondLst>
                                    <p:cond delay="0"/>
                                  </p:stCondLst>
                                  <p:childTnLst>
                                    <p:set>
                                      <p:cBhvr>
                                        <p:cTn id="47" dur="1" fill="hold">
                                          <p:stCondLst>
                                            <p:cond delay="0"/>
                                          </p:stCondLst>
                                        </p:cTn>
                                        <p:tgtEl>
                                          <p:spTgt spid="66"/>
                                        </p:tgtEl>
                                        <p:attrNameLst>
                                          <p:attrName>style.visibility</p:attrName>
                                        </p:attrNameLst>
                                      </p:cBhvr>
                                      <p:to>
                                        <p:strVal val="visible"/>
                                      </p:to>
                                    </p:set>
                                    <p:animEffect transition="in" filter="barn(inVertical)">
                                      <p:cBhvr>
                                        <p:cTn id="48" dur="500"/>
                                        <p:tgtEl>
                                          <p:spTgt spid="66"/>
                                        </p:tgtEl>
                                      </p:cBhvr>
                                    </p:animEffect>
                                  </p:childTnLst>
                                </p:cTn>
                              </p:par>
                            </p:childTnLst>
                          </p:cTn>
                        </p:par>
                        <p:par>
                          <p:cTn id="49" fill="hold">
                            <p:stCondLst>
                              <p:cond delay="4500"/>
                            </p:stCondLst>
                            <p:childTnLst>
                              <p:par>
                                <p:cTn id="50" presetID="22" presetClass="entr" presetSubtype="1" fill="hold" grpId="0" nodeType="afterEffect">
                                  <p:stCondLst>
                                    <p:cond delay="0"/>
                                  </p:stCondLst>
                                  <p:childTnLst>
                                    <p:set>
                                      <p:cBhvr>
                                        <p:cTn id="51" dur="1" fill="hold">
                                          <p:stCondLst>
                                            <p:cond delay="0"/>
                                          </p:stCondLst>
                                        </p:cTn>
                                        <p:tgtEl>
                                          <p:spTgt spid="69"/>
                                        </p:tgtEl>
                                        <p:attrNameLst>
                                          <p:attrName>style.visibility</p:attrName>
                                        </p:attrNameLst>
                                      </p:cBhvr>
                                      <p:to>
                                        <p:strVal val="visible"/>
                                      </p:to>
                                    </p:set>
                                    <p:animEffect transition="in" filter="wipe(up)">
                                      <p:cBhvr>
                                        <p:cTn id="5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animBg="1"/>
      <p:bldP spid="7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明年工作计划</a:t>
            </a:r>
            <a:endParaRPr lang="zh-CN" altLang="en-US" dirty="0"/>
          </a:p>
        </p:txBody>
      </p:sp>
      <p:grpSp>
        <p:nvGrpSpPr>
          <p:cNvPr id="3" name="组合 2"/>
          <p:cNvGrpSpPr/>
          <p:nvPr/>
        </p:nvGrpSpPr>
        <p:grpSpPr bwMode="auto">
          <a:xfrm>
            <a:off x="6250885" y="1347614"/>
            <a:ext cx="1484105" cy="2898035"/>
            <a:chOff x="7743825" y="2216150"/>
            <a:chExt cx="1870075" cy="4057249"/>
          </a:xfrm>
        </p:grpSpPr>
        <p:cxnSp>
          <p:nvCxnSpPr>
            <p:cNvPr id="4" name="直接箭头连接符 3"/>
            <p:cNvCxnSpPr/>
            <p:nvPr/>
          </p:nvCxnSpPr>
          <p:spPr>
            <a:xfrm rot="5400000">
              <a:off x="8077994" y="4088606"/>
              <a:ext cx="1209675" cy="1587"/>
            </a:xfrm>
            <a:prstGeom prst="straightConnector1">
              <a:avLst/>
            </a:prstGeom>
            <a:ln w="60325">
              <a:solidFill>
                <a:schemeClr val="bg1">
                  <a:lumMod val="85000"/>
                </a:schemeClr>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5" name="组合 8"/>
            <p:cNvGrpSpPr/>
            <p:nvPr/>
          </p:nvGrpSpPr>
          <p:grpSpPr bwMode="auto">
            <a:xfrm>
              <a:off x="7743825" y="2216150"/>
              <a:ext cx="1870075" cy="1557338"/>
              <a:chOff x="6016141" y="2093239"/>
              <a:chExt cx="1483835" cy="1483835"/>
            </a:xfrm>
          </p:grpSpPr>
          <p:sp>
            <p:nvSpPr>
              <p:cNvPr id="10" name="圆角矩形 9"/>
              <p:cNvSpPr/>
              <p:nvPr/>
            </p:nvSpPr>
            <p:spPr>
              <a:xfrm rot="18900000">
                <a:off x="6016141" y="2093239"/>
                <a:ext cx="1483835" cy="1483834"/>
              </a:xfrm>
              <a:prstGeom prst="roundRect">
                <a:avLst/>
              </a:prstGeom>
              <a:solidFill>
                <a:schemeClr val="bg1">
                  <a:lumMod val="85000"/>
                </a:schemeClr>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圆角矩形 10"/>
              <p:cNvSpPr/>
              <p:nvPr/>
            </p:nvSpPr>
            <p:spPr>
              <a:xfrm rot="18900000">
                <a:off x="6142103" y="2220295"/>
                <a:ext cx="1231911" cy="1229722"/>
              </a:xfrm>
              <a:prstGeom prst="roundRect">
                <a:avLst/>
              </a:prstGeom>
              <a:solidFill>
                <a:schemeClr val="bg1">
                  <a:lumMod val="85000"/>
                </a:schemeClr>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7" name="TextBox 33"/>
            <p:cNvSpPr txBox="1">
              <a:spLocks noChangeArrowheads="1"/>
            </p:cNvSpPr>
            <p:nvPr/>
          </p:nvSpPr>
          <p:spPr bwMode="auto">
            <a:xfrm>
              <a:off x="8259631" y="2811464"/>
              <a:ext cx="1110281" cy="538901"/>
            </a:xfrm>
            <a:prstGeom prst="rect">
              <a:avLst/>
            </a:prstGeom>
            <a:noFill/>
            <a:ln w="9525">
              <a:noFill/>
              <a:miter lim="800000"/>
            </a:ln>
          </p:spPr>
          <p:txBody>
            <a:bodyPr wrap="none" lIns="106896" tIns="53443" rIns="106896" bIns="53443">
              <a:spAutoFit/>
            </a:bodyPr>
            <a:lstStyle/>
            <a:p>
              <a:r>
                <a:rPr lang="zh-CN" altLang="en-US" b="0" dirty="0" smtClean="0">
                  <a:solidFill>
                    <a:schemeClr val="tx1">
                      <a:lumMod val="85000"/>
                      <a:lumOff val="15000"/>
                    </a:schemeClr>
                  </a:solidFill>
                  <a:latin typeface="微软雅黑" panose="020B0503020204020204" pitchFamily="34" charset="-122"/>
                  <a:ea typeface="微软雅黑" panose="020B0503020204020204" pitchFamily="34" charset="-122"/>
                </a:rPr>
                <a:t>文本</a:t>
              </a:r>
              <a:r>
                <a:rPr lang="en-US" altLang="zh-CN" b="0"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en-US" altLang="zh-CN" b="0" dirty="0">
                  <a:solidFill>
                    <a:schemeClr val="tx1">
                      <a:lumMod val="85000"/>
                      <a:lumOff val="15000"/>
                    </a:schemeClr>
                  </a:solidFill>
                  <a:latin typeface="微软雅黑" panose="020B0503020204020204" pitchFamily="34" charset="-122"/>
                  <a:ea typeface="微软雅黑" panose="020B0503020204020204" pitchFamily="34" charset="-122"/>
                </a:rPr>
                <a:t>5</a:t>
              </a:r>
            </a:p>
          </p:txBody>
        </p:sp>
        <p:sp>
          <p:nvSpPr>
            <p:cNvPr id="8" name="TextBox 40"/>
            <p:cNvSpPr txBox="1"/>
            <p:nvPr/>
          </p:nvSpPr>
          <p:spPr>
            <a:xfrm>
              <a:off x="8243889" y="4895851"/>
              <a:ext cx="853754" cy="538901"/>
            </a:xfrm>
            <a:prstGeom prst="rect">
              <a:avLst/>
            </a:prstGeom>
            <a:noFill/>
          </p:spPr>
          <p:txBody>
            <a:bodyPr wrap="none" lIns="106896" tIns="53443" rIns="106896" bIns="5344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文本</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 name="TextBox 41"/>
            <p:cNvSpPr txBox="1">
              <a:spLocks noChangeArrowheads="1"/>
            </p:cNvSpPr>
            <p:nvPr/>
          </p:nvSpPr>
          <p:spPr bwMode="auto">
            <a:xfrm>
              <a:off x="8115300" y="5346700"/>
              <a:ext cx="1047663" cy="926699"/>
            </a:xfrm>
            <a:prstGeom prst="rect">
              <a:avLst/>
            </a:prstGeom>
            <a:noFill/>
            <a:ln w="9525">
              <a:noFill/>
              <a:miter lim="800000"/>
            </a:ln>
          </p:spPr>
          <p:txBody>
            <a:bodyPr wrap="none" lIns="106896" tIns="53443" rIns="106896" bIns="53443">
              <a:spAutoFit/>
            </a:bodyPr>
            <a:lstStyle/>
            <a:p>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rPr>
                <a:t>添加文本</a:t>
              </a:r>
              <a:endParaRPr lang="en-US" altLang="zh-CN" sz="120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rPr>
                <a:t>添加文本</a:t>
              </a:r>
            </a:p>
            <a:p>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rPr>
                <a:t>添加文本</a:t>
              </a:r>
            </a:p>
          </p:txBody>
        </p:sp>
      </p:grpSp>
      <p:grpSp>
        <p:nvGrpSpPr>
          <p:cNvPr id="12" name="组合 11"/>
          <p:cNvGrpSpPr/>
          <p:nvPr/>
        </p:nvGrpSpPr>
        <p:grpSpPr bwMode="auto">
          <a:xfrm>
            <a:off x="5100642" y="1347614"/>
            <a:ext cx="1484105" cy="2780919"/>
            <a:chOff x="6294438" y="2216150"/>
            <a:chExt cx="1870075" cy="3893287"/>
          </a:xfrm>
        </p:grpSpPr>
        <p:cxnSp>
          <p:nvCxnSpPr>
            <p:cNvPr id="13" name="直接箭头连接符 12"/>
            <p:cNvCxnSpPr/>
            <p:nvPr/>
          </p:nvCxnSpPr>
          <p:spPr>
            <a:xfrm rot="5400000">
              <a:off x="6321425" y="4425950"/>
              <a:ext cx="1882775" cy="3175"/>
            </a:xfrm>
            <a:prstGeom prst="straightConnector1">
              <a:avLst/>
            </a:prstGeom>
            <a:ln w="60325">
              <a:solidFill>
                <a:schemeClr val="bg1">
                  <a:lumMod val="85000"/>
                </a:schemeClr>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14" name="组合 11"/>
            <p:cNvGrpSpPr/>
            <p:nvPr/>
          </p:nvGrpSpPr>
          <p:grpSpPr bwMode="auto">
            <a:xfrm>
              <a:off x="6294438" y="2216150"/>
              <a:ext cx="1870075" cy="1557338"/>
              <a:chOff x="4866723" y="2093239"/>
              <a:chExt cx="1483835" cy="1483835"/>
            </a:xfrm>
          </p:grpSpPr>
          <p:sp>
            <p:nvSpPr>
              <p:cNvPr id="17" name="圆角矩形 16"/>
              <p:cNvSpPr/>
              <p:nvPr/>
            </p:nvSpPr>
            <p:spPr>
              <a:xfrm rot="18900000">
                <a:off x="4866723" y="2093239"/>
                <a:ext cx="1483835" cy="1483834"/>
              </a:xfrm>
              <a:prstGeom prst="roundRect">
                <a:avLst/>
              </a:prstGeom>
              <a:solidFill>
                <a:schemeClr val="bg1">
                  <a:lumMod val="85000"/>
                </a:schemeClr>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圆角矩形 17"/>
              <p:cNvSpPr/>
              <p:nvPr/>
            </p:nvSpPr>
            <p:spPr>
              <a:xfrm rot="18900000">
                <a:off x="4992685" y="2220295"/>
                <a:ext cx="1231911" cy="1229722"/>
              </a:xfrm>
              <a:prstGeom prst="roundRect">
                <a:avLst/>
              </a:prstGeom>
              <a:solidFill>
                <a:schemeClr val="bg1">
                  <a:lumMod val="85000"/>
                </a:schemeClr>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15" name="TextBox 32"/>
            <p:cNvSpPr txBox="1">
              <a:spLocks noChangeArrowheads="1"/>
            </p:cNvSpPr>
            <p:nvPr/>
          </p:nvSpPr>
          <p:spPr bwMode="auto">
            <a:xfrm>
              <a:off x="6807868" y="2811464"/>
              <a:ext cx="1110281" cy="538901"/>
            </a:xfrm>
            <a:prstGeom prst="rect">
              <a:avLst/>
            </a:prstGeom>
            <a:noFill/>
            <a:ln w="9525">
              <a:noFill/>
              <a:miter lim="800000"/>
            </a:ln>
          </p:spPr>
          <p:txBody>
            <a:bodyPr wrap="none" lIns="106896" tIns="53443" rIns="106896" bIns="53443">
              <a:spAutoFit/>
            </a:bodyPr>
            <a:lstStyle/>
            <a:p>
              <a:r>
                <a:rPr lang="zh-CN" altLang="en-US" b="0" dirty="0" smtClean="0">
                  <a:solidFill>
                    <a:schemeClr val="tx1">
                      <a:lumMod val="85000"/>
                      <a:lumOff val="15000"/>
                    </a:schemeClr>
                  </a:solidFill>
                  <a:latin typeface="微软雅黑" panose="020B0503020204020204" pitchFamily="34" charset="-122"/>
                  <a:ea typeface="微软雅黑" panose="020B0503020204020204" pitchFamily="34" charset="-122"/>
                </a:rPr>
                <a:t>文本</a:t>
              </a:r>
              <a:r>
                <a:rPr lang="en-US" altLang="zh-CN" b="0"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en-US" altLang="zh-CN" b="0" dirty="0">
                  <a:solidFill>
                    <a:schemeClr val="tx1">
                      <a:lumMod val="85000"/>
                      <a:lumOff val="15000"/>
                    </a:schemeClr>
                  </a:solidFill>
                  <a:latin typeface="微软雅黑" panose="020B0503020204020204" pitchFamily="34" charset="-122"/>
                  <a:ea typeface="微软雅黑" panose="020B0503020204020204" pitchFamily="34" charset="-122"/>
                </a:rPr>
                <a:t>4</a:t>
              </a:r>
            </a:p>
          </p:txBody>
        </p:sp>
        <p:sp>
          <p:nvSpPr>
            <p:cNvPr id="16" name="TextBox 42"/>
            <p:cNvSpPr txBox="1"/>
            <p:nvPr/>
          </p:nvSpPr>
          <p:spPr>
            <a:xfrm>
              <a:off x="6823075" y="5570536"/>
              <a:ext cx="853754" cy="538901"/>
            </a:xfrm>
            <a:prstGeom prst="rect">
              <a:avLst/>
            </a:prstGeom>
            <a:noFill/>
          </p:spPr>
          <p:txBody>
            <a:bodyPr wrap="none" lIns="106896" tIns="53443" rIns="106896" bIns="5344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文本</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bwMode="auto">
          <a:xfrm>
            <a:off x="3911342" y="1347614"/>
            <a:ext cx="1482844" cy="2898035"/>
            <a:chOff x="4795838" y="2216150"/>
            <a:chExt cx="1868487" cy="4057249"/>
          </a:xfrm>
        </p:grpSpPr>
        <p:cxnSp>
          <p:nvCxnSpPr>
            <p:cNvPr id="20" name="直接箭头连接符 19"/>
            <p:cNvCxnSpPr/>
            <p:nvPr/>
          </p:nvCxnSpPr>
          <p:spPr>
            <a:xfrm rot="5400000">
              <a:off x="5098256" y="4088606"/>
              <a:ext cx="1209675" cy="1588"/>
            </a:xfrm>
            <a:prstGeom prst="straightConnector1">
              <a:avLst/>
            </a:prstGeom>
            <a:ln w="60325">
              <a:solidFill>
                <a:srgbClr val="F86251"/>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1" name="组合 14"/>
            <p:cNvGrpSpPr/>
            <p:nvPr/>
          </p:nvGrpSpPr>
          <p:grpSpPr bwMode="auto">
            <a:xfrm>
              <a:off x="4795838" y="2216150"/>
              <a:ext cx="1868487" cy="1557338"/>
              <a:chOff x="3676417" y="2093239"/>
              <a:chExt cx="1483835" cy="1483835"/>
            </a:xfrm>
          </p:grpSpPr>
          <p:sp>
            <p:nvSpPr>
              <p:cNvPr id="25" name="圆角矩形 24"/>
              <p:cNvSpPr/>
              <p:nvPr/>
            </p:nvSpPr>
            <p:spPr>
              <a:xfrm rot="18900000">
                <a:off x="3676417" y="2093239"/>
                <a:ext cx="1483835" cy="1483834"/>
              </a:xfrm>
              <a:prstGeom prst="roundRect">
                <a:avLst/>
              </a:prstGeom>
              <a:solidFill>
                <a:srgbClr val="F86251"/>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圆角矩形 25"/>
              <p:cNvSpPr/>
              <p:nvPr/>
            </p:nvSpPr>
            <p:spPr>
              <a:xfrm rot="18900000">
                <a:off x="3802486" y="2220295"/>
                <a:ext cx="1231696" cy="1229722"/>
              </a:xfrm>
              <a:prstGeom prst="roundRect">
                <a:avLst/>
              </a:prstGeom>
              <a:solidFill>
                <a:srgbClr val="F86251"/>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22" name="TextBox 31"/>
            <p:cNvSpPr txBox="1">
              <a:spLocks noChangeArrowheads="1"/>
            </p:cNvSpPr>
            <p:nvPr/>
          </p:nvSpPr>
          <p:spPr bwMode="auto">
            <a:xfrm>
              <a:off x="5265373" y="2811464"/>
              <a:ext cx="1110282" cy="538901"/>
            </a:xfrm>
            <a:prstGeom prst="rect">
              <a:avLst/>
            </a:prstGeom>
            <a:noFill/>
            <a:ln w="9525">
              <a:noFill/>
              <a:miter lim="800000"/>
            </a:ln>
          </p:spPr>
          <p:txBody>
            <a:bodyPr wrap="none" lIns="106896" tIns="53443" rIns="106896" bIns="53443">
              <a:spAutoFit/>
            </a:bodyPr>
            <a:lstStyle/>
            <a:p>
              <a:r>
                <a:rPr lang="zh-CN" altLang="en-US" b="0" dirty="0" smtClean="0">
                  <a:solidFill>
                    <a:schemeClr val="tx1">
                      <a:lumMod val="85000"/>
                      <a:lumOff val="15000"/>
                    </a:schemeClr>
                  </a:solidFill>
                  <a:latin typeface="微软雅黑" panose="020B0503020204020204" pitchFamily="34" charset="-122"/>
                  <a:ea typeface="微软雅黑" panose="020B0503020204020204" pitchFamily="34" charset="-122"/>
                </a:rPr>
                <a:t>文本</a:t>
              </a:r>
              <a:r>
                <a:rPr lang="en-US" altLang="zh-CN" b="0"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en-US" altLang="zh-CN" b="0" dirty="0">
                  <a:solidFill>
                    <a:schemeClr val="tx1">
                      <a:lumMod val="85000"/>
                      <a:lumOff val="15000"/>
                    </a:schemeClr>
                  </a:solidFill>
                  <a:latin typeface="微软雅黑" panose="020B0503020204020204" pitchFamily="34" charset="-122"/>
                  <a:ea typeface="微软雅黑" panose="020B0503020204020204" pitchFamily="34" charset="-122"/>
                </a:rPr>
                <a:t>3</a:t>
              </a:r>
            </a:p>
          </p:txBody>
        </p:sp>
        <p:sp>
          <p:nvSpPr>
            <p:cNvPr id="23" name="TextBox 38"/>
            <p:cNvSpPr txBox="1"/>
            <p:nvPr/>
          </p:nvSpPr>
          <p:spPr>
            <a:xfrm>
              <a:off x="5264151" y="4895851"/>
              <a:ext cx="853754" cy="538901"/>
            </a:xfrm>
            <a:prstGeom prst="rect">
              <a:avLst/>
            </a:prstGeom>
            <a:noFill/>
          </p:spPr>
          <p:txBody>
            <a:bodyPr wrap="none" lIns="106896" tIns="53443" rIns="106896" bIns="5344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文本</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TextBox 39"/>
            <p:cNvSpPr txBox="1">
              <a:spLocks noChangeArrowheads="1"/>
            </p:cNvSpPr>
            <p:nvPr/>
          </p:nvSpPr>
          <p:spPr bwMode="auto">
            <a:xfrm>
              <a:off x="5133975" y="5346700"/>
              <a:ext cx="1047664" cy="926699"/>
            </a:xfrm>
            <a:prstGeom prst="rect">
              <a:avLst/>
            </a:prstGeom>
            <a:noFill/>
            <a:ln w="9525">
              <a:noFill/>
              <a:miter lim="800000"/>
            </a:ln>
          </p:spPr>
          <p:txBody>
            <a:bodyPr wrap="none" lIns="106896" tIns="53443" rIns="106896" bIns="53443">
              <a:spAutoFit/>
            </a:bodyPr>
            <a:lstStyle/>
            <a:p>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rPr>
                <a:t>添加文本</a:t>
              </a:r>
              <a:endParaRPr lang="en-US" altLang="zh-CN" sz="120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rPr>
                <a:t>添加文本</a:t>
              </a:r>
            </a:p>
            <a:p>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rPr>
                <a:t>添加文本</a:t>
              </a:r>
            </a:p>
          </p:txBody>
        </p:sp>
      </p:grpSp>
      <p:grpSp>
        <p:nvGrpSpPr>
          <p:cNvPr id="27" name="组合 26"/>
          <p:cNvGrpSpPr/>
          <p:nvPr/>
        </p:nvGrpSpPr>
        <p:grpSpPr bwMode="auto">
          <a:xfrm>
            <a:off x="2753538" y="1347614"/>
            <a:ext cx="1484105" cy="2780919"/>
            <a:chOff x="3336925" y="2216150"/>
            <a:chExt cx="1870075" cy="3893287"/>
          </a:xfrm>
        </p:grpSpPr>
        <p:cxnSp>
          <p:nvCxnSpPr>
            <p:cNvPr id="28" name="直接箭头连接符 27"/>
            <p:cNvCxnSpPr/>
            <p:nvPr/>
          </p:nvCxnSpPr>
          <p:spPr>
            <a:xfrm rot="5400000">
              <a:off x="3341688" y="4427537"/>
              <a:ext cx="1881188" cy="1587"/>
            </a:xfrm>
            <a:prstGeom prst="straightConnector1">
              <a:avLst/>
            </a:prstGeom>
            <a:ln w="60325">
              <a:solidFill>
                <a:srgbClr val="F5CA40"/>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9" name="组合 17"/>
            <p:cNvGrpSpPr/>
            <p:nvPr/>
          </p:nvGrpSpPr>
          <p:grpSpPr bwMode="auto">
            <a:xfrm>
              <a:off x="3336925" y="2216150"/>
              <a:ext cx="1870075" cy="1557338"/>
              <a:chOff x="2519650" y="2096826"/>
              <a:chExt cx="1483835" cy="1483835"/>
            </a:xfrm>
          </p:grpSpPr>
          <p:sp>
            <p:nvSpPr>
              <p:cNvPr id="32" name="圆角矩形 31"/>
              <p:cNvSpPr/>
              <p:nvPr/>
            </p:nvSpPr>
            <p:spPr>
              <a:xfrm rot="18900000">
                <a:off x="2519650" y="2096826"/>
                <a:ext cx="1483835" cy="1483834"/>
              </a:xfrm>
              <a:prstGeom prst="roundRect">
                <a:avLst/>
              </a:prstGeom>
              <a:solidFill>
                <a:srgbClr val="F5CA40"/>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3" name="圆角矩形 32"/>
              <p:cNvSpPr/>
              <p:nvPr/>
            </p:nvSpPr>
            <p:spPr>
              <a:xfrm rot="18900000">
                <a:off x="2645612" y="2223882"/>
                <a:ext cx="1231911" cy="1229722"/>
              </a:xfrm>
              <a:prstGeom prst="roundRect">
                <a:avLst/>
              </a:prstGeom>
              <a:solidFill>
                <a:srgbClr val="F5CA40"/>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30" name="TextBox 30"/>
            <p:cNvSpPr txBox="1">
              <a:spLocks noChangeArrowheads="1"/>
            </p:cNvSpPr>
            <p:nvPr/>
          </p:nvSpPr>
          <p:spPr bwMode="auto">
            <a:xfrm>
              <a:off x="3813612" y="2811464"/>
              <a:ext cx="1110281" cy="538901"/>
            </a:xfrm>
            <a:prstGeom prst="rect">
              <a:avLst/>
            </a:prstGeom>
            <a:noFill/>
            <a:ln w="9525">
              <a:noFill/>
              <a:miter lim="800000"/>
            </a:ln>
          </p:spPr>
          <p:txBody>
            <a:bodyPr wrap="none" lIns="106896" tIns="53443" rIns="106896" bIns="53443">
              <a:spAutoFit/>
            </a:bodyPr>
            <a:lstStyle/>
            <a:p>
              <a:r>
                <a:rPr lang="zh-CN" altLang="en-US" b="0" dirty="0" smtClean="0">
                  <a:solidFill>
                    <a:schemeClr val="tx1">
                      <a:lumMod val="85000"/>
                      <a:lumOff val="15000"/>
                    </a:schemeClr>
                  </a:solidFill>
                  <a:latin typeface="微软雅黑" panose="020B0503020204020204" pitchFamily="34" charset="-122"/>
                  <a:ea typeface="微软雅黑" panose="020B0503020204020204" pitchFamily="34" charset="-122"/>
                </a:rPr>
                <a:t>文本</a:t>
              </a:r>
              <a:r>
                <a:rPr lang="en-US" altLang="zh-CN" b="0"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en-US" altLang="zh-CN" b="0" dirty="0">
                  <a:solidFill>
                    <a:schemeClr val="tx1">
                      <a:lumMod val="85000"/>
                      <a:lumOff val="15000"/>
                    </a:schemeClr>
                  </a:solidFill>
                  <a:latin typeface="微软雅黑" panose="020B0503020204020204" pitchFamily="34" charset="-122"/>
                  <a:ea typeface="微软雅黑" panose="020B0503020204020204" pitchFamily="34" charset="-122"/>
                </a:rPr>
                <a:t>2</a:t>
              </a:r>
            </a:p>
          </p:txBody>
        </p:sp>
        <p:sp>
          <p:nvSpPr>
            <p:cNvPr id="31" name="TextBox 36"/>
            <p:cNvSpPr txBox="1"/>
            <p:nvPr/>
          </p:nvSpPr>
          <p:spPr>
            <a:xfrm>
              <a:off x="3841750" y="5570536"/>
              <a:ext cx="853754" cy="538901"/>
            </a:xfrm>
            <a:prstGeom prst="rect">
              <a:avLst/>
            </a:prstGeom>
            <a:noFill/>
          </p:spPr>
          <p:txBody>
            <a:bodyPr wrap="none" lIns="106896" tIns="53443" rIns="106896" bIns="5344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文本</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bwMode="auto">
          <a:xfrm>
            <a:off x="1619672" y="1347614"/>
            <a:ext cx="1484105" cy="2898035"/>
            <a:chOff x="1908175" y="2216150"/>
            <a:chExt cx="1870075" cy="4057249"/>
          </a:xfrm>
        </p:grpSpPr>
        <p:cxnSp>
          <p:nvCxnSpPr>
            <p:cNvPr id="35" name="直接箭头连接符 34"/>
            <p:cNvCxnSpPr/>
            <p:nvPr/>
          </p:nvCxnSpPr>
          <p:spPr>
            <a:xfrm rot="5400000">
              <a:off x="2247106" y="4088606"/>
              <a:ext cx="1209675" cy="1588"/>
            </a:xfrm>
            <a:prstGeom prst="straightConnector1">
              <a:avLst/>
            </a:prstGeom>
            <a:ln>
              <a:solidFill>
                <a:srgbClr val="79A4C7"/>
              </a:solidFill>
              <a:tailEnd type="oval"/>
            </a:ln>
          </p:spPr>
          <p:style>
            <a:lnRef idx="2">
              <a:schemeClr val="accent2"/>
            </a:lnRef>
            <a:fillRef idx="0">
              <a:schemeClr val="accent2"/>
            </a:fillRef>
            <a:effectRef idx="1">
              <a:schemeClr val="accent2"/>
            </a:effectRef>
            <a:fontRef idx="minor">
              <a:schemeClr val="tx1"/>
            </a:fontRef>
          </p:style>
        </p:cxnSp>
        <p:grpSp>
          <p:nvGrpSpPr>
            <p:cNvPr id="36" name="组合 20"/>
            <p:cNvGrpSpPr/>
            <p:nvPr/>
          </p:nvGrpSpPr>
          <p:grpSpPr bwMode="auto">
            <a:xfrm>
              <a:off x="1908175" y="2216150"/>
              <a:ext cx="1870075" cy="1557337"/>
              <a:chOff x="1385833" y="2096826"/>
              <a:chExt cx="1483835" cy="1483834"/>
            </a:xfrm>
          </p:grpSpPr>
          <p:sp>
            <p:nvSpPr>
              <p:cNvPr id="41" name="圆角矩形 40"/>
              <p:cNvSpPr/>
              <p:nvPr/>
            </p:nvSpPr>
            <p:spPr>
              <a:xfrm rot="18900000">
                <a:off x="1385833" y="2096826"/>
                <a:ext cx="1483835" cy="1483834"/>
              </a:xfrm>
              <a:prstGeom prst="roundRect">
                <a:avLst/>
              </a:prstGeom>
              <a:solidFill>
                <a:srgbClr val="79A4C7"/>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2" name="圆角矩形 41"/>
              <p:cNvSpPr/>
              <p:nvPr/>
            </p:nvSpPr>
            <p:spPr>
              <a:xfrm rot="18900000">
                <a:off x="1511795" y="2223883"/>
                <a:ext cx="1231911" cy="1229722"/>
              </a:xfrm>
              <a:prstGeom prst="roundRect">
                <a:avLst/>
              </a:prstGeom>
              <a:solidFill>
                <a:srgbClr val="79A4C7"/>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37" name="TextBox 28"/>
            <p:cNvSpPr txBox="1">
              <a:spLocks noChangeArrowheads="1"/>
            </p:cNvSpPr>
            <p:nvPr/>
          </p:nvSpPr>
          <p:spPr bwMode="auto">
            <a:xfrm>
              <a:off x="2322513" y="2646363"/>
              <a:ext cx="1110281" cy="538901"/>
            </a:xfrm>
            <a:prstGeom prst="rect">
              <a:avLst/>
            </a:prstGeom>
            <a:noFill/>
            <a:ln w="9525">
              <a:noFill/>
              <a:miter lim="800000"/>
            </a:ln>
          </p:spPr>
          <p:txBody>
            <a:bodyPr wrap="none" lIns="106896" tIns="53443" rIns="106896" bIns="53443">
              <a:spAutoFit/>
            </a:bodyPr>
            <a:lstStyle/>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文本</a:t>
              </a:r>
              <a:r>
                <a:rPr lang="en-US" altLang="zh-CN" b="0"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en-US" altLang="zh-CN" b="0" dirty="0">
                  <a:solidFill>
                    <a:schemeClr val="tx1">
                      <a:lumMod val="85000"/>
                      <a:lumOff val="15000"/>
                    </a:schemeClr>
                  </a:solidFill>
                  <a:latin typeface="微软雅黑" panose="020B0503020204020204" pitchFamily="34" charset="-122"/>
                  <a:ea typeface="微软雅黑" panose="020B0503020204020204" pitchFamily="34" charset="-122"/>
                </a:rPr>
                <a:t>1</a:t>
              </a:r>
            </a:p>
          </p:txBody>
        </p:sp>
        <p:sp>
          <p:nvSpPr>
            <p:cNvPr id="38" name="TextBox 29"/>
            <p:cNvSpPr txBox="1">
              <a:spLocks noChangeArrowheads="1"/>
            </p:cNvSpPr>
            <p:nvPr/>
          </p:nvSpPr>
          <p:spPr bwMode="auto">
            <a:xfrm>
              <a:off x="2065338" y="3003549"/>
              <a:ext cx="1435483" cy="409634"/>
            </a:xfrm>
            <a:prstGeom prst="rect">
              <a:avLst/>
            </a:prstGeom>
            <a:noFill/>
            <a:ln w="9525">
              <a:noFill/>
              <a:miter lim="800000"/>
            </a:ln>
          </p:spPr>
          <p:txBody>
            <a:bodyPr wrap="none" lIns="106896" tIns="53443" rIns="106896" bIns="53443">
              <a:spAutoFit/>
            </a:bodyPr>
            <a:lstStyle/>
            <a:p>
              <a:r>
                <a:rPr lang="zh-CN" altLang="en-US" sz="1200" b="0">
                  <a:solidFill>
                    <a:schemeClr val="tx1">
                      <a:lumMod val="85000"/>
                      <a:lumOff val="15000"/>
                    </a:schemeClr>
                  </a:solidFill>
                  <a:latin typeface="微软雅黑" panose="020B0503020204020204" pitchFamily="34" charset="-122"/>
                  <a:ea typeface="微软雅黑" panose="020B0503020204020204" pitchFamily="34" charset="-122"/>
                </a:rPr>
                <a:t>点击添加文本</a:t>
              </a:r>
            </a:p>
          </p:txBody>
        </p:sp>
        <p:sp>
          <p:nvSpPr>
            <p:cNvPr id="39" name="TextBox 34"/>
            <p:cNvSpPr txBox="1">
              <a:spLocks noChangeArrowheads="1"/>
            </p:cNvSpPr>
            <p:nvPr/>
          </p:nvSpPr>
          <p:spPr bwMode="auto">
            <a:xfrm>
              <a:off x="2413000" y="4895850"/>
              <a:ext cx="853754" cy="538901"/>
            </a:xfrm>
            <a:prstGeom prst="rect">
              <a:avLst/>
            </a:prstGeom>
            <a:noFill/>
            <a:ln w="9525">
              <a:noFill/>
              <a:miter lim="800000"/>
            </a:ln>
          </p:spPr>
          <p:txBody>
            <a:bodyPr wrap="none" lIns="106896" tIns="53443" rIns="106896" bIns="53443">
              <a:spAutoFit/>
            </a:bodyPr>
            <a:lstStyle/>
            <a:p>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文本</a:t>
              </a:r>
              <a:endParaRPr lang="en-US" altLang="zh-CN">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0" name="TextBox 35"/>
            <p:cNvSpPr txBox="1">
              <a:spLocks noChangeArrowheads="1"/>
            </p:cNvSpPr>
            <p:nvPr/>
          </p:nvSpPr>
          <p:spPr bwMode="auto">
            <a:xfrm>
              <a:off x="2282825" y="5346700"/>
              <a:ext cx="1047663" cy="926699"/>
            </a:xfrm>
            <a:prstGeom prst="rect">
              <a:avLst/>
            </a:prstGeom>
            <a:noFill/>
            <a:ln w="9525">
              <a:noFill/>
              <a:miter lim="800000"/>
            </a:ln>
          </p:spPr>
          <p:txBody>
            <a:bodyPr wrap="none" lIns="106896" tIns="53443" rIns="106896" bIns="53443">
              <a:spAutoFit/>
            </a:bodyPr>
            <a:lstStyle/>
            <a:p>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rPr>
                <a:t>添加文本</a:t>
              </a:r>
              <a:endParaRPr lang="en-US" altLang="zh-CN" sz="120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rPr>
                <a:t>添加文本</a:t>
              </a:r>
            </a:p>
            <a:p>
              <a:r>
                <a:rPr lang="zh-CN" altLang="en-US" sz="1200">
                  <a:solidFill>
                    <a:schemeClr val="tx1">
                      <a:lumMod val="85000"/>
                      <a:lumOff val="15000"/>
                    </a:schemeClr>
                  </a:solidFill>
                  <a:latin typeface="微软雅黑" panose="020B0503020204020204" pitchFamily="34" charset="-122"/>
                  <a:ea typeface="微软雅黑" panose="020B0503020204020204" pitchFamily="34" charset="-122"/>
                </a:rPr>
                <a:t>添加文本</a:t>
              </a:r>
            </a:p>
          </p:txBody>
        </p:sp>
      </p:grpSp>
    </p:spTree>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750"/>
                                        <p:tgtEl>
                                          <p:spTgt spid="27"/>
                                        </p:tgtEl>
                                      </p:cBhvr>
                                    </p:animEffect>
                                  </p:childTnLst>
                                </p:cTn>
                              </p:par>
                              <p:par>
                                <p:cTn id="14" presetID="10" presetClass="entr" presetSubtype="0" fill="hold" nodeType="withEffect">
                                  <p:stCondLst>
                                    <p:cond delay="25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750"/>
                                        <p:tgtEl>
                                          <p:spTgt spid="19"/>
                                        </p:tgtEl>
                                      </p:cBhvr>
                                    </p:animEffect>
                                  </p:childTnLst>
                                </p:cTn>
                              </p:par>
                              <p:par>
                                <p:cTn id="17" presetID="10" presetClass="entr" presetSubtype="0" fill="hold" nodeType="withEffect">
                                  <p:stCondLst>
                                    <p:cond delay="50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10" presetClass="entr" presetSubtype="0" fill="hold" nodeType="withEffect">
                                  <p:stCondLst>
                                    <p:cond delay="75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明年工作计划</a:t>
            </a:r>
            <a:endParaRPr lang="zh-CN" altLang="en-US" dirty="0"/>
          </a:p>
        </p:txBody>
      </p:sp>
      <p:grpSp>
        <p:nvGrpSpPr>
          <p:cNvPr id="3" name="组合 2"/>
          <p:cNvGrpSpPr/>
          <p:nvPr/>
        </p:nvGrpSpPr>
        <p:grpSpPr>
          <a:xfrm>
            <a:off x="619538" y="1347614"/>
            <a:ext cx="5563899" cy="2738120"/>
            <a:chOff x="776287" y="706437"/>
            <a:chExt cx="7658101" cy="3768726"/>
          </a:xfrm>
          <a:solidFill>
            <a:srgbClr val="F86251">
              <a:alpha val="98000"/>
            </a:srgbClr>
          </a:solidFill>
        </p:grpSpPr>
        <p:sp>
          <p:nvSpPr>
            <p:cNvPr id="4" name="Freeform 10"/>
            <p:cNvSpPr/>
            <p:nvPr/>
          </p:nvSpPr>
          <p:spPr bwMode="auto">
            <a:xfrm>
              <a:off x="5540375" y="830262"/>
              <a:ext cx="55563" cy="30163"/>
            </a:xfrm>
            <a:custGeom>
              <a:avLst/>
              <a:gdLst>
                <a:gd name="T0" fmla="*/ 8 w 15"/>
                <a:gd name="T1" fmla="*/ 0 h 8"/>
                <a:gd name="T2" fmla="*/ 9 w 15"/>
                <a:gd name="T3" fmla="*/ 1 h 8"/>
                <a:gd name="T4" fmla="*/ 12 w 15"/>
                <a:gd name="T5" fmla="*/ 7 h 8"/>
                <a:gd name="T6" fmla="*/ 5 w 15"/>
                <a:gd name="T7" fmla="*/ 4 h 8"/>
                <a:gd name="T8" fmla="*/ 8 w 15"/>
                <a:gd name="T9" fmla="*/ 0 h 8"/>
              </a:gdLst>
              <a:ahLst/>
              <a:cxnLst>
                <a:cxn ang="0">
                  <a:pos x="T0" y="T1"/>
                </a:cxn>
                <a:cxn ang="0">
                  <a:pos x="T2" y="T3"/>
                </a:cxn>
                <a:cxn ang="0">
                  <a:pos x="T4" y="T5"/>
                </a:cxn>
                <a:cxn ang="0">
                  <a:pos x="T6" y="T7"/>
                </a:cxn>
                <a:cxn ang="0">
                  <a:pos x="T8" y="T9"/>
                </a:cxn>
              </a:cxnLst>
              <a:rect l="0" t="0" r="r" b="b"/>
              <a:pathLst>
                <a:path w="15" h="8">
                  <a:moveTo>
                    <a:pt x="8" y="0"/>
                  </a:moveTo>
                  <a:cubicBezTo>
                    <a:pt x="9" y="0"/>
                    <a:pt x="9" y="0"/>
                    <a:pt x="9" y="1"/>
                  </a:cubicBezTo>
                  <a:cubicBezTo>
                    <a:pt x="10" y="4"/>
                    <a:pt x="15" y="4"/>
                    <a:pt x="12" y="7"/>
                  </a:cubicBezTo>
                  <a:cubicBezTo>
                    <a:pt x="8" y="8"/>
                    <a:pt x="10" y="2"/>
                    <a:pt x="5" y="4"/>
                  </a:cubicBezTo>
                  <a:cubicBezTo>
                    <a:pt x="0" y="2"/>
                    <a:pt x="11" y="4"/>
                    <a:pt x="8"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5" name="Freeform 11"/>
            <p:cNvSpPr/>
            <p:nvPr/>
          </p:nvSpPr>
          <p:spPr bwMode="auto">
            <a:xfrm>
              <a:off x="6342062" y="830262"/>
              <a:ext cx="109538" cy="55563"/>
            </a:xfrm>
            <a:custGeom>
              <a:avLst/>
              <a:gdLst>
                <a:gd name="T0" fmla="*/ 28 w 29"/>
                <a:gd name="T1" fmla="*/ 11 h 15"/>
                <a:gd name="T2" fmla="*/ 17 w 29"/>
                <a:gd name="T3" fmla="*/ 14 h 15"/>
                <a:gd name="T4" fmla="*/ 3 w 29"/>
                <a:gd name="T5" fmla="*/ 14 h 15"/>
                <a:gd name="T6" fmla="*/ 0 w 29"/>
                <a:gd name="T7" fmla="*/ 11 h 15"/>
                <a:gd name="T8" fmla="*/ 22 w 29"/>
                <a:gd name="T9" fmla="*/ 0 h 15"/>
                <a:gd name="T10" fmla="*/ 27 w 29"/>
                <a:gd name="T11" fmla="*/ 3 h 15"/>
                <a:gd name="T12" fmla="*/ 24 w 29"/>
                <a:gd name="T13" fmla="*/ 4 h 15"/>
                <a:gd name="T14" fmla="*/ 28 w 29"/>
                <a:gd name="T15" fmla="*/ 1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5">
                  <a:moveTo>
                    <a:pt x="28" y="11"/>
                  </a:moveTo>
                  <a:cubicBezTo>
                    <a:pt x="24" y="11"/>
                    <a:pt x="17" y="9"/>
                    <a:pt x="17" y="14"/>
                  </a:cubicBezTo>
                  <a:cubicBezTo>
                    <a:pt x="14" y="12"/>
                    <a:pt x="9" y="15"/>
                    <a:pt x="3" y="14"/>
                  </a:cubicBezTo>
                  <a:cubicBezTo>
                    <a:pt x="3" y="11"/>
                    <a:pt x="2" y="11"/>
                    <a:pt x="0" y="11"/>
                  </a:cubicBezTo>
                  <a:cubicBezTo>
                    <a:pt x="3" y="3"/>
                    <a:pt x="11" y="0"/>
                    <a:pt x="22" y="0"/>
                  </a:cubicBezTo>
                  <a:cubicBezTo>
                    <a:pt x="21" y="4"/>
                    <a:pt x="26" y="1"/>
                    <a:pt x="27" y="3"/>
                  </a:cubicBezTo>
                  <a:cubicBezTo>
                    <a:pt x="27" y="4"/>
                    <a:pt x="24" y="4"/>
                    <a:pt x="24" y="4"/>
                  </a:cubicBezTo>
                  <a:cubicBezTo>
                    <a:pt x="23" y="6"/>
                    <a:pt x="29" y="5"/>
                    <a:pt x="28" y="11"/>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7" name="Freeform 12"/>
            <p:cNvSpPr/>
            <p:nvPr/>
          </p:nvSpPr>
          <p:spPr bwMode="auto">
            <a:xfrm>
              <a:off x="5711825" y="833437"/>
              <a:ext cx="57150" cy="33338"/>
            </a:xfrm>
            <a:custGeom>
              <a:avLst/>
              <a:gdLst>
                <a:gd name="T0" fmla="*/ 15 w 15"/>
                <a:gd name="T1" fmla="*/ 2 h 9"/>
                <a:gd name="T2" fmla="*/ 14 w 15"/>
                <a:gd name="T3" fmla="*/ 7 h 9"/>
                <a:gd name="T4" fmla="*/ 8 w 15"/>
                <a:gd name="T5" fmla="*/ 9 h 9"/>
                <a:gd name="T6" fmla="*/ 1 w 15"/>
                <a:gd name="T7" fmla="*/ 4 h 9"/>
                <a:gd name="T8" fmla="*/ 9 w 15"/>
                <a:gd name="T9" fmla="*/ 4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3" y="5"/>
                    <a:pt x="14" y="7"/>
                  </a:cubicBezTo>
                  <a:cubicBezTo>
                    <a:pt x="11" y="7"/>
                    <a:pt x="10" y="8"/>
                    <a:pt x="8" y="9"/>
                  </a:cubicBezTo>
                  <a:cubicBezTo>
                    <a:pt x="6" y="7"/>
                    <a:pt x="0" y="9"/>
                    <a:pt x="1" y="4"/>
                  </a:cubicBezTo>
                  <a:cubicBezTo>
                    <a:pt x="5" y="5"/>
                    <a:pt x="6" y="1"/>
                    <a:pt x="9" y="4"/>
                  </a:cubicBezTo>
                  <a:cubicBezTo>
                    <a:pt x="12" y="4"/>
                    <a:pt x="11" y="0"/>
                    <a:pt x="15"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8" name="Freeform 13"/>
            <p:cNvSpPr/>
            <p:nvPr/>
          </p:nvSpPr>
          <p:spPr bwMode="auto">
            <a:xfrm>
              <a:off x="5375275" y="849312"/>
              <a:ext cx="71438" cy="36513"/>
            </a:xfrm>
            <a:custGeom>
              <a:avLst/>
              <a:gdLst>
                <a:gd name="T0" fmla="*/ 18 w 19"/>
                <a:gd name="T1" fmla="*/ 0 h 10"/>
                <a:gd name="T2" fmla="*/ 15 w 19"/>
                <a:gd name="T3" fmla="*/ 5 h 10"/>
                <a:gd name="T4" fmla="*/ 11 w 19"/>
                <a:gd name="T5" fmla="*/ 9 h 10"/>
                <a:gd name="T6" fmla="*/ 8 w 19"/>
                <a:gd name="T7" fmla="*/ 6 h 10"/>
                <a:gd name="T8" fmla="*/ 4 w 19"/>
                <a:gd name="T9" fmla="*/ 7 h 10"/>
                <a:gd name="T10" fmla="*/ 1 w 19"/>
                <a:gd name="T11" fmla="*/ 5 h 10"/>
                <a:gd name="T12" fmla="*/ 8 w 19"/>
                <a:gd name="T13" fmla="*/ 3 h 10"/>
                <a:gd name="T14" fmla="*/ 8 w 19"/>
                <a:gd name="T15" fmla="*/ 2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4"/>
                    <a:pt x="15" y="2"/>
                    <a:pt x="15" y="5"/>
                  </a:cubicBezTo>
                  <a:cubicBezTo>
                    <a:pt x="15" y="5"/>
                    <a:pt x="13" y="8"/>
                    <a:pt x="11" y="9"/>
                  </a:cubicBezTo>
                  <a:cubicBezTo>
                    <a:pt x="8" y="10"/>
                    <a:pt x="9" y="6"/>
                    <a:pt x="8" y="6"/>
                  </a:cubicBezTo>
                  <a:cubicBezTo>
                    <a:pt x="8" y="6"/>
                    <a:pt x="6" y="8"/>
                    <a:pt x="4" y="7"/>
                  </a:cubicBezTo>
                  <a:cubicBezTo>
                    <a:pt x="3" y="7"/>
                    <a:pt x="3" y="4"/>
                    <a:pt x="1" y="5"/>
                  </a:cubicBezTo>
                  <a:cubicBezTo>
                    <a:pt x="0" y="1"/>
                    <a:pt x="7" y="5"/>
                    <a:pt x="8" y="3"/>
                  </a:cubicBezTo>
                  <a:cubicBezTo>
                    <a:pt x="8" y="3"/>
                    <a:pt x="8" y="2"/>
                    <a:pt x="8" y="2"/>
                  </a:cubicBezTo>
                  <a:cubicBezTo>
                    <a:pt x="12" y="1"/>
                    <a:pt x="13" y="1"/>
                    <a:pt x="18"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9" name="Freeform 14"/>
            <p:cNvSpPr/>
            <p:nvPr/>
          </p:nvSpPr>
          <p:spPr bwMode="auto">
            <a:xfrm>
              <a:off x="5648325" y="849312"/>
              <a:ext cx="57150" cy="17463"/>
            </a:xfrm>
            <a:custGeom>
              <a:avLst/>
              <a:gdLst>
                <a:gd name="T0" fmla="*/ 14 w 15"/>
                <a:gd name="T1" fmla="*/ 5 h 5"/>
                <a:gd name="T2" fmla="*/ 3 w 15"/>
                <a:gd name="T3" fmla="*/ 5 h 5"/>
                <a:gd name="T4" fmla="*/ 7 w 15"/>
                <a:gd name="T5" fmla="*/ 0 h 5"/>
                <a:gd name="T6" fmla="*/ 14 w 15"/>
                <a:gd name="T7" fmla="*/ 5 h 5"/>
              </a:gdLst>
              <a:ahLst/>
              <a:cxnLst>
                <a:cxn ang="0">
                  <a:pos x="T0" y="T1"/>
                </a:cxn>
                <a:cxn ang="0">
                  <a:pos x="T2" y="T3"/>
                </a:cxn>
                <a:cxn ang="0">
                  <a:pos x="T4" y="T5"/>
                </a:cxn>
                <a:cxn ang="0">
                  <a:pos x="T6" y="T7"/>
                </a:cxn>
              </a:cxnLst>
              <a:rect l="0" t="0" r="r" b="b"/>
              <a:pathLst>
                <a:path w="15" h="5">
                  <a:moveTo>
                    <a:pt x="14" y="5"/>
                  </a:moveTo>
                  <a:cubicBezTo>
                    <a:pt x="3" y="5"/>
                    <a:pt x="3" y="5"/>
                    <a:pt x="3" y="5"/>
                  </a:cubicBezTo>
                  <a:cubicBezTo>
                    <a:pt x="0" y="0"/>
                    <a:pt x="7" y="4"/>
                    <a:pt x="7" y="0"/>
                  </a:cubicBezTo>
                  <a:cubicBezTo>
                    <a:pt x="8" y="3"/>
                    <a:pt x="15" y="0"/>
                    <a:pt x="14" y="5"/>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0" name="Freeform 15"/>
            <p:cNvSpPr/>
            <p:nvPr/>
          </p:nvSpPr>
          <p:spPr bwMode="auto">
            <a:xfrm>
              <a:off x="5568950" y="871537"/>
              <a:ext cx="68263" cy="25400"/>
            </a:xfrm>
            <a:custGeom>
              <a:avLst/>
              <a:gdLst>
                <a:gd name="T0" fmla="*/ 12 w 18"/>
                <a:gd name="T1" fmla="*/ 0 h 7"/>
                <a:gd name="T2" fmla="*/ 12 w 18"/>
                <a:gd name="T3" fmla="*/ 6 h 7"/>
                <a:gd name="T4" fmla="*/ 0 w 18"/>
                <a:gd name="T5" fmla="*/ 4 h 7"/>
                <a:gd name="T6" fmla="*/ 12 w 18"/>
                <a:gd name="T7" fmla="*/ 0 h 7"/>
              </a:gdLst>
              <a:ahLst/>
              <a:cxnLst>
                <a:cxn ang="0">
                  <a:pos x="T0" y="T1"/>
                </a:cxn>
                <a:cxn ang="0">
                  <a:pos x="T2" y="T3"/>
                </a:cxn>
                <a:cxn ang="0">
                  <a:pos x="T4" y="T5"/>
                </a:cxn>
                <a:cxn ang="0">
                  <a:pos x="T6" y="T7"/>
                </a:cxn>
              </a:cxnLst>
              <a:rect l="0" t="0" r="r" b="b"/>
              <a:pathLst>
                <a:path w="18" h="7">
                  <a:moveTo>
                    <a:pt x="12" y="0"/>
                  </a:moveTo>
                  <a:cubicBezTo>
                    <a:pt x="18" y="2"/>
                    <a:pt x="12" y="2"/>
                    <a:pt x="12" y="6"/>
                  </a:cubicBezTo>
                  <a:cubicBezTo>
                    <a:pt x="8" y="5"/>
                    <a:pt x="2" y="7"/>
                    <a:pt x="0" y="4"/>
                  </a:cubicBezTo>
                  <a:cubicBezTo>
                    <a:pt x="2" y="1"/>
                    <a:pt x="10" y="3"/>
                    <a:pt x="12"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1" name="Freeform 16"/>
            <p:cNvSpPr/>
            <p:nvPr/>
          </p:nvSpPr>
          <p:spPr bwMode="auto">
            <a:xfrm>
              <a:off x="2220912" y="893762"/>
              <a:ext cx="30163" cy="19050"/>
            </a:xfrm>
            <a:custGeom>
              <a:avLst/>
              <a:gdLst>
                <a:gd name="T0" fmla="*/ 0 w 8"/>
                <a:gd name="T1" fmla="*/ 0 h 5"/>
                <a:gd name="T2" fmla="*/ 8 w 8"/>
                <a:gd name="T3" fmla="*/ 5 h 5"/>
                <a:gd name="T4" fmla="*/ 0 w 8"/>
                <a:gd name="T5" fmla="*/ 0 h 5"/>
              </a:gdLst>
              <a:ahLst/>
              <a:cxnLst>
                <a:cxn ang="0">
                  <a:pos x="T0" y="T1"/>
                </a:cxn>
                <a:cxn ang="0">
                  <a:pos x="T2" y="T3"/>
                </a:cxn>
                <a:cxn ang="0">
                  <a:pos x="T4" y="T5"/>
                </a:cxn>
              </a:cxnLst>
              <a:rect l="0" t="0" r="r" b="b"/>
              <a:pathLst>
                <a:path w="8" h="5">
                  <a:moveTo>
                    <a:pt x="0" y="0"/>
                  </a:moveTo>
                  <a:cubicBezTo>
                    <a:pt x="5" y="0"/>
                    <a:pt x="8" y="0"/>
                    <a:pt x="8" y="5"/>
                  </a:cubicBezTo>
                  <a:cubicBezTo>
                    <a:pt x="5" y="3"/>
                    <a:pt x="0" y="4"/>
                    <a:pt x="0"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2" name="Freeform 17"/>
            <p:cNvSpPr/>
            <p:nvPr/>
          </p:nvSpPr>
          <p:spPr bwMode="auto">
            <a:xfrm>
              <a:off x="6380162" y="890587"/>
              <a:ext cx="123825" cy="58738"/>
            </a:xfrm>
            <a:custGeom>
              <a:avLst/>
              <a:gdLst>
                <a:gd name="T0" fmla="*/ 29 w 33"/>
                <a:gd name="T1" fmla="*/ 3 h 16"/>
                <a:gd name="T2" fmla="*/ 32 w 33"/>
                <a:gd name="T3" fmla="*/ 10 h 16"/>
                <a:gd name="T4" fmla="*/ 18 w 33"/>
                <a:gd name="T5" fmla="*/ 15 h 16"/>
                <a:gd name="T6" fmla="*/ 15 w 33"/>
                <a:gd name="T7" fmla="*/ 13 h 16"/>
                <a:gd name="T8" fmla="*/ 10 w 33"/>
                <a:gd name="T9" fmla="*/ 13 h 16"/>
                <a:gd name="T10" fmla="*/ 10 w 33"/>
                <a:gd name="T11" fmla="*/ 10 h 16"/>
                <a:gd name="T12" fmla="*/ 5 w 33"/>
                <a:gd name="T13" fmla="*/ 12 h 16"/>
                <a:gd name="T14" fmla="*/ 7 w 33"/>
                <a:gd name="T15" fmla="*/ 9 h 16"/>
                <a:gd name="T16" fmla="*/ 1 w 33"/>
                <a:gd name="T17" fmla="*/ 8 h 16"/>
                <a:gd name="T18" fmla="*/ 4 w 33"/>
                <a:gd name="T19" fmla="*/ 5 h 16"/>
                <a:gd name="T20" fmla="*/ 8 w 33"/>
                <a:gd name="T21" fmla="*/ 2 h 16"/>
                <a:gd name="T22" fmla="*/ 21 w 33"/>
                <a:gd name="T23" fmla="*/ 1 h 16"/>
                <a:gd name="T24" fmla="*/ 21 w 33"/>
                <a:gd name="T25" fmla="*/ 3 h 16"/>
                <a:gd name="T26" fmla="*/ 29 w 33"/>
                <a:gd name="T2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6">
                  <a:moveTo>
                    <a:pt x="29" y="3"/>
                  </a:moveTo>
                  <a:cubicBezTo>
                    <a:pt x="28" y="8"/>
                    <a:pt x="24" y="11"/>
                    <a:pt x="32" y="10"/>
                  </a:cubicBezTo>
                  <a:cubicBezTo>
                    <a:pt x="33" y="16"/>
                    <a:pt x="23" y="15"/>
                    <a:pt x="18" y="15"/>
                  </a:cubicBezTo>
                  <a:cubicBezTo>
                    <a:pt x="16" y="14"/>
                    <a:pt x="16" y="14"/>
                    <a:pt x="15" y="13"/>
                  </a:cubicBezTo>
                  <a:cubicBezTo>
                    <a:pt x="12" y="11"/>
                    <a:pt x="13" y="15"/>
                    <a:pt x="10" y="13"/>
                  </a:cubicBezTo>
                  <a:cubicBezTo>
                    <a:pt x="9" y="13"/>
                    <a:pt x="10" y="11"/>
                    <a:pt x="10" y="10"/>
                  </a:cubicBezTo>
                  <a:cubicBezTo>
                    <a:pt x="9" y="10"/>
                    <a:pt x="7" y="13"/>
                    <a:pt x="5" y="12"/>
                  </a:cubicBezTo>
                  <a:cubicBezTo>
                    <a:pt x="5" y="12"/>
                    <a:pt x="7" y="10"/>
                    <a:pt x="7" y="9"/>
                  </a:cubicBezTo>
                  <a:cubicBezTo>
                    <a:pt x="6" y="8"/>
                    <a:pt x="0" y="11"/>
                    <a:pt x="1" y="8"/>
                  </a:cubicBezTo>
                  <a:cubicBezTo>
                    <a:pt x="0" y="5"/>
                    <a:pt x="3" y="6"/>
                    <a:pt x="4" y="5"/>
                  </a:cubicBezTo>
                  <a:cubicBezTo>
                    <a:pt x="6" y="3"/>
                    <a:pt x="5" y="3"/>
                    <a:pt x="8" y="2"/>
                  </a:cubicBezTo>
                  <a:cubicBezTo>
                    <a:pt x="9" y="2"/>
                    <a:pt x="15" y="0"/>
                    <a:pt x="21" y="1"/>
                  </a:cubicBezTo>
                  <a:cubicBezTo>
                    <a:pt x="21" y="1"/>
                    <a:pt x="21" y="3"/>
                    <a:pt x="21" y="3"/>
                  </a:cubicBezTo>
                  <a:cubicBezTo>
                    <a:pt x="23" y="5"/>
                    <a:pt x="28" y="2"/>
                    <a:pt x="29" y="3"/>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3" name="Freeform 18"/>
            <p:cNvSpPr/>
            <p:nvPr/>
          </p:nvSpPr>
          <p:spPr bwMode="auto">
            <a:xfrm>
              <a:off x="6330950" y="890587"/>
              <a:ext cx="49213" cy="33338"/>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3" y="0"/>
                    <a:pt x="9" y="3"/>
                    <a:pt x="13" y="5"/>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4" name="Freeform 19"/>
            <p:cNvSpPr/>
            <p:nvPr/>
          </p:nvSpPr>
          <p:spPr bwMode="auto">
            <a:xfrm>
              <a:off x="2111375" y="927100"/>
              <a:ext cx="123825" cy="68263"/>
            </a:xfrm>
            <a:custGeom>
              <a:avLst/>
              <a:gdLst>
                <a:gd name="T0" fmla="*/ 24 w 33"/>
                <a:gd name="T1" fmla="*/ 5 h 18"/>
                <a:gd name="T2" fmla="*/ 28 w 33"/>
                <a:gd name="T3" fmla="*/ 10 h 18"/>
                <a:gd name="T4" fmla="*/ 32 w 33"/>
                <a:gd name="T5" fmla="*/ 17 h 18"/>
                <a:gd name="T6" fmla="*/ 28 w 33"/>
                <a:gd name="T7" fmla="*/ 17 h 18"/>
                <a:gd name="T8" fmla="*/ 28 w 33"/>
                <a:gd name="T9" fmla="*/ 15 h 18"/>
                <a:gd name="T10" fmla="*/ 25 w 33"/>
                <a:gd name="T11" fmla="*/ 13 h 18"/>
                <a:gd name="T12" fmla="*/ 7 w 33"/>
                <a:gd name="T13" fmla="*/ 12 h 18"/>
                <a:gd name="T14" fmla="*/ 11 w 33"/>
                <a:gd name="T15" fmla="*/ 9 h 18"/>
                <a:gd name="T16" fmla="*/ 8 w 33"/>
                <a:gd name="T17" fmla="*/ 6 h 18"/>
                <a:gd name="T18" fmla="*/ 0 w 33"/>
                <a:gd name="T19" fmla="*/ 2 h 18"/>
                <a:gd name="T20" fmla="*/ 11 w 33"/>
                <a:gd name="T21" fmla="*/ 2 h 18"/>
                <a:gd name="T22" fmla="*/ 14 w 33"/>
                <a:gd name="T23" fmla="*/ 5 h 18"/>
                <a:gd name="T24" fmla="*/ 20 w 33"/>
                <a:gd name="T25" fmla="*/ 5 h 18"/>
                <a:gd name="T26" fmla="*/ 24 w 33"/>
                <a:gd name="T2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8">
                  <a:moveTo>
                    <a:pt x="24" y="5"/>
                  </a:moveTo>
                  <a:cubicBezTo>
                    <a:pt x="26" y="6"/>
                    <a:pt x="27" y="8"/>
                    <a:pt x="28" y="10"/>
                  </a:cubicBezTo>
                  <a:cubicBezTo>
                    <a:pt x="30" y="12"/>
                    <a:pt x="33" y="14"/>
                    <a:pt x="32" y="17"/>
                  </a:cubicBezTo>
                  <a:cubicBezTo>
                    <a:pt x="32" y="17"/>
                    <a:pt x="29" y="18"/>
                    <a:pt x="28" y="17"/>
                  </a:cubicBezTo>
                  <a:cubicBezTo>
                    <a:pt x="28" y="17"/>
                    <a:pt x="29" y="15"/>
                    <a:pt x="28" y="15"/>
                  </a:cubicBezTo>
                  <a:cubicBezTo>
                    <a:pt x="28" y="14"/>
                    <a:pt x="24" y="17"/>
                    <a:pt x="25" y="13"/>
                  </a:cubicBezTo>
                  <a:cubicBezTo>
                    <a:pt x="17" y="13"/>
                    <a:pt x="12" y="13"/>
                    <a:pt x="7" y="12"/>
                  </a:cubicBezTo>
                  <a:cubicBezTo>
                    <a:pt x="6" y="9"/>
                    <a:pt x="9" y="9"/>
                    <a:pt x="11" y="9"/>
                  </a:cubicBezTo>
                  <a:cubicBezTo>
                    <a:pt x="11" y="7"/>
                    <a:pt x="8" y="8"/>
                    <a:pt x="8" y="6"/>
                  </a:cubicBezTo>
                  <a:cubicBezTo>
                    <a:pt x="3" y="4"/>
                    <a:pt x="1" y="8"/>
                    <a:pt x="0" y="2"/>
                  </a:cubicBezTo>
                  <a:cubicBezTo>
                    <a:pt x="3" y="0"/>
                    <a:pt x="8" y="1"/>
                    <a:pt x="11" y="2"/>
                  </a:cubicBezTo>
                  <a:cubicBezTo>
                    <a:pt x="13" y="2"/>
                    <a:pt x="14" y="2"/>
                    <a:pt x="14" y="5"/>
                  </a:cubicBezTo>
                  <a:cubicBezTo>
                    <a:pt x="16" y="6"/>
                    <a:pt x="20" y="0"/>
                    <a:pt x="20" y="5"/>
                  </a:cubicBezTo>
                  <a:cubicBezTo>
                    <a:pt x="20" y="6"/>
                    <a:pt x="24" y="7"/>
                    <a:pt x="24" y="5"/>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5" name="Freeform 20"/>
            <p:cNvSpPr/>
            <p:nvPr/>
          </p:nvSpPr>
          <p:spPr bwMode="auto">
            <a:xfrm>
              <a:off x="6507162" y="927100"/>
              <a:ext cx="123825" cy="63500"/>
            </a:xfrm>
            <a:custGeom>
              <a:avLst/>
              <a:gdLst>
                <a:gd name="T0" fmla="*/ 13 w 33"/>
                <a:gd name="T1" fmla="*/ 0 h 17"/>
                <a:gd name="T2" fmla="*/ 19 w 33"/>
                <a:gd name="T3" fmla="*/ 5 h 17"/>
                <a:gd name="T4" fmla="*/ 20 w 33"/>
                <a:gd name="T5" fmla="*/ 2 h 17"/>
                <a:gd name="T6" fmla="*/ 23 w 33"/>
                <a:gd name="T7" fmla="*/ 5 h 17"/>
                <a:gd name="T8" fmla="*/ 26 w 33"/>
                <a:gd name="T9" fmla="*/ 5 h 17"/>
                <a:gd name="T10" fmla="*/ 26 w 33"/>
                <a:gd name="T11" fmla="*/ 6 h 17"/>
                <a:gd name="T12" fmla="*/ 32 w 33"/>
                <a:gd name="T13" fmla="*/ 7 h 17"/>
                <a:gd name="T14" fmla="*/ 22 w 33"/>
                <a:gd name="T15" fmla="*/ 10 h 17"/>
                <a:gd name="T16" fmla="*/ 20 w 33"/>
                <a:gd name="T17" fmla="*/ 13 h 17"/>
                <a:gd name="T18" fmla="*/ 8 w 33"/>
                <a:gd name="T19" fmla="*/ 13 h 17"/>
                <a:gd name="T20" fmla="*/ 6 w 33"/>
                <a:gd name="T21" fmla="*/ 16 h 17"/>
                <a:gd name="T22" fmla="*/ 1 w 33"/>
                <a:gd name="T23" fmla="*/ 15 h 17"/>
                <a:gd name="T24" fmla="*/ 1 w 33"/>
                <a:gd name="T25" fmla="*/ 10 h 17"/>
                <a:gd name="T26" fmla="*/ 4 w 33"/>
                <a:gd name="T27" fmla="*/ 10 h 17"/>
                <a:gd name="T28" fmla="*/ 5 w 33"/>
                <a:gd name="T29" fmla="*/ 6 h 17"/>
                <a:gd name="T30" fmla="*/ 8 w 33"/>
                <a:gd name="T31" fmla="*/ 6 h 17"/>
                <a:gd name="T32" fmla="*/ 13 w 33"/>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17">
                  <a:moveTo>
                    <a:pt x="13" y="0"/>
                  </a:moveTo>
                  <a:cubicBezTo>
                    <a:pt x="14" y="3"/>
                    <a:pt x="20" y="0"/>
                    <a:pt x="19" y="5"/>
                  </a:cubicBezTo>
                  <a:cubicBezTo>
                    <a:pt x="20" y="6"/>
                    <a:pt x="20" y="2"/>
                    <a:pt x="20" y="2"/>
                  </a:cubicBezTo>
                  <a:cubicBezTo>
                    <a:pt x="22" y="2"/>
                    <a:pt x="22" y="4"/>
                    <a:pt x="23" y="5"/>
                  </a:cubicBezTo>
                  <a:cubicBezTo>
                    <a:pt x="24" y="5"/>
                    <a:pt x="26" y="4"/>
                    <a:pt x="26" y="5"/>
                  </a:cubicBezTo>
                  <a:cubicBezTo>
                    <a:pt x="26" y="5"/>
                    <a:pt x="26" y="6"/>
                    <a:pt x="26" y="6"/>
                  </a:cubicBezTo>
                  <a:cubicBezTo>
                    <a:pt x="28" y="7"/>
                    <a:pt x="32" y="5"/>
                    <a:pt x="32" y="7"/>
                  </a:cubicBezTo>
                  <a:cubicBezTo>
                    <a:pt x="33" y="13"/>
                    <a:pt x="25" y="9"/>
                    <a:pt x="22" y="10"/>
                  </a:cubicBezTo>
                  <a:cubicBezTo>
                    <a:pt x="20" y="10"/>
                    <a:pt x="21" y="13"/>
                    <a:pt x="20" y="13"/>
                  </a:cubicBezTo>
                  <a:cubicBezTo>
                    <a:pt x="17" y="15"/>
                    <a:pt x="9" y="14"/>
                    <a:pt x="8" y="13"/>
                  </a:cubicBezTo>
                  <a:cubicBezTo>
                    <a:pt x="6" y="13"/>
                    <a:pt x="7" y="15"/>
                    <a:pt x="6" y="16"/>
                  </a:cubicBezTo>
                  <a:cubicBezTo>
                    <a:pt x="4" y="13"/>
                    <a:pt x="4" y="17"/>
                    <a:pt x="1" y="15"/>
                  </a:cubicBezTo>
                  <a:cubicBezTo>
                    <a:pt x="1" y="14"/>
                    <a:pt x="0" y="11"/>
                    <a:pt x="1" y="10"/>
                  </a:cubicBezTo>
                  <a:cubicBezTo>
                    <a:pt x="1" y="10"/>
                    <a:pt x="3" y="11"/>
                    <a:pt x="4" y="10"/>
                  </a:cubicBezTo>
                  <a:cubicBezTo>
                    <a:pt x="5" y="9"/>
                    <a:pt x="4" y="7"/>
                    <a:pt x="5" y="6"/>
                  </a:cubicBezTo>
                  <a:cubicBezTo>
                    <a:pt x="5" y="6"/>
                    <a:pt x="7" y="7"/>
                    <a:pt x="8" y="6"/>
                  </a:cubicBezTo>
                  <a:cubicBezTo>
                    <a:pt x="9" y="4"/>
                    <a:pt x="12" y="3"/>
                    <a:pt x="13"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6" name="Freeform 21"/>
            <p:cNvSpPr/>
            <p:nvPr/>
          </p:nvSpPr>
          <p:spPr bwMode="auto">
            <a:xfrm>
              <a:off x="1893887" y="973137"/>
              <a:ext cx="23813" cy="36513"/>
            </a:xfrm>
            <a:custGeom>
              <a:avLst/>
              <a:gdLst>
                <a:gd name="T0" fmla="*/ 6 w 6"/>
                <a:gd name="T1" fmla="*/ 5 h 10"/>
                <a:gd name="T2" fmla="*/ 6 w 6"/>
                <a:gd name="T3" fmla="*/ 5 h 10"/>
              </a:gdLst>
              <a:ahLst/>
              <a:cxnLst>
                <a:cxn ang="0">
                  <a:pos x="T0" y="T1"/>
                </a:cxn>
                <a:cxn ang="0">
                  <a:pos x="T2" y="T3"/>
                </a:cxn>
              </a:cxnLst>
              <a:rect l="0" t="0" r="r" b="b"/>
              <a:pathLst>
                <a:path w="6" h="10">
                  <a:moveTo>
                    <a:pt x="6" y="5"/>
                  </a:moveTo>
                  <a:cubicBezTo>
                    <a:pt x="3" y="10"/>
                    <a:pt x="0" y="0"/>
                    <a:pt x="6" y="5"/>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7" name="Freeform 22"/>
            <p:cNvSpPr/>
            <p:nvPr/>
          </p:nvSpPr>
          <p:spPr bwMode="auto">
            <a:xfrm>
              <a:off x="1943100" y="979487"/>
              <a:ext cx="68263" cy="41275"/>
            </a:xfrm>
            <a:custGeom>
              <a:avLst/>
              <a:gdLst>
                <a:gd name="T0" fmla="*/ 17 w 18"/>
                <a:gd name="T1" fmla="*/ 3 h 11"/>
                <a:gd name="T2" fmla="*/ 4 w 18"/>
                <a:gd name="T3" fmla="*/ 10 h 11"/>
                <a:gd name="T4" fmla="*/ 0 w 18"/>
                <a:gd name="T5" fmla="*/ 6 h 11"/>
                <a:gd name="T6" fmla="*/ 9 w 18"/>
                <a:gd name="T7" fmla="*/ 3 h 11"/>
                <a:gd name="T8" fmla="*/ 17 w 18"/>
                <a:gd name="T9" fmla="*/ 3 h 11"/>
              </a:gdLst>
              <a:ahLst/>
              <a:cxnLst>
                <a:cxn ang="0">
                  <a:pos x="T0" y="T1"/>
                </a:cxn>
                <a:cxn ang="0">
                  <a:pos x="T2" y="T3"/>
                </a:cxn>
                <a:cxn ang="0">
                  <a:pos x="T4" y="T5"/>
                </a:cxn>
                <a:cxn ang="0">
                  <a:pos x="T6" y="T7"/>
                </a:cxn>
                <a:cxn ang="0">
                  <a:pos x="T8" y="T9"/>
                </a:cxn>
              </a:cxnLst>
              <a:rect l="0" t="0" r="r" b="b"/>
              <a:pathLst>
                <a:path w="18" h="11">
                  <a:moveTo>
                    <a:pt x="17" y="3"/>
                  </a:moveTo>
                  <a:cubicBezTo>
                    <a:pt x="18" y="11"/>
                    <a:pt x="8" y="7"/>
                    <a:pt x="4" y="10"/>
                  </a:cubicBezTo>
                  <a:cubicBezTo>
                    <a:pt x="2" y="10"/>
                    <a:pt x="3" y="6"/>
                    <a:pt x="0" y="6"/>
                  </a:cubicBezTo>
                  <a:cubicBezTo>
                    <a:pt x="1" y="2"/>
                    <a:pt x="8" y="7"/>
                    <a:pt x="9" y="3"/>
                  </a:cubicBezTo>
                  <a:cubicBezTo>
                    <a:pt x="9" y="0"/>
                    <a:pt x="12" y="5"/>
                    <a:pt x="17" y="3"/>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8" name="Freeform 23"/>
            <p:cNvSpPr/>
            <p:nvPr/>
          </p:nvSpPr>
          <p:spPr bwMode="auto">
            <a:xfrm>
              <a:off x="2317750" y="987425"/>
              <a:ext cx="60325" cy="30163"/>
            </a:xfrm>
            <a:custGeom>
              <a:avLst/>
              <a:gdLst>
                <a:gd name="T0" fmla="*/ 14 w 16"/>
                <a:gd name="T1" fmla="*/ 3 h 8"/>
                <a:gd name="T2" fmla="*/ 14 w 16"/>
                <a:gd name="T3" fmla="*/ 5 h 8"/>
                <a:gd name="T4" fmla="*/ 10 w 16"/>
                <a:gd name="T5" fmla="*/ 7 h 8"/>
                <a:gd name="T6" fmla="*/ 8 w 16"/>
                <a:gd name="T7" fmla="*/ 8 h 8"/>
                <a:gd name="T8" fmla="*/ 4 w 16"/>
                <a:gd name="T9" fmla="*/ 7 h 8"/>
                <a:gd name="T10" fmla="*/ 3 w 16"/>
                <a:gd name="T11" fmla="*/ 8 h 8"/>
                <a:gd name="T12" fmla="*/ 1 w 16"/>
                <a:gd name="T13" fmla="*/ 7 h 8"/>
                <a:gd name="T14" fmla="*/ 14 w 16"/>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8">
                  <a:moveTo>
                    <a:pt x="14" y="3"/>
                  </a:moveTo>
                  <a:cubicBezTo>
                    <a:pt x="16" y="4"/>
                    <a:pt x="15" y="5"/>
                    <a:pt x="14" y="5"/>
                  </a:cubicBezTo>
                  <a:cubicBezTo>
                    <a:pt x="13" y="7"/>
                    <a:pt x="12" y="6"/>
                    <a:pt x="10" y="7"/>
                  </a:cubicBezTo>
                  <a:cubicBezTo>
                    <a:pt x="9" y="7"/>
                    <a:pt x="8" y="8"/>
                    <a:pt x="8" y="8"/>
                  </a:cubicBezTo>
                  <a:cubicBezTo>
                    <a:pt x="7" y="8"/>
                    <a:pt x="6" y="7"/>
                    <a:pt x="4" y="7"/>
                  </a:cubicBezTo>
                  <a:cubicBezTo>
                    <a:pt x="4" y="7"/>
                    <a:pt x="3" y="8"/>
                    <a:pt x="3" y="8"/>
                  </a:cubicBezTo>
                  <a:cubicBezTo>
                    <a:pt x="1" y="8"/>
                    <a:pt x="1" y="8"/>
                    <a:pt x="1" y="7"/>
                  </a:cubicBezTo>
                  <a:cubicBezTo>
                    <a:pt x="0" y="0"/>
                    <a:pt x="13" y="7"/>
                    <a:pt x="14" y="3"/>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9" name="Freeform 24"/>
            <p:cNvSpPr/>
            <p:nvPr/>
          </p:nvSpPr>
          <p:spPr bwMode="auto">
            <a:xfrm>
              <a:off x="2097087" y="1001712"/>
              <a:ext cx="33338" cy="19050"/>
            </a:xfrm>
            <a:custGeom>
              <a:avLst/>
              <a:gdLst>
                <a:gd name="T0" fmla="*/ 0 w 9"/>
                <a:gd name="T1" fmla="*/ 3 h 5"/>
                <a:gd name="T2" fmla="*/ 7 w 9"/>
                <a:gd name="T3" fmla="*/ 4 h 5"/>
                <a:gd name="T4" fmla="*/ 0 w 9"/>
                <a:gd name="T5" fmla="*/ 3 h 5"/>
              </a:gdLst>
              <a:ahLst/>
              <a:cxnLst>
                <a:cxn ang="0">
                  <a:pos x="T0" y="T1"/>
                </a:cxn>
                <a:cxn ang="0">
                  <a:pos x="T2" y="T3"/>
                </a:cxn>
                <a:cxn ang="0">
                  <a:pos x="T4" y="T5"/>
                </a:cxn>
              </a:cxnLst>
              <a:rect l="0" t="0" r="r" b="b"/>
              <a:pathLst>
                <a:path w="9" h="5">
                  <a:moveTo>
                    <a:pt x="0" y="3"/>
                  </a:moveTo>
                  <a:cubicBezTo>
                    <a:pt x="0" y="1"/>
                    <a:pt x="9" y="0"/>
                    <a:pt x="7" y="4"/>
                  </a:cubicBezTo>
                  <a:cubicBezTo>
                    <a:pt x="4" y="3"/>
                    <a:pt x="4" y="5"/>
                    <a:pt x="0" y="3"/>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20" name="Freeform 25"/>
            <p:cNvSpPr/>
            <p:nvPr/>
          </p:nvSpPr>
          <p:spPr bwMode="auto">
            <a:xfrm>
              <a:off x="2427287" y="1006475"/>
              <a:ext cx="19050" cy="19050"/>
            </a:xfrm>
            <a:custGeom>
              <a:avLst/>
              <a:gdLst>
                <a:gd name="T0" fmla="*/ 0 w 5"/>
                <a:gd name="T1" fmla="*/ 0 h 5"/>
                <a:gd name="T2" fmla="*/ 4 w 5"/>
                <a:gd name="T3" fmla="*/ 5 h 5"/>
                <a:gd name="T4" fmla="*/ 0 w 5"/>
                <a:gd name="T5" fmla="*/ 5 h 5"/>
                <a:gd name="T6" fmla="*/ 0 w 5"/>
                <a:gd name="T7" fmla="*/ 0 h 5"/>
              </a:gdLst>
              <a:ahLst/>
              <a:cxnLst>
                <a:cxn ang="0">
                  <a:pos x="T0" y="T1"/>
                </a:cxn>
                <a:cxn ang="0">
                  <a:pos x="T2" y="T3"/>
                </a:cxn>
                <a:cxn ang="0">
                  <a:pos x="T4" y="T5"/>
                </a:cxn>
                <a:cxn ang="0">
                  <a:pos x="T6" y="T7"/>
                </a:cxn>
              </a:cxnLst>
              <a:rect l="0" t="0" r="r" b="b"/>
              <a:pathLst>
                <a:path w="5" h="5">
                  <a:moveTo>
                    <a:pt x="0" y="0"/>
                  </a:moveTo>
                  <a:cubicBezTo>
                    <a:pt x="3" y="0"/>
                    <a:pt x="5" y="2"/>
                    <a:pt x="4" y="5"/>
                  </a:cubicBezTo>
                  <a:cubicBezTo>
                    <a:pt x="0" y="5"/>
                    <a:pt x="0" y="5"/>
                    <a:pt x="0" y="5"/>
                  </a:cubicBezTo>
                  <a:lnTo>
                    <a:pt x="0" y="0"/>
                  </a:lnTo>
                  <a:close/>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21" name="Freeform 26"/>
            <p:cNvSpPr/>
            <p:nvPr/>
          </p:nvSpPr>
          <p:spPr bwMode="auto">
            <a:xfrm>
              <a:off x="2284412" y="1036637"/>
              <a:ext cx="374650" cy="112713"/>
            </a:xfrm>
            <a:custGeom>
              <a:avLst/>
              <a:gdLst>
                <a:gd name="T0" fmla="*/ 100 w 100"/>
                <a:gd name="T1" fmla="*/ 16 h 30"/>
                <a:gd name="T2" fmla="*/ 100 w 100"/>
                <a:gd name="T3" fmla="*/ 23 h 30"/>
                <a:gd name="T4" fmla="*/ 96 w 100"/>
                <a:gd name="T5" fmla="*/ 26 h 30"/>
                <a:gd name="T6" fmla="*/ 79 w 100"/>
                <a:gd name="T7" fmla="*/ 26 h 30"/>
                <a:gd name="T8" fmla="*/ 73 w 100"/>
                <a:gd name="T9" fmla="*/ 29 h 30"/>
                <a:gd name="T10" fmla="*/ 69 w 100"/>
                <a:gd name="T11" fmla="*/ 28 h 30"/>
                <a:gd name="T12" fmla="*/ 68 w 100"/>
                <a:gd name="T13" fmla="*/ 29 h 30"/>
                <a:gd name="T14" fmla="*/ 62 w 100"/>
                <a:gd name="T15" fmla="*/ 29 h 30"/>
                <a:gd name="T16" fmla="*/ 62 w 100"/>
                <a:gd name="T17" fmla="*/ 28 h 30"/>
                <a:gd name="T18" fmla="*/ 59 w 100"/>
                <a:gd name="T19" fmla="*/ 29 h 30"/>
                <a:gd name="T20" fmla="*/ 54 w 100"/>
                <a:gd name="T21" fmla="*/ 26 h 30"/>
                <a:gd name="T22" fmla="*/ 33 w 100"/>
                <a:gd name="T23" fmla="*/ 26 h 30"/>
                <a:gd name="T24" fmla="*/ 34 w 100"/>
                <a:gd name="T25" fmla="*/ 23 h 30"/>
                <a:gd name="T26" fmla="*/ 31 w 100"/>
                <a:gd name="T27" fmla="*/ 22 h 30"/>
                <a:gd name="T28" fmla="*/ 28 w 100"/>
                <a:gd name="T29" fmla="*/ 16 h 30"/>
                <a:gd name="T30" fmla="*/ 31 w 100"/>
                <a:gd name="T31" fmla="*/ 14 h 30"/>
                <a:gd name="T32" fmla="*/ 28 w 100"/>
                <a:gd name="T33" fmla="*/ 8 h 30"/>
                <a:gd name="T34" fmla="*/ 16 w 100"/>
                <a:gd name="T35" fmla="*/ 9 h 30"/>
                <a:gd name="T36" fmla="*/ 13 w 100"/>
                <a:gd name="T37" fmla="*/ 7 h 30"/>
                <a:gd name="T38" fmla="*/ 10 w 100"/>
                <a:gd name="T39" fmla="*/ 5 h 30"/>
                <a:gd name="T40" fmla="*/ 5 w 100"/>
                <a:gd name="T41" fmla="*/ 7 h 30"/>
                <a:gd name="T42" fmla="*/ 2 w 100"/>
                <a:gd name="T43" fmla="*/ 1 h 30"/>
                <a:gd name="T44" fmla="*/ 17 w 100"/>
                <a:gd name="T45" fmla="*/ 0 h 30"/>
                <a:gd name="T46" fmla="*/ 20 w 100"/>
                <a:gd name="T47" fmla="*/ 1 h 30"/>
                <a:gd name="T48" fmla="*/ 20 w 100"/>
                <a:gd name="T49" fmla="*/ 4 h 30"/>
                <a:gd name="T50" fmla="*/ 24 w 100"/>
                <a:gd name="T51" fmla="*/ 7 h 30"/>
                <a:gd name="T52" fmla="*/ 37 w 100"/>
                <a:gd name="T53" fmla="*/ 7 h 30"/>
                <a:gd name="T54" fmla="*/ 37 w 100"/>
                <a:gd name="T55" fmla="*/ 14 h 30"/>
                <a:gd name="T56" fmla="*/ 47 w 100"/>
                <a:gd name="T57" fmla="*/ 15 h 30"/>
                <a:gd name="T58" fmla="*/ 47 w 100"/>
                <a:gd name="T59" fmla="*/ 18 h 30"/>
                <a:gd name="T60" fmla="*/ 49 w 100"/>
                <a:gd name="T61" fmla="*/ 16 h 30"/>
                <a:gd name="T62" fmla="*/ 66 w 100"/>
                <a:gd name="T63" fmla="*/ 16 h 30"/>
                <a:gd name="T64" fmla="*/ 69 w 100"/>
                <a:gd name="T65" fmla="*/ 18 h 30"/>
                <a:gd name="T66" fmla="*/ 73 w 100"/>
                <a:gd name="T67" fmla="*/ 15 h 30"/>
                <a:gd name="T68" fmla="*/ 77 w 100"/>
                <a:gd name="T69" fmla="*/ 15 h 30"/>
                <a:gd name="T70" fmla="*/ 100 w 100"/>
                <a:gd name="T71"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30">
                  <a:moveTo>
                    <a:pt x="100" y="16"/>
                  </a:moveTo>
                  <a:cubicBezTo>
                    <a:pt x="100" y="23"/>
                    <a:pt x="100" y="23"/>
                    <a:pt x="100" y="23"/>
                  </a:cubicBezTo>
                  <a:cubicBezTo>
                    <a:pt x="98" y="23"/>
                    <a:pt x="96" y="24"/>
                    <a:pt x="96" y="26"/>
                  </a:cubicBezTo>
                  <a:cubicBezTo>
                    <a:pt x="89" y="27"/>
                    <a:pt x="84" y="26"/>
                    <a:pt x="79" y="26"/>
                  </a:cubicBezTo>
                  <a:cubicBezTo>
                    <a:pt x="77" y="26"/>
                    <a:pt x="75" y="29"/>
                    <a:pt x="73" y="29"/>
                  </a:cubicBezTo>
                  <a:cubicBezTo>
                    <a:pt x="71" y="29"/>
                    <a:pt x="71" y="28"/>
                    <a:pt x="69" y="28"/>
                  </a:cubicBezTo>
                  <a:cubicBezTo>
                    <a:pt x="70" y="28"/>
                    <a:pt x="68" y="29"/>
                    <a:pt x="68" y="29"/>
                  </a:cubicBezTo>
                  <a:cubicBezTo>
                    <a:pt x="67" y="29"/>
                    <a:pt x="62" y="29"/>
                    <a:pt x="62" y="29"/>
                  </a:cubicBezTo>
                  <a:cubicBezTo>
                    <a:pt x="62" y="29"/>
                    <a:pt x="62" y="28"/>
                    <a:pt x="62" y="28"/>
                  </a:cubicBezTo>
                  <a:cubicBezTo>
                    <a:pt x="61" y="27"/>
                    <a:pt x="59" y="29"/>
                    <a:pt x="59" y="29"/>
                  </a:cubicBezTo>
                  <a:cubicBezTo>
                    <a:pt x="56" y="28"/>
                    <a:pt x="56" y="26"/>
                    <a:pt x="54" y="26"/>
                  </a:cubicBezTo>
                  <a:cubicBezTo>
                    <a:pt x="48" y="26"/>
                    <a:pt x="41" y="30"/>
                    <a:pt x="33" y="26"/>
                  </a:cubicBezTo>
                  <a:cubicBezTo>
                    <a:pt x="33" y="25"/>
                    <a:pt x="34" y="25"/>
                    <a:pt x="34" y="23"/>
                  </a:cubicBezTo>
                  <a:cubicBezTo>
                    <a:pt x="34" y="21"/>
                    <a:pt x="32" y="23"/>
                    <a:pt x="31" y="22"/>
                  </a:cubicBezTo>
                  <a:cubicBezTo>
                    <a:pt x="30" y="20"/>
                    <a:pt x="31" y="17"/>
                    <a:pt x="28" y="16"/>
                  </a:cubicBezTo>
                  <a:cubicBezTo>
                    <a:pt x="29" y="15"/>
                    <a:pt x="31" y="15"/>
                    <a:pt x="31" y="14"/>
                  </a:cubicBezTo>
                  <a:cubicBezTo>
                    <a:pt x="31" y="11"/>
                    <a:pt x="27" y="12"/>
                    <a:pt x="28" y="8"/>
                  </a:cubicBezTo>
                  <a:cubicBezTo>
                    <a:pt x="26" y="10"/>
                    <a:pt x="20" y="9"/>
                    <a:pt x="16" y="9"/>
                  </a:cubicBezTo>
                  <a:cubicBezTo>
                    <a:pt x="13" y="11"/>
                    <a:pt x="14" y="7"/>
                    <a:pt x="13" y="7"/>
                  </a:cubicBezTo>
                  <a:cubicBezTo>
                    <a:pt x="12" y="6"/>
                    <a:pt x="10" y="7"/>
                    <a:pt x="10" y="5"/>
                  </a:cubicBezTo>
                  <a:cubicBezTo>
                    <a:pt x="9" y="6"/>
                    <a:pt x="7" y="7"/>
                    <a:pt x="5" y="7"/>
                  </a:cubicBezTo>
                  <a:cubicBezTo>
                    <a:pt x="9" y="2"/>
                    <a:pt x="0" y="6"/>
                    <a:pt x="2" y="1"/>
                  </a:cubicBezTo>
                  <a:cubicBezTo>
                    <a:pt x="8" y="2"/>
                    <a:pt x="12" y="0"/>
                    <a:pt x="17" y="0"/>
                  </a:cubicBezTo>
                  <a:cubicBezTo>
                    <a:pt x="17" y="1"/>
                    <a:pt x="19" y="0"/>
                    <a:pt x="20" y="1"/>
                  </a:cubicBezTo>
                  <a:cubicBezTo>
                    <a:pt x="20" y="1"/>
                    <a:pt x="20" y="3"/>
                    <a:pt x="20" y="4"/>
                  </a:cubicBezTo>
                  <a:cubicBezTo>
                    <a:pt x="21" y="5"/>
                    <a:pt x="25" y="3"/>
                    <a:pt x="24" y="7"/>
                  </a:cubicBezTo>
                  <a:cubicBezTo>
                    <a:pt x="28" y="3"/>
                    <a:pt x="32" y="7"/>
                    <a:pt x="37" y="7"/>
                  </a:cubicBezTo>
                  <a:cubicBezTo>
                    <a:pt x="36" y="11"/>
                    <a:pt x="39" y="11"/>
                    <a:pt x="37" y="14"/>
                  </a:cubicBezTo>
                  <a:cubicBezTo>
                    <a:pt x="39" y="14"/>
                    <a:pt x="43" y="13"/>
                    <a:pt x="47" y="15"/>
                  </a:cubicBezTo>
                  <a:cubicBezTo>
                    <a:pt x="48" y="15"/>
                    <a:pt x="40" y="18"/>
                    <a:pt x="47" y="18"/>
                  </a:cubicBezTo>
                  <a:cubicBezTo>
                    <a:pt x="48" y="18"/>
                    <a:pt x="48" y="16"/>
                    <a:pt x="49" y="16"/>
                  </a:cubicBezTo>
                  <a:cubicBezTo>
                    <a:pt x="54" y="16"/>
                    <a:pt x="60" y="16"/>
                    <a:pt x="66" y="16"/>
                  </a:cubicBezTo>
                  <a:cubicBezTo>
                    <a:pt x="67" y="16"/>
                    <a:pt x="69" y="18"/>
                    <a:pt x="69" y="18"/>
                  </a:cubicBezTo>
                  <a:cubicBezTo>
                    <a:pt x="72" y="17"/>
                    <a:pt x="66" y="15"/>
                    <a:pt x="73" y="15"/>
                  </a:cubicBezTo>
                  <a:cubicBezTo>
                    <a:pt x="75" y="15"/>
                    <a:pt x="76" y="15"/>
                    <a:pt x="77" y="15"/>
                  </a:cubicBezTo>
                  <a:cubicBezTo>
                    <a:pt x="83" y="14"/>
                    <a:pt x="92" y="14"/>
                    <a:pt x="100" y="16"/>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22" name="Freeform 27"/>
            <p:cNvSpPr/>
            <p:nvPr/>
          </p:nvSpPr>
          <p:spPr bwMode="auto">
            <a:xfrm>
              <a:off x="5475287" y="1031875"/>
              <a:ext cx="376238" cy="269875"/>
            </a:xfrm>
            <a:custGeom>
              <a:avLst/>
              <a:gdLst>
                <a:gd name="T0" fmla="*/ 82 w 100"/>
                <a:gd name="T1" fmla="*/ 2 h 72"/>
                <a:gd name="T2" fmla="*/ 99 w 100"/>
                <a:gd name="T3" fmla="*/ 1 h 72"/>
                <a:gd name="T4" fmla="*/ 98 w 100"/>
                <a:gd name="T5" fmla="*/ 8 h 72"/>
                <a:gd name="T6" fmla="*/ 79 w 100"/>
                <a:gd name="T7" fmla="*/ 10 h 72"/>
                <a:gd name="T8" fmla="*/ 77 w 100"/>
                <a:gd name="T9" fmla="*/ 13 h 72"/>
                <a:gd name="T10" fmla="*/ 74 w 100"/>
                <a:gd name="T11" fmla="*/ 13 h 72"/>
                <a:gd name="T12" fmla="*/ 71 w 100"/>
                <a:gd name="T13" fmla="*/ 16 h 72"/>
                <a:gd name="T14" fmla="*/ 68 w 100"/>
                <a:gd name="T15" fmla="*/ 15 h 72"/>
                <a:gd name="T16" fmla="*/ 63 w 100"/>
                <a:gd name="T17" fmla="*/ 16 h 72"/>
                <a:gd name="T18" fmla="*/ 57 w 100"/>
                <a:gd name="T19" fmla="*/ 17 h 72"/>
                <a:gd name="T20" fmla="*/ 56 w 100"/>
                <a:gd name="T21" fmla="*/ 20 h 72"/>
                <a:gd name="T22" fmla="*/ 49 w 100"/>
                <a:gd name="T23" fmla="*/ 24 h 72"/>
                <a:gd name="T24" fmla="*/ 44 w 100"/>
                <a:gd name="T25" fmla="*/ 27 h 72"/>
                <a:gd name="T26" fmla="*/ 42 w 100"/>
                <a:gd name="T27" fmla="*/ 30 h 72"/>
                <a:gd name="T28" fmla="*/ 40 w 100"/>
                <a:gd name="T29" fmla="*/ 33 h 72"/>
                <a:gd name="T30" fmla="*/ 33 w 100"/>
                <a:gd name="T31" fmla="*/ 36 h 72"/>
                <a:gd name="T32" fmla="*/ 32 w 100"/>
                <a:gd name="T33" fmla="*/ 37 h 72"/>
                <a:gd name="T34" fmla="*/ 26 w 100"/>
                <a:gd name="T35" fmla="*/ 40 h 72"/>
                <a:gd name="T36" fmla="*/ 23 w 100"/>
                <a:gd name="T37" fmla="*/ 45 h 72"/>
                <a:gd name="T38" fmla="*/ 25 w 100"/>
                <a:gd name="T39" fmla="*/ 54 h 72"/>
                <a:gd name="T40" fmla="*/ 20 w 100"/>
                <a:gd name="T41" fmla="*/ 57 h 72"/>
                <a:gd name="T42" fmla="*/ 23 w 100"/>
                <a:gd name="T43" fmla="*/ 62 h 72"/>
                <a:gd name="T44" fmla="*/ 22 w 100"/>
                <a:gd name="T45" fmla="*/ 64 h 72"/>
                <a:gd name="T46" fmla="*/ 23 w 100"/>
                <a:gd name="T47" fmla="*/ 65 h 72"/>
                <a:gd name="T48" fmla="*/ 25 w 100"/>
                <a:gd name="T49" fmla="*/ 64 h 72"/>
                <a:gd name="T50" fmla="*/ 29 w 100"/>
                <a:gd name="T51" fmla="*/ 66 h 72"/>
                <a:gd name="T52" fmla="*/ 27 w 100"/>
                <a:gd name="T53" fmla="*/ 72 h 72"/>
                <a:gd name="T54" fmla="*/ 15 w 100"/>
                <a:gd name="T55" fmla="*/ 72 h 72"/>
                <a:gd name="T56" fmla="*/ 16 w 100"/>
                <a:gd name="T57" fmla="*/ 69 h 72"/>
                <a:gd name="T58" fmla="*/ 12 w 100"/>
                <a:gd name="T59" fmla="*/ 68 h 72"/>
                <a:gd name="T60" fmla="*/ 9 w 100"/>
                <a:gd name="T61" fmla="*/ 65 h 72"/>
                <a:gd name="T62" fmla="*/ 6 w 100"/>
                <a:gd name="T63" fmla="*/ 65 h 72"/>
                <a:gd name="T64" fmla="*/ 2 w 100"/>
                <a:gd name="T65" fmla="*/ 65 h 72"/>
                <a:gd name="T66" fmla="*/ 1 w 100"/>
                <a:gd name="T67" fmla="*/ 55 h 72"/>
                <a:gd name="T68" fmla="*/ 8 w 100"/>
                <a:gd name="T69" fmla="*/ 52 h 72"/>
                <a:gd name="T70" fmla="*/ 6 w 100"/>
                <a:gd name="T71" fmla="*/ 51 h 72"/>
                <a:gd name="T72" fmla="*/ 8 w 100"/>
                <a:gd name="T73" fmla="*/ 48 h 72"/>
                <a:gd name="T74" fmla="*/ 15 w 100"/>
                <a:gd name="T75" fmla="*/ 45 h 72"/>
                <a:gd name="T76" fmla="*/ 15 w 100"/>
                <a:gd name="T77" fmla="*/ 40 h 72"/>
                <a:gd name="T78" fmla="*/ 19 w 100"/>
                <a:gd name="T79" fmla="*/ 38 h 72"/>
                <a:gd name="T80" fmla="*/ 22 w 100"/>
                <a:gd name="T81" fmla="*/ 34 h 72"/>
                <a:gd name="T82" fmla="*/ 22 w 100"/>
                <a:gd name="T83" fmla="*/ 27 h 72"/>
                <a:gd name="T84" fmla="*/ 33 w 100"/>
                <a:gd name="T85" fmla="*/ 23 h 72"/>
                <a:gd name="T86" fmla="*/ 35 w 100"/>
                <a:gd name="T87" fmla="*/ 20 h 72"/>
                <a:gd name="T88" fmla="*/ 36 w 100"/>
                <a:gd name="T89" fmla="*/ 22 h 72"/>
                <a:gd name="T90" fmla="*/ 39 w 100"/>
                <a:gd name="T91" fmla="*/ 19 h 72"/>
                <a:gd name="T92" fmla="*/ 40 w 100"/>
                <a:gd name="T93" fmla="*/ 16 h 72"/>
                <a:gd name="T94" fmla="*/ 47 w 100"/>
                <a:gd name="T95" fmla="*/ 15 h 72"/>
                <a:gd name="T96" fmla="*/ 56 w 100"/>
                <a:gd name="T97" fmla="*/ 13 h 72"/>
                <a:gd name="T98" fmla="*/ 57 w 100"/>
                <a:gd name="T99" fmla="*/ 12 h 72"/>
                <a:gd name="T100" fmla="*/ 60 w 100"/>
                <a:gd name="T101" fmla="*/ 13 h 72"/>
                <a:gd name="T102" fmla="*/ 61 w 100"/>
                <a:gd name="T103" fmla="*/ 10 h 72"/>
                <a:gd name="T104" fmla="*/ 63 w 100"/>
                <a:gd name="T105" fmla="*/ 10 h 72"/>
                <a:gd name="T106" fmla="*/ 72 w 100"/>
                <a:gd name="T107" fmla="*/ 9 h 72"/>
                <a:gd name="T108" fmla="*/ 75 w 100"/>
                <a:gd name="T109" fmla="*/ 8 h 72"/>
                <a:gd name="T110" fmla="*/ 77 w 100"/>
                <a:gd name="T111" fmla="*/ 6 h 72"/>
                <a:gd name="T112" fmla="*/ 82 w 100"/>
                <a:gd name="T113" fmla="*/ 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72">
                  <a:moveTo>
                    <a:pt x="82" y="2"/>
                  </a:moveTo>
                  <a:cubicBezTo>
                    <a:pt x="87" y="5"/>
                    <a:pt x="93" y="0"/>
                    <a:pt x="99" y="1"/>
                  </a:cubicBezTo>
                  <a:cubicBezTo>
                    <a:pt x="100" y="4"/>
                    <a:pt x="97" y="4"/>
                    <a:pt x="98" y="8"/>
                  </a:cubicBezTo>
                  <a:cubicBezTo>
                    <a:pt x="93" y="5"/>
                    <a:pt x="86" y="10"/>
                    <a:pt x="79" y="10"/>
                  </a:cubicBezTo>
                  <a:cubicBezTo>
                    <a:pt x="78" y="10"/>
                    <a:pt x="78" y="13"/>
                    <a:pt x="77" y="13"/>
                  </a:cubicBezTo>
                  <a:cubicBezTo>
                    <a:pt x="76" y="14"/>
                    <a:pt x="74" y="13"/>
                    <a:pt x="74" y="13"/>
                  </a:cubicBezTo>
                  <a:cubicBezTo>
                    <a:pt x="74" y="13"/>
                    <a:pt x="71" y="16"/>
                    <a:pt x="71" y="16"/>
                  </a:cubicBezTo>
                  <a:cubicBezTo>
                    <a:pt x="70" y="16"/>
                    <a:pt x="70" y="14"/>
                    <a:pt x="68" y="15"/>
                  </a:cubicBezTo>
                  <a:cubicBezTo>
                    <a:pt x="67" y="15"/>
                    <a:pt x="65" y="15"/>
                    <a:pt x="63" y="16"/>
                  </a:cubicBezTo>
                  <a:cubicBezTo>
                    <a:pt x="62" y="16"/>
                    <a:pt x="59" y="17"/>
                    <a:pt x="57" y="17"/>
                  </a:cubicBezTo>
                  <a:cubicBezTo>
                    <a:pt x="55" y="18"/>
                    <a:pt x="57" y="19"/>
                    <a:pt x="56" y="20"/>
                  </a:cubicBezTo>
                  <a:cubicBezTo>
                    <a:pt x="55" y="21"/>
                    <a:pt x="49" y="20"/>
                    <a:pt x="49" y="24"/>
                  </a:cubicBezTo>
                  <a:cubicBezTo>
                    <a:pt x="48" y="26"/>
                    <a:pt x="45" y="27"/>
                    <a:pt x="44" y="27"/>
                  </a:cubicBezTo>
                  <a:cubicBezTo>
                    <a:pt x="44" y="28"/>
                    <a:pt x="42" y="29"/>
                    <a:pt x="42" y="30"/>
                  </a:cubicBezTo>
                  <a:cubicBezTo>
                    <a:pt x="41" y="31"/>
                    <a:pt x="40" y="31"/>
                    <a:pt x="40" y="33"/>
                  </a:cubicBezTo>
                  <a:cubicBezTo>
                    <a:pt x="35" y="34"/>
                    <a:pt x="36" y="32"/>
                    <a:pt x="33" y="36"/>
                  </a:cubicBezTo>
                  <a:cubicBezTo>
                    <a:pt x="33" y="36"/>
                    <a:pt x="32" y="35"/>
                    <a:pt x="32" y="37"/>
                  </a:cubicBezTo>
                  <a:cubicBezTo>
                    <a:pt x="32" y="39"/>
                    <a:pt x="28" y="38"/>
                    <a:pt x="26" y="40"/>
                  </a:cubicBezTo>
                  <a:cubicBezTo>
                    <a:pt x="26" y="42"/>
                    <a:pt x="28" y="47"/>
                    <a:pt x="23" y="45"/>
                  </a:cubicBezTo>
                  <a:cubicBezTo>
                    <a:pt x="24" y="48"/>
                    <a:pt x="22" y="54"/>
                    <a:pt x="25" y="54"/>
                  </a:cubicBezTo>
                  <a:cubicBezTo>
                    <a:pt x="24" y="55"/>
                    <a:pt x="22" y="56"/>
                    <a:pt x="20" y="57"/>
                  </a:cubicBezTo>
                  <a:cubicBezTo>
                    <a:pt x="19" y="60"/>
                    <a:pt x="24" y="59"/>
                    <a:pt x="23" y="62"/>
                  </a:cubicBezTo>
                  <a:cubicBezTo>
                    <a:pt x="23" y="62"/>
                    <a:pt x="21" y="63"/>
                    <a:pt x="22" y="64"/>
                  </a:cubicBezTo>
                  <a:cubicBezTo>
                    <a:pt x="22" y="63"/>
                    <a:pt x="24" y="65"/>
                    <a:pt x="23" y="65"/>
                  </a:cubicBezTo>
                  <a:cubicBezTo>
                    <a:pt x="24" y="65"/>
                    <a:pt x="25" y="64"/>
                    <a:pt x="25" y="64"/>
                  </a:cubicBezTo>
                  <a:cubicBezTo>
                    <a:pt x="26" y="64"/>
                    <a:pt x="26" y="67"/>
                    <a:pt x="29" y="66"/>
                  </a:cubicBezTo>
                  <a:cubicBezTo>
                    <a:pt x="29" y="69"/>
                    <a:pt x="27" y="69"/>
                    <a:pt x="27" y="72"/>
                  </a:cubicBezTo>
                  <a:cubicBezTo>
                    <a:pt x="15" y="72"/>
                    <a:pt x="15" y="72"/>
                    <a:pt x="15" y="72"/>
                  </a:cubicBezTo>
                  <a:cubicBezTo>
                    <a:pt x="15" y="71"/>
                    <a:pt x="17" y="70"/>
                    <a:pt x="16" y="69"/>
                  </a:cubicBezTo>
                  <a:cubicBezTo>
                    <a:pt x="15" y="68"/>
                    <a:pt x="14" y="69"/>
                    <a:pt x="12" y="68"/>
                  </a:cubicBezTo>
                  <a:cubicBezTo>
                    <a:pt x="11" y="67"/>
                    <a:pt x="10" y="65"/>
                    <a:pt x="9" y="65"/>
                  </a:cubicBezTo>
                  <a:cubicBezTo>
                    <a:pt x="9" y="65"/>
                    <a:pt x="7" y="65"/>
                    <a:pt x="6" y="65"/>
                  </a:cubicBezTo>
                  <a:cubicBezTo>
                    <a:pt x="5" y="64"/>
                    <a:pt x="5" y="65"/>
                    <a:pt x="2" y="65"/>
                  </a:cubicBezTo>
                  <a:cubicBezTo>
                    <a:pt x="2" y="62"/>
                    <a:pt x="0" y="60"/>
                    <a:pt x="1" y="55"/>
                  </a:cubicBezTo>
                  <a:cubicBezTo>
                    <a:pt x="5" y="60"/>
                    <a:pt x="1" y="50"/>
                    <a:pt x="8" y="52"/>
                  </a:cubicBezTo>
                  <a:cubicBezTo>
                    <a:pt x="9" y="51"/>
                    <a:pt x="6" y="51"/>
                    <a:pt x="6" y="51"/>
                  </a:cubicBezTo>
                  <a:cubicBezTo>
                    <a:pt x="7" y="50"/>
                    <a:pt x="11" y="49"/>
                    <a:pt x="8" y="48"/>
                  </a:cubicBezTo>
                  <a:cubicBezTo>
                    <a:pt x="9" y="46"/>
                    <a:pt x="12" y="46"/>
                    <a:pt x="15" y="45"/>
                  </a:cubicBezTo>
                  <a:cubicBezTo>
                    <a:pt x="14" y="43"/>
                    <a:pt x="19" y="41"/>
                    <a:pt x="15" y="40"/>
                  </a:cubicBezTo>
                  <a:cubicBezTo>
                    <a:pt x="15" y="38"/>
                    <a:pt x="17" y="39"/>
                    <a:pt x="19" y="38"/>
                  </a:cubicBezTo>
                  <a:cubicBezTo>
                    <a:pt x="19" y="36"/>
                    <a:pt x="20" y="35"/>
                    <a:pt x="22" y="34"/>
                  </a:cubicBezTo>
                  <a:cubicBezTo>
                    <a:pt x="19" y="32"/>
                    <a:pt x="23" y="32"/>
                    <a:pt x="22" y="27"/>
                  </a:cubicBezTo>
                  <a:cubicBezTo>
                    <a:pt x="27" y="27"/>
                    <a:pt x="29" y="24"/>
                    <a:pt x="33" y="23"/>
                  </a:cubicBezTo>
                  <a:cubicBezTo>
                    <a:pt x="35" y="24"/>
                    <a:pt x="34" y="21"/>
                    <a:pt x="35" y="20"/>
                  </a:cubicBezTo>
                  <a:cubicBezTo>
                    <a:pt x="35" y="20"/>
                    <a:pt x="36" y="21"/>
                    <a:pt x="36" y="22"/>
                  </a:cubicBezTo>
                  <a:cubicBezTo>
                    <a:pt x="37" y="21"/>
                    <a:pt x="38" y="20"/>
                    <a:pt x="39" y="19"/>
                  </a:cubicBezTo>
                  <a:cubicBezTo>
                    <a:pt x="39" y="18"/>
                    <a:pt x="40" y="18"/>
                    <a:pt x="40" y="16"/>
                  </a:cubicBezTo>
                  <a:cubicBezTo>
                    <a:pt x="43" y="16"/>
                    <a:pt x="45" y="16"/>
                    <a:pt x="47" y="15"/>
                  </a:cubicBezTo>
                  <a:cubicBezTo>
                    <a:pt x="49" y="13"/>
                    <a:pt x="51" y="14"/>
                    <a:pt x="56" y="13"/>
                  </a:cubicBezTo>
                  <a:cubicBezTo>
                    <a:pt x="57" y="13"/>
                    <a:pt x="56" y="12"/>
                    <a:pt x="57" y="12"/>
                  </a:cubicBezTo>
                  <a:cubicBezTo>
                    <a:pt x="59" y="11"/>
                    <a:pt x="60" y="13"/>
                    <a:pt x="60" y="13"/>
                  </a:cubicBezTo>
                  <a:cubicBezTo>
                    <a:pt x="62" y="13"/>
                    <a:pt x="59" y="10"/>
                    <a:pt x="61" y="10"/>
                  </a:cubicBezTo>
                  <a:cubicBezTo>
                    <a:pt x="62" y="10"/>
                    <a:pt x="62" y="10"/>
                    <a:pt x="63" y="10"/>
                  </a:cubicBezTo>
                  <a:cubicBezTo>
                    <a:pt x="64" y="10"/>
                    <a:pt x="68" y="10"/>
                    <a:pt x="72" y="9"/>
                  </a:cubicBezTo>
                  <a:cubicBezTo>
                    <a:pt x="75" y="8"/>
                    <a:pt x="74" y="9"/>
                    <a:pt x="75" y="8"/>
                  </a:cubicBezTo>
                  <a:cubicBezTo>
                    <a:pt x="75" y="8"/>
                    <a:pt x="77" y="6"/>
                    <a:pt x="77" y="6"/>
                  </a:cubicBezTo>
                  <a:cubicBezTo>
                    <a:pt x="81" y="4"/>
                    <a:pt x="82" y="9"/>
                    <a:pt x="82"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23" name="Freeform 28"/>
            <p:cNvSpPr/>
            <p:nvPr/>
          </p:nvSpPr>
          <p:spPr bwMode="auto">
            <a:xfrm>
              <a:off x="2187575" y="1047750"/>
              <a:ext cx="41275" cy="19050"/>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11" y="1"/>
                    <a:pt x="11" y="1"/>
                    <a:pt x="11" y="1"/>
                  </a:cubicBezTo>
                  <a:cubicBezTo>
                    <a:pt x="11" y="5"/>
                    <a:pt x="0" y="0"/>
                    <a:pt x="8" y="1"/>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24" name="Freeform 29"/>
            <p:cNvSpPr/>
            <p:nvPr/>
          </p:nvSpPr>
          <p:spPr bwMode="auto">
            <a:xfrm>
              <a:off x="7310437" y="1069975"/>
              <a:ext cx="115888" cy="90488"/>
            </a:xfrm>
            <a:custGeom>
              <a:avLst/>
              <a:gdLst>
                <a:gd name="T0" fmla="*/ 8 w 31"/>
                <a:gd name="T1" fmla="*/ 0 h 24"/>
                <a:gd name="T2" fmla="*/ 10 w 31"/>
                <a:gd name="T3" fmla="*/ 2 h 24"/>
                <a:gd name="T4" fmla="*/ 18 w 31"/>
                <a:gd name="T5" fmla="*/ 6 h 24"/>
                <a:gd name="T6" fmla="*/ 22 w 31"/>
                <a:gd name="T7" fmla="*/ 3 h 24"/>
                <a:gd name="T8" fmla="*/ 31 w 31"/>
                <a:gd name="T9" fmla="*/ 5 h 24"/>
                <a:gd name="T10" fmla="*/ 28 w 31"/>
                <a:gd name="T11" fmla="*/ 12 h 24"/>
                <a:gd name="T12" fmla="*/ 17 w 31"/>
                <a:gd name="T13" fmla="*/ 14 h 24"/>
                <a:gd name="T14" fmla="*/ 17 w 31"/>
                <a:gd name="T15" fmla="*/ 16 h 24"/>
                <a:gd name="T16" fmla="*/ 14 w 31"/>
                <a:gd name="T17" fmla="*/ 19 h 24"/>
                <a:gd name="T18" fmla="*/ 10 w 31"/>
                <a:gd name="T19" fmla="*/ 20 h 24"/>
                <a:gd name="T20" fmla="*/ 4 w 31"/>
                <a:gd name="T21" fmla="*/ 17 h 24"/>
                <a:gd name="T22" fmla="*/ 0 w 31"/>
                <a:gd name="T23" fmla="*/ 6 h 24"/>
                <a:gd name="T24" fmla="*/ 8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8" y="0"/>
                  </a:moveTo>
                  <a:cubicBezTo>
                    <a:pt x="10" y="0"/>
                    <a:pt x="10" y="1"/>
                    <a:pt x="10" y="2"/>
                  </a:cubicBezTo>
                  <a:cubicBezTo>
                    <a:pt x="11" y="5"/>
                    <a:pt x="16" y="4"/>
                    <a:pt x="18" y="6"/>
                  </a:cubicBezTo>
                  <a:cubicBezTo>
                    <a:pt x="21" y="7"/>
                    <a:pt x="22" y="3"/>
                    <a:pt x="22" y="3"/>
                  </a:cubicBezTo>
                  <a:cubicBezTo>
                    <a:pt x="24" y="3"/>
                    <a:pt x="26" y="6"/>
                    <a:pt x="31" y="5"/>
                  </a:cubicBezTo>
                  <a:cubicBezTo>
                    <a:pt x="30" y="6"/>
                    <a:pt x="23" y="9"/>
                    <a:pt x="28" y="12"/>
                  </a:cubicBezTo>
                  <a:cubicBezTo>
                    <a:pt x="27" y="15"/>
                    <a:pt x="22" y="14"/>
                    <a:pt x="17" y="14"/>
                  </a:cubicBezTo>
                  <a:cubicBezTo>
                    <a:pt x="15" y="15"/>
                    <a:pt x="16" y="16"/>
                    <a:pt x="17" y="16"/>
                  </a:cubicBezTo>
                  <a:cubicBezTo>
                    <a:pt x="18" y="18"/>
                    <a:pt x="9" y="17"/>
                    <a:pt x="14" y="19"/>
                  </a:cubicBezTo>
                  <a:cubicBezTo>
                    <a:pt x="14" y="24"/>
                    <a:pt x="9" y="16"/>
                    <a:pt x="10" y="20"/>
                  </a:cubicBezTo>
                  <a:cubicBezTo>
                    <a:pt x="8" y="19"/>
                    <a:pt x="9" y="16"/>
                    <a:pt x="4" y="17"/>
                  </a:cubicBezTo>
                  <a:cubicBezTo>
                    <a:pt x="3" y="13"/>
                    <a:pt x="4" y="7"/>
                    <a:pt x="0" y="6"/>
                  </a:cubicBezTo>
                  <a:cubicBezTo>
                    <a:pt x="1" y="3"/>
                    <a:pt x="9" y="6"/>
                    <a:pt x="8"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25" name="Freeform 30"/>
            <p:cNvSpPr/>
            <p:nvPr/>
          </p:nvSpPr>
          <p:spPr bwMode="auto">
            <a:xfrm>
              <a:off x="1808162" y="1081087"/>
              <a:ext cx="30163" cy="22225"/>
            </a:xfrm>
            <a:custGeom>
              <a:avLst/>
              <a:gdLst>
                <a:gd name="T0" fmla="*/ 4 w 8"/>
                <a:gd name="T1" fmla="*/ 0 h 6"/>
                <a:gd name="T2" fmla="*/ 5 w 8"/>
                <a:gd name="T3" fmla="*/ 6 h 6"/>
                <a:gd name="T4" fmla="*/ 0 w 8"/>
                <a:gd name="T5" fmla="*/ 4 h 6"/>
                <a:gd name="T6" fmla="*/ 4 w 8"/>
                <a:gd name="T7" fmla="*/ 0 h 6"/>
              </a:gdLst>
              <a:ahLst/>
              <a:cxnLst>
                <a:cxn ang="0">
                  <a:pos x="T0" y="T1"/>
                </a:cxn>
                <a:cxn ang="0">
                  <a:pos x="T2" y="T3"/>
                </a:cxn>
                <a:cxn ang="0">
                  <a:pos x="T4" y="T5"/>
                </a:cxn>
                <a:cxn ang="0">
                  <a:pos x="T6" y="T7"/>
                </a:cxn>
              </a:cxnLst>
              <a:rect l="0" t="0" r="r" b="b"/>
              <a:pathLst>
                <a:path w="8" h="6">
                  <a:moveTo>
                    <a:pt x="4" y="0"/>
                  </a:moveTo>
                  <a:cubicBezTo>
                    <a:pt x="8" y="1"/>
                    <a:pt x="5" y="2"/>
                    <a:pt x="5" y="6"/>
                  </a:cubicBezTo>
                  <a:cubicBezTo>
                    <a:pt x="4" y="5"/>
                    <a:pt x="2" y="4"/>
                    <a:pt x="0" y="4"/>
                  </a:cubicBezTo>
                  <a:cubicBezTo>
                    <a:pt x="0" y="2"/>
                    <a:pt x="4" y="3"/>
                    <a:pt x="4"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26" name="Freeform 31"/>
            <p:cNvSpPr/>
            <p:nvPr/>
          </p:nvSpPr>
          <p:spPr bwMode="auto">
            <a:xfrm>
              <a:off x="7437437" y="1081087"/>
              <a:ext cx="52388" cy="49213"/>
            </a:xfrm>
            <a:custGeom>
              <a:avLst/>
              <a:gdLst>
                <a:gd name="T0" fmla="*/ 0 w 14"/>
                <a:gd name="T1" fmla="*/ 4 h 13"/>
                <a:gd name="T2" fmla="*/ 14 w 14"/>
                <a:gd name="T3" fmla="*/ 7 h 13"/>
                <a:gd name="T4" fmla="*/ 8 w 14"/>
                <a:gd name="T5" fmla="*/ 13 h 13"/>
                <a:gd name="T6" fmla="*/ 5 w 14"/>
                <a:gd name="T7" fmla="*/ 10 h 13"/>
                <a:gd name="T8" fmla="*/ 3 w 14"/>
                <a:gd name="T9" fmla="*/ 10 h 13"/>
                <a:gd name="T10" fmla="*/ 0 w 14"/>
                <a:gd name="T11" fmla="*/ 4 h 13"/>
              </a:gdLst>
              <a:ahLst/>
              <a:cxnLst>
                <a:cxn ang="0">
                  <a:pos x="T0" y="T1"/>
                </a:cxn>
                <a:cxn ang="0">
                  <a:pos x="T2" y="T3"/>
                </a:cxn>
                <a:cxn ang="0">
                  <a:pos x="T4" y="T5"/>
                </a:cxn>
                <a:cxn ang="0">
                  <a:pos x="T6" y="T7"/>
                </a:cxn>
                <a:cxn ang="0">
                  <a:pos x="T8" y="T9"/>
                </a:cxn>
                <a:cxn ang="0">
                  <a:pos x="T10" y="T11"/>
                </a:cxn>
              </a:cxnLst>
              <a:rect l="0" t="0" r="r" b="b"/>
              <a:pathLst>
                <a:path w="14" h="13">
                  <a:moveTo>
                    <a:pt x="0" y="4"/>
                  </a:moveTo>
                  <a:cubicBezTo>
                    <a:pt x="4" y="0"/>
                    <a:pt x="12" y="4"/>
                    <a:pt x="14" y="7"/>
                  </a:cubicBezTo>
                  <a:cubicBezTo>
                    <a:pt x="13" y="10"/>
                    <a:pt x="7" y="8"/>
                    <a:pt x="8" y="13"/>
                  </a:cubicBezTo>
                  <a:cubicBezTo>
                    <a:pt x="6" y="13"/>
                    <a:pt x="6" y="10"/>
                    <a:pt x="5" y="10"/>
                  </a:cubicBezTo>
                  <a:cubicBezTo>
                    <a:pt x="5" y="10"/>
                    <a:pt x="3" y="10"/>
                    <a:pt x="3" y="10"/>
                  </a:cubicBezTo>
                  <a:cubicBezTo>
                    <a:pt x="1" y="8"/>
                    <a:pt x="3" y="5"/>
                    <a:pt x="0" y="4"/>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27" name="Freeform 32"/>
            <p:cNvSpPr/>
            <p:nvPr/>
          </p:nvSpPr>
          <p:spPr bwMode="auto">
            <a:xfrm>
              <a:off x="7504112" y="1096962"/>
              <a:ext cx="79375" cy="44450"/>
            </a:xfrm>
            <a:custGeom>
              <a:avLst/>
              <a:gdLst>
                <a:gd name="T0" fmla="*/ 1 w 21"/>
                <a:gd name="T1" fmla="*/ 2 h 12"/>
                <a:gd name="T2" fmla="*/ 4 w 21"/>
                <a:gd name="T3" fmla="*/ 2 h 12"/>
                <a:gd name="T4" fmla="*/ 11 w 21"/>
                <a:gd name="T5" fmla="*/ 5 h 12"/>
                <a:gd name="T6" fmla="*/ 18 w 21"/>
                <a:gd name="T7" fmla="*/ 7 h 12"/>
                <a:gd name="T8" fmla="*/ 21 w 21"/>
                <a:gd name="T9" fmla="*/ 10 h 12"/>
                <a:gd name="T10" fmla="*/ 4 w 21"/>
                <a:gd name="T11" fmla="*/ 7 h 12"/>
                <a:gd name="T12" fmla="*/ 1 w 21"/>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1" h="12">
                  <a:moveTo>
                    <a:pt x="1" y="2"/>
                  </a:moveTo>
                  <a:cubicBezTo>
                    <a:pt x="4" y="2"/>
                    <a:pt x="4" y="2"/>
                    <a:pt x="4" y="2"/>
                  </a:cubicBezTo>
                  <a:cubicBezTo>
                    <a:pt x="8" y="0"/>
                    <a:pt x="8" y="4"/>
                    <a:pt x="11" y="5"/>
                  </a:cubicBezTo>
                  <a:cubicBezTo>
                    <a:pt x="14" y="5"/>
                    <a:pt x="16" y="6"/>
                    <a:pt x="18" y="7"/>
                  </a:cubicBezTo>
                  <a:cubicBezTo>
                    <a:pt x="20" y="8"/>
                    <a:pt x="21" y="7"/>
                    <a:pt x="21" y="10"/>
                  </a:cubicBezTo>
                  <a:cubicBezTo>
                    <a:pt x="13" y="12"/>
                    <a:pt x="10" y="8"/>
                    <a:pt x="4" y="7"/>
                  </a:cubicBezTo>
                  <a:cubicBezTo>
                    <a:pt x="6" y="3"/>
                    <a:pt x="0" y="6"/>
                    <a:pt x="1"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28" name="Freeform 33"/>
            <p:cNvSpPr/>
            <p:nvPr/>
          </p:nvSpPr>
          <p:spPr bwMode="auto">
            <a:xfrm>
              <a:off x="2165350" y="1166812"/>
              <a:ext cx="130175" cy="109538"/>
            </a:xfrm>
            <a:custGeom>
              <a:avLst/>
              <a:gdLst>
                <a:gd name="T0" fmla="*/ 11 w 35"/>
                <a:gd name="T1" fmla="*/ 5 h 29"/>
                <a:gd name="T2" fmla="*/ 11 w 35"/>
                <a:gd name="T3" fmla="*/ 4 h 29"/>
                <a:gd name="T4" fmla="*/ 27 w 35"/>
                <a:gd name="T5" fmla="*/ 0 h 29"/>
                <a:gd name="T6" fmla="*/ 30 w 35"/>
                <a:gd name="T7" fmla="*/ 5 h 29"/>
                <a:gd name="T8" fmla="*/ 27 w 35"/>
                <a:gd name="T9" fmla="*/ 9 h 29"/>
                <a:gd name="T10" fmla="*/ 34 w 35"/>
                <a:gd name="T11" fmla="*/ 11 h 29"/>
                <a:gd name="T12" fmla="*/ 35 w 35"/>
                <a:gd name="T13" fmla="*/ 22 h 29"/>
                <a:gd name="T14" fmla="*/ 31 w 35"/>
                <a:gd name="T15" fmla="*/ 22 h 29"/>
                <a:gd name="T16" fmla="*/ 31 w 35"/>
                <a:gd name="T17" fmla="*/ 25 h 29"/>
                <a:gd name="T18" fmla="*/ 27 w 35"/>
                <a:gd name="T19" fmla="*/ 25 h 29"/>
                <a:gd name="T20" fmla="*/ 23 w 35"/>
                <a:gd name="T21" fmla="*/ 28 h 29"/>
                <a:gd name="T22" fmla="*/ 18 w 35"/>
                <a:gd name="T23" fmla="*/ 23 h 29"/>
                <a:gd name="T24" fmla="*/ 14 w 35"/>
                <a:gd name="T25" fmla="*/ 19 h 29"/>
                <a:gd name="T26" fmla="*/ 11 w 35"/>
                <a:gd name="T27" fmla="*/ 16 h 29"/>
                <a:gd name="T28" fmla="*/ 4 w 35"/>
                <a:gd name="T29" fmla="*/ 15 h 29"/>
                <a:gd name="T30" fmla="*/ 0 w 35"/>
                <a:gd name="T31" fmla="*/ 12 h 29"/>
                <a:gd name="T32" fmla="*/ 14 w 35"/>
                <a:gd name="T33" fmla="*/ 14 h 29"/>
                <a:gd name="T34" fmla="*/ 15 w 35"/>
                <a:gd name="T35" fmla="*/ 8 h 29"/>
                <a:gd name="T36" fmla="*/ 10 w 35"/>
                <a:gd name="T37" fmla="*/ 4 h 29"/>
                <a:gd name="T38" fmla="*/ 11 w 35"/>
                <a:gd name="T3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9">
                  <a:moveTo>
                    <a:pt x="11" y="5"/>
                  </a:moveTo>
                  <a:cubicBezTo>
                    <a:pt x="13" y="5"/>
                    <a:pt x="12" y="4"/>
                    <a:pt x="11" y="4"/>
                  </a:cubicBezTo>
                  <a:cubicBezTo>
                    <a:pt x="15" y="1"/>
                    <a:pt x="25" y="4"/>
                    <a:pt x="27" y="0"/>
                  </a:cubicBezTo>
                  <a:cubicBezTo>
                    <a:pt x="29" y="1"/>
                    <a:pt x="29" y="3"/>
                    <a:pt x="30" y="5"/>
                  </a:cubicBezTo>
                  <a:cubicBezTo>
                    <a:pt x="30" y="8"/>
                    <a:pt x="27" y="7"/>
                    <a:pt x="27" y="9"/>
                  </a:cubicBezTo>
                  <a:cubicBezTo>
                    <a:pt x="28" y="14"/>
                    <a:pt x="30" y="11"/>
                    <a:pt x="34" y="11"/>
                  </a:cubicBezTo>
                  <a:cubicBezTo>
                    <a:pt x="35" y="16"/>
                    <a:pt x="34" y="16"/>
                    <a:pt x="35" y="22"/>
                  </a:cubicBezTo>
                  <a:cubicBezTo>
                    <a:pt x="34" y="23"/>
                    <a:pt x="32" y="21"/>
                    <a:pt x="31" y="22"/>
                  </a:cubicBezTo>
                  <a:cubicBezTo>
                    <a:pt x="31" y="22"/>
                    <a:pt x="31" y="25"/>
                    <a:pt x="31" y="25"/>
                  </a:cubicBezTo>
                  <a:cubicBezTo>
                    <a:pt x="30" y="25"/>
                    <a:pt x="28" y="25"/>
                    <a:pt x="27" y="25"/>
                  </a:cubicBezTo>
                  <a:cubicBezTo>
                    <a:pt x="25" y="25"/>
                    <a:pt x="25" y="27"/>
                    <a:pt x="23" y="28"/>
                  </a:cubicBezTo>
                  <a:cubicBezTo>
                    <a:pt x="19" y="29"/>
                    <a:pt x="19" y="25"/>
                    <a:pt x="18" y="23"/>
                  </a:cubicBezTo>
                  <a:cubicBezTo>
                    <a:pt x="17" y="22"/>
                    <a:pt x="13" y="22"/>
                    <a:pt x="14" y="19"/>
                  </a:cubicBezTo>
                  <a:cubicBezTo>
                    <a:pt x="12" y="20"/>
                    <a:pt x="11" y="18"/>
                    <a:pt x="11" y="16"/>
                  </a:cubicBezTo>
                  <a:cubicBezTo>
                    <a:pt x="9" y="17"/>
                    <a:pt x="7" y="16"/>
                    <a:pt x="4" y="15"/>
                  </a:cubicBezTo>
                  <a:cubicBezTo>
                    <a:pt x="2" y="14"/>
                    <a:pt x="0" y="16"/>
                    <a:pt x="0" y="12"/>
                  </a:cubicBezTo>
                  <a:cubicBezTo>
                    <a:pt x="6" y="11"/>
                    <a:pt x="8" y="15"/>
                    <a:pt x="14" y="14"/>
                  </a:cubicBezTo>
                  <a:cubicBezTo>
                    <a:pt x="16" y="13"/>
                    <a:pt x="15" y="10"/>
                    <a:pt x="15" y="8"/>
                  </a:cubicBezTo>
                  <a:cubicBezTo>
                    <a:pt x="16" y="4"/>
                    <a:pt x="8" y="9"/>
                    <a:pt x="10" y="4"/>
                  </a:cubicBezTo>
                  <a:cubicBezTo>
                    <a:pt x="11" y="4"/>
                    <a:pt x="11" y="4"/>
                    <a:pt x="11" y="5"/>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29" name="Freeform 34"/>
            <p:cNvSpPr/>
            <p:nvPr/>
          </p:nvSpPr>
          <p:spPr bwMode="auto">
            <a:xfrm>
              <a:off x="2636837" y="1174750"/>
              <a:ext cx="82550" cy="38100"/>
            </a:xfrm>
            <a:custGeom>
              <a:avLst/>
              <a:gdLst>
                <a:gd name="T0" fmla="*/ 0 w 22"/>
                <a:gd name="T1" fmla="*/ 2 h 10"/>
                <a:gd name="T2" fmla="*/ 6 w 22"/>
                <a:gd name="T3" fmla="*/ 0 h 10"/>
                <a:gd name="T4" fmla="*/ 21 w 22"/>
                <a:gd name="T5" fmla="*/ 5 h 10"/>
                <a:gd name="T6" fmla="*/ 20 w 22"/>
                <a:gd name="T7" fmla="*/ 10 h 10"/>
                <a:gd name="T8" fmla="*/ 5 w 22"/>
                <a:gd name="T9" fmla="*/ 5 h 10"/>
                <a:gd name="T10" fmla="*/ 0 w 22"/>
                <a:gd name="T11" fmla="*/ 2 h 10"/>
              </a:gdLst>
              <a:ahLst/>
              <a:cxnLst>
                <a:cxn ang="0">
                  <a:pos x="T0" y="T1"/>
                </a:cxn>
                <a:cxn ang="0">
                  <a:pos x="T2" y="T3"/>
                </a:cxn>
                <a:cxn ang="0">
                  <a:pos x="T4" y="T5"/>
                </a:cxn>
                <a:cxn ang="0">
                  <a:pos x="T6" y="T7"/>
                </a:cxn>
                <a:cxn ang="0">
                  <a:pos x="T8" y="T9"/>
                </a:cxn>
                <a:cxn ang="0">
                  <a:pos x="T10" y="T11"/>
                </a:cxn>
              </a:cxnLst>
              <a:rect l="0" t="0" r="r" b="b"/>
              <a:pathLst>
                <a:path w="22" h="10">
                  <a:moveTo>
                    <a:pt x="0" y="2"/>
                  </a:moveTo>
                  <a:cubicBezTo>
                    <a:pt x="1" y="0"/>
                    <a:pt x="4" y="0"/>
                    <a:pt x="6" y="0"/>
                  </a:cubicBezTo>
                  <a:cubicBezTo>
                    <a:pt x="11" y="1"/>
                    <a:pt x="17" y="4"/>
                    <a:pt x="21" y="5"/>
                  </a:cubicBezTo>
                  <a:cubicBezTo>
                    <a:pt x="22" y="7"/>
                    <a:pt x="20" y="8"/>
                    <a:pt x="20" y="10"/>
                  </a:cubicBezTo>
                  <a:cubicBezTo>
                    <a:pt x="12" y="10"/>
                    <a:pt x="9" y="9"/>
                    <a:pt x="5" y="5"/>
                  </a:cubicBezTo>
                  <a:cubicBezTo>
                    <a:pt x="3" y="4"/>
                    <a:pt x="3" y="1"/>
                    <a:pt x="0"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30" name="Freeform 35"/>
            <p:cNvSpPr/>
            <p:nvPr/>
          </p:nvSpPr>
          <p:spPr bwMode="auto">
            <a:xfrm>
              <a:off x="7385050" y="1174750"/>
              <a:ext cx="52388" cy="22225"/>
            </a:xfrm>
            <a:custGeom>
              <a:avLst/>
              <a:gdLst>
                <a:gd name="T0" fmla="*/ 14 w 14"/>
                <a:gd name="T1" fmla="*/ 5 h 6"/>
                <a:gd name="T2" fmla="*/ 0 w 14"/>
                <a:gd name="T3" fmla="*/ 3 h 6"/>
                <a:gd name="T4" fmla="*/ 4 w 14"/>
                <a:gd name="T5" fmla="*/ 0 h 6"/>
                <a:gd name="T6" fmla="*/ 14 w 14"/>
                <a:gd name="T7" fmla="*/ 5 h 6"/>
              </a:gdLst>
              <a:ahLst/>
              <a:cxnLst>
                <a:cxn ang="0">
                  <a:pos x="T0" y="T1"/>
                </a:cxn>
                <a:cxn ang="0">
                  <a:pos x="T2" y="T3"/>
                </a:cxn>
                <a:cxn ang="0">
                  <a:pos x="T4" y="T5"/>
                </a:cxn>
                <a:cxn ang="0">
                  <a:pos x="T6" y="T7"/>
                </a:cxn>
              </a:cxnLst>
              <a:rect l="0" t="0" r="r" b="b"/>
              <a:pathLst>
                <a:path w="14" h="6">
                  <a:moveTo>
                    <a:pt x="14" y="5"/>
                  </a:moveTo>
                  <a:cubicBezTo>
                    <a:pt x="12" y="6"/>
                    <a:pt x="3" y="5"/>
                    <a:pt x="0" y="3"/>
                  </a:cubicBezTo>
                  <a:cubicBezTo>
                    <a:pt x="0" y="1"/>
                    <a:pt x="4" y="3"/>
                    <a:pt x="4" y="0"/>
                  </a:cubicBezTo>
                  <a:cubicBezTo>
                    <a:pt x="7" y="2"/>
                    <a:pt x="14" y="0"/>
                    <a:pt x="14" y="5"/>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31" name="Freeform 36"/>
            <p:cNvSpPr/>
            <p:nvPr/>
          </p:nvSpPr>
          <p:spPr bwMode="auto">
            <a:xfrm>
              <a:off x="3217862" y="1290637"/>
              <a:ext cx="41275" cy="30163"/>
            </a:xfrm>
            <a:custGeom>
              <a:avLst/>
              <a:gdLst>
                <a:gd name="T0" fmla="*/ 11 w 11"/>
                <a:gd name="T1" fmla="*/ 6 h 8"/>
                <a:gd name="T2" fmla="*/ 0 w 11"/>
                <a:gd name="T3" fmla="*/ 3 h 8"/>
                <a:gd name="T4" fmla="*/ 11 w 11"/>
                <a:gd name="T5" fmla="*/ 6 h 8"/>
              </a:gdLst>
              <a:ahLst/>
              <a:cxnLst>
                <a:cxn ang="0">
                  <a:pos x="T0" y="T1"/>
                </a:cxn>
                <a:cxn ang="0">
                  <a:pos x="T2" y="T3"/>
                </a:cxn>
                <a:cxn ang="0">
                  <a:pos x="T4" y="T5"/>
                </a:cxn>
              </a:cxnLst>
              <a:rect l="0" t="0" r="r" b="b"/>
              <a:pathLst>
                <a:path w="11" h="8">
                  <a:moveTo>
                    <a:pt x="11" y="6"/>
                  </a:moveTo>
                  <a:cubicBezTo>
                    <a:pt x="4" y="8"/>
                    <a:pt x="5" y="2"/>
                    <a:pt x="0" y="3"/>
                  </a:cubicBezTo>
                  <a:cubicBezTo>
                    <a:pt x="2" y="0"/>
                    <a:pt x="11" y="2"/>
                    <a:pt x="11" y="6"/>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32" name="Freeform 37"/>
            <p:cNvSpPr/>
            <p:nvPr/>
          </p:nvSpPr>
          <p:spPr bwMode="auto">
            <a:xfrm>
              <a:off x="3187700" y="1320800"/>
              <a:ext cx="60325" cy="34925"/>
            </a:xfrm>
            <a:custGeom>
              <a:avLst/>
              <a:gdLst>
                <a:gd name="T0" fmla="*/ 16 w 16"/>
                <a:gd name="T1" fmla="*/ 5 h 9"/>
                <a:gd name="T2" fmla="*/ 2 w 16"/>
                <a:gd name="T3" fmla="*/ 5 h 9"/>
                <a:gd name="T4" fmla="*/ 6 w 16"/>
                <a:gd name="T5" fmla="*/ 1 h 9"/>
                <a:gd name="T6" fmla="*/ 16 w 16"/>
                <a:gd name="T7" fmla="*/ 5 h 9"/>
              </a:gdLst>
              <a:ahLst/>
              <a:cxnLst>
                <a:cxn ang="0">
                  <a:pos x="T0" y="T1"/>
                </a:cxn>
                <a:cxn ang="0">
                  <a:pos x="T2" y="T3"/>
                </a:cxn>
                <a:cxn ang="0">
                  <a:pos x="T4" y="T5"/>
                </a:cxn>
                <a:cxn ang="0">
                  <a:pos x="T6" y="T7"/>
                </a:cxn>
              </a:cxnLst>
              <a:rect l="0" t="0" r="r" b="b"/>
              <a:pathLst>
                <a:path w="16" h="9">
                  <a:moveTo>
                    <a:pt x="16" y="5"/>
                  </a:moveTo>
                  <a:cubicBezTo>
                    <a:pt x="14" y="9"/>
                    <a:pt x="4" y="9"/>
                    <a:pt x="2" y="5"/>
                  </a:cubicBezTo>
                  <a:cubicBezTo>
                    <a:pt x="0" y="0"/>
                    <a:pt x="7" y="4"/>
                    <a:pt x="6" y="1"/>
                  </a:cubicBezTo>
                  <a:cubicBezTo>
                    <a:pt x="9" y="3"/>
                    <a:pt x="12" y="4"/>
                    <a:pt x="16" y="5"/>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33" name="Freeform 38"/>
            <p:cNvSpPr/>
            <p:nvPr/>
          </p:nvSpPr>
          <p:spPr bwMode="auto">
            <a:xfrm>
              <a:off x="5400675" y="1343025"/>
              <a:ext cx="38100" cy="34925"/>
            </a:xfrm>
            <a:custGeom>
              <a:avLst/>
              <a:gdLst>
                <a:gd name="T0" fmla="*/ 4 w 10"/>
                <a:gd name="T1" fmla="*/ 0 h 9"/>
                <a:gd name="T2" fmla="*/ 10 w 10"/>
                <a:gd name="T3" fmla="*/ 6 h 9"/>
                <a:gd name="T4" fmla="*/ 3 w 10"/>
                <a:gd name="T5" fmla="*/ 9 h 9"/>
                <a:gd name="T6" fmla="*/ 1 w 10"/>
                <a:gd name="T7" fmla="*/ 2 h 9"/>
                <a:gd name="T8" fmla="*/ 4 w 10"/>
                <a:gd name="T9" fmla="*/ 0 h 9"/>
              </a:gdLst>
              <a:ahLst/>
              <a:cxnLst>
                <a:cxn ang="0">
                  <a:pos x="T0" y="T1"/>
                </a:cxn>
                <a:cxn ang="0">
                  <a:pos x="T2" y="T3"/>
                </a:cxn>
                <a:cxn ang="0">
                  <a:pos x="T4" y="T5"/>
                </a:cxn>
                <a:cxn ang="0">
                  <a:pos x="T6" y="T7"/>
                </a:cxn>
                <a:cxn ang="0">
                  <a:pos x="T8" y="T9"/>
                </a:cxn>
              </a:cxnLst>
              <a:rect l="0" t="0" r="r" b="b"/>
              <a:pathLst>
                <a:path w="10" h="9">
                  <a:moveTo>
                    <a:pt x="4" y="0"/>
                  </a:moveTo>
                  <a:cubicBezTo>
                    <a:pt x="8" y="0"/>
                    <a:pt x="9" y="2"/>
                    <a:pt x="10" y="6"/>
                  </a:cubicBezTo>
                  <a:cubicBezTo>
                    <a:pt x="6" y="6"/>
                    <a:pt x="3" y="6"/>
                    <a:pt x="3" y="9"/>
                  </a:cubicBezTo>
                  <a:cubicBezTo>
                    <a:pt x="0" y="9"/>
                    <a:pt x="2" y="4"/>
                    <a:pt x="1" y="2"/>
                  </a:cubicBezTo>
                  <a:cubicBezTo>
                    <a:pt x="3" y="2"/>
                    <a:pt x="4" y="1"/>
                    <a:pt x="4"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34" name="Freeform 39"/>
            <p:cNvSpPr/>
            <p:nvPr/>
          </p:nvSpPr>
          <p:spPr bwMode="auto">
            <a:xfrm>
              <a:off x="2044700" y="1366837"/>
              <a:ext cx="38100" cy="25400"/>
            </a:xfrm>
            <a:custGeom>
              <a:avLst/>
              <a:gdLst>
                <a:gd name="T0" fmla="*/ 10 w 10"/>
                <a:gd name="T1" fmla="*/ 6 h 7"/>
                <a:gd name="T2" fmla="*/ 0 w 10"/>
                <a:gd name="T3" fmla="*/ 7 h 7"/>
                <a:gd name="T4" fmla="*/ 10 w 10"/>
                <a:gd name="T5" fmla="*/ 6 h 7"/>
              </a:gdLst>
              <a:ahLst/>
              <a:cxnLst>
                <a:cxn ang="0">
                  <a:pos x="T0" y="T1"/>
                </a:cxn>
                <a:cxn ang="0">
                  <a:pos x="T2" y="T3"/>
                </a:cxn>
                <a:cxn ang="0">
                  <a:pos x="T4" y="T5"/>
                </a:cxn>
              </a:cxnLst>
              <a:rect l="0" t="0" r="r" b="b"/>
              <a:pathLst>
                <a:path w="10" h="7">
                  <a:moveTo>
                    <a:pt x="10" y="6"/>
                  </a:moveTo>
                  <a:cubicBezTo>
                    <a:pt x="5" y="5"/>
                    <a:pt x="3" y="6"/>
                    <a:pt x="0" y="7"/>
                  </a:cubicBezTo>
                  <a:cubicBezTo>
                    <a:pt x="0" y="4"/>
                    <a:pt x="10" y="0"/>
                    <a:pt x="10" y="6"/>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35" name="Freeform 40"/>
            <p:cNvSpPr/>
            <p:nvPr/>
          </p:nvSpPr>
          <p:spPr bwMode="auto">
            <a:xfrm>
              <a:off x="2705100" y="1384300"/>
              <a:ext cx="66675" cy="41275"/>
            </a:xfrm>
            <a:custGeom>
              <a:avLst/>
              <a:gdLst>
                <a:gd name="T0" fmla="*/ 15 w 18"/>
                <a:gd name="T1" fmla="*/ 2 h 11"/>
                <a:gd name="T2" fmla="*/ 16 w 18"/>
                <a:gd name="T3" fmla="*/ 10 h 11"/>
                <a:gd name="T4" fmla="*/ 2 w 18"/>
                <a:gd name="T5" fmla="*/ 8 h 11"/>
                <a:gd name="T6" fmla="*/ 5 w 18"/>
                <a:gd name="T7" fmla="*/ 2 h 11"/>
                <a:gd name="T8" fmla="*/ 15 w 18"/>
                <a:gd name="T9" fmla="*/ 2 h 11"/>
              </a:gdLst>
              <a:ahLst/>
              <a:cxnLst>
                <a:cxn ang="0">
                  <a:pos x="T0" y="T1"/>
                </a:cxn>
                <a:cxn ang="0">
                  <a:pos x="T2" y="T3"/>
                </a:cxn>
                <a:cxn ang="0">
                  <a:pos x="T4" y="T5"/>
                </a:cxn>
                <a:cxn ang="0">
                  <a:pos x="T6" y="T7"/>
                </a:cxn>
                <a:cxn ang="0">
                  <a:pos x="T8" y="T9"/>
                </a:cxn>
              </a:cxnLst>
              <a:rect l="0" t="0" r="r" b="b"/>
              <a:pathLst>
                <a:path w="18" h="11">
                  <a:moveTo>
                    <a:pt x="15" y="2"/>
                  </a:moveTo>
                  <a:cubicBezTo>
                    <a:pt x="16" y="4"/>
                    <a:pt x="18" y="9"/>
                    <a:pt x="16" y="10"/>
                  </a:cubicBezTo>
                  <a:cubicBezTo>
                    <a:pt x="11" y="10"/>
                    <a:pt x="4" y="11"/>
                    <a:pt x="2" y="8"/>
                  </a:cubicBezTo>
                  <a:cubicBezTo>
                    <a:pt x="0" y="3"/>
                    <a:pt x="6" y="6"/>
                    <a:pt x="5" y="2"/>
                  </a:cubicBezTo>
                  <a:cubicBezTo>
                    <a:pt x="9" y="0"/>
                    <a:pt x="14" y="4"/>
                    <a:pt x="15"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36" name="Freeform 41"/>
            <p:cNvSpPr/>
            <p:nvPr/>
          </p:nvSpPr>
          <p:spPr bwMode="auto">
            <a:xfrm>
              <a:off x="2682875" y="1497012"/>
              <a:ext cx="77788" cy="38100"/>
            </a:xfrm>
            <a:custGeom>
              <a:avLst/>
              <a:gdLst>
                <a:gd name="T0" fmla="*/ 19 w 21"/>
                <a:gd name="T1" fmla="*/ 4 h 10"/>
                <a:gd name="T2" fmla="*/ 14 w 21"/>
                <a:gd name="T3" fmla="*/ 7 h 10"/>
                <a:gd name="T4" fmla="*/ 8 w 21"/>
                <a:gd name="T5" fmla="*/ 8 h 10"/>
                <a:gd name="T6" fmla="*/ 2 w 21"/>
                <a:gd name="T7" fmla="*/ 7 h 10"/>
                <a:gd name="T8" fmla="*/ 4 w 21"/>
                <a:gd name="T9" fmla="*/ 3 h 10"/>
                <a:gd name="T10" fmla="*/ 8 w 21"/>
                <a:gd name="T11" fmla="*/ 0 h 10"/>
                <a:gd name="T12" fmla="*/ 19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19" y="4"/>
                  </a:moveTo>
                  <a:cubicBezTo>
                    <a:pt x="21" y="8"/>
                    <a:pt x="16" y="7"/>
                    <a:pt x="14" y="7"/>
                  </a:cubicBezTo>
                  <a:cubicBezTo>
                    <a:pt x="13" y="7"/>
                    <a:pt x="9" y="10"/>
                    <a:pt x="8" y="8"/>
                  </a:cubicBezTo>
                  <a:cubicBezTo>
                    <a:pt x="7" y="7"/>
                    <a:pt x="4" y="8"/>
                    <a:pt x="2" y="7"/>
                  </a:cubicBezTo>
                  <a:cubicBezTo>
                    <a:pt x="0" y="3"/>
                    <a:pt x="9" y="4"/>
                    <a:pt x="4" y="3"/>
                  </a:cubicBezTo>
                  <a:cubicBezTo>
                    <a:pt x="4" y="1"/>
                    <a:pt x="8" y="2"/>
                    <a:pt x="8" y="0"/>
                  </a:cubicBezTo>
                  <a:cubicBezTo>
                    <a:pt x="12" y="1"/>
                    <a:pt x="17" y="2"/>
                    <a:pt x="19" y="4"/>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37" name="Freeform 42"/>
            <p:cNvSpPr/>
            <p:nvPr/>
          </p:nvSpPr>
          <p:spPr bwMode="auto">
            <a:xfrm>
              <a:off x="2682875" y="1554162"/>
              <a:ext cx="36513" cy="19050"/>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38" name="Freeform 43"/>
            <p:cNvSpPr/>
            <p:nvPr/>
          </p:nvSpPr>
          <p:spPr bwMode="auto">
            <a:xfrm>
              <a:off x="2565400" y="1579562"/>
              <a:ext cx="41275" cy="22225"/>
            </a:xfrm>
            <a:custGeom>
              <a:avLst/>
              <a:gdLst>
                <a:gd name="T0" fmla="*/ 9 w 11"/>
                <a:gd name="T1" fmla="*/ 0 h 6"/>
                <a:gd name="T2" fmla="*/ 11 w 11"/>
                <a:gd name="T3" fmla="*/ 3 h 6"/>
                <a:gd name="T4" fmla="*/ 5 w 11"/>
                <a:gd name="T5" fmla="*/ 5 h 6"/>
                <a:gd name="T6" fmla="*/ 0 w 11"/>
                <a:gd name="T7" fmla="*/ 5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9" y="2"/>
                    <a:pt x="10" y="3"/>
                    <a:pt x="11" y="3"/>
                  </a:cubicBezTo>
                  <a:cubicBezTo>
                    <a:pt x="11" y="6"/>
                    <a:pt x="6" y="3"/>
                    <a:pt x="5" y="5"/>
                  </a:cubicBezTo>
                  <a:cubicBezTo>
                    <a:pt x="4" y="6"/>
                    <a:pt x="5" y="5"/>
                    <a:pt x="0" y="5"/>
                  </a:cubicBezTo>
                  <a:cubicBezTo>
                    <a:pt x="2" y="2"/>
                    <a:pt x="4" y="0"/>
                    <a:pt x="9"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39" name="Freeform 44"/>
            <p:cNvSpPr/>
            <p:nvPr/>
          </p:nvSpPr>
          <p:spPr bwMode="auto">
            <a:xfrm>
              <a:off x="2644775" y="1601787"/>
              <a:ext cx="14288" cy="26988"/>
            </a:xfrm>
            <a:custGeom>
              <a:avLst/>
              <a:gdLst>
                <a:gd name="T0" fmla="*/ 1 w 4"/>
                <a:gd name="T1" fmla="*/ 0 h 7"/>
                <a:gd name="T2" fmla="*/ 4 w 4"/>
                <a:gd name="T3" fmla="*/ 6 h 7"/>
                <a:gd name="T4" fmla="*/ 1 w 4"/>
                <a:gd name="T5" fmla="*/ 0 h 7"/>
              </a:gdLst>
              <a:ahLst/>
              <a:cxnLst>
                <a:cxn ang="0">
                  <a:pos x="T0" y="T1"/>
                </a:cxn>
                <a:cxn ang="0">
                  <a:pos x="T2" y="T3"/>
                </a:cxn>
                <a:cxn ang="0">
                  <a:pos x="T4" y="T5"/>
                </a:cxn>
              </a:cxnLst>
              <a:rect l="0" t="0" r="r" b="b"/>
              <a:pathLst>
                <a:path w="4" h="7">
                  <a:moveTo>
                    <a:pt x="1" y="0"/>
                  </a:moveTo>
                  <a:cubicBezTo>
                    <a:pt x="4" y="0"/>
                    <a:pt x="4" y="2"/>
                    <a:pt x="4" y="6"/>
                  </a:cubicBezTo>
                  <a:cubicBezTo>
                    <a:pt x="0" y="7"/>
                    <a:pt x="1" y="2"/>
                    <a:pt x="1"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40" name="Freeform 45"/>
            <p:cNvSpPr/>
            <p:nvPr/>
          </p:nvSpPr>
          <p:spPr bwMode="auto">
            <a:xfrm>
              <a:off x="4148137" y="1824037"/>
              <a:ext cx="93663" cy="107950"/>
            </a:xfrm>
            <a:custGeom>
              <a:avLst/>
              <a:gdLst>
                <a:gd name="T0" fmla="*/ 10 w 25"/>
                <a:gd name="T1" fmla="*/ 0 h 29"/>
                <a:gd name="T2" fmla="*/ 11 w 25"/>
                <a:gd name="T3" fmla="*/ 1 h 29"/>
                <a:gd name="T4" fmla="*/ 21 w 25"/>
                <a:gd name="T5" fmla="*/ 1 h 29"/>
                <a:gd name="T6" fmla="*/ 25 w 25"/>
                <a:gd name="T7" fmla="*/ 4 h 29"/>
                <a:gd name="T8" fmla="*/ 24 w 25"/>
                <a:gd name="T9" fmla="*/ 7 h 29"/>
                <a:gd name="T10" fmla="*/ 21 w 25"/>
                <a:gd name="T11" fmla="*/ 8 h 29"/>
                <a:gd name="T12" fmla="*/ 24 w 25"/>
                <a:gd name="T13" fmla="*/ 15 h 29"/>
                <a:gd name="T14" fmla="*/ 22 w 25"/>
                <a:gd name="T15" fmla="*/ 22 h 29"/>
                <a:gd name="T16" fmla="*/ 15 w 25"/>
                <a:gd name="T17" fmla="*/ 22 h 29"/>
                <a:gd name="T18" fmla="*/ 14 w 25"/>
                <a:gd name="T19" fmla="*/ 27 h 29"/>
                <a:gd name="T20" fmla="*/ 11 w 25"/>
                <a:gd name="T21" fmla="*/ 29 h 29"/>
                <a:gd name="T22" fmla="*/ 3 w 25"/>
                <a:gd name="T23" fmla="*/ 29 h 29"/>
                <a:gd name="T24" fmla="*/ 6 w 25"/>
                <a:gd name="T25" fmla="*/ 21 h 29"/>
                <a:gd name="T26" fmla="*/ 6 w 25"/>
                <a:gd name="T27" fmla="*/ 15 h 29"/>
                <a:gd name="T28" fmla="*/ 3 w 25"/>
                <a:gd name="T29" fmla="*/ 8 h 29"/>
                <a:gd name="T30" fmla="*/ 8 w 25"/>
                <a:gd name="T31" fmla="*/ 10 h 29"/>
                <a:gd name="T32" fmla="*/ 10 w 25"/>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29">
                  <a:moveTo>
                    <a:pt x="10" y="0"/>
                  </a:moveTo>
                  <a:cubicBezTo>
                    <a:pt x="11" y="0"/>
                    <a:pt x="11" y="1"/>
                    <a:pt x="11" y="1"/>
                  </a:cubicBezTo>
                  <a:cubicBezTo>
                    <a:pt x="11" y="4"/>
                    <a:pt x="17" y="0"/>
                    <a:pt x="21" y="1"/>
                  </a:cubicBezTo>
                  <a:cubicBezTo>
                    <a:pt x="22" y="3"/>
                    <a:pt x="23" y="4"/>
                    <a:pt x="25" y="4"/>
                  </a:cubicBezTo>
                  <a:cubicBezTo>
                    <a:pt x="25" y="6"/>
                    <a:pt x="25" y="7"/>
                    <a:pt x="24" y="7"/>
                  </a:cubicBezTo>
                  <a:cubicBezTo>
                    <a:pt x="24" y="8"/>
                    <a:pt x="22" y="8"/>
                    <a:pt x="21" y="8"/>
                  </a:cubicBezTo>
                  <a:cubicBezTo>
                    <a:pt x="21" y="12"/>
                    <a:pt x="24" y="12"/>
                    <a:pt x="24" y="15"/>
                  </a:cubicBezTo>
                  <a:cubicBezTo>
                    <a:pt x="24" y="17"/>
                    <a:pt x="22" y="19"/>
                    <a:pt x="22" y="22"/>
                  </a:cubicBezTo>
                  <a:cubicBezTo>
                    <a:pt x="15" y="22"/>
                    <a:pt x="15" y="22"/>
                    <a:pt x="15" y="22"/>
                  </a:cubicBezTo>
                  <a:cubicBezTo>
                    <a:pt x="13" y="22"/>
                    <a:pt x="15" y="25"/>
                    <a:pt x="14" y="27"/>
                  </a:cubicBezTo>
                  <a:cubicBezTo>
                    <a:pt x="14" y="27"/>
                    <a:pt x="10" y="27"/>
                    <a:pt x="11" y="29"/>
                  </a:cubicBezTo>
                  <a:cubicBezTo>
                    <a:pt x="3" y="29"/>
                    <a:pt x="3" y="29"/>
                    <a:pt x="3" y="29"/>
                  </a:cubicBezTo>
                  <a:cubicBezTo>
                    <a:pt x="4" y="27"/>
                    <a:pt x="0" y="20"/>
                    <a:pt x="6" y="21"/>
                  </a:cubicBezTo>
                  <a:cubicBezTo>
                    <a:pt x="6" y="17"/>
                    <a:pt x="3" y="18"/>
                    <a:pt x="6" y="15"/>
                  </a:cubicBezTo>
                  <a:cubicBezTo>
                    <a:pt x="7" y="11"/>
                    <a:pt x="2" y="13"/>
                    <a:pt x="3" y="8"/>
                  </a:cubicBezTo>
                  <a:cubicBezTo>
                    <a:pt x="6" y="8"/>
                    <a:pt x="6" y="9"/>
                    <a:pt x="8" y="10"/>
                  </a:cubicBezTo>
                  <a:cubicBezTo>
                    <a:pt x="11" y="9"/>
                    <a:pt x="9" y="3"/>
                    <a:pt x="10"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41" name="Freeform 46"/>
            <p:cNvSpPr/>
            <p:nvPr/>
          </p:nvSpPr>
          <p:spPr bwMode="auto">
            <a:xfrm>
              <a:off x="833437" y="1827212"/>
              <a:ext cx="30163" cy="26988"/>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6" y="2"/>
                    <a:pt x="6" y="3"/>
                  </a:cubicBezTo>
                  <a:cubicBezTo>
                    <a:pt x="4" y="6"/>
                    <a:pt x="3" y="7"/>
                    <a:pt x="0" y="5"/>
                  </a:cubicBezTo>
                  <a:cubicBezTo>
                    <a:pt x="1" y="2"/>
                    <a:pt x="4" y="1"/>
                    <a:pt x="7"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42" name="Freeform 47"/>
            <p:cNvSpPr/>
            <p:nvPr/>
          </p:nvSpPr>
          <p:spPr bwMode="auto">
            <a:xfrm>
              <a:off x="1519237" y="1849437"/>
              <a:ext cx="33338" cy="52388"/>
            </a:xfrm>
            <a:custGeom>
              <a:avLst/>
              <a:gdLst>
                <a:gd name="T0" fmla="*/ 2 w 9"/>
                <a:gd name="T1" fmla="*/ 0 h 14"/>
                <a:gd name="T2" fmla="*/ 9 w 9"/>
                <a:gd name="T3" fmla="*/ 10 h 14"/>
                <a:gd name="T4" fmla="*/ 4 w 9"/>
                <a:gd name="T5" fmla="*/ 7 h 14"/>
                <a:gd name="T6" fmla="*/ 2 w 9"/>
                <a:gd name="T7" fmla="*/ 0 h 14"/>
              </a:gdLst>
              <a:ahLst/>
              <a:cxnLst>
                <a:cxn ang="0">
                  <a:pos x="T0" y="T1"/>
                </a:cxn>
                <a:cxn ang="0">
                  <a:pos x="T2" y="T3"/>
                </a:cxn>
                <a:cxn ang="0">
                  <a:pos x="T4" y="T5"/>
                </a:cxn>
                <a:cxn ang="0">
                  <a:pos x="T6" y="T7"/>
                </a:cxn>
              </a:cxnLst>
              <a:rect l="0" t="0" r="r" b="b"/>
              <a:pathLst>
                <a:path w="9" h="14">
                  <a:moveTo>
                    <a:pt x="2" y="0"/>
                  </a:moveTo>
                  <a:cubicBezTo>
                    <a:pt x="5" y="3"/>
                    <a:pt x="5" y="8"/>
                    <a:pt x="9" y="10"/>
                  </a:cubicBezTo>
                  <a:cubicBezTo>
                    <a:pt x="8" y="14"/>
                    <a:pt x="4" y="9"/>
                    <a:pt x="4" y="7"/>
                  </a:cubicBezTo>
                  <a:cubicBezTo>
                    <a:pt x="0" y="7"/>
                    <a:pt x="0" y="2"/>
                    <a:pt x="2"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43" name="Freeform 48"/>
            <p:cNvSpPr/>
            <p:nvPr/>
          </p:nvSpPr>
          <p:spPr bwMode="auto">
            <a:xfrm>
              <a:off x="7407275" y="1827212"/>
              <a:ext cx="55563" cy="244475"/>
            </a:xfrm>
            <a:custGeom>
              <a:avLst/>
              <a:gdLst>
                <a:gd name="T0" fmla="*/ 5 w 15"/>
                <a:gd name="T1" fmla="*/ 7 h 65"/>
                <a:gd name="T2" fmla="*/ 8 w 15"/>
                <a:gd name="T3" fmla="*/ 17 h 65"/>
                <a:gd name="T4" fmla="*/ 9 w 15"/>
                <a:gd name="T5" fmla="*/ 23 h 65"/>
                <a:gd name="T6" fmla="*/ 9 w 15"/>
                <a:gd name="T7" fmla="*/ 27 h 65"/>
                <a:gd name="T8" fmla="*/ 11 w 15"/>
                <a:gd name="T9" fmla="*/ 38 h 65"/>
                <a:gd name="T10" fmla="*/ 15 w 15"/>
                <a:gd name="T11" fmla="*/ 44 h 65"/>
                <a:gd name="T12" fmla="*/ 9 w 15"/>
                <a:gd name="T13" fmla="*/ 45 h 65"/>
                <a:gd name="T14" fmla="*/ 9 w 15"/>
                <a:gd name="T15" fmla="*/ 55 h 65"/>
                <a:gd name="T16" fmla="*/ 6 w 15"/>
                <a:gd name="T17" fmla="*/ 55 h 65"/>
                <a:gd name="T18" fmla="*/ 9 w 15"/>
                <a:gd name="T19" fmla="*/ 65 h 65"/>
                <a:gd name="T20" fmla="*/ 2 w 15"/>
                <a:gd name="T21" fmla="*/ 63 h 65"/>
                <a:gd name="T22" fmla="*/ 4 w 15"/>
                <a:gd name="T23" fmla="*/ 55 h 65"/>
                <a:gd name="T24" fmla="*/ 1 w 15"/>
                <a:gd name="T25" fmla="*/ 51 h 65"/>
                <a:gd name="T26" fmla="*/ 4 w 15"/>
                <a:gd name="T27" fmla="*/ 34 h 65"/>
                <a:gd name="T28" fmla="*/ 1 w 15"/>
                <a:gd name="T29" fmla="*/ 27 h 65"/>
                <a:gd name="T30" fmla="*/ 1 w 15"/>
                <a:gd name="T31" fmla="*/ 17 h 65"/>
                <a:gd name="T32" fmla="*/ 5 w 15"/>
                <a:gd name="T33" fmla="*/ 13 h 65"/>
                <a:gd name="T34" fmla="*/ 6 w 15"/>
                <a:gd name="T35" fmla="*/ 9 h 65"/>
                <a:gd name="T36" fmla="*/ 5 w 15"/>
                <a:gd name="T37"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5">
                  <a:moveTo>
                    <a:pt x="5" y="7"/>
                  </a:moveTo>
                  <a:cubicBezTo>
                    <a:pt x="11" y="0"/>
                    <a:pt x="5" y="15"/>
                    <a:pt x="8" y="17"/>
                  </a:cubicBezTo>
                  <a:cubicBezTo>
                    <a:pt x="10" y="19"/>
                    <a:pt x="6" y="20"/>
                    <a:pt x="9" y="23"/>
                  </a:cubicBezTo>
                  <a:cubicBezTo>
                    <a:pt x="11" y="25"/>
                    <a:pt x="9" y="25"/>
                    <a:pt x="9" y="27"/>
                  </a:cubicBezTo>
                  <a:cubicBezTo>
                    <a:pt x="9" y="28"/>
                    <a:pt x="12" y="33"/>
                    <a:pt x="11" y="38"/>
                  </a:cubicBezTo>
                  <a:cubicBezTo>
                    <a:pt x="10" y="42"/>
                    <a:pt x="13" y="43"/>
                    <a:pt x="15" y="44"/>
                  </a:cubicBezTo>
                  <a:cubicBezTo>
                    <a:pt x="14" y="47"/>
                    <a:pt x="11" y="47"/>
                    <a:pt x="9" y="45"/>
                  </a:cubicBezTo>
                  <a:cubicBezTo>
                    <a:pt x="8" y="49"/>
                    <a:pt x="9" y="55"/>
                    <a:pt x="9" y="55"/>
                  </a:cubicBezTo>
                  <a:cubicBezTo>
                    <a:pt x="9" y="55"/>
                    <a:pt x="6" y="55"/>
                    <a:pt x="6" y="55"/>
                  </a:cubicBezTo>
                  <a:cubicBezTo>
                    <a:pt x="6" y="58"/>
                    <a:pt x="10" y="59"/>
                    <a:pt x="9" y="65"/>
                  </a:cubicBezTo>
                  <a:cubicBezTo>
                    <a:pt x="5" y="63"/>
                    <a:pt x="5" y="65"/>
                    <a:pt x="2" y="63"/>
                  </a:cubicBezTo>
                  <a:cubicBezTo>
                    <a:pt x="5" y="60"/>
                    <a:pt x="1" y="59"/>
                    <a:pt x="4" y="55"/>
                  </a:cubicBezTo>
                  <a:cubicBezTo>
                    <a:pt x="4" y="53"/>
                    <a:pt x="2" y="51"/>
                    <a:pt x="1" y="51"/>
                  </a:cubicBezTo>
                  <a:cubicBezTo>
                    <a:pt x="2" y="47"/>
                    <a:pt x="5" y="41"/>
                    <a:pt x="4" y="34"/>
                  </a:cubicBezTo>
                  <a:cubicBezTo>
                    <a:pt x="3" y="31"/>
                    <a:pt x="1" y="29"/>
                    <a:pt x="1" y="27"/>
                  </a:cubicBezTo>
                  <a:cubicBezTo>
                    <a:pt x="0" y="23"/>
                    <a:pt x="4" y="20"/>
                    <a:pt x="1" y="17"/>
                  </a:cubicBezTo>
                  <a:cubicBezTo>
                    <a:pt x="1" y="15"/>
                    <a:pt x="3" y="14"/>
                    <a:pt x="5" y="13"/>
                  </a:cubicBezTo>
                  <a:cubicBezTo>
                    <a:pt x="5" y="11"/>
                    <a:pt x="5" y="9"/>
                    <a:pt x="6" y="9"/>
                  </a:cubicBezTo>
                  <a:cubicBezTo>
                    <a:pt x="7" y="8"/>
                    <a:pt x="6" y="7"/>
                    <a:pt x="5" y="7"/>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44" name="Freeform 49"/>
            <p:cNvSpPr/>
            <p:nvPr/>
          </p:nvSpPr>
          <p:spPr bwMode="auto">
            <a:xfrm>
              <a:off x="792162" y="1854200"/>
              <a:ext cx="14288" cy="25400"/>
            </a:xfrm>
            <a:custGeom>
              <a:avLst/>
              <a:gdLst>
                <a:gd name="T0" fmla="*/ 1 w 4"/>
                <a:gd name="T1" fmla="*/ 0 h 7"/>
                <a:gd name="T2" fmla="*/ 0 w 4"/>
                <a:gd name="T3" fmla="*/ 5 h 7"/>
                <a:gd name="T4" fmla="*/ 0 w 4"/>
                <a:gd name="T5" fmla="*/ 2 h 7"/>
                <a:gd name="T6" fmla="*/ 1 w 4"/>
                <a:gd name="T7" fmla="*/ 0 h 7"/>
              </a:gdLst>
              <a:ahLst/>
              <a:cxnLst>
                <a:cxn ang="0">
                  <a:pos x="T0" y="T1"/>
                </a:cxn>
                <a:cxn ang="0">
                  <a:pos x="T2" y="T3"/>
                </a:cxn>
                <a:cxn ang="0">
                  <a:pos x="T4" y="T5"/>
                </a:cxn>
                <a:cxn ang="0">
                  <a:pos x="T6" y="T7"/>
                </a:cxn>
              </a:cxnLst>
              <a:rect l="0" t="0" r="r" b="b"/>
              <a:pathLst>
                <a:path w="4" h="7">
                  <a:moveTo>
                    <a:pt x="1" y="0"/>
                  </a:moveTo>
                  <a:cubicBezTo>
                    <a:pt x="4" y="0"/>
                    <a:pt x="3" y="7"/>
                    <a:pt x="0" y="5"/>
                  </a:cubicBezTo>
                  <a:cubicBezTo>
                    <a:pt x="0" y="2"/>
                    <a:pt x="0" y="2"/>
                    <a:pt x="0" y="2"/>
                  </a:cubicBezTo>
                  <a:cubicBezTo>
                    <a:pt x="1" y="2"/>
                    <a:pt x="1" y="1"/>
                    <a:pt x="1"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45" name="Freeform 50"/>
            <p:cNvSpPr/>
            <p:nvPr/>
          </p:nvSpPr>
          <p:spPr bwMode="auto">
            <a:xfrm>
              <a:off x="3090862" y="1939925"/>
              <a:ext cx="157163" cy="131763"/>
            </a:xfrm>
            <a:custGeom>
              <a:avLst/>
              <a:gdLst>
                <a:gd name="T0" fmla="*/ 18 w 42"/>
                <a:gd name="T1" fmla="*/ 0 h 35"/>
                <a:gd name="T2" fmla="*/ 22 w 42"/>
                <a:gd name="T3" fmla="*/ 3 h 35"/>
                <a:gd name="T4" fmla="*/ 21 w 42"/>
                <a:gd name="T5" fmla="*/ 8 h 35"/>
                <a:gd name="T6" fmla="*/ 27 w 42"/>
                <a:gd name="T7" fmla="*/ 11 h 35"/>
                <a:gd name="T8" fmla="*/ 35 w 42"/>
                <a:gd name="T9" fmla="*/ 14 h 35"/>
                <a:gd name="T10" fmla="*/ 34 w 42"/>
                <a:gd name="T11" fmla="*/ 19 h 35"/>
                <a:gd name="T12" fmla="*/ 38 w 42"/>
                <a:gd name="T13" fmla="*/ 21 h 35"/>
                <a:gd name="T14" fmla="*/ 41 w 42"/>
                <a:gd name="T15" fmla="*/ 25 h 35"/>
                <a:gd name="T16" fmla="*/ 38 w 42"/>
                <a:gd name="T17" fmla="*/ 32 h 35"/>
                <a:gd name="T18" fmla="*/ 36 w 42"/>
                <a:gd name="T19" fmla="*/ 29 h 35"/>
                <a:gd name="T20" fmla="*/ 28 w 42"/>
                <a:gd name="T21" fmla="*/ 29 h 35"/>
                <a:gd name="T22" fmla="*/ 22 w 42"/>
                <a:gd name="T23" fmla="*/ 35 h 35"/>
                <a:gd name="T24" fmla="*/ 20 w 42"/>
                <a:gd name="T25" fmla="*/ 31 h 35"/>
                <a:gd name="T26" fmla="*/ 15 w 42"/>
                <a:gd name="T27" fmla="*/ 29 h 35"/>
                <a:gd name="T28" fmla="*/ 10 w 42"/>
                <a:gd name="T29" fmla="*/ 25 h 35"/>
                <a:gd name="T30" fmla="*/ 0 w 42"/>
                <a:gd name="T31" fmla="*/ 26 h 35"/>
                <a:gd name="T32" fmla="*/ 1 w 42"/>
                <a:gd name="T33" fmla="*/ 21 h 35"/>
                <a:gd name="T34" fmla="*/ 7 w 42"/>
                <a:gd name="T35" fmla="*/ 18 h 35"/>
                <a:gd name="T36" fmla="*/ 10 w 42"/>
                <a:gd name="T37" fmla="*/ 12 h 35"/>
                <a:gd name="T38" fmla="*/ 11 w 42"/>
                <a:gd name="T39" fmla="*/ 5 h 35"/>
                <a:gd name="T40" fmla="*/ 14 w 42"/>
                <a:gd name="T41" fmla="*/ 5 h 35"/>
                <a:gd name="T42" fmla="*/ 14 w 42"/>
                <a:gd name="T43" fmla="*/ 3 h 35"/>
                <a:gd name="T44" fmla="*/ 18 w 42"/>
                <a:gd name="T4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35">
                  <a:moveTo>
                    <a:pt x="18" y="0"/>
                  </a:moveTo>
                  <a:cubicBezTo>
                    <a:pt x="20" y="0"/>
                    <a:pt x="20" y="2"/>
                    <a:pt x="22" y="3"/>
                  </a:cubicBezTo>
                  <a:cubicBezTo>
                    <a:pt x="22" y="5"/>
                    <a:pt x="18" y="5"/>
                    <a:pt x="21" y="8"/>
                  </a:cubicBezTo>
                  <a:cubicBezTo>
                    <a:pt x="20" y="12"/>
                    <a:pt x="25" y="10"/>
                    <a:pt x="27" y="11"/>
                  </a:cubicBezTo>
                  <a:cubicBezTo>
                    <a:pt x="28" y="12"/>
                    <a:pt x="30" y="16"/>
                    <a:pt x="35" y="14"/>
                  </a:cubicBezTo>
                  <a:cubicBezTo>
                    <a:pt x="35" y="17"/>
                    <a:pt x="38" y="18"/>
                    <a:pt x="34" y="19"/>
                  </a:cubicBezTo>
                  <a:cubicBezTo>
                    <a:pt x="33" y="22"/>
                    <a:pt x="37" y="20"/>
                    <a:pt x="38" y="21"/>
                  </a:cubicBezTo>
                  <a:cubicBezTo>
                    <a:pt x="39" y="22"/>
                    <a:pt x="37" y="27"/>
                    <a:pt x="41" y="25"/>
                  </a:cubicBezTo>
                  <a:cubicBezTo>
                    <a:pt x="42" y="29"/>
                    <a:pt x="37" y="28"/>
                    <a:pt x="38" y="32"/>
                  </a:cubicBezTo>
                  <a:cubicBezTo>
                    <a:pt x="36" y="32"/>
                    <a:pt x="37" y="30"/>
                    <a:pt x="36" y="29"/>
                  </a:cubicBezTo>
                  <a:cubicBezTo>
                    <a:pt x="31" y="29"/>
                    <a:pt x="32" y="31"/>
                    <a:pt x="28" y="29"/>
                  </a:cubicBezTo>
                  <a:cubicBezTo>
                    <a:pt x="26" y="31"/>
                    <a:pt x="22" y="31"/>
                    <a:pt x="22" y="35"/>
                  </a:cubicBezTo>
                  <a:cubicBezTo>
                    <a:pt x="20" y="35"/>
                    <a:pt x="21" y="32"/>
                    <a:pt x="20" y="31"/>
                  </a:cubicBezTo>
                  <a:cubicBezTo>
                    <a:pt x="19" y="30"/>
                    <a:pt x="16" y="30"/>
                    <a:pt x="15" y="29"/>
                  </a:cubicBezTo>
                  <a:cubicBezTo>
                    <a:pt x="14" y="28"/>
                    <a:pt x="13" y="26"/>
                    <a:pt x="10" y="25"/>
                  </a:cubicBezTo>
                  <a:cubicBezTo>
                    <a:pt x="5" y="24"/>
                    <a:pt x="5" y="28"/>
                    <a:pt x="0" y="26"/>
                  </a:cubicBezTo>
                  <a:cubicBezTo>
                    <a:pt x="1" y="25"/>
                    <a:pt x="1" y="23"/>
                    <a:pt x="1" y="21"/>
                  </a:cubicBezTo>
                  <a:cubicBezTo>
                    <a:pt x="6" y="23"/>
                    <a:pt x="2" y="16"/>
                    <a:pt x="7" y="18"/>
                  </a:cubicBezTo>
                  <a:cubicBezTo>
                    <a:pt x="5" y="15"/>
                    <a:pt x="9" y="14"/>
                    <a:pt x="10" y="12"/>
                  </a:cubicBezTo>
                  <a:cubicBezTo>
                    <a:pt x="11" y="11"/>
                    <a:pt x="9" y="8"/>
                    <a:pt x="11" y="5"/>
                  </a:cubicBezTo>
                  <a:cubicBezTo>
                    <a:pt x="12" y="5"/>
                    <a:pt x="14" y="6"/>
                    <a:pt x="14" y="5"/>
                  </a:cubicBezTo>
                  <a:cubicBezTo>
                    <a:pt x="14" y="5"/>
                    <a:pt x="14" y="3"/>
                    <a:pt x="14" y="3"/>
                  </a:cubicBezTo>
                  <a:cubicBezTo>
                    <a:pt x="15" y="1"/>
                    <a:pt x="18" y="2"/>
                    <a:pt x="18"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46" name="Freeform 51"/>
            <p:cNvSpPr/>
            <p:nvPr/>
          </p:nvSpPr>
          <p:spPr bwMode="auto">
            <a:xfrm>
              <a:off x="3008312" y="1981200"/>
              <a:ext cx="33338" cy="33338"/>
            </a:xfrm>
            <a:custGeom>
              <a:avLst/>
              <a:gdLst>
                <a:gd name="T0" fmla="*/ 0 w 9"/>
                <a:gd name="T1" fmla="*/ 0 h 9"/>
                <a:gd name="T2" fmla="*/ 9 w 9"/>
                <a:gd name="T3" fmla="*/ 4 h 9"/>
                <a:gd name="T4" fmla="*/ 0 w 9"/>
                <a:gd name="T5" fmla="*/ 0 h 9"/>
              </a:gdLst>
              <a:ahLst/>
              <a:cxnLst>
                <a:cxn ang="0">
                  <a:pos x="T0" y="T1"/>
                </a:cxn>
                <a:cxn ang="0">
                  <a:pos x="T2" y="T3"/>
                </a:cxn>
                <a:cxn ang="0">
                  <a:pos x="T4" y="T5"/>
                </a:cxn>
              </a:cxnLst>
              <a:rect l="0" t="0" r="r" b="b"/>
              <a:pathLst>
                <a:path w="9" h="9">
                  <a:moveTo>
                    <a:pt x="0" y="0"/>
                  </a:moveTo>
                  <a:cubicBezTo>
                    <a:pt x="5" y="0"/>
                    <a:pt x="5" y="4"/>
                    <a:pt x="9" y="4"/>
                  </a:cubicBezTo>
                  <a:cubicBezTo>
                    <a:pt x="8" y="9"/>
                    <a:pt x="0" y="5"/>
                    <a:pt x="0"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47" name="Freeform 52"/>
            <p:cNvSpPr/>
            <p:nvPr/>
          </p:nvSpPr>
          <p:spPr bwMode="auto">
            <a:xfrm>
              <a:off x="7388225" y="2112962"/>
              <a:ext cx="112713" cy="77788"/>
            </a:xfrm>
            <a:custGeom>
              <a:avLst/>
              <a:gdLst>
                <a:gd name="T0" fmla="*/ 9 w 30"/>
                <a:gd name="T1" fmla="*/ 0 h 21"/>
                <a:gd name="T2" fmla="*/ 10 w 30"/>
                <a:gd name="T3" fmla="*/ 2 h 21"/>
                <a:gd name="T4" fmla="*/ 16 w 30"/>
                <a:gd name="T5" fmla="*/ 7 h 21"/>
                <a:gd name="T6" fmla="*/ 30 w 30"/>
                <a:gd name="T7" fmla="*/ 6 h 21"/>
                <a:gd name="T8" fmla="*/ 24 w 30"/>
                <a:gd name="T9" fmla="*/ 14 h 21"/>
                <a:gd name="T10" fmla="*/ 20 w 30"/>
                <a:gd name="T11" fmla="*/ 13 h 21"/>
                <a:gd name="T12" fmla="*/ 14 w 30"/>
                <a:gd name="T13" fmla="*/ 16 h 21"/>
                <a:gd name="T14" fmla="*/ 13 w 30"/>
                <a:gd name="T15" fmla="*/ 20 h 21"/>
                <a:gd name="T16" fmla="*/ 6 w 30"/>
                <a:gd name="T17" fmla="*/ 17 h 21"/>
                <a:gd name="T18" fmla="*/ 9 w 30"/>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1">
                  <a:moveTo>
                    <a:pt x="9" y="0"/>
                  </a:moveTo>
                  <a:cubicBezTo>
                    <a:pt x="10" y="0"/>
                    <a:pt x="10" y="1"/>
                    <a:pt x="10" y="2"/>
                  </a:cubicBezTo>
                  <a:cubicBezTo>
                    <a:pt x="10" y="5"/>
                    <a:pt x="15" y="4"/>
                    <a:pt x="16" y="7"/>
                  </a:cubicBezTo>
                  <a:cubicBezTo>
                    <a:pt x="20" y="5"/>
                    <a:pt x="24" y="8"/>
                    <a:pt x="30" y="6"/>
                  </a:cubicBezTo>
                  <a:cubicBezTo>
                    <a:pt x="29" y="10"/>
                    <a:pt x="24" y="10"/>
                    <a:pt x="24" y="14"/>
                  </a:cubicBezTo>
                  <a:cubicBezTo>
                    <a:pt x="22" y="15"/>
                    <a:pt x="22" y="13"/>
                    <a:pt x="20" y="13"/>
                  </a:cubicBezTo>
                  <a:cubicBezTo>
                    <a:pt x="17" y="12"/>
                    <a:pt x="15" y="19"/>
                    <a:pt x="14" y="16"/>
                  </a:cubicBezTo>
                  <a:cubicBezTo>
                    <a:pt x="12" y="16"/>
                    <a:pt x="13" y="18"/>
                    <a:pt x="13" y="20"/>
                  </a:cubicBezTo>
                  <a:cubicBezTo>
                    <a:pt x="9" y="21"/>
                    <a:pt x="9" y="12"/>
                    <a:pt x="6" y="17"/>
                  </a:cubicBezTo>
                  <a:cubicBezTo>
                    <a:pt x="0" y="13"/>
                    <a:pt x="4" y="3"/>
                    <a:pt x="9"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48" name="Freeform 53"/>
            <p:cNvSpPr/>
            <p:nvPr/>
          </p:nvSpPr>
          <p:spPr bwMode="auto">
            <a:xfrm>
              <a:off x="7192962" y="2206625"/>
              <a:ext cx="214313" cy="184150"/>
            </a:xfrm>
            <a:custGeom>
              <a:avLst/>
              <a:gdLst>
                <a:gd name="T0" fmla="*/ 51 w 57"/>
                <a:gd name="T1" fmla="*/ 0 h 49"/>
                <a:gd name="T2" fmla="*/ 55 w 57"/>
                <a:gd name="T3" fmla="*/ 2 h 49"/>
                <a:gd name="T4" fmla="*/ 55 w 57"/>
                <a:gd name="T5" fmla="*/ 23 h 49"/>
                <a:gd name="T6" fmla="*/ 53 w 57"/>
                <a:gd name="T7" fmla="*/ 20 h 49"/>
                <a:gd name="T8" fmla="*/ 53 w 57"/>
                <a:gd name="T9" fmla="*/ 28 h 49"/>
                <a:gd name="T10" fmla="*/ 51 w 57"/>
                <a:gd name="T11" fmla="*/ 27 h 49"/>
                <a:gd name="T12" fmla="*/ 51 w 57"/>
                <a:gd name="T13" fmla="*/ 41 h 49"/>
                <a:gd name="T14" fmla="*/ 48 w 57"/>
                <a:gd name="T15" fmla="*/ 40 h 49"/>
                <a:gd name="T16" fmla="*/ 44 w 57"/>
                <a:gd name="T17" fmla="*/ 42 h 49"/>
                <a:gd name="T18" fmla="*/ 41 w 57"/>
                <a:gd name="T19" fmla="*/ 41 h 49"/>
                <a:gd name="T20" fmla="*/ 35 w 57"/>
                <a:gd name="T21" fmla="*/ 42 h 49"/>
                <a:gd name="T22" fmla="*/ 28 w 57"/>
                <a:gd name="T23" fmla="*/ 44 h 49"/>
                <a:gd name="T24" fmla="*/ 25 w 57"/>
                <a:gd name="T25" fmla="*/ 49 h 49"/>
                <a:gd name="T26" fmla="*/ 20 w 57"/>
                <a:gd name="T27" fmla="*/ 42 h 49"/>
                <a:gd name="T28" fmla="*/ 17 w 57"/>
                <a:gd name="T29" fmla="*/ 45 h 49"/>
                <a:gd name="T30" fmla="*/ 14 w 57"/>
                <a:gd name="T31" fmla="*/ 44 h 49"/>
                <a:gd name="T32" fmla="*/ 0 w 57"/>
                <a:gd name="T33" fmla="*/ 47 h 49"/>
                <a:gd name="T34" fmla="*/ 2 w 57"/>
                <a:gd name="T35" fmla="*/ 41 h 49"/>
                <a:gd name="T36" fmla="*/ 4 w 57"/>
                <a:gd name="T37" fmla="*/ 42 h 49"/>
                <a:gd name="T38" fmla="*/ 6 w 57"/>
                <a:gd name="T39" fmla="*/ 40 h 49"/>
                <a:gd name="T40" fmla="*/ 25 w 57"/>
                <a:gd name="T41" fmla="*/ 38 h 49"/>
                <a:gd name="T42" fmla="*/ 28 w 57"/>
                <a:gd name="T43" fmla="*/ 28 h 49"/>
                <a:gd name="T44" fmla="*/ 31 w 57"/>
                <a:gd name="T45" fmla="*/ 26 h 49"/>
                <a:gd name="T46" fmla="*/ 39 w 57"/>
                <a:gd name="T47" fmla="*/ 27 h 49"/>
                <a:gd name="T48" fmla="*/ 39 w 57"/>
                <a:gd name="T49" fmla="*/ 21 h 49"/>
                <a:gd name="T50" fmla="*/ 41 w 57"/>
                <a:gd name="T51" fmla="*/ 24 h 49"/>
                <a:gd name="T52" fmla="*/ 42 w 57"/>
                <a:gd name="T53" fmla="*/ 17 h 49"/>
                <a:gd name="T54" fmla="*/ 46 w 57"/>
                <a:gd name="T55" fmla="*/ 6 h 49"/>
                <a:gd name="T56" fmla="*/ 51 w 57"/>
                <a:gd name="T5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49">
                  <a:moveTo>
                    <a:pt x="51" y="0"/>
                  </a:moveTo>
                  <a:cubicBezTo>
                    <a:pt x="53" y="0"/>
                    <a:pt x="53" y="2"/>
                    <a:pt x="55" y="2"/>
                  </a:cubicBezTo>
                  <a:cubicBezTo>
                    <a:pt x="55" y="12"/>
                    <a:pt x="57" y="17"/>
                    <a:pt x="55" y="23"/>
                  </a:cubicBezTo>
                  <a:cubicBezTo>
                    <a:pt x="54" y="23"/>
                    <a:pt x="54" y="21"/>
                    <a:pt x="53" y="20"/>
                  </a:cubicBezTo>
                  <a:cubicBezTo>
                    <a:pt x="50" y="21"/>
                    <a:pt x="54" y="26"/>
                    <a:pt x="53" y="28"/>
                  </a:cubicBezTo>
                  <a:cubicBezTo>
                    <a:pt x="52" y="28"/>
                    <a:pt x="52" y="27"/>
                    <a:pt x="51" y="27"/>
                  </a:cubicBezTo>
                  <a:cubicBezTo>
                    <a:pt x="51" y="41"/>
                    <a:pt x="51" y="41"/>
                    <a:pt x="51" y="41"/>
                  </a:cubicBezTo>
                  <a:cubicBezTo>
                    <a:pt x="50" y="41"/>
                    <a:pt x="49" y="40"/>
                    <a:pt x="48" y="40"/>
                  </a:cubicBezTo>
                  <a:cubicBezTo>
                    <a:pt x="45" y="38"/>
                    <a:pt x="45" y="42"/>
                    <a:pt x="44" y="42"/>
                  </a:cubicBezTo>
                  <a:cubicBezTo>
                    <a:pt x="43" y="43"/>
                    <a:pt x="42" y="41"/>
                    <a:pt x="41" y="41"/>
                  </a:cubicBezTo>
                  <a:cubicBezTo>
                    <a:pt x="40" y="41"/>
                    <a:pt x="37" y="42"/>
                    <a:pt x="35" y="42"/>
                  </a:cubicBezTo>
                  <a:cubicBezTo>
                    <a:pt x="35" y="43"/>
                    <a:pt x="32" y="45"/>
                    <a:pt x="28" y="44"/>
                  </a:cubicBezTo>
                  <a:cubicBezTo>
                    <a:pt x="26" y="44"/>
                    <a:pt x="27" y="49"/>
                    <a:pt x="25" y="49"/>
                  </a:cubicBezTo>
                  <a:cubicBezTo>
                    <a:pt x="22" y="48"/>
                    <a:pt x="20" y="47"/>
                    <a:pt x="20" y="42"/>
                  </a:cubicBezTo>
                  <a:cubicBezTo>
                    <a:pt x="17" y="41"/>
                    <a:pt x="18" y="45"/>
                    <a:pt x="17" y="45"/>
                  </a:cubicBezTo>
                  <a:cubicBezTo>
                    <a:pt x="15" y="46"/>
                    <a:pt x="15" y="44"/>
                    <a:pt x="14" y="44"/>
                  </a:cubicBezTo>
                  <a:cubicBezTo>
                    <a:pt x="9" y="45"/>
                    <a:pt x="4" y="49"/>
                    <a:pt x="0" y="47"/>
                  </a:cubicBezTo>
                  <a:cubicBezTo>
                    <a:pt x="1" y="45"/>
                    <a:pt x="2" y="43"/>
                    <a:pt x="2" y="41"/>
                  </a:cubicBezTo>
                  <a:cubicBezTo>
                    <a:pt x="3" y="40"/>
                    <a:pt x="4" y="42"/>
                    <a:pt x="4" y="42"/>
                  </a:cubicBezTo>
                  <a:cubicBezTo>
                    <a:pt x="6" y="42"/>
                    <a:pt x="5" y="40"/>
                    <a:pt x="6" y="40"/>
                  </a:cubicBezTo>
                  <a:cubicBezTo>
                    <a:pt x="11" y="39"/>
                    <a:pt x="20" y="40"/>
                    <a:pt x="25" y="38"/>
                  </a:cubicBezTo>
                  <a:cubicBezTo>
                    <a:pt x="23" y="32"/>
                    <a:pt x="30" y="34"/>
                    <a:pt x="28" y="28"/>
                  </a:cubicBezTo>
                  <a:cubicBezTo>
                    <a:pt x="31" y="30"/>
                    <a:pt x="31" y="30"/>
                    <a:pt x="31" y="26"/>
                  </a:cubicBezTo>
                  <a:cubicBezTo>
                    <a:pt x="34" y="29"/>
                    <a:pt x="37" y="24"/>
                    <a:pt x="39" y="27"/>
                  </a:cubicBezTo>
                  <a:cubicBezTo>
                    <a:pt x="40" y="26"/>
                    <a:pt x="39" y="22"/>
                    <a:pt x="39" y="21"/>
                  </a:cubicBezTo>
                  <a:cubicBezTo>
                    <a:pt x="41" y="20"/>
                    <a:pt x="41" y="24"/>
                    <a:pt x="41" y="24"/>
                  </a:cubicBezTo>
                  <a:cubicBezTo>
                    <a:pt x="42" y="25"/>
                    <a:pt x="45" y="23"/>
                    <a:pt x="42" y="17"/>
                  </a:cubicBezTo>
                  <a:cubicBezTo>
                    <a:pt x="47" y="16"/>
                    <a:pt x="45" y="10"/>
                    <a:pt x="46" y="6"/>
                  </a:cubicBezTo>
                  <a:cubicBezTo>
                    <a:pt x="47" y="4"/>
                    <a:pt x="52" y="4"/>
                    <a:pt x="51"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49" name="Freeform 54"/>
            <p:cNvSpPr/>
            <p:nvPr/>
          </p:nvSpPr>
          <p:spPr bwMode="auto">
            <a:xfrm>
              <a:off x="4549775" y="2217737"/>
              <a:ext cx="38100" cy="41275"/>
            </a:xfrm>
            <a:custGeom>
              <a:avLst/>
              <a:gdLst>
                <a:gd name="T0" fmla="*/ 4 w 10"/>
                <a:gd name="T1" fmla="*/ 0 h 11"/>
                <a:gd name="T2" fmla="*/ 1 w 10"/>
                <a:gd name="T3" fmla="*/ 10 h 11"/>
                <a:gd name="T4" fmla="*/ 4 w 10"/>
                <a:gd name="T5" fmla="*/ 0 h 11"/>
              </a:gdLst>
              <a:ahLst/>
              <a:cxnLst>
                <a:cxn ang="0">
                  <a:pos x="T0" y="T1"/>
                </a:cxn>
                <a:cxn ang="0">
                  <a:pos x="T2" y="T3"/>
                </a:cxn>
                <a:cxn ang="0">
                  <a:pos x="T4" y="T5"/>
                </a:cxn>
              </a:cxnLst>
              <a:rect l="0" t="0" r="r" b="b"/>
              <a:pathLst>
                <a:path w="10" h="11">
                  <a:moveTo>
                    <a:pt x="4" y="0"/>
                  </a:moveTo>
                  <a:cubicBezTo>
                    <a:pt x="10" y="0"/>
                    <a:pt x="8" y="11"/>
                    <a:pt x="1" y="10"/>
                  </a:cubicBezTo>
                  <a:cubicBezTo>
                    <a:pt x="4" y="9"/>
                    <a:pt x="0" y="1"/>
                    <a:pt x="4"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50" name="Freeform 55"/>
            <p:cNvSpPr/>
            <p:nvPr/>
          </p:nvSpPr>
          <p:spPr bwMode="auto">
            <a:xfrm>
              <a:off x="4640262" y="2278062"/>
              <a:ext cx="55563" cy="41275"/>
            </a:xfrm>
            <a:custGeom>
              <a:avLst/>
              <a:gdLst>
                <a:gd name="T0" fmla="*/ 12 w 15"/>
                <a:gd name="T1" fmla="*/ 2 h 11"/>
                <a:gd name="T2" fmla="*/ 15 w 15"/>
                <a:gd name="T3" fmla="*/ 9 h 11"/>
                <a:gd name="T4" fmla="*/ 8 w 15"/>
                <a:gd name="T5" fmla="*/ 9 h 11"/>
                <a:gd name="T6" fmla="*/ 8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4"/>
                    <a:pt x="15" y="6"/>
                    <a:pt x="15" y="9"/>
                  </a:cubicBezTo>
                  <a:cubicBezTo>
                    <a:pt x="14" y="9"/>
                    <a:pt x="9" y="11"/>
                    <a:pt x="8" y="9"/>
                  </a:cubicBezTo>
                  <a:cubicBezTo>
                    <a:pt x="8" y="9"/>
                    <a:pt x="8" y="8"/>
                    <a:pt x="8" y="8"/>
                  </a:cubicBezTo>
                  <a:cubicBezTo>
                    <a:pt x="6" y="8"/>
                    <a:pt x="2" y="9"/>
                    <a:pt x="2" y="7"/>
                  </a:cubicBezTo>
                  <a:cubicBezTo>
                    <a:pt x="0" y="0"/>
                    <a:pt x="12" y="7"/>
                    <a:pt x="12"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51" name="Freeform 56"/>
            <p:cNvSpPr/>
            <p:nvPr/>
          </p:nvSpPr>
          <p:spPr bwMode="auto">
            <a:xfrm>
              <a:off x="5067300" y="2352675"/>
              <a:ext cx="41275" cy="19050"/>
            </a:xfrm>
            <a:custGeom>
              <a:avLst/>
              <a:gdLst>
                <a:gd name="T0" fmla="*/ 0 w 11"/>
                <a:gd name="T1" fmla="*/ 5 h 5"/>
                <a:gd name="T2" fmla="*/ 6 w 11"/>
                <a:gd name="T3" fmla="*/ 1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1"/>
                  </a:cubicBezTo>
                  <a:cubicBezTo>
                    <a:pt x="11" y="0"/>
                    <a:pt x="8" y="3"/>
                    <a:pt x="5" y="2"/>
                  </a:cubicBezTo>
                  <a:cubicBezTo>
                    <a:pt x="3" y="3"/>
                    <a:pt x="3" y="5"/>
                    <a:pt x="0" y="5"/>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52" name="Freeform 57"/>
            <p:cNvSpPr/>
            <p:nvPr/>
          </p:nvSpPr>
          <p:spPr bwMode="auto">
            <a:xfrm>
              <a:off x="7212012" y="2386012"/>
              <a:ext cx="41275" cy="22225"/>
            </a:xfrm>
            <a:custGeom>
              <a:avLst/>
              <a:gdLst>
                <a:gd name="T0" fmla="*/ 9 w 11"/>
                <a:gd name="T1" fmla="*/ 0 h 6"/>
                <a:gd name="T2" fmla="*/ 6 w 11"/>
                <a:gd name="T3" fmla="*/ 6 h 6"/>
                <a:gd name="T4" fmla="*/ 1 w 11"/>
                <a:gd name="T5" fmla="*/ 1 h 6"/>
                <a:gd name="T6" fmla="*/ 9 w 11"/>
                <a:gd name="T7" fmla="*/ 0 h 6"/>
              </a:gdLst>
              <a:ahLst/>
              <a:cxnLst>
                <a:cxn ang="0">
                  <a:pos x="T0" y="T1"/>
                </a:cxn>
                <a:cxn ang="0">
                  <a:pos x="T2" y="T3"/>
                </a:cxn>
                <a:cxn ang="0">
                  <a:pos x="T4" y="T5"/>
                </a:cxn>
                <a:cxn ang="0">
                  <a:pos x="T6" y="T7"/>
                </a:cxn>
              </a:cxnLst>
              <a:rect l="0" t="0" r="r" b="b"/>
              <a:pathLst>
                <a:path w="11" h="6">
                  <a:moveTo>
                    <a:pt x="9" y="0"/>
                  </a:moveTo>
                  <a:cubicBezTo>
                    <a:pt x="11" y="5"/>
                    <a:pt x="5" y="1"/>
                    <a:pt x="6" y="6"/>
                  </a:cubicBezTo>
                  <a:cubicBezTo>
                    <a:pt x="3" y="6"/>
                    <a:pt x="0" y="5"/>
                    <a:pt x="1" y="1"/>
                  </a:cubicBezTo>
                  <a:cubicBezTo>
                    <a:pt x="4" y="5"/>
                    <a:pt x="5" y="0"/>
                    <a:pt x="9"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53" name="Freeform 58"/>
            <p:cNvSpPr/>
            <p:nvPr/>
          </p:nvSpPr>
          <p:spPr bwMode="auto">
            <a:xfrm>
              <a:off x="7145337" y="2386012"/>
              <a:ext cx="55563" cy="60325"/>
            </a:xfrm>
            <a:custGeom>
              <a:avLst/>
              <a:gdLst>
                <a:gd name="T0" fmla="*/ 13 w 15"/>
                <a:gd name="T1" fmla="*/ 3 h 16"/>
                <a:gd name="T2" fmla="*/ 13 w 15"/>
                <a:gd name="T3" fmla="*/ 13 h 16"/>
                <a:gd name="T4" fmla="*/ 5 w 15"/>
                <a:gd name="T5" fmla="*/ 14 h 16"/>
                <a:gd name="T6" fmla="*/ 1 w 15"/>
                <a:gd name="T7" fmla="*/ 8 h 16"/>
                <a:gd name="T8" fmla="*/ 13 w 15"/>
                <a:gd name="T9" fmla="*/ 3 h 16"/>
              </a:gdLst>
              <a:ahLst/>
              <a:cxnLst>
                <a:cxn ang="0">
                  <a:pos x="T0" y="T1"/>
                </a:cxn>
                <a:cxn ang="0">
                  <a:pos x="T2" y="T3"/>
                </a:cxn>
                <a:cxn ang="0">
                  <a:pos x="T4" y="T5"/>
                </a:cxn>
                <a:cxn ang="0">
                  <a:pos x="T6" y="T7"/>
                </a:cxn>
                <a:cxn ang="0">
                  <a:pos x="T8" y="T9"/>
                </a:cxn>
              </a:cxnLst>
              <a:rect l="0" t="0" r="r" b="b"/>
              <a:pathLst>
                <a:path w="15" h="16">
                  <a:moveTo>
                    <a:pt x="13" y="3"/>
                  </a:moveTo>
                  <a:cubicBezTo>
                    <a:pt x="15" y="7"/>
                    <a:pt x="9" y="11"/>
                    <a:pt x="13" y="13"/>
                  </a:cubicBezTo>
                  <a:cubicBezTo>
                    <a:pt x="13" y="16"/>
                    <a:pt x="7" y="13"/>
                    <a:pt x="5" y="14"/>
                  </a:cubicBezTo>
                  <a:cubicBezTo>
                    <a:pt x="5" y="9"/>
                    <a:pt x="6" y="6"/>
                    <a:pt x="1" y="8"/>
                  </a:cubicBezTo>
                  <a:cubicBezTo>
                    <a:pt x="0" y="2"/>
                    <a:pt x="8" y="0"/>
                    <a:pt x="13" y="3"/>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54" name="Freeform 59"/>
            <p:cNvSpPr/>
            <p:nvPr/>
          </p:nvSpPr>
          <p:spPr bwMode="auto">
            <a:xfrm>
              <a:off x="6945312" y="2597150"/>
              <a:ext cx="34925" cy="52388"/>
            </a:xfrm>
            <a:custGeom>
              <a:avLst/>
              <a:gdLst>
                <a:gd name="T0" fmla="*/ 9 w 9"/>
                <a:gd name="T1" fmla="*/ 6 h 14"/>
                <a:gd name="T2" fmla="*/ 6 w 9"/>
                <a:gd name="T3" fmla="*/ 14 h 14"/>
                <a:gd name="T4" fmla="*/ 0 w 9"/>
                <a:gd name="T5" fmla="*/ 14 h 14"/>
                <a:gd name="T6" fmla="*/ 2 w 9"/>
                <a:gd name="T7" fmla="*/ 4 h 14"/>
                <a:gd name="T8" fmla="*/ 9 w 9"/>
                <a:gd name="T9" fmla="*/ 6 h 14"/>
              </a:gdLst>
              <a:ahLst/>
              <a:cxnLst>
                <a:cxn ang="0">
                  <a:pos x="T0" y="T1"/>
                </a:cxn>
                <a:cxn ang="0">
                  <a:pos x="T2" y="T3"/>
                </a:cxn>
                <a:cxn ang="0">
                  <a:pos x="T4" y="T5"/>
                </a:cxn>
                <a:cxn ang="0">
                  <a:pos x="T6" y="T7"/>
                </a:cxn>
                <a:cxn ang="0">
                  <a:pos x="T8" y="T9"/>
                </a:cxn>
              </a:cxnLst>
              <a:rect l="0" t="0" r="r" b="b"/>
              <a:pathLst>
                <a:path w="9" h="14">
                  <a:moveTo>
                    <a:pt x="9" y="6"/>
                  </a:moveTo>
                  <a:cubicBezTo>
                    <a:pt x="9" y="10"/>
                    <a:pt x="4" y="9"/>
                    <a:pt x="6" y="14"/>
                  </a:cubicBezTo>
                  <a:cubicBezTo>
                    <a:pt x="0" y="14"/>
                    <a:pt x="0" y="14"/>
                    <a:pt x="0" y="14"/>
                  </a:cubicBezTo>
                  <a:cubicBezTo>
                    <a:pt x="1" y="12"/>
                    <a:pt x="5" y="6"/>
                    <a:pt x="2" y="4"/>
                  </a:cubicBezTo>
                  <a:cubicBezTo>
                    <a:pt x="3" y="1"/>
                    <a:pt x="9" y="0"/>
                    <a:pt x="9" y="6"/>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55" name="Freeform 60"/>
            <p:cNvSpPr/>
            <p:nvPr/>
          </p:nvSpPr>
          <p:spPr bwMode="auto">
            <a:xfrm>
              <a:off x="1995487" y="2622550"/>
              <a:ext cx="22225" cy="15875"/>
            </a:xfrm>
            <a:custGeom>
              <a:avLst/>
              <a:gdLst>
                <a:gd name="T0" fmla="*/ 0 w 6"/>
                <a:gd name="T1" fmla="*/ 2 h 4"/>
                <a:gd name="T2" fmla="*/ 6 w 6"/>
                <a:gd name="T3" fmla="*/ 0 h 4"/>
                <a:gd name="T4" fmla="*/ 4 w 6"/>
                <a:gd name="T5" fmla="*/ 4 h 4"/>
                <a:gd name="T6" fmla="*/ 2 w 6"/>
                <a:gd name="T7" fmla="*/ 4 h 4"/>
                <a:gd name="T8" fmla="*/ 0 w 6"/>
                <a:gd name="T9" fmla="*/ 2 h 4"/>
              </a:gdLst>
              <a:ahLst/>
              <a:cxnLst>
                <a:cxn ang="0">
                  <a:pos x="T0" y="T1"/>
                </a:cxn>
                <a:cxn ang="0">
                  <a:pos x="T2" y="T3"/>
                </a:cxn>
                <a:cxn ang="0">
                  <a:pos x="T4" y="T5"/>
                </a:cxn>
                <a:cxn ang="0">
                  <a:pos x="T6" y="T7"/>
                </a:cxn>
                <a:cxn ang="0">
                  <a:pos x="T8" y="T9"/>
                </a:cxn>
              </a:cxnLst>
              <a:rect l="0" t="0" r="r" b="b"/>
              <a:pathLst>
                <a:path w="6" h="4">
                  <a:moveTo>
                    <a:pt x="0" y="2"/>
                  </a:moveTo>
                  <a:cubicBezTo>
                    <a:pt x="1" y="0"/>
                    <a:pt x="4" y="0"/>
                    <a:pt x="6" y="0"/>
                  </a:cubicBezTo>
                  <a:cubicBezTo>
                    <a:pt x="6" y="2"/>
                    <a:pt x="4" y="3"/>
                    <a:pt x="4" y="4"/>
                  </a:cubicBezTo>
                  <a:cubicBezTo>
                    <a:pt x="2" y="4"/>
                    <a:pt x="2" y="4"/>
                    <a:pt x="2" y="4"/>
                  </a:cubicBezTo>
                  <a:cubicBezTo>
                    <a:pt x="2" y="3"/>
                    <a:pt x="1" y="2"/>
                    <a:pt x="0"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56" name="Freeform 61"/>
            <p:cNvSpPr/>
            <p:nvPr/>
          </p:nvSpPr>
          <p:spPr bwMode="auto">
            <a:xfrm>
              <a:off x="2554287" y="2638425"/>
              <a:ext cx="214313" cy="85725"/>
            </a:xfrm>
            <a:custGeom>
              <a:avLst/>
              <a:gdLst>
                <a:gd name="T0" fmla="*/ 56 w 57"/>
                <a:gd name="T1" fmla="*/ 16 h 23"/>
                <a:gd name="T2" fmla="*/ 43 w 57"/>
                <a:gd name="T3" fmla="*/ 20 h 23"/>
                <a:gd name="T4" fmla="*/ 41 w 57"/>
                <a:gd name="T5" fmla="*/ 13 h 23"/>
                <a:gd name="T6" fmla="*/ 25 w 57"/>
                <a:gd name="T7" fmla="*/ 10 h 23"/>
                <a:gd name="T8" fmla="*/ 24 w 57"/>
                <a:gd name="T9" fmla="*/ 6 h 23"/>
                <a:gd name="T10" fmla="*/ 10 w 57"/>
                <a:gd name="T11" fmla="*/ 6 h 23"/>
                <a:gd name="T12" fmla="*/ 0 w 57"/>
                <a:gd name="T13" fmla="*/ 9 h 23"/>
                <a:gd name="T14" fmla="*/ 5 w 57"/>
                <a:gd name="T15" fmla="*/ 2 h 23"/>
                <a:gd name="T16" fmla="*/ 18 w 57"/>
                <a:gd name="T17" fmla="*/ 0 h 23"/>
                <a:gd name="T18" fmla="*/ 22 w 57"/>
                <a:gd name="T19" fmla="*/ 3 h 23"/>
                <a:gd name="T20" fmla="*/ 27 w 57"/>
                <a:gd name="T21" fmla="*/ 5 h 23"/>
                <a:gd name="T22" fmla="*/ 38 w 57"/>
                <a:gd name="T23" fmla="*/ 6 h 23"/>
                <a:gd name="T24" fmla="*/ 42 w 57"/>
                <a:gd name="T25" fmla="*/ 13 h 23"/>
                <a:gd name="T26" fmla="*/ 46 w 57"/>
                <a:gd name="T27" fmla="*/ 14 h 23"/>
                <a:gd name="T28" fmla="*/ 56 w 57"/>
                <a:gd name="T29"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23">
                  <a:moveTo>
                    <a:pt x="56" y="16"/>
                  </a:moveTo>
                  <a:cubicBezTo>
                    <a:pt x="57" y="23"/>
                    <a:pt x="44" y="15"/>
                    <a:pt x="43" y="20"/>
                  </a:cubicBezTo>
                  <a:cubicBezTo>
                    <a:pt x="40" y="20"/>
                    <a:pt x="43" y="14"/>
                    <a:pt x="41" y="13"/>
                  </a:cubicBezTo>
                  <a:cubicBezTo>
                    <a:pt x="36" y="12"/>
                    <a:pt x="30" y="11"/>
                    <a:pt x="25" y="10"/>
                  </a:cubicBezTo>
                  <a:cubicBezTo>
                    <a:pt x="24" y="9"/>
                    <a:pt x="24" y="8"/>
                    <a:pt x="24" y="6"/>
                  </a:cubicBezTo>
                  <a:cubicBezTo>
                    <a:pt x="18" y="6"/>
                    <a:pt x="14" y="5"/>
                    <a:pt x="10" y="6"/>
                  </a:cubicBezTo>
                  <a:cubicBezTo>
                    <a:pt x="6" y="7"/>
                    <a:pt x="4" y="10"/>
                    <a:pt x="0" y="9"/>
                  </a:cubicBezTo>
                  <a:cubicBezTo>
                    <a:pt x="0" y="5"/>
                    <a:pt x="6" y="6"/>
                    <a:pt x="5" y="2"/>
                  </a:cubicBezTo>
                  <a:cubicBezTo>
                    <a:pt x="9" y="1"/>
                    <a:pt x="17" y="4"/>
                    <a:pt x="18" y="0"/>
                  </a:cubicBezTo>
                  <a:cubicBezTo>
                    <a:pt x="24" y="1"/>
                    <a:pt x="16" y="2"/>
                    <a:pt x="22" y="3"/>
                  </a:cubicBezTo>
                  <a:cubicBezTo>
                    <a:pt x="22" y="3"/>
                    <a:pt x="26" y="4"/>
                    <a:pt x="27" y="5"/>
                  </a:cubicBezTo>
                  <a:cubicBezTo>
                    <a:pt x="28" y="6"/>
                    <a:pt x="32" y="6"/>
                    <a:pt x="38" y="6"/>
                  </a:cubicBezTo>
                  <a:cubicBezTo>
                    <a:pt x="36" y="11"/>
                    <a:pt x="45" y="7"/>
                    <a:pt x="42" y="13"/>
                  </a:cubicBezTo>
                  <a:cubicBezTo>
                    <a:pt x="44" y="11"/>
                    <a:pt x="45" y="12"/>
                    <a:pt x="46" y="14"/>
                  </a:cubicBezTo>
                  <a:cubicBezTo>
                    <a:pt x="49" y="15"/>
                    <a:pt x="55" y="13"/>
                    <a:pt x="56" y="16"/>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57" name="Freeform 62"/>
            <p:cNvSpPr/>
            <p:nvPr/>
          </p:nvSpPr>
          <p:spPr bwMode="auto">
            <a:xfrm>
              <a:off x="2805112" y="2713038"/>
              <a:ext cx="90488" cy="49213"/>
            </a:xfrm>
            <a:custGeom>
              <a:avLst/>
              <a:gdLst>
                <a:gd name="T0" fmla="*/ 2 w 24"/>
                <a:gd name="T1" fmla="*/ 0 h 13"/>
                <a:gd name="T2" fmla="*/ 13 w 24"/>
                <a:gd name="T3" fmla="*/ 1 h 13"/>
                <a:gd name="T4" fmla="*/ 18 w 24"/>
                <a:gd name="T5" fmla="*/ 3 h 13"/>
                <a:gd name="T6" fmla="*/ 24 w 24"/>
                <a:gd name="T7" fmla="*/ 6 h 13"/>
                <a:gd name="T8" fmla="*/ 4 w 24"/>
                <a:gd name="T9" fmla="*/ 8 h 13"/>
                <a:gd name="T10" fmla="*/ 7 w 24"/>
                <a:gd name="T11" fmla="*/ 7 h 13"/>
                <a:gd name="T12" fmla="*/ 2 w 2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2" y="0"/>
                  </a:moveTo>
                  <a:cubicBezTo>
                    <a:pt x="4" y="2"/>
                    <a:pt x="9" y="0"/>
                    <a:pt x="13" y="1"/>
                  </a:cubicBezTo>
                  <a:cubicBezTo>
                    <a:pt x="13" y="2"/>
                    <a:pt x="17" y="7"/>
                    <a:pt x="18" y="3"/>
                  </a:cubicBezTo>
                  <a:cubicBezTo>
                    <a:pt x="21" y="3"/>
                    <a:pt x="20" y="7"/>
                    <a:pt x="24" y="6"/>
                  </a:cubicBezTo>
                  <a:cubicBezTo>
                    <a:pt x="24" y="13"/>
                    <a:pt x="9" y="10"/>
                    <a:pt x="4" y="8"/>
                  </a:cubicBezTo>
                  <a:cubicBezTo>
                    <a:pt x="4" y="7"/>
                    <a:pt x="7" y="7"/>
                    <a:pt x="7" y="7"/>
                  </a:cubicBezTo>
                  <a:cubicBezTo>
                    <a:pt x="7" y="5"/>
                    <a:pt x="0" y="5"/>
                    <a:pt x="2"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58" name="Freeform 63"/>
            <p:cNvSpPr/>
            <p:nvPr/>
          </p:nvSpPr>
          <p:spPr bwMode="auto">
            <a:xfrm>
              <a:off x="6699250" y="2716213"/>
              <a:ext cx="44450" cy="33338"/>
            </a:xfrm>
            <a:custGeom>
              <a:avLst/>
              <a:gdLst>
                <a:gd name="T0" fmla="*/ 10 w 12"/>
                <a:gd name="T1" fmla="*/ 0 h 9"/>
                <a:gd name="T2" fmla="*/ 7 w 12"/>
                <a:gd name="T3" fmla="*/ 9 h 9"/>
                <a:gd name="T4" fmla="*/ 0 w 12"/>
                <a:gd name="T5" fmla="*/ 3 h 9"/>
                <a:gd name="T6" fmla="*/ 3 w 12"/>
                <a:gd name="T7" fmla="*/ 0 h 9"/>
                <a:gd name="T8" fmla="*/ 10 w 12"/>
                <a:gd name="T9" fmla="*/ 0 h 9"/>
              </a:gdLst>
              <a:ahLst/>
              <a:cxnLst>
                <a:cxn ang="0">
                  <a:pos x="T0" y="T1"/>
                </a:cxn>
                <a:cxn ang="0">
                  <a:pos x="T2" y="T3"/>
                </a:cxn>
                <a:cxn ang="0">
                  <a:pos x="T4" y="T5"/>
                </a:cxn>
                <a:cxn ang="0">
                  <a:pos x="T6" y="T7"/>
                </a:cxn>
                <a:cxn ang="0">
                  <a:pos x="T8" y="T9"/>
                </a:cxn>
              </a:cxnLst>
              <a:rect l="0" t="0" r="r" b="b"/>
              <a:pathLst>
                <a:path w="12" h="9">
                  <a:moveTo>
                    <a:pt x="10" y="0"/>
                  </a:moveTo>
                  <a:cubicBezTo>
                    <a:pt x="12" y="6"/>
                    <a:pt x="7" y="4"/>
                    <a:pt x="7" y="9"/>
                  </a:cubicBezTo>
                  <a:cubicBezTo>
                    <a:pt x="4" y="8"/>
                    <a:pt x="0" y="8"/>
                    <a:pt x="0" y="3"/>
                  </a:cubicBezTo>
                  <a:cubicBezTo>
                    <a:pt x="3" y="4"/>
                    <a:pt x="3" y="2"/>
                    <a:pt x="3" y="0"/>
                  </a:cubicBezTo>
                  <a:lnTo>
                    <a:pt x="10" y="0"/>
                  </a:lnTo>
                  <a:close/>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59" name="Freeform 64"/>
            <p:cNvSpPr/>
            <p:nvPr/>
          </p:nvSpPr>
          <p:spPr bwMode="auto">
            <a:xfrm>
              <a:off x="2776537" y="2727325"/>
              <a:ext cx="33338" cy="26988"/>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5" y="6"/>
                    <a:pt x="3" y="5"/>
                    <a:pt x="0" y="6"/>
                  </a:cubicBezTo>
                  <a:cubicBezTo>
                    <a:pt x="1" y="3"/>
                    <a:pt x="9" y="0"/>
                    <a:pt x="7" y="7"/>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60" name="Freeform 65"/>
            <p:cNvSpPr/>
            <p:nvPr/>
          </p:nvSpPr>
          <p:spPr bwMode="auto">
            <a:xfrm>
              <a:off x="2686050" y="2735263"/>
              <a:ext cx="41275" cy="26988"/>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61" name="Freeform 66"/>
            <p:cNvSpPr/>
            <p:nvPr/>
          </p:nvSpPr>
          <p:spPr bwMode="auto">
            <a:xfrm>
              <a:off x="6934200" y="2749550"/>
              <a:ext cx="60325" cy="101600"/>
            </a:xfrm>
            <a:custGeom>
              <a:avLst/>
              <a:gdLst>
                <a:gd name="T0" fmla="*/ 7 w 16"/>
                <a:gd name="T1" fmla="*/ 0 h 27"/>
                <a:gd name="T2" fmla="*/ 13 w 16"/>
                <a:gd name="T3" fmla="*/ 0 h 27"/>
                <a:gd name="T4" fmla="*/ 16 w 16"/>
                <a:gd name="T5" fmla="*/ 10 h 27"/>
                <a:gd name="T6" fmla="*/ 12 w 16"/>
                <a:gd name="T7" fmla="*/ 14 h 27"/>
                <a:gd name="T8" fmla="*/ 10 w 16"/>
                <a:gd name="T9" fmla="*/ 18 h 27"/>
                <a:gd name="T10" fmla="*/ 9 w 16"/>
                <a:gd name="T11" fmla="*/ 25 h 27"/>
                <a:gd name="T12" fmla="*/ 5 w 16"/>
                <a:gd name="T13" fmla="*/ 21 h 27"/>
                <a:gd name="T14" fmla="*/ 0 w 16"/>
                <a:gd name="T15" fmla="*/ 15 h 27"/>
                <a:gd name="T16" fmla="*/ 3 w 16"/>
                <a:gd name="T17" fmla="*/ 7 h 27"/>
                <a:gd name="T18" fmla="*/ 7 w 1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7">
                  <a:moveTo>
                    <a:pt x="7" y="0"/>
                  </a:moveTo>
                  <a:cubicBezTo>
                    <a:pt x="13" y="0"/>
                    <a:pt x="13" y="0"/>
                    <a:pt x="13" y="0"/>
                  </a:cubicBezTo>
                  <a:cubicBezTo>
                    <a:pt x="15" y="2"/>
                    <a:pt x="15" y="6"/>
                    <a:pt x="16" y="10"/>
                  </a:cubicBezTo>
                  <a:cubicBezTo>
                    <a:pt x="13" y="10"/>
                    <a:pt x="15" y="14"/>
                    <a:pt x="12" y="14"/>
                  </a:cubicBezTo>
                  <a:cubicBezTo>
                    <a:pt x="12" y="16"/>
                    <a:pt x="12" y="18"/>
                    <a:pt x="10" y="18"/>
                  </a:cubicBezTo>
                  <a:cubicBezTo>
                    <a:pt x="9" y="20"/>
                    <a:pt x="12" y="25"/>
                    <a:pt x="9" y="25"/>
                  </a:cubicBezTo>
                  <a:cubicBezTo>
                    <a:pt x="4" y="27"/>
                    <a:pt x="8" y="21"/>
                    <a:pt x="5" y="21"/>
                  </a:cubicBezTo>
                  <a:cubicBezTo>
                    <a:pt x="3" y="21"/>
                    <a:pt x="2" y="17"/>
                    <a:pt x="0" y="15"/>
                  </a:cubicBezTo>
                  <a:cubicBezTo>
                    <a:pt x="0" y="11"/>
                    <a:pt x="5" y="13"/>
                    <a:pt x="3" y="7"/>
                  </a:cubicBezTo>
                  <a:cubicBezTo>
                    <a:pt x="7" y="10"/>
                    <a:pt x="7" y="3"/>
                    <a:pt x="7"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62" name="Freeform 67"/>
            <p:cNvSpPr/>
            <p:nvPr/>
          </p:nvSpPr>
          <p:spPr bwMode="auto">
            <a:xfrm>
              <a:off x="6994525" y="2836863"/>
              <a:ext cx="79375" cy="82550"/>
            </a:xfrm>
            <a:custGeom>
              <a:avLst/>
              <a:gdLst>
                <a:gd name="T0" fmla="*/ 11 w 21"/>
                <a:gd name="T1" fmla="*/ 2 h 22"/>
                <a:gd name="T2" fmla="*/ 15 w 21"/>
                <a:gd name="T3" fmla="*/ 6 h 22"/>
                <a:gd name="T4" fmla="*/ 14 w 21"/>
                <a:gd name="T5" fmla="*/ 8 h 22"/>
                <a:gd name="T6" fmla="*/ 15 w 21"/>
                <a:gd name="T7" fmla="*/ 11 h 22"/>
                <a:gd name="T8" fmla="*/ 21 w 21"/>
                <a:gd name="T9" fmla="*/ 18 h 22"/>
                <a:gd name="T10" fmla="*/ 18 w 21"/>
                <a:gd name="T11" fmla="*/ 22 h 22"/>
                <a:gd name="T12" fmla="*/ 14 w 21"/>
                <a:gd name="T13" fmla="*/ 22 h 22"/>
                <a:gd name="T14" fmla="*/ 7 w 21"/>
                <a:gd name="T15" fmla="*/ 15 h 22"/>
                <a:gd name="T16" fmla="*/ 10 w 21"/>
                <a:gd name="T17" fmla="*/ 12 h 22"/>
                <a:gd name="T18" fmla="*/ 0 w 21"/>
                <a:gd name="T19" fmla="*/ 4 h 22"/>
                <a:gd name="T20" fmla="*/ 11 w 21"/>
                <a:gd name="T21"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11" y="2"/>
                  </a:moveTo>
                  <a:cubicBezTo>
                    <a:pt x="7" y="7"/>
                    <a:pt x="14" y="5"/>
                    <a:pt x="15" y="6"/>
                  </a:cubicBezTo>
                  <a:cubicBezTo>
                    <a:pt x="16" y="8"/>
                    <a:pt x="14" y="7"/>
                    <a:pt x="14" y="8"/>
                  </a:cubicBezTo>
                  <a:cubicBezTo>
                    <a:pt x="14" y="8"/>
                    <a:pt x="15" y="10"/>
                    <a:pt x="15" y="11"/>
                  </a:cubicBezTo>
                  <a:cubicBezTo>
                    <a:pt x="17" y="13"/>
                    <a:pt x="21" y="13"/>
                    <a:pt x="21" y="18"/>
                  </a:cubicBezTo>
                  <a:cubicBezTo>
                    <a:pt x="18" y="17"/>
                    <a:pt x="18" y="20"/>
                    <a:pt x="18" y="22"/>
                  </a:cubicBezTo>
                  <a:cubicBezTo>
                    <a:pt x="17" y="21"/>
                    <a:pt x="14" y="20"/>
                    <a:pt x="14" y="22"/>
                  </a:cubicBezTo>
                  <a:cubicBezTo>
                    <a:pt x="10" y="21"/>
                    <a:pt x="11" y="15"/>
                    <a:pt x="7" y="15"/>
                  </a:cubicBezTo>
                  <a:cubicBezTo>
                    <a:pt x="7" y="13"/>
                    <a:pt x="10" y="14"/>
                    <a:pt x="10" y="12"/>
                  </a:cubicBezTo>
                  <a:cubicBezTo>
                    <a:pt x="6" y="9"/>
                    <a:pt x="4" y="5"/>
                    <a:pt x="0" y="4"/>
                  </a:cubicBezTo>
                  <a:cubicBezTo>
                    <a:pt x="3" y="0"/>
                    <a:pt x="6" y="1"/>
                    <a:pt x="11"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63" name="Rectangle 68"/>
            <p:cNvSpPr>
              <a:spLocks noChangeArrowheads="1"/>
            </p:cNvSpPr>
            <p:nvPr/>
          </p:nvSpPr>
          <p:spPr bwMode="auto">
            <a:xfrm>
              <a:off x="6961187" y="2870200"/>
              <a:ext cx="19050" cy="11113"/>
            </a:xfrm>
            <a:prstGeom prst="rect">
              <a:avLst/>
            </a:pr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64" name="Freeform 69"/>
            <p:cNvSpPr/>
            <p:nvPr/>
          </p:nvSpPr>
          <p:spPr bwMode="auto">
            <a:xfrm>
              <a:off x="6986587" y="2884488"/>
              <a:ext cx="46038" cy="65088"/>
            </a:xfrm>
            <a:custGeom>
              <a:avLst/>
              <a:gdLst>
                <a:gd name="T0" fmla="*/ 12 w 12"/>
                <a:gd name="T1" fmla="*/ 14 h 17"/>
                <a:gd name="T2" fmla="*/ 5 w 12"/>
                <a:gd name="T3" fmla="*/ 16 h 17"/>
                <a:gd name="T4" fmla="*/ 0 w 12"/>
                <a:gd name="T5" fmla="*/ 9 h 17"/>
                <a:gd name="T6" fmla="*/ 12 w 12"/>
                <a:gd name="T7" fmla="*/ 14 h 17"/>
              </a:gdLst>
              <a:ahLst/>
              <a:cxnLst>
                <a:cxn ang="0">
                  <a:pos x="T0" y="T1"/>
                </a:cxn>
                <a:cxn ang="0">
                  <a:pos x="T2" y="T3"/>
                </a:cxn>
                <a:cxn ang="0">
                  <a:pos x="T4" y="T5"/>
                </a:cxn>
                <a:cxn ang="0">
                  <a:pos x="T6" y="T7"/>
                </a:cxn>
              </a:cxnLst>
              <a:rect l="0" t="0" r="r" b="b"/>
              <a:pathLst>
                <a:path w="12" h="17">
                  <a:moveTo>
                    <a:pt x="12" y="14"/>
                  </a:moveTo>
                  <a:cubicBezTo>
                    <a:pt x="12" y="17"/>
                    <a:pt x="7" y="15"/>
                    <a:pt x="5" y="16"/>
                  </a:cubicBezTo>
                  <a:cubicBezTo>
                    <a:pt x="5" y="12"/>
                    <a:pt x="6" y="7"/>
                    <a:pt x="0" y="9"/>
                  </a:cubicBezTo>
                  <a:cubicBezTo>
                    <a:pt x="6" y="0"/>
                    <a:pt x="5" y="16"/>
                    <a:pt x="12" y="14"/>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65" name="Freeform 70"/>
            <p:cNvSpPr/>
            <p:nvPr/>
          </p:nvSpPr>
          <p:spPr bwMode="auto">
            <a:xfrm>
              <a:off x="6080125" y="2938463"/>
              <a:ext cx="44450" cy="77788"/>
            </a:xfrm>
            <a:custGeom>
              <a:avLst/>
              <a:gdLst>
                <a:gd name="T0" fmla="*/ 3 w 12"/>
                <a:gd name="T1" fmla="*/ 2 h 21"/>
                <a:gd name="T2" fmla="*/ 7 w 12"/>
                <a:gd name="T3" fmla="*/ 6 h 21"/>
                <a:gd name="T4" fmla="*/ 8 w 12"/>
                <a:gd name="T5" fmla="*/ 7 h 21"/>
                <a:gd name="T6" fmla="*/ 11 w 12"/>
                <a:gd name="T7" fmla="*/ 10 h 21"/>
                <a:gd name="T8" fmla="*/ 10 w 12"/>
                <a:gd name="T9" fmla="*/ 12 h 21"/>
                <a:gd name="T10" fmla="*/ 11 w 12"/>
                <a:gd name="T11" fmla="*/ 19 h 21"/>
                <a:gd name="T12" fmla="*/ 8 w 12"/>
                <a:gd name="T13" fmla="*/ 21 h 21"/>
                <a:gd name="T14" fmla="*/ 3 w 12"/>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1">
                  <a:moveTo>
                    <a:pt x="3" y="2"/>
                  </a:moveTo>
                  <a:cubicBezTo>
                    <a:pt x="5" y="0"/>
                    <a:pt x="6" y="5"/>
                    <a:pt x="7" y="6"/>
                  </a:cubicBezTo>
                  <a:cubicBezTo>
                    <a:pt x="7" y="7"/>
                    <a:pt x="8" y="6"/>
                    <a:pt x="8" y="7"/>
                  </a:cubicBezTo>
                  <a:cubicBezTo>
                    <a:pt x="8" y="9"/>
                    <a:pt x="11" y="9"/>
                    <a:pt x="11" y="10"/>
                  </a:cubicBezTo>
                  <a:cubicBezTo>
                    <a:pt x="12" y="12"/>
                    <a:pt x="10" y="11"/>
                    <a:pt x="10" y="12"/>
                  </a:cubicBezTo>
                  <a:cubicBezTo>
                    <a:pt x="9" y="13"/>
                    <a:pt x="12" y="15"/>
                    <a:pt x="11" y="19"/>
                  </a:cubicBezTo>
                  <a:cubicBezTo>
                    <a:pt x="9" y="18"/>
                    <a:pt x="8" y="20"/>
                    <a:pt x="8" y="21"/>
                  </a:cubicBezTo>
                  <a:cubicBezTo>
                    <a:pt x="0" y="19"/>
                    <a:pt x="1" y="11"/>
                    <a:pt x="3"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66" name="Freeform 71"/>
            <p:cNvSpPr/>
            <p:nvPr/>
          </p:nvSpPr>
          <p:spPr bwMode="auto">
            <a:xfrm>
              <a:off x="7027862" y="2941638"/>
              <a:ext cx="57150" cy="85725"/>
            </a:xfrm>
            <a:custGeom>
              <a:avLst/>
              <a:gdLst>
                <a:gd name="T0" fmla="*/ 12 w 15"/>
                <a:gd name="T1" fmla="*/ 1 h 23"/>
                <a:gd name="T2" fmla="*/ 15 w 15"/>
                <a:gd name="T3" fmla="*/ 12 h 23"/>
                <a:gd name="T4" fmla="*/ 11 w 15"/>
                <a:gd name="T5" fmla="*/ 13 h 23"/>
                <a:gd name="T6" fmla="*/ 11 w 15"/>
                <a:gd name="T7" fmla="*/ 23 h 23"/>
                <a:gd name="T8" fmla="*/ 3 w 15"/>
                <a:gd name="T9" fmla="*/ 19 h 23"/>
                <a:gd name="T10" fmla="*/ 5 w 15"/>
                <a:gd name="T11" fmla="*/ 13 h 23"/>
                <a:gd name="T12" fmla="*/ 5 w 15"/>
                <a:gd name="T13" fmla="*/ 11 h 23"/>
                <a:gd name="T14" fmla="*/ 3 w 15"/>
                <a:gd name="T15" fmla="*/ 11 h 23"/>
                <a:gd name="T16" fmla="*/ 6 w 15"/>
                <a:gd name="T17" fmla="*/ 6 h 23"/>
                <a:gd name="T18" fmla="*/ 9 w 15"/>
                <a:gd name="T19" fmla="*/ 2 h 23"/>
                <a:gd name="T20" fmla="*/ 12 w 15"/>
                <a:gd name="T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23">
                  <a:moveTo>
                    <a:pt x="12" y="1"/>
                  </a:moveTo>
                  <a:cubicBezTo>
                    <a:pt x="12" y="6"/>
                    <a:pt x="11" y="11"/>
                    <a:pt x="15" y="12"/>
                  </a:cubicBezTo>
                  <a:cubicBezTo>
                    <a:pt x="14" y="14"/>
                    <a:pt x="12" y="13"/>
                    <a:pt x="11" y="13"/>
                  </a:cubicBezTo>
                  <a:cubicBezTo>
                    <a:pt x="13" y="16"/>
                    <a:pt x="9" y="18"/>
                    <a:pt x="11" y="23"/>
                  </a:cubicBezTo>
                  <a:cubicBezTo>
                    <a:pt x="7" y="23"/>
                    <a:pt x="7" y="19"/>
                    <a:pt x="3" y="19"/>
                  </a:cubicBezTo>
                  <a:cubicBezTo>
                    <a:pt x="3" y="16"/>
                    <a:pt x="5" y="15"/>
                    <a:pt x="5" y="13"/>
                  </a:cubicBezTo>
                  <a:cubicBezTo>
                    <a:pt x="5" y="12"/>
                    <a:pt x="2" y="11"/>
                    <a:pt x="5" y="11"/>
                  </a:cubicBezTo>
                  <a:cubicBezTo>
                    <a:pt x="5" y="9"/>
                    <a:pt x="3" y="10"/>
                    <a:pt x="3" y="11"/>
                  </a:cubicBezTo>
                  <a:cubicBezTo>
                    <a:pt x="0" y="10"/>
                    <a:pt x="3" y="5"/>
                    <a:pt x="6" y="6"/>
                  </a:cubicBezTo>
                  <a:cubicBezTo>
                    <a:pt x="6" y="4"/>
                    <a:pt x="8" y="3"/>
                    <a:pt x="9" y="2"/>
                  </a:cubicBezTo>
                  <a:cubicBezTo>
                    <a:pt x="10" y="2"/>
                    <a:pt x="10" y="0"/>
                    <a:pt x="12" y="1"/>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67" name="Freeform 72"/>
            <p:cNvSpPr/>
            <p:nvPr/>
          </p:nvSpPr>
          <p:spPr bwMode="auto">
            <a:xfrm>
              <a:off x="6986587" y="2960688"/>
              <a:ext cx="41275" cy="36513"/>
            </a:xfrm>
            <a:custGeom>
              <a:avLst/>
              <a:gdLst>
                <a:gd name="T0" fmla="*/ 6 w 11"/>
                <a:gd name="T1" fmla="*/ 0 h 10"/>
                <a:gd name="T2" fmla="*/ 10 w 11"/>
                <a:gd name="T3" fmla="*/ 4 h 10"/>
                <a:gd name="T4" fmla="*/ 9 w 11"/>
                <a:gd name="T5" fmla="*/ 6 h 10"/>
                <a:gd name="T6" fmla="*/ 0 w 11"/>
                <a:gd name="T7" fmla="*/ 10 h 10"/>
                <a:gd name="T8" fmla="*/ 6 w 11"/>
                <a:gd name="T9" fmla="*/ 0 h 10"/>
              </a:gdLst>
              <a:ahLst/>
              <a:cxnLst>
                <a:cxn ang="0">
                  <a:pos x="T0" y="T1"/>
                </a:cxn>
                <a:cxn ang="0">
                  <a:pos x="T2" y="T3"/>
                </a:cxn>
                <a:cxn ang="0">
                  <a:pos x="T4" y="T5"/>
                </a:cxn>
                <a:cxn ang="0">
                  <a:pos x="T6" y="T7"/>
                </a:cxn>
                <a:cxn ang="0">
                  <a:pos x="T8" y="T9"/>
                </a:cxn>
              </a:cxnLst>
              <a:rect l="0" t="0" r="r" b="b"/>
              <a:pathLst>
                <a:path w="11" h="10">
                  <a:moveTo>
                    <a:pt x="6" y="0"/>
                  </a:moveTo>
                  <a:cubicBezTo>
                    <a:pt x="9" y="0"/>
                    <a:pt x="11" y="1"/>
                    <a:pt x="10" y="4"/>
                  </a:cubicBezTo>
                  <a:cubicBezTo>
                    <a:pt x="8" y="4"/>
                    <a:pt x="7" y="5"/>
                    <a:pt x="9" y="6"/>
                  </a:cubicBezTo>
                  <a:cubicBezTo>
                    <a:pt x="8" y="7"/>
                    <a:pt x="4" y="9"/>
                    <a:pt x="0" y="10"/>
                  </a:cubicBezTo>
                  <a:cubicBezTo>
                    <a:pt x="0" y="4"/>
                    <a:pt x="6" y="5"/>
                    <a:pt x="6"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68" name="Freeform 73"/>
            <p:cNvSpPr/>
            <p:nvPr/>
          </p:nvSpPr>
          <p:spPr bwMode="auto">
            <a:xfrm>
              <a:off x="7104062" y="3095625"/>
              <a:ext cx="25400" cy="52388"/>
            </a:xfrm>
            <a:custGeom>
              <a:avLst/>
              <a:gdLst>
                <a:gd name="T0" fmla="*/ 2 w 7"/>
                <a:gd name="T1" fmla="*/ 0 h 14"/>
                <a:gd name="T2" fmla="*/ 7 w 7"/>
                <a:gd name="T3" fmla="*/ 5 h 14"/>
                <a:gd name="T4" fmla="*/ 0 w 7"/>
                <a:gd name="T5" fmla="*/ 13 h 14"/>
                <a:gd name="T6" fmla="*/ 3 w 7"/>
                <a:gd name="T7" fmla="*/ 12 h 14"/>
                <a:gd name="T8" fmla="*/ 2 w 7"/>
                <a:gd name="T9" fmla="*/ 0 h 14"/>
              </a:gdLst>
              <a:ahLst/>
              <a:cxnLst>
                <a:cxn ang="0">
                  <a:pos x="T0" y="T1"/>
                </a:cxn>
                <a:cxn ang="0">
                  <a:pos x="T2" y="T3"/>
                </a:cxn>
                <a:cxn ang="0">
                  <a:pos x="T4" y="T5"/>
                </a:cxn>
                <a:cxn ang="0">
                  <a:pos x="T6" y="T7"/>
                </a:cxn>
                <a:cxn ang="0">
                  <a:pos x="T8" y="T9"/>
                </a:cxn>
              </a:cxnLst>
              <a:rect l="0" t="0" r="r" b="b"/>
              <a:pathLst>
                <a:path w="7" h="14">
                  <a:moveTo>
                    <a:pt x="2" y="0"/>
                  </a:moveTo>
                  <a:cubicBezTo>
                    <a:pt x="5" y="0"/>
                    <a:pt x="3" y="6"/>
                    <a:pt x="7" y="5"/>
                  </a:cubicBezTo>
                  <a:cubicBezTo>
                    <a:pt x="6" y="8"/>
                    <a:pt x="7" y="14"/>
                    <a:pt x="0" y="13"/>
                  </a:cubicBezTo>
                  <a:cubicBezTo>
                    <a:pt x="0" y="12"/>
                    <a:pt x="2" y="12"/>
                    <a:pt x="3" y="12"/>
                  </a:cubicBezTo>
                  <a:cubicBezTo>
                    <a:pt x="1" y="6"/>
                    <a:pt x="1" y="7"/>
                    <a:pt x="2"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69" name="Freeform 74"/>
            <p:cNvSpPr/>
            <p:nvPr/>
          </p:nvSpPr>
          <p:spPr bwMode="auto">
            <a:xfrm>
              <a:off x="6942137" y="3109913"/>
              <a:ext cx="104775" cy="34925"/>
            </a:xfrm>
            <a:custGeom>
              <a:avLst/>
              <a:gdLst>
                <a:gd name="T0" fmla="*/ 28 w 28"/>
                <a:gd name="T1" fmla="*/ 3 h 9"/>
                <a:gd name="T2" fmla="*/ 19 w 28"/>
                <a:gd name="T3" fmla="*/ 8 h 9"/>
                <a:gd name="T4" fmla="*/ 0 w 28"/>
                <a:gd name="T5" fmla="*/ 9 h 9"/>
                <a:gd name="T6" fmla="*/ 24 w 28"/>
                <a:gd name="T7" fmla="*/ 2 h 9"/>
                <a:gd name="T8" fmla="*/ 28 w 28"/>
                <a:gd name="T9" fmla="*/ 3 h 9"/>
              </a:gdLst>
              <a:ahLst/>
              <a:cxnLst>
                <a:cxn ang="0">
                  <a:pos x="T0" y="T1"/>
                </a:cxn>
                <a:cxn ang="0">
                  <a:pos x="T2" y="T3"/>
                </a:cxn>
                <a:cxn ang="0">
                  <a:pos x="T4" y="T5"/>
                </a:cxn>
                <a:cxn ang="0">
                  <a:pos x="T6" y="T7"/>
                </a:cxn>
                <a:cxn ang="0">
                  <a:pos x="T8" y="T9"/>
                </a:cxn>
              </a:cxnLst>
              <a:rect l="0" t="0" r="r" b="b"/>
              <a:pathLst>
                <a:path w="28" h="9">
                  <a:moveTo>
                    <a:pt x="28" y="3"/>
                  </a:moveTo>
                  <a:cubicBezTo>
                    <a:pt x="28" y="7"/>
                    <a:pt x="23" y="7"/>
                    <a:pt x="19" y="8"/>
                  </a:cubicBezTo>
                  <a:cubicBezTo>
                    <a:pt x="13" y="8"/>
                    <a:pt x="5" y="7"/>
                    <a:pt x="0" y="9"/>
                  </a:cubicBezTo>
                  <a:cubicBezTo>
                    <a:pt x="1" y="0"/>
                    <a:pt x="20" y="9"/>
                    <a:pt x="24" y="2"/>
                  </a:cubicBezTo>
                  <a:cubicBezTo>
                    <a:pt x="25" y="3"/>
                    <a:pt x="26" y="4"/>
                    <a:pt x="28" y="3"/>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70" name="Freeform 75"/>
            <p:cNvSpPr/>
            <p:nvPr/>
          </p:nvSpPr>
          <p:spPr bwMode="auto">
            <a:xfrm>
              <a:off x="7175500" y="3151188"/>
              <a:ext cx="66675" cy="46038"/>
            </a:xfrm>
            <a:custGeom>
              <a:avLst/>
              <a:gdLst>
                <a:gd name="T0" fmla="*/ 18 w 18"/>
                <a:gd name="T1" fmla="*/ 8 h 12"/>
                <a:gd name="T2" fmla="*/ 15 w 18"/>
                <a:gd name="T3" fmla="*/ 11 h 12"/>
                <a:gd name="T4" fmla="*/ 7 w 18"/>
                <a:gd name="T5" fmla="*/ 11 h 12"/>
                <a:gd name="T6" fmla="*/ 5 w 18"/>
                <a:gd name="T7" fmla="*/ 9 h 12"/>
                <a:gd name="T8" fmla="*/ 0 w 18"/>
                <a:gd name="T9" fmla="*/ 5 h 12"/>
                <a:gd name="T10" fmla="*/ 7 w 18"/>
                <a:gd name="T11" fmla="*/ 2 h 12"/>
                <a:gd name="T12" fmla="*/ 11 w 18"/>
                <a:gd name="T13" fmla="*/ 1 h 12"/>
                <a:gd name="T14" fmla="*/ 11 w 18"/>
                <a:gd name="T15" fmla="*/ 2 h 12"/>
                <a:gd name="T16" fmla="*/ 12 w 18"/>
                <a:gd name="T17" fmla="*/ 1 h 12"/>
                <a:gd name="T18" fmla="*/ 18 w 18"/>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2">
                  <a:moveTo>
                    <a:pt x="18" y="8"/>
                  </a:moveTo>
                  <a:cubicBezTo>
                    <a:pt x="17" y="9"/>
                    <a:pt x="15" y="9"/>
                    <a:pt x="15" y="11"/>
                  </a:cubicBezTo>
                  <a:cubicBezTo>
                    <a:pt x="12" y="9"/>
                    <a:pt x="9" y="12"/>
                    <a:pt x="7" y="11"/>
                  </a:cubicBezTo>
                  <a:cubicBezTo>
                    <a:pt x="6" y="11"/>
                    <a:pt x="7" y="9"/>
                    <a:pt x="5" y="9"/>
                  </a:cubicBezTo>
                  <a:cubicBezTo>
                    <a:pt x="4" y="9"/>
                    <a:pt x="2" y="6"/>
                    <a:pt x="0" y="5"/>
                  </a:cubicBezTo>
                  <a:cubicBezTo>
                    <a:pt x="0" y="3"/>
                    <a:pt x="4" y="4"/>
                    <a:pt x="7" y="2"/>
                  </a:cubicBezTo>
                  <a:cubicBezTo>
                    <a:pt x="7" y="2"/>
                    <a:pt x="10" y="0"/>
                    <a:pt x="11" y="1"/>
                  </a:cubicBezTo>
                  <a:cubicBezTo>
                    <a:pt x="11" y="1"/>
                    <a:pt x="11" y="2"/>
                    <a:pt x="11" y="2"/>
                  </a:cubicBezTo>
                  <a:cubicBezTo>
                    <a:pt x="12" y="2"/>
                    <a:pt x="13" y="1"/>
                    <a:pt x="12" y="1"/>
                  </a:cubicBezTo>
                  <a:cubicBezTo>
                    <a:pt x="15" y="2"/>
                    <a:pt x="17" y="4"/>
                    <a:pt x="18" y="8"/>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71" name="Freeform 76"/>
            <p:cNvSpPr/>
            <p:nvPr/>
          </p:nvSpPr>
          <p:spPr bwMode="auto">
            <a:xfrm>
              <a:off x="7208837" y="3173413"/>
              <a:ext cx="385763" cy="206375"/>
            </a:xfrm>
            <a:custGeom>
              <a:avLst/>
              <a:gdLst>
                <a:gd name="T0" fmla="*/ 34 w 103"/>
                <a:gd name="T1" fmla="*/ 27 h 55"/>
                <a:gd name="T2" fmla="*/ 28 w 103"/>
                <a:gd name="T3" fmla="*/ 24 h 55"/>
                <a:gd name="T4" fmla="*/ 26 w 103"/>
                <a:gd name="T5" fmla="*/ 19 h 55"/>
                <a:gd name="T6" fmla="*/ 10 w 103"/>
                <a:gd name="T7" fmla="*/ 15 h 55"/>
                <a:gd name="T8" fmla="*/ 2 w 103"/>
                <a:gd name="T9" fmla="*/ 15 h 55"/>
                <a:gd name="T10" fmla="*/ 0 w 103"/>
                <a:gd name="T11" fmla="*/ 9 h 55"/>
                <a:gd name="T12" fmla="*/ 5 w 103"/>
                <a:gd name="T13" fmla="*/ 9 h 55"/>
                <a:gd name="T14" fmla="*/ 9 w 103"/>
                <a:gd name="T15" fmla="*/ 7 h 55"/>
                <a:gd name="T16" fmla="*/ 16 w 103"/>
                <a:gd name="T17" fmla="*/ 10 h 55"/>
                <a:gd name="T18" fmla="*/ 21 w 103"/>
                <a:gd name="T19" fmla="*/ 6 h 55"/>
                <a:gd name="T20" fmla="*/ 33 w 103"/>
                <a:gd name="T21" fmla="*/ 2 h 55"/>
                <a:gd name="T22" fmla="*/ 35 w 103"/>
                <a:gd name="T23" fmla="*/ 5 h 55"/>
                <a:gd name="T24" fmla="*/ 47 w 103"/>
                <a:gd name="T25" fmla="*/ 9 h 55"/>
                <a:gd name="T26" fmla="*/ 49 w 103"/>
                <a:gd name="T27" fmla="*/ 7 h 55"/>
                <a:gd name="T28" fmla="*/ 52 w 103"/>
                <a:gd name="T29" fmla="*/ 10 h 55"/>
                <a:gd name="T30" fmla="*/ 59 w 103"/>
                <a:gd name="T31" fmla="*/ 10 h 55"/>
                <a:gd name="T32" fmla="*/ 65 w 103"/>
                <a:gd name="T33" fmla="*/ 13 h 55"/>
                <a:gd name="T34" fmla="*/ 65 w 103"/>
                <a:gd name="T35" fmla="*/ 17 h 55"/>
                <a:gd name="T36" fmla="*/ 68 w 103"/>
                <a:gd name="T37" fmla="*/ 16 h 55"/>
                <a:gd name="T38" fmla="*/ 69 w 103"/>
                <a:gd name="T39" fmla="*/ 20 h 55"/>
                <a:gd name="T40" fmla="*/ 76 w 103"/>
                <a:gd name="T41" fmla="*/ 24 h 55"/>
                <a:gd name="T42" fmla="*/ 87 w 103"/>
                <a:gd name="T43" fmla="*/ 29 h 55"/>
                <a:gd name="T44" fmla="*/ 86 w 103"/>
                <a:gd name="T45" fmla="*/ 33 h 55"/>
                <a:gd name="T46" fmla="*/ 90 w 103"/>
                <a:gd name="T47" fmla="*/ 36 h 55"/>
                <a:gd name="T48" fmla="*/ 90 w 103"/>
                <a:gd name="T49" fmla="*/ 38 h 55"/>
                <a:gd name="T50" fmla="*/ 96 w 103"/>
                <a:gd name="T51" fmla="*/ 44 h 55"/>
                <a:gd name="T52" fmla="*/ 103 w 103"/>
                <a:gd name="T53" fmla="*/ 51 h 55"/>
                <a:gd name="T54" fmla="*/ 93 w 103"/>
                <a:gd name="T55" fmla="*/ 51 h 55"/>
                <a:gd name="T56" fmla="*/ 85 w 103"/>
                <a:gd name="T57" fmla="*/ 45 h 55"/>
                <a:gd name="T58" fmla="*/ 82 w 103"/>
                <a:gd name="T59" fmla="*/ 43 h 55"/>
                <a:gd name="T60" fmla="*/ 80 w 103"/>
                <a:gd name="T61" fmla="*/ 41 h 55"/>
                <a:gd name="T62" fmla="*/ 76 w 103"/>
                <a:gd name="T63" fmla="*/ 37 h 55"/>
                <a:gd name="T64" fmla="*/ 65 w 103"/>
                <a:gd name="T65" fmla="*/ 36 h 55"/>
                <a:gd name="T66" fmla="*/ 59 w 103"/>
                <a:gd name="T67" fmla="*/ 48 h 55"/>
                <a:gd name="T68" fmla="*/ 51 w 103"/>
                <a:gd name="T69" fmla="*/ 45 h 55"/>
                <a:gd name="T70" fmla="*/ 47 w 103"/>
                <a:gd name="T71" fmla="*/ 44 h 55"/>
                <a:gd name="T72" fmla="*/ 41 w 103"/>
                <a:gd name="T73" fmla="*/ 37 h 55"/>
                <a:gd name="T74" fmla="*/ 35 w 103"/>
                <a:gd name="T75" fmla="*/ 43 h 55"/>
                <a:gd name="T76" fmla="*/ 31 w 103"/>
                <a:gd name="T77" fmla="*/ 40 h 55"/>
                <a:gd name="T78" fmla="*/ 35 w 103"/>
                <a:gd name="T79" fmla="*/ 36 h 55"/>
                <a:gd name="T80" fmla="*/ 38 w 103"/>
                <a:gd name="T81" fmla="*/ 30 h 55"/>
                <a:gd name="T82" fmla="*/ 37 w 103"/>
                <a:gd name="T83" fmla="*/ 33 h 55"/>
                <a:gd name="T84" fmla="*/ 34 w 103"/>
                <a:gd name="T85"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55">
                  <a:moveTo>
                    <a:pt x="34" y="27"/>
                  </a:moveTo>
                  <a:cubicBezTo>
                    <a:pt x="31" y="27"/>
                    <a:pt x="32" y="23"/>
                    <a:pt x="28" y="24"/>
                  </a:cubicBezTo>
                  <a:cubicBezTo>
                    <a:pt x="28" y="22"/>
                    <a:pt x="26" y="21"/>
                    <a:pt x="26" y="19"/>
                  </a:cubicBezTo>
                  <a:cubicBezTo>
                    <a:pt x="20" y="18"/>
                    <a:pt x="14" y="18"/>
                    <a:pt x="10" y="15"/>
                  </a:cubicBezTo>
                  <a:cubicBezTo>
                    <a:pt x="6" y="16"/>
                    <a:pt x="7" y="15"/>
                    <a:pt x="2" y="15"/>
                  </a:cubicBezTo>
                  <a:cubicBezTo>
                    <a:pt x="2" y="12"/>
                    <a:pt x="2" y="9"/>
                    <a:pt x="0" y="9"/>
                  </a:cubicBezTo>
                  <a:cubicBezTo>
                    <a:pt x="1" y="6"/>
                    <a:pt x="3" y="9"/>
                    <a:pt x="5" y="9"/>
                  </a:cubicBezTo>
                  <a:cubicBezTo>
                    <a:pt x="7" y="9"/>
                    <a:pt x="7" y="7"/>
                    <a:pt x="9" y="7"/>
                  </a:cubicBezTo>
                  <a:cubicBezTo>
                    <a:pt x="12" y="8"/>
                    <a:pt x="13" y="10"/>
                    <a:pt x="16" y="10"/>
                  </a:cubicBezTo>
                  <a:cubicBezTo>
                    <a:pt x="19" y="12"/>
                    <a:pt x="20" y="7"/>
                    <a:pt x="21" y="6"/>
                  </a:cubicBezTo>
                  <a:cubicBezTo>
                    <a:pt x="25" y="4"/>
                    <a:pt x="30" y="5"/>
                    <a:pt x="33" y="2"/>
                  </a:cubicBezTo>
                  <a:cubicBezTo>
                    <a:pt x="36" y="0"/>
                    <a:pt x="35" y="4"/>
                    <a:pt x="35" y="5"/>
                  </a:cubicBezTo>
                  <a:cubicBezTo>
                    <a:pt x="38" y="6"/>
                    <a:pt x="47" y="4"/>
                    <a:pt x="47" y="9"/>
                  </a:cubicBezTo>
                  <a:cubicBezTo>
                    <a:pt x="48" y="10"/>
                    <a:pt x="49" y="7"/>
                    <a:pt x="49" y="7"/>
                  </a:cubicBezTo>
                  <a:cubicBezTo>
                    <a:pt x="51" y="8"/>
                    <a:pt x="51" y="10"/>
                    <a:pt x="52" y="10"/>
                  </a:cubicBezTo>
                  <a:cubicBezTo>
                    <a:pt x="54" y="11"/>
                    <a:pt x="57" y="10"/>
                    <a:pt x="59" y="10"/>
                  </a:cubicBezTo>
                  <a:cubicBezTo>
                    <a:pt x="60" y="11"/>
                    <a:pt x="60" y="15"/>
                    <a:pt x="65" y="13"/>
                  </a:cubicBezTo>
                  <a:cubicBezTo>
                    <a:pt x="67" y="15"/>
                    <a:pt x="65" y="15"/>
                    <a:pt x="65" y="17"/>
                  </a:cubicBezTo>
                  <a:cubicBezTo>
                    <a:pt x="67" y="18"/>
                    <a:pt x="67" y="17"/>
                    <a:pt x="68" y="16"/>
                  </a:cubicBezTo>
                  <a:cubicBezTo>
                    <a:pt x="69" y="16"/>
                    <a:pt x="69" y="18"/>
                    <a:pt x="69" y="20"/>
                  </a:cubicBezTo>
                  <a:cubicBezTo>
                    <a:pt x="70" y="22"/>
                    <a:pt x="74" y="23"/>
                    <a:pt x="76" y="24"/>
                  </a:cubicBezTo>
                  <a:cubicBezTo>
                    <a:pt x="78" y="25"/>
                    <a:pt x="83" y="29"/>
                    <a:pt x="87" y="29"/>
                  </a:cubicBezTo>
                  <a:cubicBezTo>
                    <a:pt x="88" y="31"/>
                    <a:pt x="86" y="31"/>
                    <a:pt x="86" y="33"/>
                  </a:cubicBezTo>
                  <a:cubicBezTo>
                    <a:pt x="87" y="34"/>
                    <a:pt x="89" y="34"/>
                    <a:pt x="90" y="36"/>
                  </a:cubicBezTo>
                  <a:cubicBezTo>
                    <a:pt x="91" y="36"/>
                    <a:pt x="90" y="38"/>
                    <a:pt x="90" y="38"/>
                  </a:cubicBezTo>
                  <a:cubicBezTo>
                    <a:pt x="92" y="40"/>
                    <a:pt x="94" y="41"/>
                    <a:pt x="96" y="44"/>
                  </a:cubicBezTo>
                  <a:cubicBezTo>
                    <a:pt x="98" y="47"/>
                    <a:pt x="99" y="50"/>
                    <a:pt x="103" y="51"/>
                  </a:cubicBezTo>
                  <a:cubicBezTo>
                    <a:pt x="100" y="55"/>
                    <a:pt x="95" y="51"/>
                    <a:pt x="93" y="51"/>
                  </a:cubicBezTo>
                  <a:cubicBezTo>
                    <a:pt x="90" y="50"/>
                    <a:pt x="88" y="49"/>
                    <a:pt x="85" y="45"/>
                  </a:cubicBezTo>
                  <a:cubicBezTo>
                    <a:pt x="84" y="45"/>
                    <a:pt x="83" y="43"/>
                    <a:pt x="82" y="43"/>
                  </a:cubicBezTo>
                  <a:cubicBezTo>
                    <a:pt x="81" y="42"/>
                    <a:pt x="80" y="43"/>
                    <a:pt x="80" y="41"/>
                  </a:cubicBezTo>
                  <a:cubicBezTo>
                    <a:pt x="80" y="41"/>
                    <a:pt x="76" y="37"/>
                    <a:pt x="76" y="37"/>
                  </a:cubicBezTo>
                  <a:cubicBezTo>
                    <a:pt x="73" y="36"/>
                    <a:pt x="69" y="38"/>
                    <a:pt x="65" y="36"/>
                  </a:cubicBezTo>
                  <a:cubicBezTo>
                    <a:pt x="62" y="39"/>
                    <a:pt x="61" y="44"/>
                    <a:pt x="59" y="48"/>
                  </a:cubicBezTo>
                  <a:cubicBezTo>
                    <a:pt x="58" y="46"/>
                    <a:pt x="53" y="47"/>
                    <a:pt x="51" y="45"/>
                  </a:cubicBezTo>
                  <a:cubicBezTo>
                    <a:pt x="49" y="44"/>
                    <a:pt x="52" y="42"/>
                    <a:pt x="47" y="44"/>
                  </a:cubicBezTo>
                  <a:cubicBezTo>
                    <a:pt x="50" y="37"/>
                    <a:pt x="40" y="43"/>
                    <a:pt x="41" y="37"/>
                  </a:cubicBezTo>
                  <a:cubicBezTo>
                    <a:pt x="38" y="37"/>
                    <a:pt x="35" y="38"/>
                    <a:pt x="35" y="43"/>
                  </a:cubicBezTo>
                  <a:cubicBezTo>
                    <a:pt x="34" y="42"/>
                    <a:pt x="34" y="39"/>
                    <a:pt x="31" y="40"/>
                  </a:cubicBezTo>
                  <a:cubicBezTo>
                    <a:pt x="32" y="37"/>
                    <a:pt x="34" y="37"/>
                    <a:pt x="35" y="36"/>
                  </a:cubicBezTo>
                  <a:cubicBezTo>
                    <a:pt x="37" y="34"/>
                    <a:pt x="39" y="34"/>
                    <a:pt x="38" y="30"/>
                  </a:cubicBezTo>
                  <a:cubicBezTo>
                    <a:pt x="37" y="29"/>
                    <a:pt x="37" y="33"/>
                    <a:pt x="37" y="33"/>
                  </a:cubicBezTo>
                  <a:cubicBezTo>
                    <a:pt x="34" y="32"/>
                    <a:pt x="35" y="24"/>
                    <a:pt x="34" y="27"/>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72" name="Freeform 77"/>
            <p:cNvSpPr/>
            <p:nvPr/>
          </p:nvSpPr>
          <p:spPr bwMode="auto">
            <a:xfrm>
              <a:off x="7123112" y="3200400"/>
              <a:ext cx="36513" cy="33338"/>
            </a:xfrm>
            <a:custGeom>
              <a:avLst/>
              <a:gdLst>
                <a:gd name="T0" fmla="*/ 9 w 10"/>
                <a:gd name="T1" fmla="*/ 3 h 9"/>
                <a:gd name="T2" fmla="*/ 0 w 10"/>
                <a:gd name="T3" fmla="*/ 5 h 9"/>
                <a:gd name="T4" fmla="*/ 9 w 10"/>
                <a:gd name="T5" fmla="*/ 3 h 9"/>
              </a:gdLst>
              <a:ahLst/>
              <a:cxnLst>
                <a:cxn ang="0">
                  <a:pos x="T0" y="T1"/>
                </a:cxn>
                <a:cxn ang="0">
                  <a:pos x="T2" y="T3"/>
                </a:cxn>
                <a:cxn ang="0">
                  <a:pos x="T4" y="T5"/>
                </a:cxn>
              </a:cxnLst>
              <a:rect l="0" t="0" r="r" b="b"/>
              <a:pathLst>
                <a:path w="10" h="9">
                  <a:moveTo>
                    <a:pt x="9" y="3"/>
                  </a:moveTo>
                  <a:cubicBezTo>
                    <a:pt x="10" y="9"/>
                    <a:pt x="2" y="5"/>
                    <a:pt x="0" y="5"/>
                  </a:cubicBezTo>
                  <a:cubicBezTo>
                    <a:pt x="1" y="3"/>
                    <a:pt x="8" y="0"/>
                    <a:pt x="9" y="3"/>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73" name="Freeform 78"/>
            <p:cNvSpPr/>
            <p:nvPr/>
          </p:nvSpPr>
          <p:spPr bwMode="auto">
            <a:xfrm>
              <a:off x="7069137" y="3208338"/>
              <a:ext cx="26988" cy="14288"/>
            </a:xfrm>
            <a:custGeom>
              <a:avLst/>
              <a:gdLst>
                <a:gd name="T0" fmla="*/ 1 w 7"/>
                <a:gd name="T1" fmla="*/ 3 h 4"/>
                <a:gd name="T2" fmla="*/ 5 w 7"/>
                <a:gd name="T3" fmla="*/ 4 h 4"/>
                <a:gd name="T4" fmla="*/ 2 w 7"/>
                <a:gd name="T5" fmla="*/ 4 h 4"/>
                <a:gd name="T6" fmla="*/ 1 w 7"/>
                <a:gd name="T7" fmla="*/ 3 h 4"/>
              </a:gdLst>
              <a:ahLst/>
              <a:cxnLst>
                <a:cxn ang="0">
                  <a:pos x="T0" y="T1"/>
                </a:cxn>
                <a:cxn ang="0">
                  <a:pos x="T2" y="T3"/>
                </a:cxn>
                <a:cxn ang="0">
                  <a:pos x="T4" y="T5"/>
                </a:cxn>
                <a:cxn ang="0">
                  <a:pos x="T6" y="T7"/>
                </a:cxn>
              </a:cxnLst>
              <a:rect l="0" t="0" r="r" b="b"/>
              <a:pathLst>
                <a:path w="7" h="4">
                  <a:moveTo>
                    <a:pt x="1" y="3"/>
                  </a:moveTo>
                  <a:cubicBezTo>
                    <a:pt x="0" y="0"/>
                    <a:pt x="7" y="1"/>
                    <a:pt x="5" y="4"/>
                  </a:cubicBezTo>
                  <a:cubicBezTo>
                    <a:pt x="2" y="4"/>
                    <a:pt x="2" y="4"/>
                    <a:pt x="2" y="4"/>
                  </a:cubicBezTo>
                  <a:cubicBezTo>
                    <a:pt x="3" y="3"/>
                    <a:pt x="2" y="3"/>
                    <a:pt x="1" y="3"/>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74" name="Freeform 79"/>
            <p:cNvSpPr/>
            <p:nvPr/>
          </p:nvSpPr>
          <p:spPr bwMode="auto">
            <a:xfrm>
              <a:off x="7561262" y="3238500"/>
              <a:ext cx="79375" cy="55563"/>
            </a:xfrm>
            <a:custGeom>
              <a:avLst/>
              <a:gdLst>
                <a:gd name="T0" fmla="*/ 16 w 21"/>
                <a:gd name="T1" fmla="*/ 0 h 15"/>
                <a:gd name="T2" fmla="*/ 20 w 21"/>
                <a:gd name="T3" fmla="*/ 0 h 15"/>
                <a:gd name="T4" fmla="*/ 20 w 21"/>
                <a:gd name="T5" fmla="*/ 5 h 15"/>
                <a:gd name="T6" fmla="*/ 17 w 21"/>
                <a:gd name="T7" fmla="*/ 6 h 15"/>
                <a:gd name="T8" fmla="*/ 17 w 21"/>
                <a:gd name="T9" fmla="*/ 10 h 15"/>
                <a:gd name="T10" fmla="*/ 14 w 21"/>
                <a:gd name="T11" fmla="*/ 12 h 15"/>
                <a:gd name="T12" fmla="*/ 2 w 21"/>
                <a:gd name="T13" fmla="*/ 7 h 15"/>
                <a:gd name="T14" fmla="*/ 16 w 21"/>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5">
                  <a:moveTo>
                    <a:pt x="16" y="0"/>
                  </a:moveTo>
                  <a:cubicBezTo>
                    <a:pt x="20" y="0"/>
                    <a:pt x="20" y="0"/>
                    <a:pt x="20" y="0"/>
                  </a:cubicBezTo>
                  <a:cubicBezTo>
                    <a:pt x="20" y="2"/>
                    <a:pt x="21" y="3"/>
                    <a:pt x="20" y="5"/>
                  </a:cubicBezTo>
                  <a:cubicBezTo>
                    <a:pt x="20" y="6"/>
                    <a:pt x="17" y="5"/>
                    <a:pt x="17" y="6"/>
                  </a:cubicBezTo>
                  <a:cubicBezTo>
                    <a:pt x="17" y="7"/>
                    <a:pt x="19" y="9"/>
                    <a:pt x="17" y="10"/>
                  </a:cubicBezTo>
                  <a:cubicBezTo>
                    <a:pt x="15" y="9"/>
                    <a:pt x="14" y="9"/>
                    <a:pt x="14" y="12"/>
                  </a:cubicBezTo>
                  <a:cubicBezTo>
                    <a:pt x="10" y="10"/>
                    <a:pt x="0" y="15"/>
                    <a:pt x="2" y="7"/>
                  </a:cubicBezTo>
                  <a:cubicBezTo>
                    <a:pt x="9" y="10"/>
                    <a:pt x="14" y="6"/>
                    <a:pt x="16"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75" name="Freeform 80"/>
            <p:cNvSpPr/>
            <p:nvPr/>
          </p:nvSpPr>
          <p:spPr bwMode="auto">
            <a:xfrm>
              <a:off x="6878637" y="3321050"/>
              <a:ext cx="41275" cy="22225"/>
            </a:xfrm>
            <a:custGeom>
              <a:avLst/>
              <a:gdLst>
                <a:gd name="T0" fmla="*/ 11 w 11"/>
                <a:gd name="T1" fmla="*/ 1 h 6"/>
                <a:gd name="T2" fmla="*/ 0 w 11"/>
                <a:gd name="T3" fmla="*/ 5 h 6"/>
                <a:gd name="T4" fmla="*/ 11 w 11"/>
                <a:gd name="T5" fmla="*/ 1 h 6"/>
              </a:gdLst>
              <a:ahLst/>
              <a:cxnLst>
                <a:cxn ang="0">
                  <a:pos x="T0" y="T1"/>
                </a:cxn>
                <a:cxn ang="0">
                  <a:pos x="T2" y="T3"/>
                </a:cxn>
                <a:cxn ang="0">
                  <a:pos x="T4" y="T5"/>
                </a:cxn>
              </a:cxnLst>
              <a:rect l="0" t="0" r="r" b="b"/>
              <a:pathLst>
                <a:path w="11" h="6">
                  <a:moveTo>
                    <a:pt x="11" y="1"/>
                  </a:moveTo>
                  <a:cubicBezTo>
                    <a:pt x="9" y="3"/>
                    <a:pt x="6" y="6"/>
                    <a:pt x="0" y="5"/>
                  </a:cubicBezTo>
                  <a:cubicBezTo>
                    <a:pt x="0" y="0"/>
                    <a:pt x="6" y="1"/>
                    <a:pt x="11" y="1"/>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76" name="Freeform 81"/>
            <p:cNvSpPr/>
            <p:nvPr/>
          </p:nvSpPr>
          <p:spPr bwMode="auto">
            <a:xfrm>
              <a:off x="6942137" y="3321050"/>
              <a:ext cx="41275" cy="14288"/>
            </a:xfrm>
            <a:custGeom>
              <a:avLst/>
              <a:gdLst>
                <a:gd name="T0" fmla="*/ 11 w 11"/>
                <a:gd name="T1" fmla="*/ 1 h 4"/>
                <a:gd name="T2" fmla="*/ 0 w 11"/>
                <a:gd name="T3" fmla="*/ 4 h 4"/>
                <a:gd name="T4" fmla="*/ 11 w 11"/>
                <a:gd name="T5" fmla="*/ 1 h 4"/>
              </a:gdLst>
              <a:ahLst/>
              <a:cxnLst>
                <a:cxn ang="0">
                  <a:pos x="T0" y="T1"/>
                </a:cxn>
                <a:cxn ang="0">
                  <a:pos x="T2" y="T3"/>
                </a:cxn>
                <a:cxn ang="0">
                  <a:pos x="T4" y="T5"/>
                </a:cxn>
              </a:cxnLst>
              <a:rect l="0" t="0" r="r" b="b"/>
              <a:pathLst>
                <a:path w="11" h="4">
                  <a:moveTo>
                    <a:pt x="11" y="1"/>
                  </a:moveTo>
                  <a:cubicBezTo>
                    <a:pt x="10" y="4"/>
                    <a:pt x="5" y="4"/>
                    <a:pt x="0" y="4"/>
                  </a:cubicBezTo>
                  <a:cubicBezTo>
                    <a:pt x="1" y="0"/>
                    <a:pt x="6" y="1"/>
                    <a:pt x="11" y="1"/>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77" name="Freeform 82"/>
            <p:cNvSpPr/>
            <p:nvPr/>
          </p:nvSpPr>
          <p:spPr bwMode="auto">
            <a:xfrm>
              <a:off x="7021512" y="3321050"/>
              <a:ext cx="71438" cy="47625"/>
            </a:xfrm>
            <a:custGeom>
              <a:avLst/>
              <a:gdLst>
                <a:gd name="T0" fmla="*/ 18 w 19"/>
                <a:gd name="T1" fmla="*/ 1 h 13"/>
                <a:gd name="T2" fmla="*/ 17 w 19"/>
                <a:gd name="T3" fmla="*/ 6 h 13"/>
                <a:gd name="T4" fmla="*/ 14 w 19"/>
                <a:gd name="T5" fmla="*/ 6 h 13"/>
                <a:gd name="T6" fmla="*/ 1 w 19"/>
                <a:gd name="T7" fmla="*/ 12 h 13"/>
                <a:gd name="T8" fmla="*/ 6 w 19"/>
                <a:gd name="T9" fmla="*/ 8 h 13"/>
                <a:gd name="T10" fmla="*/ 8 w 19"/>
                <a:gd name="T11" fmla="*/ 5 h 13"/>
                <a:gd name="T12" fmla="*/ 11 w 19"/>
                <a:gd name="T13" fmla="*/ 2 h 13"/>
                <a:gd name="T14" fmla="*/ 18 w 19"/>
                <a:gd name="T15" fmla="*/ 1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3">
                  <a:moveTo>
                    <a:pt x="18" y="1"/>
                  </a:moveTo>
                  <a:cubicBezTo>
                    <a:pt x="19" y="4"/>
                    <a:pt x="18" y="5"/>
                    <a:pt x="17" y="6"/>
                  </a:cubicBezTo>
                  <a:cubicBezTo>
                    <a:pt x="16" y="7"/>
                    <a:pt x="14" y="6"/>
                    <a:pt x="14" y="6"/>
                  </a:cubicBezTo>
                  <a:cubicBezTo>
                    <a:pt x="12" y="9"/>
                    <a:pt x="8" y="13"/>
                    <a:pt x="1" y="12"/>
                  </a:cubicBezTo>
                  <a:cubicBezTo>
                    <a:pt x="0" y="9"/>
                    <a:pt x="4" y="9"/>
                    <a:pt x="6" y="8"/>
                  </a:cubicBezTo>
                  <a:cubicBezTo>
                    <a:pt x="7" y="7"/>
                    <a:pt x="7" y="6"/>
                    <a:pt x="8" y="5"/>
                  </a:cubicBezTo>
                  <a:cubicBezTo>
                    <a:pt x="9" y="4"/>
                    <a:pt x="11" y="4"/>
                    <a:pt x="11" y="2"/>
                  </a:cubicBezTo>
                  <a:cubicBezTo>
                    <a:pt x="15" y="3"/>
                    <a:pt x="15" y="0"/>
                    <a:pt x="18" y="1"/>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78" name="Freeform 83"/>
            <p:cNvSpPr/>
            <p:nvPr/>
          </p:nvSpPr>
          <p:spPr bwMode="auto">
            <a:xfrm>
              <a:off x="8089900" y="3924300"/>
              <a:ext cx="38100" cy="52388"/>
            </a:xfrm>
            <a:custGeom>
              <a:avLst/>
              <a:gdLst>
                <a:gd name="T0" fmla="*/ 1 w 10"/>
                <a:gd name="T1" fmla="*/ 0 h 14"/>
                <a:gd name="T2" fmla="*/ 2 w 10"/>
                <a:gd name="T3" fmla="*/ 2 h 14"/>
                <a:gd name="T4" fmla="*/ 7 w 10"/>
                <a:gd name="T5" fmla="*/ 7 h 14"/>
                <a:gd name="T6" fmla="*/ 8 w 10"/>
                <a:gd name="T7" fmla="*/ 14 h 14"/>
                <a:gd name="T8" fmla="*/ 4 w 10"/>
                <a:gd name="T9" fmla="*/ 14 h 14"/>
                <a:gd name="T10" fmla="*/ 0 w 10"/>
                <a:gd name="T11" fmla="*/ 2 h 14"/>
                <a:gd name="T12" fmla="*/ 1 w 1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0" h="14">
                  <a:moveTo>
                    <a:pt x="1" y="0"/>
                  </a:moveTo>
                  <a:cubicBezTo>
                    <a:pt x="2" y="0"/>
                    <a:pt x="2" y="1"/>
                    <a:pt x="2" y="2"/>
                  </a:cubicBezTo>
                  <a:cubicBezTo>
                    <a:pt x="1" y="4"/>
                    <a:pt x="9" y="5"/>
                    <a:pt x="7" y="7"/>
                  </a:cubicBezTo>
                  <a:cubicBezTo>
                    <a:pt x="4" y="9"/>
                    <a:pt x="10" y="7"/>
                    <a:pt x="8" y="14"/>
                  </a:cubicBezTo>
                  <a:cubicBezTo>
                    <a:pt x="6" y="14"/>
                    <a:pt x="4" y="11"/>
                    <a:pt x="4" y="14"/>
                  </a:cubicBezTo>
                  <a:cubicBezTo>
                    <a:pt x="2" y="12"/>
                    <a:pt x="1" y="6"/>
                    <a:pt x="0" y="2"/>
                  </a:cubicBezTo>
                  <a:cubicBezTo>
                    <a:pt x="1" y="2"/>
                    <a:pt x="1" y="1"/>
                    <a:pt x="1"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79" name="Freeform 84"/>
            <p:cNvSpPr/>
            <p:nvPr/>
          </p:nvSpPr>
          <p:spPr bwMode="auto">
            <a:xfrm>
              <a:off x="8097837" y="3968750"/>
              <a:ext cx="85725" cy="117475"/>
            </a:xfrm>
            <a:custGeom>
              <a:avLst/>
              <a:gdLst>
                <a:gd name="T0" fmla="*/ 7 w 23"/>
                <a:gd name="T1" fmla="*/ 0 h 31"/>
                <a:gd name="T2" fmla="*/ 9 w 23"/>
                <a:gd name="T3" fmla="*/ 2 h 31"/>
                <a:gd name="T4" fmla="*/ 12 w 23"/>
                <a:gd name="T5" fmla="*/ 2 h 31"/>
                <a:gd name="T6" fmla="*/ 23 w 23"/>
                <a:gd name="T7" fmla="*/ 7 h 31"/>
                <a:gd name="T8" fmla="*/ 23 w 23"/>
                <a:gd name="T9" fmla="*/ 14 h 31"/>
                <a:gd name="T10" fmla="*/ 19 w 23"/>
                <a:gd name="T11" fmla="*/ 14 h 31"/>
                <a:gd name="T12" fmla="*/ 17 w 23"/>
                <a:gd name="T13" fmla="*/ 17 h 31"/>
                <a:gd name="T14" fmla="*/ 16 w 23"/>
                <a:gd name="T15" fmla="*/ 26 h 31"/>
                <a:gd name="T16" fmla="*/ 14 w 23"/>
                <a:gd name="T17" fmla="*/ 28 h 31"/>
                <a:gd name="T18" fmla="*/ 7 w 23"/>
                <a:gd name="T19" fmla="*/ 30 h 31"/>
                <a:gd name="T20" fmla="*/ 6 w 23"/>
                <a:gd name="T21" fmla="*/ 26 h 31"/>
                <a:gd name="T22" fmla="*/ 9 w 23"/>
                <a:gd name="T23" fmla="*/ 23 h 31"/>
                <a:gd name="T24" fmla="*/ 0 w 23"/>
                <a:gd name="T25" fmla="*/ 19 h 31"/>
                <a:gd name="T26" fmla="*/ 6 w 23"/>
                <a:gd name="T27" fmla="*/ 13 h 31"/>
                <a:gd name="T28" fmla="*/ 7 w 23"/>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1">
                  <a:moveTo>
                    <a:pt x="7" y="0"/>
                  </a:moveTo>
                  <a:cubicBezTo>
                    <a:pt x="9" y="0"/>
                    <a:pt x="9" y="1"/>
                    <a:pt x="9" y="2"/>
                  </a:cubicBezTo>
                  <a:cubicBezTo>
                    <a:pt x="9" y="4"/>
                    <a:pt x="12" y="2"/>
                    <a:pt x="12" y="2"/>
                  </a:cubicBezTo>
                  <a:cubicBezTo>
                    <a:pt x="16" y="4"/>
                    <a:pt x="15" y="9"/>
                    <a:pt x="23" y="7"/>
                  </a:cubicBezTo>
                  <a:cubicBezTo>
                    <a:pt x="23" y="14"/>
                    <a:pt x="23" y="14"/>
                    <a:pt x="23" y="14"/>
                  </a:cubicBezTo>
                  <a:cubicBezTo>
                    <a:pt x="19" y="14"/>
                    <a:pt x="19" y="14"/>
                    <a:pt x="19" y="14"/>
                  </a:cubicBezTo>
                  <a:cubicBezTo>
                    <a:pt x="19" y="16"/>
                    <a:pt x="18" y="17"/>
                    <a:pt x="17" y="17"/>
                  </a:cubicBezTo>
                  <a:cubicBezTo>
                    <a:pt x="20" y="21"/>
                    <a:pt x="16" y="22"/>
                    <a:pt x="16" y="26"/>
                  </a:cubicBezTo>
                  <a:cubicBezTo>
                    <a:pt x="16" y="27"/>
                    <a:pt x="11" y="28"/>
                    <a:pt x="14" y="28"/>
                  </a:cubicBezTo>
                  <a:cubicBezTo>
                    <a:pt x="15" y="31"/>
                    <a:pt x="10" y="29"/>
                    <a:pt x="7" y="30"/>
                  </a:cubicBezTo>
                  <a:cubicBezTo>
                    <a:pt x="8" y="28"/>
                    <a:pt x="6" y="27"/>
                    <a:pt x="6" y="26"/>
                  </a:cubicBezTo>
                  <a:cubicBezTo>
                    <a:pt x="6" y="23"/>
                    <a:pt x="7" y="23"/>
                    <a:pt x="9" y="23"/>
                  </a:cubicBezTo>
                  <a:cubicBezTo>
                    <a:pt x="7" y="21"/>
                    <a:pt x="6" y="17"/>
                    <a:pt x="0" y="19"/>
                  </a:cubicBezTo>
                  <a:cubicBezTo>
                    <a:pt x="0" y="15"/>
                    <a:pt x="4" y="15"/>
                    <a:pt x="6" y="13"/>
                  </a:cubicBezTo>
                  <a:cubicBezTo>
                    <a:pt x="7" y="6"/>
                    <a:pt x="6" y="6"/>
                    <a:pt x="7"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80" name="Freeform 85"/>
            <p:cNvSpPr/>
            <p:nvPr/>
          </p:nvSpPr>
          <p:spPr bwMode="auto">
            <a:xfrm>
              <a:off x="7481887" y="4067175"/>
              <a:ext cx="76200" cy="77788"/>
            </a:xfrm>
            <a:custGeom>
              <a:avLst/>
              <a:gdLst>
                <a:gd name="T0" fmla="*/ 19 w 20"/>
                <a:gd name="T1" fmla="*/ 1 h 21"/>
                <a:gd name="T2" fmla="*/ 19 w 20"/>
                <a:gd name="T3" fmla="*/ 9 h 21"/>
                <a:gd name="T4" fmla="*/ 17 w 20"/>
                <a:gd name="T5" fmla="*/ 7 h 21"/>
                <a:gd name="T6" fmla="*/ 16 w 20"/>
                <a:gd name="T7" fmla="*/ 8 h 21"/>
                <a:gd name="T8" fmla="*/ 16 w 20"/>
                <a:gd name="T9" fmla="*/ 15 h 21"/>
                <a:gd name="T10" fmla="*/ 13 w 20"/>
                <a:gd name="T11" fmla="*/ 15 h 21"/>
                <a:gd name="T12" fmla="*/ 13 w 20"/>
                <a:gd name="T13" fmla="*/ 18 h 21"/>
                <a:gd name="T14" fmla="*/ 9 w 20"/>
                <a:gd name="T15" fmla="*/ 21 h 21"/>
                <a:gd name="T16" fmla="*/ 6 w 20"/>
                <a:gd name="T17" fmla="*/ 16 h 21"/>
                <a:gd name="T18" fmla="*/ 3 w 20"/>
                <a:gd name="T19" fmla="*/ 14 h 21"/>
                <a:gd name="T20" fmla="*/ 0 w 20"/>
                <a:gd name="T21" fmla="*/ 5 h 21"/>
                <a:gd name="T22" fmla="*/ 12 w 20"/>
                <a:gd name="T23" fmla="*/ 2 h 21"/>
                <a:gd name="T24" fmla="*/ 19 w 20"/>
                <a:gd name="T25"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1">
                  <a:moveTo>
                    <a:pt x="19" y="1"/>
                  </a:moveTo>
                  <a:cubicBezTo>
                    <a:pt x="18" y="3"/>
                    <a:pt x="20" y="6"/>
                    <a:pt x="19" y="9"/>
                  </a:cubicBezTo>
                  <a:cubicBezTo>
                    <a:pt x="18" y="10"/>
                    <a:pt x="17" y="8"/>
                    <a:pt x="17" y="7"/>
                  </a:cubicBezTo>
                  <a:cubicBezTo>
                    <a:pt x="17" y="7"/>
                    <a:pt x="16" y="7"/>
                    <a:pt x="16" y="8"/>
                  </a:cubicBezTo>
                  <a:cubicBezTo>
                    <a:pt x="15" y="10"/>
                    <a:pt x="17" y="13"/>
                    <a:pt x="16" y="15"/>
                  </a:cubicBezTo>
                  <a:cubicBezTo>
                    <a:pt x="16" y="15"/>
                    <a:pt x="13" y="15"/>
                    <a:pt x="13" y="15"/>
                  </a:cubicBezTo>
                  <a:cubicBezTo>
                    <a:pt x="13" y="15"/>
                    <a:pt x="13" y="17"/>
                    <a:pt x="13" y="18"/>
                  </a:cubicBezTo>
                  <a:cubicBezTo>
                    <a:pt x="12" y="19"/>
                    <a:pt x="9" y="18"/>
                    <a:pt x="9" y="21"/>
                  </a:cubicBezTo>
                  <a:cubicBezTo>
                    <a:pt x="7" y="20"/>
                    <a:pt x="7" y="18"/>
                    <a:pt x="6" y="16"/>
                  </a:cubicBezTo>
                  <a:cubicBezTo>
                    <a:pt x="5" y="16"/>
                    <a:pt x="3" y="14"/>
                    <a:pt x="3" y="14"/>
                  </a:cubicBezTo>
                  <a:cubicBezTo>
                    <a:pt x="2" y="11"/>
                    <a:pt x="3" y="7"/>
                    <a:pt x="0" y="5"/>
                  </a:cubicBezTo>
                  <a:cubicBezTo>
                    <a:pt x="2" y="3"/>
                    <a:pt x="7" y="3"/>
                    <a:pt x="12" y="2"/>
                  </a:cubicBezTo>
                  <a:cubicBezTo>
                    <a:pt x="14" y="2"/>
                    <a:pt x="16" y="0"/>
                    <a:pt x="19" y="1"/>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81" name="Freeform 86"/>
            <p:cNvSpPr/>
            <p:nvPr/>
          </p:nvSpPr>
          <p:spPr bwMode="auto">
            <a:xfrm>
              <a:off x="2813050" y="706437"/>
              <a:ext cx="1290638" cy="963613"/>
            </a:xfrm>
            <a:custGeom>
              <a:avLst/>
              <a:gdLst>
                <a:gd name="T0" fmla="*/ 244 w 344"/>
                <a:gd name="T1" fmla="*/ 29 h 257"/>
                <a:gd name="T2" fmla="*/ 258 w 344"/>
                <a:gd name="T3" fmla="*/ 30 h 257"/>
                <a:gd name="T4" fmla="*/ 277 w 344"/>
                <a:gd name="T5" fmla="*/ 26 h 257"/>
                <a:gd name="T6" fmla="*/ 289 w 344"/>
                <a:gd name="T7" fmla="*/ 27 h 257"/>
                <a:gd name="T8" fmla="*/ 287 w 344"/>
                <a:gd name="T9" fmla="*/ 31 h 257"/>
                <a:gd name="T10" fmla="*/ 324 w 344"/>
                <a:gd name="T11" fmla="*/ 24 h 257"/>
                <a:gd name="T12" fmla="*/ 343 w 344"/>
                <a:gd name="T13" fmla="*/ 29 h 257"/>
                <a:gd name="T14" fmla="*/ 318 w 344"/>
                <a:gd name="T15" fmla="*/ 41 h 257"/>
                <a:gd name="T16" fmla="*/ 311 w 344"/>
                <a:gd name="T17" fmla="*/ 51 h 257"/>
                <a:gd name="T18" fmla="*/ 298 w 344"/>
                <a:gd name="T19" fmla="*/ 65 h 257"/>
                <a:gd name="T20" fmla="*/ 301 w 344"/>
                <a:gd name="T21" fmla="*/ 78 h 257"/>
                <a:gd name="T22" fmla="*/ 293 w 344"/>
                <a:gd name="T23" fmla="*/ 90 h 257"/>
                <a:gd name="T24" fmla="*/ 303 w 344"/>
                <a:gd name="T25" fmla="*/ 107 h 257"/>
                <a:gd name="T26" fmla="*/ 294 w 344"/>
                <a:gd name="T27" fmla="*/ 120 h 257"/>
                <a:gd name="T28" fmla="*/ 284 w 344"/>
                <a:gd name="T29" fmla="*/ 131 h 257"/>
                <a:gd name="T30" fmla="*/ 298 w 344"/>
                <a:gd name="T31" fmla="*/ 156 h 257"/>
                <a:gd name="T32" fmla="*/ 276 w 344"/>
                <a:gd name="T33" fmla="*/ 153 h 257"/>
                <a:gd name="T34" fmla="*/ 275 w 344"/>
                <a:gd name="T35" fmla="*/ 162 h 257"/>
                <a:gd name="T36" fmla="*/ 265 w 344"/>
                <a:gd name="T37" fmla="*/ 176 h 257"/>
                <a:gd name="T38" fmla="*/ 242 w 344"/>
                <a:gd name="T39" fmla="*/ 182 h 257"/>
                <a:gd name="T40" fmla="*/ 231 w 344"/>
                <a:gd name="T41" fmla="*/ 189 h 257"/>
                <a:gd name="T42" fmla="*/ 224 w 344"/>
                <a:gd name="T43" fmla="*/ 197 h 257"/>
                <a:gd name="T44" fmla="*/ 193 w 344"/>
                <a:gd name="T45" fmla="*/ 205 h 257"/>
                <a:gd name="T46" fmla="*/ 185 w 344"/>
                <a:gd name="T47" fmla="*/ 218 h 257"/>
                <a:gd name="T48" fmla="*/ 176 w 344"/>
                <a:gd name="T49" fmla="*/ 229 h 257"/>
                <a:gd name="T50" fmla="*/ 174 w 344"/>
                <a:gd name="T51" fmla="*/ 240 h 257"/>
                <a:gd name="T52" fmla="*/ 155 w 344"/>
                <a:gd name="T53" fmla="*/ 252 h 257"/>
                <a:gd name="T54" fmla="*/ 136 w 344"/>
                <a:gd name="T55" fmla="*/ 242 h 257"/>
                <a:gd name="T56" fmla="*/ 124 w 344"/>
                <a:gd name="T57" fmla="*/ 228 h 257"/>
                <a:gd name="T58" fmla="*/ 117 w 344"/>
                <a:gd name="T59" fmla="*/ 218 h 257"/>
                <a:gd name="T60" fmla="*/ 112 w 344"/>
                <a:gd name="T61" fmla="*/ 197 h 257"/>
                <a:gd name="T62" fmla="*/ 115 w 344"/>
                <a:gd name="T63" fmla="*/ 190 h 257"/>
                <a:gd name="T64" fmla="*/ 124 w 344"/>
                <a:gd name="T65" fmla="*/ 179 h 257"/>
                <a:gd name="T66" fmla="*/ 119 w 344"/>
                <a:gd name="T67" fmla="*/ 165 h 257"/>
                <a:gd name="T68" fmla="*/ 122 w 344"/>
                <a:gd name="T69" fmla="*/ 153 h 257"/>
                <a:gd name="T70" fmla="*/ 108 w 344"/>
                <a:gd name="T71" fmla="*/ 149 h 257"/>
                <a:gd name="T72" fmla="*/ 98 w 344"/>
                <a:gd name="T73" fmla="*/ 131 h 257"/>
                <a:gd name="T74" fmla="*/ 88 w 344"/>
                <a:gd name="T75" fmla="*/ 111 h 257"/>
                <a:gd name="T76" fmla="*/ 63 w 344"/>
                <a:gd name="T77" fmla="*/ 99 h 257"/>
                <a:gd name="T78" fmla="*/ 28 w 344"/>
                <a:gd name="T79" fmla="*/ 100 h 257"/>
                <a:gd name="T80" fmla="*/ 28 w 344"/>
                <a:gd name="T81" fmla="*/ 92 h 257"/>
                <a:gd name="T82" fmla="*/ 14 w 344"/>
                <a:gd name="T83" fmla="*/ 79 h 257"/>
                <a:gd name="T84" fmla="*/ 21 w 344"/>
                <a:gd name="T85" fmla="*/ 66 h 257"/>
                <a:gd name="T86" fmla="*/ 37 w 344"/>
                <a:gd name="T87" fmla="*/ 59 h 257"/>
                <a:gd name="T88" fmla="*/ 40 w 344"/>
                <a:gd name="T89" fmla="*/ 51 h 257"/>
                <a:gd name="T90" fmla="*/ 36 w 344"/>
                <a:gd name="T91" fmla="*/ 45 h 257"/>
                <a:gd name="T92" fmla="*/ 49 w 344"/>
                <a:gd name="T93" fmla="*/ 41 h 257"/>
                <a:gd name="T94" fmla="*/ 63 w 344"/>
                <a:gd name="T95" fmla="*/ 27 h 257"/>
                <a:gd name="T96" fmla="*/ 105 w 344"/>
                <a:gd name="T97" fmla="*/ 22 h 257"/>
                <a:gd name="T98" fmla="*/ 124 w 344"/>
                <a:gd name="T99" fmla="*/ 27 h 257"/>
                <a:gd name="T100" fmla="*/ 143 w 344"/>
                <a:gd name="T101" fmla="*/ 17 h 257"/>
                <a:gd name="T102" fmla="*/ 160 w 344"/>
                <a:gd name="T103" fmla="*/ 19 h 257"/>
                <a:gd name="T104" fmla="*/ 165 w 344"/>
                <a:gd name="T105" fmla="*/ 9 h 257"/>
                <a:gd name="T106" fmla="*/ 197 w 344"/>
                <a:gd name="T107" fmla="*/ 2 h 257"/>
                <a:gd name="T108" fmla="*/ 242 w 344"/>
                <a:gd name="T109" fmla="*/ 1 h 257"/>
                <a:gd name="T110" fmla="*/ 276 w 344"/>
                <a:gd name="T111" fmla="*/ 12 h 257"/>
                <a:gd name="T112" fmla="*/ 287 w 344"/>
                <a:gd name="T113" fmla="*/ 20 h 257"/>
                <a:gd name="T114" fmla="*/ 239 w 344"/>
                <a:gd name="T115" fmla="*/ 2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257">
                  <a:moveTo>
                    <a:pt x="232" y="26"/>
                  </a:moveTo>
                  <a:cubicBezTo>
                    <a:pt x="233" y="27"/>
                    <a:pt x="235" y="27"/>
                    <a:pt x="235" y="29"/>
                  </a:cubicBezTo>
                  <a:cubicBezTo>
                    <a:pt x="237" y="30"/>
                    <a:pt x="239" y="27"/>
                    <a:pt x="239" y="27"/>
                  </a:cubicBezTo>
                  <a:cubicBezTo>
                    <a:pt x="242" y="27"/>
                    <a:pt x="242" y="29"/>
                    <a:pt x="244" y="29"/>
                  </a:cubicBezTo>
                  <a:cubicBezTo>
                    <a:pt x="245" y="28"/>
                    <a:pt x="245" y="27"/>
                    <a:pt x="246" y="27"/>
                  </a:cubicBezTo>
                  <a:cubicBezTo>
                    <a:pt x="248" y="27"/>
                    <a:pt x="249" y="27"/>
                    <a:pt x="251" y="27"/>
                  </a:cubicBezTo>
                  <a:cubicBezTo>
                    <a:pt x="256" y="26"/>
                    <a:pt x="262" y="24"/>
                    <a:pt x="266" y="26"/>
                  </a:cubicBezTo>
                  <a:cubicBezTo>
                    <a:pt x="265" y="29"/>
                    <a:pt x="259" y="27"/>
                    <a:pt x="258" y="30"/>
                  </a:cubicBezTo>
                  <a:cubicBezTo>
                    <a:pt x="258" y="33"/>
                    <a:pt x="261" y="30"/>
                    <a:pt x="261" y="30"/>
                  </a:cubicBezTo>
                  <a:cubicBezTo>
                    <a:pt x="263" y="30"/>
                    <a:pt x="263" y="32"/>
                    <a:pt x="268" y="30"/>
                  </a:cubicBezTo>
                  <a:cubicBezTo>
                    <a:pt x="268" y="30"/>
                    <a:pt x="269" y="29"/>
                    <a:pt x="270" y="29"/>
                  </a:cubicBezTo>
                  <a:cubicBezTo>
                    <a:pt x="271" y="28"/>
                    <a:pt x="277" y="26"/>
                    <a:pt x="277" y="26"/>
                  </a:cubicBezTo>
                  <a:cubicBezTo>
                    <a:pt x="280" y="29"/>
                    <a:pt x="276" y="25"/>
                    <a:pt x="279" y="24"/>
                  </a:cubicBezTo>
                  <a:cubicBezTo>
                    <a:pt x="279" y="24"/>
                    <a:pt x="283" y="25"/>
                    <a:pt x="283" y="24"/>
                  </a:cubicBezTo>
                  <a:cubicBezTo>
                    <a:pt x="284" y="24"/>
                    <a:pt x="286" y="22"/>
                    <a:pt x="290" y="23"/>
                  </a:cubicBezTo>
                  <a:cubicBezTo>
                    <a:pt x="290" y="25"/>
                    <a:pt x="290" y="27"/>
                    <a:pt x="289" y="27"/>
                  </a:cubicBezTo>
                  <a:cubicBezTo>
                    <a:pt x="288" y="28"/>
                    <a:pt x="287" y="29"/>
                    <a:pt x="286" y="30"/>
                  </a:cubicBezTo>
                  <a:cubicBezTo>
                    <a:pt x="284" y="32"/>
                    <a:pt x="284" y="35"/>
                    <a:pt x="280" y="34"/>
                  </a:cubicBezTo>
                  <a:cubicBezTo>
                    <a:pt x="281" y="38"/>
                    <a:pt x="283" y="33"/>
                    <a:pt x="286" y="34"/>
                  </a:cubicBezTo>
                  <a:cubicBezTo>
                    <a:pt x="287" y="35"/>
                    <a:pt x="286" y="32"/>
                    <a:pt x="287" y="31"/>
                  </a:cubicBezTo>
                  <a:cubicBezTo>
                    <a:pt x="289" y="30"/>
                    <a:pt x="294" y="32"/>
                    <a:pt x="294" y="29"/>
                  </a:cubicBezTo>
                  <a:cubicBezTo>
                    <a:pt x="298" y="33"/>
                    <a:pt x="306" y="26"/>
                    <a:pt x="308" y="30"/>
                  </a:cubicBezTo>
                  <a:cubicBezTo>
                    <a:pt x="310" y="29"/>
                    <a:pt x="311" y="27"/>
                    <a:pt x="312" y="26"/>
                  </a:cubicBezTo>
                  <a:cubicBezTo>
                    <a:pt x="317" y="27"/>
                    <a:pt x="320" y="24"/>
                    <a:pt x="324" y="24"/>
                  </a:cubicBezTo>
                  <a:cubicBezTo>
                    <a:pt x="323" y="24"/>
                    <a:pt x="325" y="26"/>
                    <a:pt x="325" y="26"/>
                  </a:cubicBezTo>
                  <a:cubicBezTo>
                    <a:pt x="326" y="26"/>
                    <a:pt x="331" y="25"/>
                    <a:pt x="332" y="26"/>
                  </a:cubicBezTo>
                  <a:cubicBezTo>
                    <a:pt x="334" y="28"/>
                    <a:pt x="333" y="25"/>
                    <a:pt x="335" y="26"/>
                  </a:cubicBezTo>
                  <a:cubicBezTo>
                    <a:pt x="338" y="26"/>
                    <a:pt x="340" y="29"/>
                    <a:pt x="343" y="29"/>
                  </a:cubicBezTo>
                  <a:cubicBezTo>
                    <a:pt x="344" y="32"/>
                    <a:pt x="342" y="31"/>
                    <a:pt x="340" y="31"/>
                  </a:cubicBezTo>
                  <a:cubicBezTo>
                    <a:pt x="340" y="32"/>
                    <a:pt x="338" y="34"/>
                    <a:pt x="338" y="34"/>
                  </a:cubicBezTo>
                  <a:cubicBezTo>
                    <a:pt x="334" y="36"/>
                    <a:pt x="328" y="35"/>
                    <a:pt x="328" y="40"/>
                  </a:cubicBezTo>
                  <a:cubicBezTo>
                    <a:pt x="324" y="40"/>
                    <a:pt x="320" y="39"/>
                    <a:pt x="318" y="41"/>
                  </a:cubicBezTo>
                  <a:cubicBezTo>
                    <a:pt x="320" y="43"/>
                    <a:pt x="323" y="44"/>
                    <a:pt x="317" y="44"/>
                  </a:cubicBezTo>
                  <a:cubicBezTo>
                    <a:pt x="317" y="46"/>
                    <a:pt x="319" y="45"/>
                    <a:pt x="321" y="45"/>
                  </a:cubicBezTo>
                  <a:cubicBezTo>
                    <a:pt x="319" y="49"/>
                    <a:pt x="312" y="49"/>
                    <a:pt x="311" y="54"/>
                  </a:cubicBezTo>
                  <a:cubicBezTo>
                    <a:pt x="308" y="54"/>
                    <a:pt x="312" y="51"/>
                    <a:pt x="311" y="51"/>
                  </a:cubicBezTo>
                  <a:cubicBezTo>
                    <a:pt x="310" y="51"/>
                    <a:pt x="307" y="53"/>
                    <a:pt x="304" y="54"/>
                  </a:cubicBezTo>
                  <a:cubicBezTo>
                    <a:pt x="304" y="55"/>
                    <a:pt x="306" y="55"/>
                    <a:pt x="307" y="55"/>
                  </a:cubicBezTo>
                  <a:cubicBezTo>
                    <a:pt x="303" y="58"/>
                    <a:pt x="305" y="57"/>
                    <a:pt x="304" y="62"/>
                  </a:cubicBezTo>
                  <a:cubicBezTo>
                    <a:pt x="304" y="64"/>
                    <a:pt x="299" y="64"/>
                    <a:pt x="298" y="65"/>
                  </a:cubicBezTo>
                  <a:cubicBezTo>
                    <a:pt x="298" y="66"/>
                    <a:pt x="299" y="69"/>
                    <a:pt x="298" y="69"/>
                  </a:cubicBezTo>
                  <a:cubicBezTo>
                    <a:pt x="297" y="70"/>
                    <a:pt x="295" y="70"/>
                    <a:pt x="293" y="71"/>
                  </a:cubicBezTo>
                  <a:cubicBezTo>
                    <a:pt x="293" y="73"/>
                    <a:pt x="295" y="73"/>
                    <a:pt x="296" y="75"/>
                  </a:cubicBezTo>
                  <a:cubicBezTo>
                    <a:pt x="296" y="78"/>
                    <a:pt x="300" y="77"/>
                    <a:pt x="301" y="78"/>
                  </a:cubicBezTo>
                  <a:cubicBezTo>
                    <a:pt x="302" y="78"/>
                    <a:pt x="301" y="80"/>
                    <a:pt x="301" y="80"/>
                  </a:cubicBezTo>
                  <a:cubicBezTo>
                    <a:pt x="302" y="81"/>
                    <a:pt x="304" y="81"/>
                    <a:pt x="305" y="82"/>
                  </a:cubicBezTo>
                  <a:cubicBezTo>
                    <a:pt x="305" y="84"/>
                    <a:pt x="307" y="85"/>
                    <a:pt x="307" y="88"/>
                  </a:cubicBezTo>
                  <a:cubicBezTo>
                    <a:pt x="302" y="89"/>
                    <a:pt x="298" y="88"/>
                    <a:pt x="293" y="90"/>
                  </a:cubicBezTo>
                  <a:cubicBezTo>
                    <a:pt x="296" y="94"/>
                    <a:pt x="299" y="98"/>
                    <a:pt x="307" y="97"/>
                  </a:cubicBezTo>
                  <a:cubicBezTo>
                    <a:pt x="306" y="100"/>
                    <a:pt x="308" y="100"/>
                    <a:pt x="310" y="100"/>
                  </a:cubicBezTo>
                  <a:cubicBezTo>
                    <a:pt x="310" y="103"/>
                    <a:pt x="307" y="102"/>
                    <a:pt x="307" y="104"/>
                  </a:cubicBezTo>
                  <a:cubicBezTo>
                    <a:pt x="307" y="106"/>
                    <a:pt x="305" y="107"/>
                    <a:pt x="303" y="107"/>
                  </a:cubicBezTo>
                  <a:cubicBezTo>
                    <a:pt x="301" y="112"/>
                    <a:pt x="308" y="109"/>
                    <a:pt x="307" y="114"/>
                  </a:cubicBezTo>
                  <a:cubicBezTo>
                    <a:pt x="304" y="114"/>
                    <a:pt x="304" y="115"/>
                    <a:pt x="305" y="116"/>
                  </a:cubicBezTo>
                  <a:cubicBezTo>
                    <a:pt x="304" y="120"/>
                    <a:pt x="301" y="115"/>
                    <a:pt x="298" y="116"/>
                  </a:cubicBezTo>
                  <a:cubicBezTo>
                    <a:pt x="296" y="116"/>
                    <a:pt x="297" y="120"/>
                    <a:pt x="294" y="120"/>
                  </a:cubicBezTo>
                  <a:cubicBezTo>
                    <a:pt x="294" y="122"/>
                    <a:pt x="295" y="123"/>
                    <a:pt x="297" y="124"/>
                  </a:cubicBezTo>
                  <a:cubicBezTo>
                    <a:pt x="297" y="126"/>
                    <a:pt x="293" y="125"/>
                    <a:pt x="291" y="125"/>
                  </a:cubicBezTo>
                  <a:cubicBezTo>
                    <a:pt x="287" y="126"/>
                    <a:pt x="284" y="129"/>
                    <a:pt x="280" y="130"/>
                  </a:cubicBezTo>
                  <a:cubicBezTo>
                    <a:pt x="280" y="132"/>
                    <a:pt x="283" y="130"/>
                    <a:pt x="284" y="131"/>
                  </a:cubicBezTo>
                  <a:cubicBezTo>
                    <a:pt x="286" y="132"/>
                    <a:pt x="287" y="136"/>
                    <a:pt x="290" y="135"/>
                  </a:cubicBezTo>
                  <a:cubicBezTo>
                    <a:pt x="291" y="138"/>
                    <a:pt x="288" y="138"/>
                    <a:pt x="287" y="139"/>
                  </a:cubicBezTo>
                  <a:cubicBezTo>
                    <a:pt x="286" y="141"/>
                    <a:pt x="289" y="146"/>
                    <a:pt x="286" y="146"/>
                  </a:cubicBezTo>
                  <a:cubicBezTo>
                    <a:pt x="288" y="152"/>
                    <a:pt x="297" y="150"/>
                    <a:pt x="298" y="156"/>
                  </a:cubicBezTo>
                  <a:cubicBezTo>
                    <a:pt x="296" y="156"/>
                    <a:pt x="293" y="157"/>
                    <a:pt x="293" y="155"/>
                  </a:cubicBezTo>
                  <a:cubicBezTo>
                    <a:pt x="291" y="155"/>
                    <a:pt x="292" y="156"/>
                    <a:pt x="293" y="156"/>
                  </a:cubicBezTo>
                  <a:cubicBezTo>
                    <a:pt x="289" y="160"/>
                    <a:pt x="287" y="160"/>
                    <a:pt x="280" y="159"/>
                  </a:cubicBezTo>
                  <a:cubicBezTo>
                    <a:pt x="282" y="154"/>
                    <a:pt x="274" y="159"/>
                    <a:pt x="276" y="153"/>
                  </a:cubicBezTo>
                  <a:cubicBezTo>
                    <a:pt x="272" y="152"/>
                    <a:pt x="272" y="156"/>
                    <a:pt x="268" y="155"/>
                  </a:cubicBezTo>
                  <a:cubicBezTo>
                    <a:pt x="269" y="157"/>
                    <a:pt x="269" y="158"/>
                    <a:pt x="266" y="158"/>
                  </a:cubicBezTo>
                  <a:cubicBezTo>
                    <a:pt x="266" y="160"/>
                    <a:pt x="274" y="160"/>
                    <a:pt x="268" y="160"/>
                  </a:cubicBezTo>
                  <a:cubicBezTo>
                    <a:pt x="269" y="163"/>
                    <a:pt x="272" y="162"/>
                    <a:pt x="275" y="162"/>
                  </a:cubicBezTo>
                  <a:cubicBezTo>
                    <a:pt x="278" y="162"/>
                    <a:pt x="282" y="164"/>
                    <a:pt x="286" y="163"/>
                  </a:cubicBezTo>
                  <a:cubicBezTo>
                    <a:pt x="283" y="168"/>
                    <a:pt x="280" y="171"/>
                    <a:pt x="276" y="175"/>
                  </a:cubicBezTo>
                  <a:cubicBezTo>
                    <a:pt x="273" y="174"/>
                    <a:pt x="270" y="175"/>
                    <a:pt x="268" y="176"/>
                  </a:cubicBezTo>
                  <a:cubicBezTo>
                    <a:pt x="267" y="176"/>
                    <a:pt x="265" y="176"/>
                    <a:pt x="265" y="176"/>
                  </a:cubicBezTo>
                  <a:cubicBezTo>
                    <a:pt x="263" y="178"/>
                    <a:pt x="264" y="176"/>
                    <a:pt x="262" y="176"/>
                  </a:cubicBezTo>
                  <a:cubicBezTo>
                    <a:pt x="258" y="176"/>
                    <a:pt x="255" y="179"/>
                    <a:pt x="249" y="179"/>
                  </a:cubicBezTo>
                  <a:cubicBezTo>
                    <a:pt x="247" y="179"/>
                    <a:pt x="249" y="180"/>
                    <a:pt x="249" y="180"/>
                  </a:cubicBezTo>
                  <a:cubicBezTo>
                    <a:pt x="248" y="183"/>
                    <a:pt x="247" y="181"/>
                    <a:pt x="242" y="182"/>
                  </a:cubicBezTo>
                  <a:cubicBezTo>
                    <a:pt x="242" y="183"/>
                    <a:pt x="244" y="183"/>
                    <a:pt x="245" y="183"/>
                  </a:cubicBezTo>
                  <a:cubicBezTo>
                    <a:pt x="245" y="185"/>
                    <a:pt x="235" y="186"/>
                    <a:pt x="237" y="182"/>
                  </a:cubicBezTo>
                  <a:cubicBezTo>
                    <a:pt x="236" y="182"/>
                    <a:pt x="232" y="182"/>
                    <a:pt x="231" y="183"/>
                  </a:cubicBezTo>
                  <a:cubicBezTo>
                    <a:pt x="230" y="184"/>
                    <a:pt x="232" y="187"/>
                    <a:pt x="231" y="189"/>
                  </a:cubicBezTo>
                  <a:cubicBezTo>
                    <a:pt x="231" y="188"/>
                    <a:pt x="227" y="187"/>
                    <a:pt x="227" y="189"/>
                  </a:cubicBezTo>
                  <a:cubicBezTo>
                    <a:pt x="227" y="189"/>
                    <a:pt x="229" y="191"/>
                    <a:pt x="228" y="193"/>
                  </a:cubicBezTo>
                  <a:cubicBezTo>
                    <a:pt x="226" y="194"/>
                    <a:pt x="226" y="193"/>
                    <a:pt x="224" y="193"/>
                  </a:cubicBezTo>
                  <a:cubicBezTo>
                    <a:pt x="224" y="197"/>
                    <a:pt x="224" y="197"/>
                    <a:pt x="224" y="197"/>
                  </a:cubicBezTo>
                  <a:cubicBezTo>
                    <a:pt x="223" y="197"/>
                    <a:pt x="222" y="197"/>
                    <a:pt x="221" y="197"/>
                  </a:cubicBezTo>
                  <a:cubicBezTo>
                    <a:pt x="220" y="197"/>
                    <a:pt x="221" y="199"/>
                    <a:pt x="220" y="200"/>
                  </a:cubicBezTo>
                  <a:cubicBezTo>
                    <a:pt x="218" y="201"/>
                    <a:pt x="212" y="199"/>
                    <a:pt x="213" y="204"/>
                  </a:cubicBezTo>
                  <a:cubicBezTo>
                    <a:pt x="207" y="205"/>
                    <a:pt x="201" y="206"/>
                    <a:pt x="193" y="205"/>
                  </a:cubicBezTo>
                  <a:cubicBezTo>
                    <a:pt x="190" y="207"/>
                    <a:pt x="189" y="214"/>
                    <a:pt x="185" y="211"/>
                  </a:cubicBezTo>
                  <a:cubicBezTo>
                    <a:pt x="185" y="212"/>
                    <a:pt x="187" y="213"/>
                    <a:pt x="186" y="215"/>
                  </a:cubicBezTo>
                  <a:cubicBezTo>
                    <a:pt x="186" y="215"/>
                    <a:pt x="184" y="215"/>
                    <a:pt x="183" y="215"/>
                  </a:cubicBezTo>
                  <a:cubicBezTo>
                    <a:pt x="183" y="216"/>
                    <a:pt x="185" y="217"/>
                    <a:pt x="185" y="218"/>
                  </a:cubicBezTo>
                  <a:cubicBezTo>
                    <a:pt x="185" y="218"/>
                    <a:pt x="183" y="219"/>
                    <a:pt x="183" y="219"/>
                  </a:cubicBezTo>
                  <a:cubicBezTo>
                    <a:pt x="183" y="221"/>
                    <a:pt x="179" y="224"/>
                    <a:pt x="182" y="225"/>
                  </a:cubicBezTo>
                  <a:cubicBezTo>
                    <a:pt x="182" y="227"/>
                    <a:pt x="180" y="226"/>
                    <a:pt x="179" y="226"/>
                  </a:cubicBezTo>
                  <a:cubicBezTo>
                    <a:pt x="179" y="227"/>
                    <a:pt x="177" y="229"/>
                    <a:pt x="176" y="229"/>
                  </a:cubicBezTo>
                  <a:cubicBezTo>
                    <a:pt x="176" y="230"/>
                    <a:pt x="177" y="232"/>
                    <a:pt x="176" y="232"/>
                  </a:cubicBezTo>
                  <a:cubicBezTo>
                    <a:pt x="174" y="234"/>
                    <a:pt x="176" y="235"/>
                    <a:pt x="175" y="238"/>
                  </a:cubicBezTo>
                  <a:cubicBezTo>
                    <a:pt x="175" y="238"/>
                    <a:pt x="172" y="237"/>
                    <a:pt x="172" y="238"/>
                  </a:cubicBezTo>
                  <a:cubicBezTo>
                    <a:pt x="172" y="238"/>
                    <a:pt x="173" y="239"/>
                    <a:pt x="174" y="240"/>
                  </a:cubicBezTo>
                  <a:cubicBezTo>
                    <a:pt x="174" y="243"/>
                    <a:pt x="172" y="243"/>
                    <a:pt x="172" y="245"/>
                  </a:cubicBezTo>
                  <a:cubicBezTo>
                    <a:pt x="172" y="246"/>
                    <a:pt x="173" y="248"/>
                    <a:pt x="174" y="247"/>
                  </a:cubicBezTo>
                  <a:cubicBezTo>
                    <a:pt x="172" y="252"/>
                    <a:pt x="169" y="254"/>
                    <a:pt x="165" y="257"/>
                  </a:cubicBezTo>
                  <a:cubicBezTo>
                    <a:pt x="161" y="257"/>
                    <a:pt x="158" y="254"/>
                    <a:pt x="155" y="252"/>
                  </a:cubicBezTo>
                  <a:cubicBezTo>
                    <a:pt x="151" y="257"/>
                    <a:pt x="143" y="248"/>
                    <a:pt x="144" y="249"/>
                  </a:cubicBezTo>
                  <a:cubicBezTo>
                    <a:pt x="143" y="248"/>
                    <a:pt x="142" y="251"/>
                    <a:pt x="143" y="252"/>
                  </a:cubicBezTo>
                  <a:cubicBezTo>
                    <a:pt x="141" y="251"/>
                    <a:pt x="141" y="249"/>
                    <a:pt x="140" y="247"/>
                  </a:cubicBezTo>
                  <a:cubicBezTo>
                    <a:pt x="139" y="246"/>
                    <a:pt x="135" y="246"/>
                    <a:pt x="136" y="242"/>
                  </a:cubicBezTo>
                  <a:cubicBezTo>
                    <a:pt x="134" y="240"/>
                    <a:pt x="132" y="239"/>
                    <a:pt x="130" y="238"/>
                  </a:cubicBezTo>
                  <a:cubicBezTo>
                    <a:pt x="130" y="236"/>
                    <a:pt x="132" y="237"/>
                    <a:pt x="133" y="236"/>
                  </a:cubicBezTo>
                  <a:cubicBezTo>
                    <a:pt x="132" y="233"/>
                    <a:pt x="129" y="234"/>
                    <a:pt x="127" y="232"/>
                  </a:cubicBezTo>
                  <a:cubicBezTo>
                    <a:pt x="126" y="231"/>
                    <a:pt x="126" y="228"/>
                    <a:pt x="124" y="228"/>
                  </a:cubicBezTo>
                  <a:cubicBezTo>
                    <a:pt x="122" y="231"/>
                    <a:pt x="124" y="226"/>
                    <a:pt x="124" y="226"/>
                  </a:cubicBezTo>
                  <a:cubicBezTo>
                    <a:pt x="124" y="225"/>
                    <a:pt x="122" y="226"/>
                    <a:pt x="122" y="225"/>
                  </a:cubicBezTo>
                  <a:cubicBezTo>
                    <a:pt x="121" y="223"/>
                    <a:pt x="123" y="221"/>
                    <a:pt x="120" y="221"/>
                  </a:cubicBezTo>
                  <a:cubicBezTo>
                    <a:pt x="118" y="221"/>
                    <a:pt x="120" y="215"/>
                    <a:pt x="117" y="218"/>
                  </a:cubicBezTo>
                  <a:cubicBezTo>
                    <a:pt x="116" y="217"/>
                    <a:pt x="116" y="215"/>
                    <a:pt x="113" y="215"/>
                  </a:cubicBezTo>
                  <a:cubicBezTo>
                    <a:pt x="114" y="213"/>
                    <a:pt x="116" y="213"/>
                    <a:pt x="116" y="211"/>
                  </a:cubicBezTo>
                  <a:cubicBezTo>
                    <a:pt x="116" y="209"/>
                    <a:pt x="113" y="210"/>
                    <a:pt x="110" y="210"/>
                  </a:cubicBezTo>
                  <a:cubicBezTo>
                    <a:pt x="109" y="204"/>
                    <a:pt x="110" y="202"/>
                    <a:pt x="112" y="197"/>
                  </a:cubicBezTo>
                  <a:cubicBezTo>
                    <a:pt x="109" y="195"/>
                    <a:pt x="115" y="192"/>
                    <a:pt x="109" y="193"/>
                  </a:cubicBezTo>
                  <a:cubicBezTo>
                    <a:pt x="109" y="191"/>
                    <a:pt x="111" y="192"/>
                    <a:pt x="112" y="191"/>
                  </a:cubicBezTo>
                  <a:cubicBezTo>
                    <a:pt x="112" y="191"/>
                    <a:pt x="112" y="189"/>
                    <a:pt x="112" y="189"/>
                  </a:cubicBezTo>
                  <a:cubicBezTo>
                    <a:pt x="113" y="188"/>
                    <a:pt x="113" y="190"/>
                    <a:pt x="115" y="190"/>
                  </a:cubicBezTo>
                  <a:cubicBezTo>
                    <a:pt x="115" y="182"/>
                    <a:pt x="115" y="182"/>
                    <a:pt x="115" y="182"/>
                  </a:cubicBezTo>
                  <a:cubicBezTo>
                    <a:pt x="117" y="182"/>
                    <a:pt x="118" y="180"/>
                    <a:pt x="119" y="179"/>
                  </a:cubicBezTo>
                  <a:cubicBezTo>
                    <a:pt x="120" y="179"/>
                    <a:pt x="120" y="180"/>
                    <a:pt x="120" y="182"/>
                  </a:cubicBezTo>
                  <a:cubicBezTo>
                    <a:pt x="122" y="181"/>
                    <a:pt x="122" y="178"/>
                    <a:pt x="124" y="179"/>
                  </a:cubicBezTo>
                  <a:cubicBezTo>
                    <a:pt x="126" y="177"/>
                    <a:pt x="123" y="176"/>
                    <a:pt x="123" y="176"/>
                  </a:cubicBezTo>
                  <a:cubicBezTo>
                    <a:pt x="123" y="174"/>
                    <a:pt x="127" y="174"/>
                    <a:pt x="127" y="173"/>
                  </a:cubicBezTo>
                  <a:cubicBezTo>
                    <a:pt x="128" y="171"/>
                    <a:pt x="123" y="170"/>
                    <a:pt x="126" y="166"/>
                  </a:cubicBezTo>
                  <a:cubicBezTo>
                    <a:pt x="120" y="170"/>
                    <a:pt x="128" y="163"/>
                    <a:pt x="119" y="165"/>
                  </a:cubicBezTo>
                  <a:cubicBezTo>
                    <a:pt x="118" y="160"/>
                    <a:pt x="123" y="160"/>
                    <a:pt x="127" y="160"/>
                  </a:cubicBezTo>
                  <a:cubicBezTo>
                    <a:pt x="127" y="159"/>
                    <a:pt x="124" y="160"/>
                    <a:pt x="124" y="158"/>
                  </a:cubicBezTo>
                  <a:cubicBezTo>
                    <a:pt x="125" y="156"/>
                    <a:pt x="122" y="157"/>
                    <a:pt x="122" y="156"/>
                  </a:cubicBezTo>
                  <a:cubicBezTo>
                    <a:pt x="121" y="156"/>
                    <a:pt x="122" y="154"/>
                    <a:pt x="122" y="153"/>
                  </a:cubicBezTo>
                  <a:cubicBezTo>
                    <a:pt x="121" y="153"/>
                    <a:pt x="118" y="151"/>
                    <a:pt x="117" y="151"/>
                  </a:cubicBezTo>
                  <a:cubicBezTo>
                    <a:pt x="116" y="151"/>
                    <a:pt x="115" y="147"/>
                    <a:pt x="113" y="145"/>
                  </a:cubicBezTo>
                  <a:cubicBezTo>
                    <a:pt x="111" y="147"/>
                    <a:pt x="110" y="149"/>
                    <a:pt x="109" y="145"/>
                  </a:cubicBezTo>
                  <a:cubicBezTo>
                    <a:pt x="107" y="145"/>
                    <a:pt x="108" y="148"/>
                    <a:pt x="108" y="149"/>
                  </a:cubicBezTo>
                  <a:cubicBezTo>
                    <a:pt x="101" y="149"/>
                    <a:pt x="101" y="149"/>
                    <a:pt x="101" y="149"/>
                  </a:cubicBezTo>
                  <a:cubicBezTo>
                    <a:pt x="96" y="143"/>
                    <a:pt x="99" y="139"/>
                    <a:pt x="101" y="132"/>
                  </a:cubicBezTo>
                  <a:cubicBezTo>
                    <a:pt x="100" y="131"/>
                    <a:pt x="99" y="130"/>
                    <a:pt x="99" y="128"/>
                  </a:cubicBezTo>
                  <a:cubicBezTo>
                    <a:pt x="98" y="128"/>
                    <a:pt x="98" y="130"/>
                    <a:pt x="98" y="131"/>
                  </a:cubicBezTo>
                  <a:cubicBezTo>
                    <a:pt x="94" y="131"/>
                    <a:pt x="99" y="123"/>
                    <a:pt x="94" y="125"/>
                  </a:cubicBezTo>
                  <a:cubicBezTo>
                    <a:pt x="95" y="123"/>
                    <a:pt x="95" y="122"/>
                    <a:pt x="94" y="120"/>
                  </a:cubicBezTo>
                  <a:cubicBezTo>
                    <a:pt x="93" y="118"/>
                    <a:pt x="91" y="119"/>
                    <a:pt x="89" y="118"/>
                  </a:cubicBezTo>
                  <a:cubicBezTo>
                    <a:pt x="88" y="116"/>
                    <a:pt x="89" y="113"/>
                    <a:pt x="88" y="111"/>
                  </a:cubicBezTo>
                  <a:cubicBezTo>
                    <a:pt x="87" y="109"/>
                    <a:pt x="83" y="109"/>
                    <a:pt x="85" y="106"/>
                  </a:cubicBezTo>
                  <a:cubicBezTo>
                    <a:pt x="83" y="107"/>
                    <a:pt x="82" y="105"/>
                    <a:pt x="81" y="104"/>
                  </a:cubicBezTo>
                  <a:cubicBezTo>
                    <a:pt x="80" y="104"/>
                    <a:pt x="79" y="105"/>
                    <a:pt x="78" y="104"/>
                  </a:cubicBezTo>
                  <a:cubicBezTo>
                    <a:pt x="76" y="102"/>
                    <a:pt x="66" y="103"/>
                    <a:pt x="63" y="99"/>
                  </a:cubicBezTo>
                  <a:cubicBezTo>
                    <a:pt x="58" y="101"/>
                    <a:pt x="46" y="96"/>
                    <a:pt x="43" y="99"/>
                  </a:cubicBezTo>
                  <a:cubicBezTo>
                    <a:pt x="41" y="101"/>
                    <a:pt x="41" y="98"/>
                    <a:pt x="39" y="99"/>
                  </a:cubicBezTo>
                  <a:cubicBezTo>
                    <a:pt x="35" y="99"/>
                    <a:pt x="33" y="102"/>
                    <a:pt x="29" y="102"/>
                  </a:cubicBezTo>
                  <a:cubicBezTo>
                    <a:pt x="29" y="102"/>
                    <a:pt x="28" y="100"/>
                    <a:pt x="28" y="100"/>
                  </a:cubicBezTo>
                  <a:cubicBezTo>
                    <a:pt x="26" y="100"/>
                    <a:pt x="25" y="100"/>
                    <a:pt x="23" y="100"/>
                  </a:cubicBezTo>
                  <a:cubicBezTo>
                    <a:pt x="24" y="98"/>
                    <a:pt x="22" y="97"/>
                    <a:pt x="21" y="96"/>
                  </a:cubicBezTo>
                  <a:cubicBezTo>
                    <a:pt x="20" y="94"/>
                    <a:pt x="24" y="95"/>
                    <a:pt x="25" y="95"/>
                  </a:cubicBezTo>
                  <a:cubicBezTo>
                    <a:pt x="25" y="94"/>
                    <a:pt x="21" y="90"/>
                    <a:pt x="28" y="92"/>
                  </a:cubicBezTo>
                  <a:cubicBezTo>
                    <a:pt x="25" y="88"/>
                    <a:pt x="15" y="93"/>
                    <a:pt x="12" y="89"/>
                  </a:cubicBezTo>
                  <a:cubicBezTo>
                    <a:pt x="15" y="82"/>
                    <a:pt x="24" y="89"/>
                    <a:pt x="29" y="83"/>
                  </a:cubicBezTo>
                  <a:cubicBezTo>
                    <a:pt x="26" y="80"/>
                    <a:pt x="17" y="82"/>
                    <a:pt x="14" y="83"/>
                  </a:cubicBezTo>
                  <a:cubicBezTo>
                    <a:pt x="12" y="81"/>
                    <a:pt x="13" y="81"/>
                    <a:pt x="14" y="79"/>
                  </a:cubicBezTo>
                  <a:cubicBezTo>
                    <a:pt x="12" y="79"/>
                    <a:pt x="12" y="80"/>
                    <a:pt x="12" y="80"/>
                  </a:cubicBezTo>
                  <a:cubicBezTo>
                    <a:pt x="11" y="80"/>
                    <a:pt x="11" y="79"/>
                    <a:pt x="11" y="78"/>
                  </a:cubicBezTo>
                  <a:cubicBezTo>
                    <a:pt x="5" y="79"/>
                    <a:pt x="3" y="76"/>
                    <a:pt x="0" y="75"/>
                  </a:cubicBezTo>
                  <a:cubicBezTo>
                    <a:pt x="2" y="66"/>
                    <a:pt x="13" y="68"/>
                    <a:pt x="21" y="66"/>
                  </a:cubicBezTo>
                  <a:cubicBezTo>
                    <a:pt x="23" y="66"/>
                    <a:pt x="22" y="66"/>
                    <a:pt x="23" y="65"/>
                  </a:cubicBezTo>
                  <a:cubicBezTo>
                    <a:pt x="23" y="65"/>
                    <a:pt x="25" y="64"/>
                    <a:pt x="25" y="64"/>
                  </a:cubicBezTo>
                  <a:cubicBezTo>
                    <a:pt x="29" y="62"/>
                    <a:pt x="34" y="63"/>
                    <a:pt x="36" y="62"/>
                  </a:cubicBezTo>
                  <a:cubicBezTo>
                    <a:pt x="38" y="62"/>
                    <a:pt x="36" y="60"/>
                    <a:pt x="37" y="59"/>
                  </a:cubicBezTo>
                  <a:cubicBezTo>
                    <a:pt x="39" y="59"/>
                    <a:pt x="41" y="59"/>
                    <a:pt x="42" y="58"/>
                  </a:cubicBezTo>
                  <a:cubicBezTo>
                    <a:pt x="43" y="57"/>
                    <a:pt x="44" y="55"/>
                    <a:pt x="46" y="54"/>
                  </a:cubicBezTo>
                  <a:cubicBezTo>
                    <a:pt x="48" y="49"/>
                    <a:pt x="41" y="53"/>
                    <a:pt x="43" y="48"/>
                  </a:cubicBezTo>
                  <a:cubicBezTo>
                    <a:pt x="40" y="47"/>
                    <a:pt x="41" y="51"/>
                    <a:pt x="40" y="51"/>
                  </a:cubicBezTo>
                  <a:cubicBezTo>
                    <a:pt x="39" y="51"/>
                    <a:pt x="33" y="48"/>
                    <a:pt x="29" y="50"/>
                  </a:cubicBezTo>
                  <a:cubicBezTo>
                    <a:pt x="27" y="46"/>
                    <a:pt x="32" y="48"/>
                    <a:pt x="33" y="47"/>
                  </a:cubicBezTo>
                  <a:cubicBezTo>
                    <a:pt x="33" y="47"/>
                    <a:pt x="33" y="46"/>
                    <a:pt x="33" y="45"/>
                  </a:cubicBezTo>
                  <a:cubicBezTo>
                    <a:pt x="34" y="45"/>
                    <a:pt x="36" y="46"/>
                    <a:pt x="36" y="45"/>
                  </a:cubicBezTo>
                  <a:cubicBezTo>
                    <a:pt x="36" y="45"/>
                    <a:pt x="37" y="43"/>
                    <a:pt x="37" y="43"/>
                  </a:cubicBezTo>
                  <a:cubicBezTo>
                    <a:pt x="39" y="42"/>
                    <a:pt x="38" y="44"/>
                    <a:pt x="39" y="44"/>
                  </a:cubicBezTo>
                  <a:cubicBezTo>
                    <a:pt x="39" y="44"/>
                    <a:pt x="44" y="43"/>
                    <a:pt x="43" y="40"/>
                  </a:cubicBezTo>
                  <a:cubicBezTo>
                    <a:pt x="46" y="40"/>
                    <a:pt x="46" y="42"/>
                    <a:pt x="49" y="41"/>
                  </a:cubicBezTo>
                  <a:cubicBezTo>
                    <a:pt x="51" y="41"/>
                    <a:pt x="49" y="40"/>
                    <a:pt x="49" y="40"/>
                  </a:cubicBezTo>
                  <a:cubicBezTo>
                    <a:pt x="49" y="38"/>
                    <a:pt x="52" y="38"/>
                    <a:pt x="52" y="36"/>
                  </a:cubicBezTo>
                  <a:cubicBezTo>
                    <a:pt x="61" y="36"/>
                    <a:pt x="61" y="36"/>
                    <a:pt x="61" y="36"/>
                  </a:cubicBezTo>
                  <a:cubicBezTo>
                    <a:pt x="64" y="35"/>
                    <a:pt x="62" y="30"/>
                    <a:pt x="63" y="27"/>
                  </a:cubicBezTo>
                  <a:cubicBezTo>
                    <a:pt x="68" y="28"/>
                    <a:pt x="72" y="30"/>
                    <a:pt x="77" y="27"/>
                  </a:cubicBezTo>
                  <a:cubicBezTo>
                    <a:pt x="77" y="26"/>
                    <a:pt x="75" y="26"/>
                    <a:pt x="74" y="26"/>
                  </a:cubicBezTo>
                  <a:cubicBezTo>
                    <a:pt x="75" y="24"/>
                    <a:pt x="80" y="25"/>
                    <a:pt x="82" y="23"/>
                  </a:cubicBezTo>
                  <a:cubicBezTo>
                    <a:pt x="86" y="21"/>
                    <a:pt x="97" y="22"/>
                    <a:pt x="105" y="22"/>
                  </a:cubicBezTo>
                  <a:cubicBezTo>
                    <a:pt x="107" y="21"/>
                    <a:pt x="107" y="20"/>
                    <a:pt x="109" y="20"/>
                  </a:cubicBezTo>
                  <a:cubicBezTo>
                    <a:pt x="113" y="20"/>
                    <a:pt x="116" y="22"/>
                    <a:pt x="119" y="20"/>
                  </a:cubicBezTo>
                  <a:cubicBezTo>
                    <a:pt x="118" y="21"/>
                    <a:pt x="120" y="25"/>
                    <a:pt x="120" y="24"/>
                  </a:cubicBezTo>
                  <a:cubicBezTo>
                    <a:pt x="122" y="22"/>
                    <a:pt x="121" y="24"/>
                    <a:pt x="124" y="27"/>
                  </a:cubicBezTo>
                  <a:cubicBezTo>
                    <a:pt x="127" y="27"/>
                    <a:pt x="122" y="23"/>
                    <a:pt x="129" y="24"/>
                  </a:cubicBezTo>
                  <a:cubicBezTo>
                    <a:pt x="126" y="22"/>
                    <a:pt x="131" y="19"/>
                    <a:pt x="124" y="19"/>
                  </a:cubicBezTo>
                  <a:cubicBezTo>
                    <a:pt x="125" y="16"/>
                    <a:pt x="135" y="11"/>
                    <a:pt x="136" y="17"/>
                  </a:cubicBezTo>
                  <a:cubicBezTo>
                    <a:pt x="140" y="18"/>
                    <a:pt x="139" y="15"/>
                    <a:pt x="143" y="17"/>
                  </a:cubicBezTo>
                  <a:cubicBezTo>
                    <a:pt x="144" y="18"/>
                    <a:pt x="145" y="19"/>
                    <a:pt x="147" y="20"/>
                  </a:cubicBezTo>
                  <a:cubicBezTo>
                    <a:pt x="149" y="21"/>
                    <a:pt x="153" y="22"/>
                    <a:pt x="158" y="23"/>
                  </a:cubicBezTo>
                  <a:cubicBezTo>
                    <a:pt x="158" y="22"/>
                    <a:pt x="156" y="22"/>
                    <a:pt x="155" y="22"/>
                  </a:cubicBezTo>
                  <a:cubicBezTo>
                    <a:pt x="156" y="20"/>
                    <a:pt x="157" y="19"/>
                    <a:pt x="160" y="19"/>
                  </a:cubicBezTo>
                  <a:cubicBezTo>
                    <a:pt x="157" y="16"/>
                    <a:pt x="152" y="15"/>
                    <a:pt x="147" y="15"/>
                  </a:cubicBezTo>
                  <a:cubicBezTo>
                    <a:pt x="147" y="11"/>
                    <a:pt x="153" y="12"/>
                    <a:pt x="157" y="12"/>
                  </a:cubicBezTo>
                  <a:cubicBezTo>
                    <a:pt x="157" y="9"/>
                    <a:pt x="155" y="9"/>
                    <a:pt x="153" y="9"/>
                  </a:cubicBezTo>
                  <a:cubicBezTo>
                    <a:pt x="156" y="3"/>
                    <a:pt x="161" y="8"/>
                    <a:pt x="165" y="9"/>
                  </a:cubicBezTo>
                  <a:cubicBezTo>
                    <a:pt x="168" y="9"/>
                    <a:pt x="168" y="7"/>
                    <a:pt x="171" y="8"/>
                  </a:cubicBezTo>
                  <a:cubicBezTo>
                    <a:pt x="178" y="8"/>
                    <a:pt x="182" y="11"/>
                    <a:pt x="188" y="8"/>
                  </a:cubicBezTo>
                  <a:cubicBezTo>
                    <a:pt x="190" y="6"/>
                    <a:pt x="193" y="7"/>
                    <a:pt x="196" y="6"/>
                  </a:cubicBezTo>
                  <a:cubicBezTo>
                    <a:pt x="198" y="6"/>
                    <a:pt x="197" y="4"/>
                    <a:pt x="197" y="2"/>
                  </a:cubicBezTo>
                  <a:cubicBezTo>
                    <a:pt x="200" y="2"/>
                    <a:pt x="202" y="2"/>
                    <a:pt x="204" y="2"/>
                  </a:cubicBezTo>
                  <a:cubicBezTo>
                    <a:pt x="206" y="2"/>
                    <a:pt x="207" y="1"/>
                    <a:pt x="209" y="1"/>
                  </a:cubicBezTo>
                  <a:cubicBezTo>
                    <a:pt x="212" y="1"/>
                    <a:pt x="215" y="3"/>
                    <a:pt x="221" y="2"/>
                  </a:cubicBezTo>
                  <a:cubicBezTo>
                    <a:pt x="225" y="1"/>
                    <a:pt x="234" y="0"/>
                    <a:pt x="242" y="1"/>
                  </a:cubicBezTo>
                  <a:cubicBezTo>
                    <a:pt x="245" y="1"/>
                    <a:pt x="245" y="2"/>
                    <a:pt x="246" y="2"/>
                  </a:cubicBezTo>
                  <a:cubicBezTo>
                    <a:pt x="255" y="4"/>
                    <a:pt x="262" y="1"/>
                    <a:pt x="262" y="8"/>
                  </a:cubicBezTo>
                  <a:cubicBezTo>
                    <a:pt x="266" y="9"/>
                    <a:pt x="266" y="6"/>
                    <a:pt x="269" y="6"/>
                  </a:cubicBezTo>
                  <a:cubicBezTo>
                    <a:pt x="269" y="11"/>
                    <a:pt x="274" y="10"/>
                    <a:pt x="276" y="12"/>
                  </a:cubicBezTo>
                  <a:cubicBezTo>
                    <a:pt x="280" y="13"/>
                    <a:pt x="280" y="10"/>
                    <a:pt x="283" y="10"/>
                  </a:cubicBezTo>
                  <a:cubicBezTo>
                    <a:pt x="282" y="15"/>
                    <a:pt x="289" y="12"/>
                    <a:pt x="291" y="13"/>
                  </a:cubicBezTo>
                  <a:cubicBezTo>
                    <a:pt x="289" y="16"/>
                    <a:pt x="289" y="14"/>
                    <a:pt x="290" y="19"/>
                  </a:cubicBezTo>
                  <a:cubicBezTo>
                    <a:pt x="288" y="17"/>
                    <a:pt x="287" y="18"/>
                    <a:pt x="287" y="20"/>
                  </a:cubicBezTo>
                  <a:cubicBezTo>
                    <a:pt x="272" y="21"/>
                    <a:pt x="254" y="22"/>
                    <a:pt x="244" y="23"/>
                  </a:cubicBezTo>
                  <a:cubicBezTo>
                    <a:pt x="243" y="23"/>
                    <a:pt x="242" y="24"/>
                    <a:pt x="242" y="24"/>
                  </a:cubicBezTo>
                  <a:cubicBezTo>
                    <a:pt x="241" y="24"/>
                    <a:pt x="242" y="23"/>
                    <a:pt x="242" y="23"/>
                  </a:cubicBezTo>
                  <a:cubicBezTo>
                    <a:pt x="243" y="22"/>
                    <a:pt x="240" y="21"/>
                    <a:pt x="239" y="22"/>
                  </a:cubicBezTo>
                  <a:cubicBezTo>
                    <a:pt x="239" y="22"/>
                    <a:pt x="240" y="24"/>
                    <a:pt x="239" y="24"/>
                  </a:cubicBezTo>
                  <a:cubicBezTo>
                    <a:pt x="237" y="25"/>
                    <a:pt x="234" y="24"/>
                    <a:pt x="232" y="26"/>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82" name="Freeform 87"/>
            <p:cNvSpPr/>
            <p:nvPr/>
          </p:nvSpPr>
          <p:spPr bwMode="auto">
            <a:xfrm>
              <a:off x="2419350" y="731837"/>
              <a:ext cx="633413" cy="346075"/>
            </a:xfrm>
            <a:custGeom>
              <a:avLst/>
              <a:gdLst>
                <a:gd name="T0" fmla="*/ 158 w 169"/>
                <a:gd name="T1" fmla="*/ 9 h 92"/>
                <a:gd name="T2" fmla="*/ 168 w 169"/>
                <a:gd name="T3" fmla="*/ 15 h 92"/>
                <a:gd name="T4" fmla="*/ 164 w 169"/>
                <a:gd name="T5" fmla="*/ 17 h 92"/>
                <a:gd name="T6" fmla="*/ 157 w 169"/>
                <a:gd name="T7" fmla="*/ 20 h 92"/>
                <a:gd name="T8" fmla="*/ 137 w 169"/>
                <a:gd name="T9" fmla="*/ 24 h 92"/>
                <a:gd name="T10" fmla="*/ 145 w 169"/>
                <a:gd name="T11" fmla="*/ 27 h 92"/>
                <a:gd name="T12" fmla="*/ 128 w 169"/>
                <a:gd name="T13" fmla="*/ 34 h 92"/>
                <a:gd name="T14" fmla="*/ 123 w 169"/>
                <a:gd name="T15" fmla="*/ 37 h 92"/>
                <a:gd name="T16" fmla="*/ 114 w 169"/>
                <a:gd name="T17" fmla="*/ 41 h 92"/>
                <a:gd name="T18" fmla="*/ 100 w 169"/>
                <a:gd name="T19" fmla="*/ 47 h 92"/>
                <a:gd name="T20" fmla="*/ 96 w 169"/>
                <a:gd name="T21" fmla="*/ 51 h 92"/>
                <a:gd name="T22" fmla="*/ 86 w 169"/>
                <a:gd name="T23" fmla="*/ 52 h 92"/>
                <a:gd name="T24" fmla="*/ 92 w 169"/>
                <a:gd name="T25" fmla="*/ 61 h 92"/>
                <a:gd name="T26" fmla="*/ 82 w 169"/>
                <a:gd name="T27" fmla="*/ 68 h 92"/>
                <a:gd name="T28" fmla="*/ 75 w 169"/>
                <a:gd name="T29" fmla="*/ 72 h 92"/>
                <a:gd name="T30" fmla="*/ 63 w 169"/>
                <a:gd name="T31" fmla="*/ 81 h 92"/>
                <a:gd name="T32" fmla="*/ 67 w 169"/>
                <a:gd name="T33" fmla="*/ 88 h 92"/>
                <a:gd name="T34" fmla="*/ 55 w 169"/>
                <a:gd name="T35" fmla="*/ 90 h 92"/>
                <a:gd name="T36" fmla="*/ 34 w 169"/>
                <a:gd name="T37" fmla="*/ 86 h 92"/>
                <a:gd name="T38" fmla="*/ 27 w 169"/>
                <a:gd name="T39" fmla="*/ 88 h 92"/>
                <a:gd name="T40" fmla="*/ 18 w 169"/>
                <a:gd name="T41" fmla="*/ 81 h 92"/>
                <a:gd name="T42" fmla="*/ 27 w 169"/>
                <a:gd name="T43" fmla="*/ 72 h 92"/>
                <a:gd name="T44" fmla="*/ 39 w 169"/>
                <a:gd name="T45" fmla="*/ 72 h 92"/>
                <a:gd name="T46" fmla="*/ 19 w 169"/>
                <a:gd name="T47" fmla="*/ 68 h 92"/>
                <a:gd name="T48" fmla="*/ 30 w 169"/>
                <a:gd name="T49" fmla="*/ 59 h 92"/>
                <a:gd name="T50" fmla="*/ 40 w 169"/>
                <a:gd name="T51" fmla="*/ 59 h 92"/>
                <a:gd name="T52" fmla="*/ 40 w 169"/>
                <a:gd name="T53" fmla="*/ 54 h 92"/>
                <a:gd name="T54" fmla="*/ 37 w 169"/>
                <a:gd name="T55" fmla="*/ 47 h 92"/>
                <a:gd name="T56" fmla="*/ 30 w 169"/>
                <a:gd name="T57" fmla="*/ 44 h 92"/>
                <a:gd name="T58" fmla="*/ 46 w 169"/>
                <a:gd name="T59" fmla="*/ 43 h 92"/>
                <a:gd name="T60" fmla="*/ 51 w 169"/>
                <a:gd name="T61" fmla="*/ 40 h 92"/>
                <a:gd name="T62" fmla="*/ 63 w 169"/>
                <a:gd name="T63" fmla="*/ 31 h 92"/>
                <a:gd name="T64" fmla="*/ 39 w 169"/>
                <a:gd name="T65" fmla="*/ 36 h 92"/>
                <a:gd name="T66" fmla="*/ 22 w 169"/>
                <a:gd name="T67" fmla="*/ 31 h 92"/>
                <a:gd name="T68" fmla="*/ 5 w 169"/>
                <a:gd name="T69" fmla="*/ 27 h 92"/>
                <a:gd name="T70" fmla="*/ 2 w 169"/>
                <a:gd name="T71" fmla="*/ 19 h 92"/>
                <a:gd name="T72" fmla="*/ 30 w 169"/>
                <a:gd name="T73" fmla="*/ 12 h 92"/>
                <a:gd name="T74" fmla="*/ 50 w 169"/>
                <a:gd name="T75" fmla="*/ 8 h 92"/>
                <a:gd name="T76" fmla="*/ 74 w 169"/>
                <a:gd name="T77" fmla="*/ 3 h 92"/>
                <a:gd name="T78" fmla="*/ 98 w 169"/>
                <a:gd name="T79" fmla="*/ 2 h 92"/>
                <a:gd name="T80" fmla="*/ 110 w 169"/>
                <a:gd name="T81" fmla="*/ 2 h 92"/>
                <a:gd name="T82" fmla="*/ 134 w 169"/>
                <a:gd name="T83" fmla="*/ 2 h 92"/>
                <a:gd name="T84" fmla="*/ 158 w 169"/>
                <a:gd name="T85" fmla="*/ 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 h="92">
                  <a:moveTo>
                    <a:pt x="158" y="3"/>
                  </a:moveTo>
                  <a:cubicBezTo>
                    <a:pt x="156" y="6"/>
                    <a:pt x="158" y="5"/>
                    <a:pt x="158" y="9"/>
                  </a:cubicBezTo>
                  <a:cubicBezTo>
                    <a:pt x="169" y="9"/>
                    <a:pt x="169" y="9"/>
                    <a:pt x="169" y="9"/>
                  </a:cubicBezTo>
                  <a:cubicBezTo>
                    <a:pt x="169" y="11"/>
                    <a:pt x="167" y="12"/>
                    <a:pt x="168" y="15"/>
                  </a:cubicBezTo>
                  <a:cubicBezTo>
                    <a:pt x="167" y="15"/>
                    <a:pt x="164" y="14"/>
                    <a:pt x="164" y="15"/>
                  </a:cubicBezTo>
                  <a:cubicBezTo>
                    <a:pt x="163" y="15"/>
                    <a:pt x="164" y="17"/>
                    <a:pt x="164" y="17"/>
                  </a:cubicBezTo>
                  <a:cubicBezTo>
                    <a:pt x="161" y="18"/>
                    <a:pt x="158" y="19"/>
                    <a:pt x="158" y="17"/>
                  </a:cubicBezTo>
                  <a:cubicBezTo>
                    <a:pt x="156" y="17"/>
                    <a:pt x="157" y="20"/>
                    <a:pt x="157" y="20"/>
                  </a:cubicBezTo>
                  <a:cubicBezTo>
                    <a:pt x="155" y="21"/>
                    <a:pt x="151" y="19"/>
                    <a:pt x="151" y="22"/>
                  </a:cubicBezTo>
                  <a:cubicBezTo>
                    <a:pt x="146" y="21"/>
                    <a:pt x="140" y="20"/>
                    <a:pt x="137" y="24"/>
                  </a:cubicBezTo>
                  <a:cubicBezTo>
                    <a:pt x="138" y="28"/>
                    <a:pt x="144" y="24"/>
                    <a:pt x="145" y="23"/>
                  </a:cubicBezTo>
                  <a:cubicBezTo>
                    <a:pt x="147" y="24"/>
                    <a:pt x="145" y="25"/>
                    <a:pt x="145" y="27"/>
                  </a:cubicBezTo>
                  <a:cubicBezTo>
                    <a:pt x="140" y="27"/>
                    <a:pt x="137" y="29"/>
                    <a:pt x="133" y="30"/>
                  </a:cubicBezTo>
                  <a:cubicBezTo>
                    <a:pt x="131" y="31"/>
                    <a:pt x="129" y="32"/>
                    <a:pt x="128" y="34"/>
                  </a:cubicBezTo>
                  <a:cubicBezTo>
                    <a:pt x="127" y="35"/>
                    <a:pt x="125" y="34"/>
                    <a:pt x="124" y="34"/>
                  </a:cubicBezTo>
                  <a:cubicBezTo>
                    <a:pt x="123" y="35"/>
                    <a:pt x="124" y="36"/>
                    <a:pt x="123" y="37"/>
                  </a:cubicBezTo>
                  <a:cubicBezTo>
                    <a:pt x="121" y="38"/>
                    <a:pt x="119" y="36"/>
                    <a:pt x="119" y="38"/>
                  </a:cubicBezTo>
                  <a:cubicBezTo>
                    <a:pt x="119" y="40"/>
                    <a:pt x="115" y="39"/>
                    <a:pt x="114" y="41"/>
                  </a:cubicBezTo>
                  <a:cubicBezTo>
                    <a:pt x="114" y="44"/>
                    <a:pt x="111" y="42"/>
                    <a:pt x="109" y="44"/>
                  </a:cubicBezTo>
                  <a:cubicBezTo>
                    <a:pt x="107" y="46"/>
                    <a:pt x="104" y="45"/>
                    <a:pt x="100" y="47"/>
                  </a:cubicBezTo>
                  <a:cubicBezTo>
                    <a:pt x="100" y="47"/>
                    <a:pt x="101" y="48"/>
                    <a:pt x="99" y="48"/>
                  </a:cubicBezTo>
                  <a:cubicBezTo>
                    <a:pt x="96" y="48"/>
                    <a:pt x="98" y="49"/>
                    <a:pt x="96" y="51"/>
                  </a:cubicBezTo>
                  <a:cubicBezTo>
                    <a:pt x="96" y="51"/>
                    <a:pt x="95" y="51"/>
                    <a:pt x="95" y="51"/>
                  </a:cubicBezTo>
                  <a:cubicBezTo>
                    <a:pt x="94" y="51"/>
                    <a:pt x="91" y="54"/>
                    <a:pt x="86" y="52"/>
                  </a:cubicBezTo>
                  <a:cubicBezTo>
                    <a:pt x="87" y="54"/>
                    <a:pt x="92" y="55"/>
                    <a:pt x="86" y="55"/>
                  </a:cubicBezTo>
                  <a:cubicBezTo>
                    <a:pt x="87" y="58"/>
                    <a:pt x="93" y="56"/>
                    <a:pt x="92" y="61"/>
                  </a:cubicBezTo>
                  <a:cubicBezTo>
                    <a:pt x="89" y="58"/>
                    <a:pt x="89" y="61"/>
                    <a:pt x="89" y="65"/>
                  </a:cubicBezTo>
                  <a:cubicBezTo>
                    <a:pt x="86" y="61"/>
                    <a:pt x="85" y="66"/>
                    <a:pt x="82" y="68"/>
                  </a:cubicBezTo>
                  <a:cubicBezTo>
                    <a:pt x="79" y="70"/>
                    <a:pt x="76" y="68"/>
                    <a:pt x="74" y="71"/>
                  </a:cubicBezTo>
                  <a:cubicBezTo>
                    <a:pt x="73" y="72"/>
                    <a:pt x="75" y="72"/>
                    <a:pt x="75" y="72"/>
                  </a:cubicBezTo>
                  <a:cubicBezTo>
                    <a:pt x="75" y="73"/>
                    <a:pt x="70" y="74"/>
                    <a:pt x="74" y="75"/>
                  </a:cubicBezTo>
                  <a:cubicBezTo>
                    <a:pt x="72" y="79"/>
                    <a:pt x="64" y="76"/>
                    <a:pt x="63" y="81"/>
                  </a:cubicBezTo>
                  <a:cubicBezTo>
                    <a:pt x="65" y="83"/>
                    <a:pt x="69" y="84"/>
                    <a:pt x="74" y="83"/>
                  </a:cubicBezTo>
                  <a:cubicBezTo>
                    <a:pt x="75" y="88"/>
                    <a:pt x="67" y="84"/>
                    <a:pt x="67" y="88"/>
                  </a:cubicBezTo>
                  <a:cubicBezTo>
                    <a:pt x="67" y="90"/>
                    <a:pt x="65" y="87"/>
                    <a:pt x="64" y="88"/>
                  </a:cubicBezTo>
                  <a:cubicBezTo>
                    <a:pt x="61" y="88"/>
                    <a:pt x="59" y="92"/>
                    <a:pt x="55" y="90"/>
                  </a:cubicBezTo>
                  <a:cubicBezTo>
                    <a:pt x="55" y="89"/>
                    <a:pt x="52" y="89"/>
                    <a:pt x="53" y="86"/>
                  </a:cubicBezTo>
                  <a:cubicBezTo>
                    <a:pt x="46" y="85"/>
                    <a:pt x="41" y="88"/>
                    <a:pt x="34" y="86"/>
                  </a:cubicBezTo>
                  <a:cubicBezTo>
                    <a:pt x="34" y="86"/>
                    <a:pt x="33" y="85"/>
                    <a:pt x="33" y="85"/>
                  </a:cubicBezTo>
                  <a:cubicBezTo>
                    <a:pt x="31" y="85"/>
                    <a:pt x="30" y="87"/>
                    <a:pt x="27" y="88"/>
                  </a:cubicBezTo>
                  <a:cubicBezTo>
                    <a:pt x="21" y="89"/>
                    <a:pt x="15" y="86"/>
                    <a:pt x="8" y="85"/>
                  </a:cubicBezTo>
                  <a:cubicBezTo>
                    <a:pt x="10" y="82"/>
                    <a:pt x="13" y="80"/>
                    <a:pt x="18" y="81"/>
                  </a:cubicBezTo>
                  <a:cubicBezTo>
                    <a:pt x="21" y="80"/>
                    <a:pt x="18" y="74"/>
                    <a:pt x="20" y="73"/>
                  </a:cubicBezTo>
                  <a:cubicBezTo>
                    <a:pt x="24" y="75"/>
                    <a:pt x="24" y="72"/>
                    <a:pt x="27" y="72"/>
                  </a:cubicBezTo>
                  <a:cubicBezTo>
                    <a:pt x="27" y="77"/>
                    <a:pt x="33" y="76"/>
                    <a:pt x="37" y="76"/>
                  </a:cubicBezTo>
                  <a:cubicBezTo>
                    <a:pt x="40" y="76"/>
                    <a:pt x="36" y="74"/>
                    <a:pt x="39" y="72"/>
                  </a:cubicBezTo>
                  <a:cubicBezTo>
                    <a:pt x="38" y="69"/>
                    <a:pt x="30" y="73"/>
                    <a:pt x="33" y="67"/>
                  </a:cubicBezTo>
                  <a:cubicBezTo>
                    <a:pt x="27" y="68"/>
                    <a:pt x="25" y="70"/>
                    <a:pt x="19" y="68"/>
                  </a:cubicBezTo>
                  <a:cubicBezTo>
                    <a:pt x="20" y="65"/>
                    <a:pt x="23" y="64"/>
                    <a:pt x="26" y="64"/>
                  </a:cubicBezTo>
                  <a:cubicBezTo>
                    <a:pt x="27" y="62"/>
                    <a:pt x="29" y="61"/>
                    <a:pt x="30" y="59"/>
                  </a:cubicBezTo>
                  <a:cubicBezTo>
                    <a:pt x="32" y="60"/>
                    <a:pt x="33" y="59"/>
                    <a:pt x="33" y="58"/>
                  </a:cubicBezTo>
                  <a:cubicBezTo>
                    <a:pt x="36" y="58"/>
                    <a:pt x="38" y="58"/>
                    <a:pt x="40" y="59"/>
                  </a:cubicBezTo>
                  <a:cubicBezTo>
                    <a:pt x="42" y="59"/>
                    <a:pt x="44" y="57"/>
                    <a:pt x="44" y="55"/>
                  </a:cubicBezTo>
                  <a:cubicBezTo>
                    <a:pt x="44" y="53"/>
                    <a:pt x="41" y="55"/>
                    <a:pt x="40" y="54"/>
                  </a:cubicBezTo>
                  <a:cubicBezTo>
                    <a:pt x="40" y="53"/>
                    <a:pt x="39" y="50"/>
                    <a:pt x="39" y="50"/>
                  </a:cubicBezTo>
                  <a:cubicBezTo>
                    <a:pt x="38" y="49"/>
                    <a:pt x="37" y="48"/>
                    <a:pt x="37" y="47"/>
                  </a:cubicBezTo>
                  <a:cubicBezTo>
                    <a:pt x="36" y="48"/>
                    <a:pt x="35" y="48"/>
                    <a:pt x="33" y="48"/>
                  </a:cubicBezTo>
                  <a:cubicBezTo>
                    <a:pt x="34" y="45"/>
                    <a:pt x="33" y="44"/>
                    <a:pt x="30" y="44"/>
                  </a:cubicBezTo>
                  <a:cubicBezTo>
                    <a:pt x="32" y="42"/>
                    <a:pt x="33" y="39"/>
                    <a:pt x="37" y="40"/>
                  </a:cubicBezTo>
                  <a:cubicBezTo>
                    <a:pt x="41" y="40"/>
                    <a:pt x="40" y="45"/>
                    <a:pt x="46" y="43"/>
                  </a:cubicBezTo>
                  <a:cubicBezTo>
                    <a:pt x="45" y="44"/>
                    <a:pt x="46" y="45"/>
                    <a:pt x="47" y="45"/>
                  </a:cubicBezTo>
                  <a:cubicBezTo>
                    <a:pt x="52" y="47"/>
                    <a:pt x="49" y="41"/>
                    <a:pt x="51" y="40"/>
                  </a:cubicBezTo>
                  <a:cubicBezTo>
                    <a:pt x="58" y="38"/>
                    <a:pt x="65" y="36"/>
                    <a:pt x="68" y="31"/>
                  </a:cubicBezTo>
                  <a:cubicBezTo>
                    <a:pt x="68" y="28"/>
                    <a:pt x="66" y="33"/>
                    <a:pt x="63" y="31"/>
                  </a:cubicBezTo>
                  <a:cubicBezTo>
                    <a:pt x="60" y="33"/>
                    <a:pt x="57" y="33"/>
                    <a:pt x="55" y="36"/>
                  </a:cubicBezTo>
                  <a:cubicBezTo>
                    <a:pt x="52" y="34"/>
                    <a:pt x="45" y="36"/>
                    <a:pt x="39" y="36"/>
                  </a:cubicBezTo>
                  <a:cubicBezTo>
                    <a:pt x="35" y="35"/>
                    <a:pt x="33" y="33"/>
                    <a:pt x="29" y="36"/>
                  </a:cubicBezTo>
                  <a:cubicBezTo>
                    <a:pt x="28" y="31"/>
                    <a:pt x="24" y="36"/>
                    <a:pt x="22" y="31"/>
                  </a:cubicBezTo>
                  <a:cubicBezTo>
                    <a:pt x="20" y="34"/>
                    <a:pt x="16" y="30"/>
                    <a:pt x="11" y="31"/>
                  </a:cubicBezTo>
                  <a:cubicBezTo>
                    <a:pt x="12" y="27"/>
                    <a:pt x="6" y="29"/>
                    <a:pt x="5" y="27"/>
                  </a:cubicBezTo>
                  <a:cubicBezTo>
                    <a:pt x="4" y="23"/>
                    <a:pt x="8" y="25"/>
                    <a:pt x="9" y="23"/>
                  </a:cubicBezTo>
                  <a:cubicBezTo>
                    <a:pt x="9" y="19"/>
                    <a:pt x="0" y="25"/>
                    <a:pt x="2" y="19"/>
                  </a:cubicBezTo>
                  <a:cubicBezTo>
                    <a:pt x="8" y="17"/>
                    <a:pt x="19" y="16"/>
                    <a:pt x="29" y="15"/>
                  </a:cubicBezTo>
                  <a:cubicBezTo>
                    <a:pt x="30" y="15"/>
                    <a:pt x="30" y="13"/>
                    <a:pt x="30" y="12"/>
                  </a:cubicBezTo>
                  <a:cubicBezTo>
                    <a:pt x="38" y="13"/>
                    <a:pt x="43" y="10"/>
                    <a:pt x="47" y="12"/>
                  </a:cubicBezTo>
                  <a:cubicBezTo>
                    <a:pt x="48" y="11"/>
                    <a:pt x="49" y="9"/>
                    <a:pt x="50" y="8"/>
                  </a:cubicBezTo>
                  <a:cubicBezTo>
                    <a:pt x="58" y="7"/>
                    <a:pt x="66" y="5"/>
                    <a:pt x="72" y="6"/>
                  </a:cubicBezTo>
                  <a:cubicBezTo>
                    <a:pt x="74" y="6"/>
                    <a:pt x="73" y="4"/>
                    <a:pt x="74" y="3"/>
                  </a:cubicBezTo>
                  <a:cubicBezTo>
                    <a:pt x="79" y="4"/>
                    <a:pt x="87" y="2"/>
                    <a:pt x="91" y="5"/>
                  </a:cubicBezTo>
                  <a:cubicBezTo>
                    <a:pt x="91" y="2"/>
                    <a:pt x="97" y="5"/>
                    <a:pt x="98" y="2"/>
                  </a:cubicBezTo>
                  <a:cubicBezTo>
                    <a:pt x="101" y="3"/>
                    <a:pt x="106" y="4"/>
                    <a:pt x="112" y="3"/>
                  </a:cubicBezTo>
                  <a:cubicBezTo>
                    <a:pt x="112" y="2"/>
                    <a:pt x="111" y="2"/>
                    <a:pt x="110" y="2"/>
                  </a:cubicBezTo>
                  <a:cubicBezTo>
                    <a:pt x="110" y="0"/>
                    <a:pt x="112" y="1"/>
                    <a:pt x="112" y="2"/>
                  </a:cubicBezTo>
                  <a:cubicBezTo>
                    <a:pt x="118" y="3"/>
                    <a:pt x="128" y="1"/>
                    <a:pt x="134" y="2"/>
                  </a:cubicBezTo>
                  <a:cubicBezTo>
                    <a:pt x="134" y="2"/>
                    <a:pt x="134" y="5"/>
                    <a:pt x="134" y="5"/>
                  </a:cubicBezTo>
                  <a:cubicBezTo>
                    <a:pt x="145" y="5"/>
                    <a:pt x="146" y="3"/>
                    <a:pt x="158" y="3"/>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83" name="Freeform 88"/>
            <p:cNvSpPr/>
            <p:nvPr/>
          </p:nvSpPr>
          <p:spPr bwMode="auto">
            <a:xfrm>
              <a:off x="4767262" y="863600"/>
              <a:ext cx="184150" cy="63500"/>
            </a:xfrm>
            <a:custGeom>
              <a:avLst/>
              <a:gdLst>
                <a:gd name="T0" fmla="*/ 13 w 49"/>
                <a:gd name="T1" fmla="*/ 2 h 17"/>
                <a:gd name="T2" fmla="*/ 13 w 49"/>
                <a:gd name="T3" fmla="*/ 3 h 17"/>
                <a:gd name="T4" fmla="*/ 17 w 49"/>
                <a:gd name="T5" fmla="*/ 8 h 17"/>
                <a:gd name="T6" fmla="*/ 22 w 49"/>
                <a:gd name="T7" fmla="*/ 5 h 17"/>
                <a:gd name="T8" fmla="*/ 29 w 49"/>
                <a:gd name="T9" fmla="*/ 8 h 17"/>
                <a:gd name="T10" fmla="*/ 41 w 49"/>
                <a:gd name="T11" fmla="*/ 5 h 17"/>
                <a:gd name="T12" fmla="*/ 47 w 49"/>
                <a:gd name="T13" fmla="*/ 8 h 17"/>
                <a:gd name="T14" fmla="*/ 44 w 49"/>
                <a:gd name="T15" fmla="*/ 13 h 17"/>
                <a:gd name="T16" fmla="*/ 31 w 49"/>
                <a:gd name="T17" fmla="*/ 15 h 17"/>
                <a:gd name="T18" fmla="*/ 23 w 49"/>
                <a:gd name="T19" fmla="*/ 17 h 17"/>
                <a:gd name="T20" fmla="*/ 9 w 49"/>
                <a:gd name="T21" fmla="*/ 8 h 17"/>
                <a:gd name="T22" fmla="*/ 2 w 49"/>
                <a:gd name="T23" fmla="*/ 6 h 17"/>
                <a:gd name="T24" fmla="*/ 13 w 49"/>
                <a:gd name="T25"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17">
                  <a:moveTo>
                    <a:pt x="13" y="2"/>
                  </a:moveTo>
                  <a:cubicBezTo>
                    <a:pt x="15" y="2"/>
                    <a:pt x="14" y="3"/>
                    <a:pt x="13" y="3"/>
                  </a:cubicBezTo>
                  <a:cubicBezTo>
                    <a:pt x="13" y="7"/>
                    <a:pt x="19" y="3"/>
                    <a:pt x="17" y="8"/>
                  </a:cubicBezTo>
                  <a:cubicBezTo>
                    <a:pt x="20" y="8"/>
                    <a:pt x="19" y="5"/>
                    <a:pt x="22" y="5"/>
                  </a:cubicBezTo>
                  <a:cubicBezTo>
                    <a:pt x="25" y="8"/>
                    <a:pt x="28" y="2"/>
                    <a:pt x="29" y="8"/>
                  </a:cubicBezTo>
                  <a:cubicBezTo>
                    <a:pt x="32" y="6"/>
                    <a:pt x="37" y="6"/>
                    <a:pt x="41" y="5"/>
                  </a:cubicBezTo>
                  <a:cubicBezTo>
                    <a:pt x="40" y="9"/>
                    <a:pt x="48" y="4"/>
                    <a:pt x="47" y="8"/>
                  </a:cubicBezTo>
                  <a:cubicBezTo>
                    <a:pt x="49" y="12"/>
                    <a:pt x="38" y="10"/>
                    <a:pt x="44" y="13"/>
                  </a:cubicBezTo>
                  <a:cubicBezTo>
                    <a:pt x="42" y="16"/>
                    <a:pt x="35" y="14"/>
                    <a:pt x="31" y="15"/>
                  </a:cubicBezTo>
                  <a:cubicBezTo>
                    <a:pt x="28" y="15"/>
                    <a:pt x="26" y="16"/>
                    <a:pt x="23" y="17"/>
                  </a:cubicBezTo>
                  <a:cubicBezTo>
                    <a:pt x="17" y="15"/>
                    <a:pt x="12" y="13"/>
                    <a:pt x="9" y="8"/>
                  </a:cubicBezTo>
                  <a:cubicBezTo>
                    <a:pt x="7" y="7"/>
                    <a:pt x="2" y="9"/>
                    <a:pt x="2" y="6"/>
                  </a:cubicBezTo>
                  <a:cubicBezTo>
                    <a:pt x="0" y="0"/>
                    <a:pt x="12" y="6"/>
                    <a:pt x="13"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84" name="Freeform 89"/>
            <p:cNvSpPr/>
            <p:nvPr/>
          </p:nvSpPr>
          <p:spPr bwMode="auto">
            <a:xfrm>
              <a:off x="1931987" y="954087"/>
              <a:ext cx="82550" cy="22225"/>
            </a:xfrm>
            <a:custGeom>
              <a:avLst/>
              <a:gdLst>
                <a:gd name="T0" fmla="*/ 21 w 22"/>
                <a:gd name="T1" fmla="*/ 0 h 6"/>
                <a:gd name="T2" fmla="*/ 13 w 22"/>
                <a:gd name="T3" fmla="*/ 5 h 6"/>
                <a:gd name="T4" fmla="*/ 10 w 22"/>
                <a:gd name="T5" fmla="*/ 6 h 6"/>
                <a:gd name="T6" fmla="*/ 5 w 22"/>
                <a:gd name="T7" fmla="*/ 6 h 6"/>
                <a:gd name="T8" fmla="*/ 7 w 22"/>
                <a:gd name="T9" fmla="*/ 2 h 6"/>
                <a:gd name="T10" fmla="*/ 21 w 22"/>
                <a:gd name="T11" fmla="*/ 0 h 6"/>
              </a:gdLst>
              <a:ahLst/>
              <a:cxnLst>
                <a:cxn ang="0">
                  <a:pos x="T0" y="T1"/>
                </a:cxn>
                <a:cxn ang="0">
                  <a:pos x="T2" y="T3"/>
                </a:cxn>
                <a:cxn ang="0">
                  <a:pos x="T4" y="T5"/>
                </a:cxn>
                <a:cxn ang="0">
                  <a:pos x="T6" y="T7"/>
                </a:cxn>
                <a:cxn ang="0">
                  <a:pos x="T8" y="T9"/>
                </a:cxn>
                <a:cxn ang="0">
                  <a:pos x="T10" y="T11"/>
                </a:cxn>
              </a:cxnLst>
              <a:rect l="0" t="0" r="r" b="b"/>
              <a:pathLst>
                <a:path w="22" h="6">
                  <a:moveTo>
                    <a:pt x="21" y="0"/>
                  </a:moveTo>
                  <a:cubicBezTo>
                    <a:pt x="22" y="5"/>
                    <a:pt x="16" y="4"/>
                    <a:pt x="13" y="5"/>
                  </a:cubicBezTo>
                  <a:cubicBezTo>
                    <a:pt x="12" y="5"/>
                    <a:pt x="12" y="6"/>
                    <a:pt x="10" y="6"/>
                  </a:cubicBezTo>
                  <a:cubicBezTo>
                    <a:pt x="8" y="6"/>
                    <a:pt x="5" y="4"/>
                    <a:pt x="5" y="6"/>
                  </a:cubicBezTo>
                  <a:cubicBezTo>
                    <a:pt x="0" y="6"/>
                    <a:pt x="7" y="2"/>
                    <a:pt x="7" y="2"/>
                  </a:cubicBezTo>
                  <a:cubicBezTo>
                    <a:pt x="10" y="5"/>
                    <a:pt x="16" y="0"/>
                    <a:pt x="21"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85" name="Freeform 90"/>
            <p:cNvSpPr/>
            <p:nvPr/>
          </p:nvSpPr>
          <p:spPr bwMode="auto">
            <a:xfrm>
              <a:off x="2265362" y="954087"/>
              <a:ext cx="76200" cy="47625"/>
            </a:xfrm>
            <a:custGeom>
              <a:avLst/>
              <a:gdLst>
                <a:gd name="T0" fmla="*/ 10 w 20"/>
                <a:gd name="T1" fmla="*/ 0 h 13"/>
                <a:gd name="T2" fmla="*/ 7 w 20"/>
                <a:gd name="T3" fmla="*/ 2 h 13"/>
                <a:gd name="T4" fmla="*/ 14 w 20"/>
                <a:gd name="T5" fmla="*/ 6 h 13"/>
                <a:gd name="T6" fmla="*/ 17 w 20"/>
                <a:gd name="T7" fmla="*/ 5 h 13"/>
                <a:gd name="T8" fmla="*/ 8 w 20"/>
                <a:gd name="T9" fmla="*/ 13 h 13"/>
                <a:gd name="T10" fmla="*/ 0 w 20"/>
                <a:gd name="T11" fmla="*/ 3 h 13"/>
                <a:gd name="T12" fmla="*/ 10 w 20"/>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0" h="13">
                  <a:moveTo>
                    <a:pt x="10" y="0"/>
                  </a:moveTo>
                  <a:cubicBezTo>
                    <a:pt x="9" y="2"/>
                    <a:pt x="8" y="2"/>
                    <a:pt x="7" y="2"/>
                  </a:cubicBezTo>
                  <a:cubicBezTo>
                    <a:pt x="6" y="6"/>
                    <a:pt x="16" y="0"/>
                    <a:pt x="14" y="6"/>
                  </a:cubicBezTo>
                  <a:cubicBezTo>
                    <a:pt x="15" y="6"/>
                    <a:pt x="16" y="6"/>
                    <a:pt x="17" y="5"/>
                  </a:cubicBezTo>
                  <a:cubicBezTo>
                    <a:pt x="20" y="9"/>
                    <a:pt x="9" y="9"/>
                    <a:pt x="8" y="13"/>
                  </a:cubicBezTo>
                  <a:cubicBezTo>
                    <a:pt x="5" y="11"/>
                    <a:pt x="5" y="4"/>
                    <a:pt x="0" y="3"/>
                  </a:cubicBezTo>
                  <a:cubicBezTo>
                    <a:pt x="1" y="1"/>
                    <a:pt x="7" y="2"/>
                    <a:pt x="10"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86" name="Freeform 91"/>
            <p:cNvSpPr>
              <a:spLocks noEditPoints="1"/>
            </p:cNvSpPr>
            <p:nvPr/>
          </p:nvSpPr>
          <p:spPr bwMode="auto">
            <a:xfrm>
              <a:off x="3990975" y="1009651"/>
              <a:ext cx="4443413" cy="2914651"/>
            </a:xfrm>
            <a:custGeom>
              <a:avLst/>
              <a:gdLst>
                <a:gd name="T0" fmla="*/ 704 w 1185"/>
                <a:gd name="T1" fmla="*/ 54 h 777"/>
                <a:gd name="T2" fmla="*/ 832 w 1185"/>
                <a:gd name="T3" fmla="*/ 54 h 777"/>
                <a:gd name="T4" fmla="*/ 938 w 1185"/>
                <a:gd name="T5" fmla="*/ 64 h 777"/>
                <a:gd name="T6" fmla="*/ 1077 w 1185"/>
                <a:gd name="T7" fmla="*/ 86 h 777"/>
                <a:gd name="T8" fmla="*/ 1185 w 1185"/>
                <a:gd name="T9" fmla="*/ 122 h 777"/>
                <a:gd name="T10" fmla="*/ 1117 w 1185"/>
                <a:gd name="T11" fmla="*/ 138 h 777"/>
                <a:gd name="T12" fmla="*/ 1028 w 1185"/>
                <a:gd name="T13" fmla="*/ 206 h 777"/>
                <a:gd name="T14" fmla="*/ 993 w 1185"/>
                <a:gd name="T15" fmla="*/ 227 h 777"/>
                <a:gd name="T16" fmla="*/ 1039 w 1185"/>
                <a:gd name="T17" fmla="*/ 157 h 777"/>
                <a:gd name="T18" fmla="*/ 938 w 1185"/>
                <a:gd name="T19" fmla="*/ 186 h 777"/>
                <a:gd name="T20" fmla="*/ 906 w 1185"/>
                <a:gd name="T21" fmla="*/ 235 h 777"/>
                <a:gd name="T22" fmla="*/ 850 w 1185"/>
                <a:gd name="T23" fmla="*/ 312 h 777"/>
                <a:gd name="T24" fmla="*/ 814 w 1185"/>
                <a:gd name="T25" fmla="*/ 331 h 777"/>
                <a:gd name="T26" fmla="*/ 798 w 1185"/>
                <a:gd name="T27" fmla="*/ 349 h 777"/>
                <a:gd name="T28" fmla="*/ 748 w 1185"/>
                <a:gd name="T29" fmla="*/ 441 h 777"/>
                <a:gd name="T30" fmla="*/ 720 w 1185"/>
                <a:gd name="T31" fmla="*/ 507 h 777"/>
                <a:gd name="T32" fmla="*/ 673 w 1185"/>
                <a:gd name="T33" fmla="*/ 516 h 777"/>
                <a:gd name="T34" fmla="*/ 663 w 1185"/>
                <a:gd name="T35" fmla="*/ 519 h 777"/>
                <a:gd name="T36" fmla="*/ 638 w 1185"/>
                <a:gd name="T37" fmla="*/ 453 h 777"/>
                <a:gd name="T38" fmla="*/ 558 w 1185"/>
                <a:gd name="T39" fmla="*/ 495 h 777"/>
                <a:gd name="T40" fmla="*/ 501 w 1185"/>
                <a:gd name="T41" fmla="*/ 436 h 777"/>
                <a:gd name="T42" fmla="*/ 394 w 1185"/>
                <a:gd name="T43" fmla="*/ 419 h 777"/>
                <a:gd name="T44" fmla="*/ 419 w 1185"/>
                <a:gd name="T45" fmla="*/ 464 h 777"/>
                <a:gd name="T46" fmla="*/ 341 w 1185"/>
                <a:gd name="T47" fmla="*/ 468 h 777"/>
                <a:gd name="T48" fmla="*/ 294 w 1185"/>
                <a:gd name="T49" fmla="*/ 411 h 777"/>
                <a:gd name="T50" fmla="*/ 331 w 1185"/>
                <a:gd name="T51" fmla="*/ 486 h 777"/>
                <a:gd name="T52" fmla="*/ 353 w 1185"/>
                <a:gd name="T53" fmla="*/ 563 h 777"/>
                <a:gd name="T54" fmla="*/ 310 w 1185"/>
                <a:gd name="T55" fmla="*/ 676 h 777"/>
                <a:gd name="T56" fmla="*/ 265 w 1185"/>
                <a:gd name="T57" fmla="*/ 763 h 777"/>
                <a:gd name="T58" fmla="*/ 178 w 1185"/>
                <a:gd name="T59" fmla="*/ 695 h 777"/>
                <a:gd name="T60" fmla="*/ 168 w 1185"/>
                <a:gd name="T61" fmla="*/ 593 h 777"/>
                <a:gd name="T62" fmla="*/ 35 w 1185"/>
                <a:gd name="T63" fmla="*/ 528 h 777"/>
                <a:gd name="T64" fmla="*/ 4 w 1185"/>
                <a:gd name="T65" fmla="*/ 443 h 777"/>
                <a:gd name="T66" fmla="*/ 122 w 1185"/>
                <a:gd name="T67" fmla="*/ 350 h 777"/>
                <a:gd name="T68" fmla="*/ 198 w 1185"/>
                <a:gd name="T69" fmla="*/ 385 h 777"/>
                <a:gd name="T70" fmla="*/ 285 w 1185"/>
                <a:gd name="T71" fmla="*/ 385 h 777"/>
                <a:gd name="T72" fmla="*/ 233 w 1185"/>
                <a:gd name="T73" fmla="*/ 328 h 777"/>
                <a:gd name="T74" fmla="*/ 192 w 1185"/>
                <a:gd name="T75" fmla="*/ 303 h 777"/>
                <a:gd name="T76" fmla="*/ 195 w 1185"/>
                <a:gd name="T77" fmla="*/ 325 h 777"/>
                <a:gd name="T78" fmla="*/ 119 w 1185"/>
                <a:gd name="T79" fmla="*/ 307 h 777"/>
                <a:gd name="T80" fmla="*/ 87 w 1185"/>
                <a:gd name="T81" fmla="*/ 305 h 777"/>
                <a:gd name="T82" fmla="*/ 119 w 1185"/>
                <a:gd name="T83" fmla="*/ 248 h 777"/>
                <a:gd name="T84" fmla="*/ 161 w 1185"/>
                <a:gd name="T85" fmla="*/ 220 h 777"/>
                <a:gd name="T86" fmla="*/ 238 w 1185"/>
                <a:gd name="T87" fmla="*/ 186 h 777"/>
                <a:gd name="T88" fmla="*/ 236 w 1185"/>
                <a:gd name="T89" fmla="*/ 148 h 777"/>
                <a:gd name="T90" fmla="*/ 209 w 1185"/>
                <a:gd name="T91" fmla="*/ 179 h 777"/>
                <a:gd name="T92" fmla="*/ 137 w 1185"/>
                <a:gd name="T93" fmla="*/ 189 h 777"/>
                <a:gd name="T94" fmla="*/ 171 w 1185"/>
                <a:gd name="T95" fmla="*/ 126 h 777"/>
                <a:gd name="T96" fmla="*/ 266 w 1185"/>
                <a:gd name="T97" fmla="*/ 79 h 777"/>
                <a:gd name="T98" fmla="*/ 299 w 1185"/>
                <a:gd name="T99" fmla="*/ 116 h 777"/>
                <a:gd name="T100" fmla="*/ 353 w 1185"/>
                <a:gd name="T101" fmla="*/ 101 h 777"/>
                <a:gd name="T102" fmla="*/ 449 w 1185"/>
                <a:gd name="T103" fmla="*/ 95 h 777"/>
                <a:gd name="T104" fmla="*/ 496 w 1185"/>
                <a:gd name="T105" fmla="*/ 63 h 777"/>
                <a:gd name="T106" fmla="*/ 530 w 1185"/>
                <a:gd name="T107" fmla="*/ 98 h 777"/>
                <a:gd name="T108" fmla="*/ 553 w 1185"/>
                <a:gd name="T109" fmla="*/ 61 h 777"/>
                <a:gd name="T110" fmla="*/ 669 w 1185"/>
                <a:gd name="T111" fmla="*/ 14 h 777"/>
                <a:gd name="T112" fmla="*/ 280 w 1185"/>
                <a:gd name="T113" fmla="*/ 281 h 777"/>
                <a:gd name="T114" fmla="*/ 338 w 1185"/>
                <a:gd name="T115" fmla="*/ 319 h 777"/>
                <a:gd name="T116" fmla="*/ 400 w 1185"/>
                <a:gd name="T117" fmla="*/ 310 h 777"/>
                <a:gd name="T118" fmla="*/ 380 w 1185"/>
                <a:gd name="T119" fmla="*/ 339 h 777"/>
                <a:gd name="T120" fmla="*/ 282 w 1185"/>
                <a:gd name="T121" fmla="*/ 573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85" h="777">
                  <a:moveTo>
                    <a:pt x="714" y="8"/>
                  </a:moveTo>
                  <a:cubicBezTo>
                    <a:pt x="714" y="10"/>
                    <a:pt x="716" y="9"/>
                    <a:pt x="718" y="9"/>
                  </a:cubicBezTo>
                  <a:cubicBezTo>
                    <a:pt x="718" y="11"/>
                    <a:pt x="716" y="11"/>
                    <a:pt x="714" y="11"/>
                  </a:cubicBezTo>
                  <a:cubicBezTo>
                    <a:pt x="720" y="17"/>
                    <a:pt x="726" y="8"/>
                    <a:pt x="736" y="11"/>
                  </a:cubicBezTo>
                  <a:cubicBezTo>
                    <a:pt x="739" y="14"/>
                    <a:pt x="743" y="17"/>
                    <a:pt x="748" y="18"/>
                  </a:cubicBezTo>
                  <a:cubicBezTo>
                    <a:pt x="748" y="20"/>
                    <a:pt x="747" y="22"/>
                    <a:pt x="748" y="23"/>
                  </a:cubicBezTo>
                  <a:cubicBezTo>
                    <a:pt x="748" y="25"/>
                    <a:pt x="751" y="25"/>
                    <a:pt x="750" y="28"/>
                  </a:cubicBezTo>
                  <a:cubicBezTo>
                    <a:pt x="747" y="27"/>
                    <a:pt x="748" y="30"/>
                    <a:pt x="748" y="32"/>
                  </a:cubicBezTo>
                  <a:cubicBezTo>
                    <a:pt x="746" y="31"/>
                    <a:pt x="744" y="30"/>
                    <a:pt x="742" y="30"/>
                  </a:cubicBezTo>
                  <a:cubicBezTo>
                    <a:pt x="740" y="31"/>
                    <a:pt x="742" y="33"/>
                    <a:pt x="741" y="33"/>
                  </a:cubicBezTo>
                  <a:cubicBezTo>
                    <a:pt x="740" y="33"/>
                    <a:pt x="739" y="32"/>
                    <a:pt x="738" y="32"/>
                  </a:cubicBezTo>
                  <a:cubicBezTo>
                    <a:pt x="737" y="32"/>
                    <a:pt x="734" y="34"/>
                    <a:pt x="729" y="33"/>
                  </a:cubicBezTo>
                  <a:cubicBezTo>
                    <a:pt x="728" y="33"/>
                    <a:pt x="729" y="35"/>
                    <a:pt x="728" y="36"/>
                  </a:cubicBezTo>
                  <a:cubicBezTo>
                    <a:pt x="728" y="36"/>
                    <a:pt x="725" y="36"/>
                    <a:pt x="725" y="36"/>
                  </a:cubicBezTo>
                  <a:cubicBezTo>
                    <a:pt x="724" y="37"/>
                    <a:pt x="727" y="38"/>
                    <a:pt x="725" y="42"/>
                  </a:cubicBezTo>
                  <a:cubicBezTo>
                    <a:pt x="724" y="39"/>
                    <a:pt x="718" y="42"/>
                    <a:pt x="721" y="43"/>
                  </a:cubicBezTo>
                  <a:cubicBezTo>
                    <a:pt x="718" y="46"/>
                    <a:pt x="713" y="44"/>
                    <a:pt x="710" y="46"/>
                  </a:cubicBezTo>
                  <a:cubicBezTo>
                    <a:pt x="707" y="47"/>
                    <a:pt x="706" y="51"/>
                    <a:pt x="703" y="50"/>
                  </a:cubicBezTo>
                  <a:cubicBezTo>
                    <a:pt x="703" y="52"/>
                    <a:pt x="703" y="54"/>
                    <a:pt x="701" y="54"/>
                  </a:cubicBezTo>
                  <a:cubicBezTo>
                    <a:pt x="702" y="56"/>
                    <a:pt x="703" y="54"/>
                    <a:pt x="704" y="54"/>
                  </a:cubicBezTo>
                  <a:cubicBezTo>
                    <a:pt x="708" y="54"/>
                    <a:pt x="710" y="51"/>
                    <a:pt x="712" y="50"/>
                  </a:cubicBezTo>
                  <a:cubicBezTo>
                    <a:pt x="715" y="49"/>
                    <a:pt x="715" y="52"/>
                    <a:pt x="717" y="51"/>
                  </a:cubicBezTo>
                  <a:cubicBezTo>
                    <a:pt x="718" y="51"/>
                    <a:pt x="718" y="49"/>
                    <a:pt x="720" y="49"/>
                  </a:cubicBezTo>
                  <a:cubicBezTo>
                    <a:pt x="722" y="47"/>
                    <a:pt x="726" y="49"/>
                    <a:pt x="729" y="47"/>
                  </a:cubicBezTo>
                  <a:cubicBezTo>
                    <a:pt x="731" y="46"/>
                    <a:pt x="728" y="45"/>
                    <a:pt x="731" y="44"/>
                  </a:cubicBezTo>
                  <a:cubicBezTo>
                    <a:pt x="731" y="44"/>
                    <a:pt x="733" y="45"/>
                    <a:pt x="734" y="44"/>
                  </a:cubicBezTo>
                  <a:cubicBezTo>
                    <a:pt x="734" y="44"/>
                    <a:pt x="735" y="42"/>
                    <a:pt x="735" y="42"/>
                  </a:cubicBezTo>
                  <a:cubicBezTo>
                    <a:pt x="735" y="41"/>
                    <a:pt x="739" y="43"/>
                    <a:pt x="741" y="43"/>
                  </a:cubicBezTo>
                  <a:cubicBezTo>
                    <a:pt x="744" y="43"/>
                    <a:pt x="744" y="42"/>
                    <a:pt x="748" y="42"/>
                  </a:cubicBezTo>
                  <a:cubicBezTo>
                    <a:pt x="748" y="46"/>
                    <a:pt x="748" y="46"/>
                    <a:pt x="748" y="46"/>
                  </a:cubicBezTo>
                  <a:cubicBezTo>
                    <a:pt x="749" y="44"/>
                    <a:pt x="750" y="45"/>
                    <a:pt x="750" y="47"/>
                  </a:cubicBezTo>
                  <a:cubicBezTo>
                    <a:pt x="758" y="46"/>
                    <a:pt x="770" y="48"/>
                    <a:pt x="781" y="47"/>
                  </a:cubicBezTo>
                  <a:cubicBezTo>
                    <a:pt x="781" y="53"/>
                    <a:pt x="791" y="49"/>
                    <a:pt x="790" y="56"/>
                  </a:cubicBezTo>
                  <a:cubicBezTo>
                    <a:pt x="791" y="53"/>
                    <a:pt x="793" y="56"/>
                    <a:pt x="795" y="56"/>
                  </a:cubicBezTo>
                  <a:cubicBezTo>
                    <a:pt x="799" y="56"/>
                    <a:pt x="805" y="54"/>
                    <a:pt x="806" y="56"/>
                  </a:cubicBezTo>
                  <a:cubicBezTo>
                    <a:pt x="809" y="55"/>
                    <a:pt x="807" y="49"/>
                    <a:pt x="809" y="49"/>
                  </a:cubicBezTo>
                  <a:cubicBezTo>
                    <a:pt x="814" y="50"/>
                    <a:pt x="819" y="49"/>
                    <a:pt x="823" y="50"/>
                  </a:cubicBezTo>
                  <a:cubicBezTo>
                    <a:pt x="823" y="50"/>
                    <a:pt x="823" y="51"/>
                    <a:pt x="823" y="51"/>
                  </a:cubicBezTo>
                  <a:cubicBezTo>
                    <a:pt x="826" y="52"/>
                    <a:pt x="828" y="51"/>
                    <a:pt x="830" y="51"/>
                  </a:cubicBezTo>
                  <a:cubicBezTo>
                    <a:pt x="831" y="52"/>
                    <a:pt x="831" y="54"/>
                    <a:pt x="832" y="54"/>
                  </a:cubicBezTo>
                  <a:cubicBezTo>
                    <a:pt x="834" y="55"/>
                    <a:pt x="838" y="53"/>
                    <a:pt x="839" y="56"/>
                  </a:cubicBezTo>
                  <a:cubicBezTo>
                    <a:pt x="838" y="58"/>
                    <a:pt x="838" y="62"/>
                    <a:pt x="835" y="61"/>
                  </a:cubicBezTo>
                  <a:cubicBezTo>
                    <a:pt x="835" y="64"/>
                    <a:pt x="837" y="64"/>
                    <a:pt x="840" y="64"/>
                  </a:cubicBezTo>
                  <a:cubicBezTo>
                    <a:pt x="839" y="72"/>
                    <a:pt x="845" y="73"/>
                    <a:pt x="849" y="77"/>
                  </a:cubicBezTo>
                  <a:cubicBezTo>
                    <a:pt x="851" y="75"/>
                    <a:pt x="854" y="74"/>
                    <a:pt x="856" y="72"/>
                  </a:cubicBezTo>
                  <a:cubicBezTo>
                    <a:pt x="857" y="72"/>
                    <a:pt x="856" y="69"/>
                    <a:pt x="857" y="68"/>
                  </a:cubicBezTo>
                  <a:cubicBezTo>
                    <a:pt x="858" y="68"/>
                    <a:pt x="860" y="69"/>
                    <a:pt x="860" y="67"/>
                  </a:cubicBezTo>
                  <a:cubicBezTo>
                    <a:pt x="864" y="66"/>
                    <a:pt x="862" y="70"/>
                    <a:pt x="864" y="71"/>
                  </a:cubicBezTo>
                  <a:cubicBezTo>
                    <a:pt x="874" y="71"/>
                    <a:pt x="874" y="71"/>
                    <a:pt x="874" y="71"/>
                  </a:cubicBezTo>
                  <a:cubicBezTo>
                    <a:pt x="875" y="70"/>
                    <a:pt x="879" y="71"/>
                    <a:pt x="878" y="67"/>
                  </a:cubicBezTo>
                  <a:cubicBezTo>
                    <a:pt x="883" y="68"/>
                    <a:pt x="893" y="64"/>
                    <a:pt x="893" y="70"/>
                  </a:cubicBezTo>
                  <a:cubicBezTo>
                    <a:pt x="897" y="70"/>
                    <a:pt x="896" y="65"/>
                    <a:pt x="902" y="67"/>
                  </a:cubicBezTo>
                  <a:cubicBezTo>
                    <a:pt x="902" y="65"/>
                    <a:pt x="900" y="66"/>
                    <a:pt x="899" y="65"/>
                  </a:cubicBezTo>
                  <a:cubicBezTo>
                    <a:pt x="900" y="64"/>
                    <a:pt x="900" y="62"/>
                    <a:pt x="902" y="61"/>
                  </a:cubicBezTo>
                  <a:cubicBezTo>
                    <a:pt x="906" y="61"/>
                    <a:pt x="905" y="56"/>
                    <a:pt x="910" y="58"/>
                  </a:cubicBezTo>
                  <a:cubicBezTo>
                    <a:pt x="912" y="58"/>
                    <a:pt x="911" y="57"/>
                    <a:pt x="910" y="57"/>
                  </a:cubicBezTo>
                  <a:cubicBezTo>
                    <a:pt x="913" y="54"/>
                    <a:pt x="917" y="56"/>
                    <a:pt x="922" y="56"/>
                  </a:cubicBezTo>
                  <a:cubicBezTo>
                    <a:pt x="920" y="63"/>
                    <a:pt x="929" y="53"/>
                    <a:pt x="927" y="60"/>
                  </a:cubicBezTo>
                  <a:cubicBezTo>
                    <a:pt x="933" y="61"/>
                    <a:pt x="938" y="59"/>
                    <a:pt x="943" y="58"/>
                  </a:cubicBezTo>
                  <a:cubicBezTo>
                    <a:pt x="943" y="62"/>
                    <a:pt x="937" y="60"/>
                    <a:pt x="938" y="64"/>
                  </a:cubicBezTo>
                  <a:cubicBezTo>
                    <a:pt x="939" y="67"/>
                    <a:pt x="944" y="65"/>
                    <a:pt x="947" y="65"/>
                  </a:cubicBezTo>
                  <a:cubicBezTo>
                    <a:pt x="952" y="66"/>
                    <a:pt x="956" y="66"/>
                    <a:pt x="961" y="64"/>
                  </a:cubicBezTo>
                  <a:cubicBezTo>
                    <a:pt x="962" y="69"/>
                    <a:pt x="969" y="69"/>
                    <a:pt x="971" y="74"/>
                  </a:cubicBezTo>
                  <a:cubicBezTo>
                    <a:pt x="973" y="73"/>
                    <a:pt x="975" y="75"/>
                    <a:pt x="978" y="75"/>
                  </a:cubicBezTo>
                  <a:cubicBezTo>
                    <a:pt x="986" y="76"/>
                    <a:pt x="996" y="74"/>
                    <a:pt x="1004" y="75"/>
                  </a:cubicBezTo>
                  <a:cubicBezTo>
                    <a:pt x="1008" y="76"/>
                    <a:pt x="1011" y="80"/>
                    <a:pt x="1014" y="78"/>
                  </a:cubicBezTo>
                  <a:cubicBezTo>
                    <a:pt x="1014" y="80"/>
                    <a:pt x="1015" y="81"/>
                    <a:pt x="1017" y="81"/>
                  </a:cubicBezTo>
                  <a:cubicBezTo>
                    <a:pt x="1017" y="86"/>
                    <a:pt x="1017" y="86"/>
                    <a:pt x="1017" y="86"/>
                  </a:cubicBezTo>
                  <a:cubicBezTo>
                    <a:pt x="1016" y="89"/>
                    <a:pt x="1022" y="87"/>
                    <a:pt x="1023" y="88"/>
                  </a:cubicBezTo>
                  <a:cubicBezTo>
                    <a:pt x="1024" y="90"/>
                    <a:pt x="1023" y="87"/>
                    <a:pt x="1025" y="88"/>
                  </a:cubicBezTo>
                  <a:cubicBezTo>
                    <a:pt x="1026" y="88"/>
                    <a:pt x="1025" y="89"/>
                    <a:pt x="1027" y="89"/>
                  </a:cubicBezTo>
                  <a:cubicBezTo>
                    <a:pt x="1029" y="89"/>
                    <a:pt x="1044" y="91"/>
                    <a:pt x="1045" y="89"/>
                  </a:cubicBezTo>
                  <a:cubicBezTo>
                    <a:pt x="1045" y="89"/>
                    <a:pt x="1045" y="88"/>
                    <a:pt x="1045" y="88"/>
                  </a:cubicBezTo>
                  <a:cubicBezTo>
                    <a:pt x="1046" y="88"/>
                    <a:pt x="1049" y="90"/>
                    <a:pt x="1049" y="89"/>
                  </a:cubicBezTo>
                  <a:cubicBezTo>
                    <a:pt x="1050" y="88"/>
                    <a:pt x="1053" y="87"/>
                    <a:pt x="1053" y="89"/>
                  </a:cubicBezTo>
                  <a:cubicBezTo>
                    <a:pt x="1056" y="87"/>
                    <a:pt x="1060" y="86"/>
                    <a:pt x="1065" y="85"/>
                  </a:cubicBezTo>
                  <a:cubicBezTo>
                    <a:pt x="1064" y="90"/>
                    <a:pt x="1066" y="92"/>
                    <a:pt x="1066" y="95"/>
                  </a:cubicBezTo>
                  <a:cubicBezTo>
                    <a:pt x="1072" y="95"/>
                    <a:pt x="1074" y="97"/>
                    <a:pt x="1079" y="95"/>
                  </a:cubicBezTo>
                  <a:cubicBezTo>
                    <a:pt x="1079" y="93"/>
                    <a:pt x="1078" y="92"/>
                    <a:pt x="1076" y="92"/>
                  </a:cubicBezTo>
                  <a:cubicBezTo>
                    <a:pt x="1077" y="91"/>
                    <a:pt x="1077" y="89"/>
                    <a:pt x="1077" y="86"/>
                  </a:cubicBezTo>
                  <a:cubicBezTo>
                    <a:pt x="1081" y="84"/>
                    <a:pt x="1089" y="85"/>
                    <a:pt x="1091" y="88"/>
                  </a:cubicBezTo>
                  <a:cubicBezTo>
                    <a:pt x="1097" y="88"/>
                    <a:pt x="1103" y="87"/>
                    <a:pt x="1109" y="88"/>
                  </a:cubicBezTo>
                  <a:cubicBezTo>
                    <a:pt x="1112" y="88"/>
                    <a:pt x="1116" y="91"/>
                    <a:pt x="1117" y="88"/>
                  </a:cubicBezTo>
                  <a:cubicBezTo>
                    <a:pt x="1119" y="89"/>
                    <a:pt x="1119" y="91"/>
                    <a:pt x="1124" y="92"/>
                  </a:cubicBezTo>
                  <a:cubicBezTo>
                    <a:pt x="1125" y="92"/>
                    <a:pt x="1126" y="95"/>
                    <a:pt x="1126" y="95"/>
                  </a:cubicBezTo>
                  <a:cubicBezTo>
                    <a:pt x="1127" y="95"/>
                    <a:pt x="1128" y="94"/>
                    <a:pt x="1128" y="94"/>
                  </a:cubicBezTo>
                  <a:cubicBezTo>
                    <a:pt x="1129" y="94"/>
                    <a:pt x="1128" y="95"/>
                    <a:pt x="1129" y="96"/>
                  </a:cubicBezTo>
                  <a:cubicBezTo>
                    <a:pt x="1130" y="97"/>
                    <a:pt x="1132" y="96"/>
                    <a:pt x="1132" y="96"/>
                  </a:cubicBezTo>
                  <a:cubicBezTo>
                    <a:pt x="1133" y="97"/>
                    <a:pt x="1135" y="98"/>
                    <a:pt x="1139" y="99"/>
                  </a:cubicBezTo>
                  <a:cubicBezTo>
                    <a:pt x="1141" y="100"/>
                    <a:pt x="1145" y="101"/>
                    <a:pt x="1147" y="102"/>
                  </a:cubicBezTo>
                  <a:cubicBezTo>
                    <a:pt x="1148" y="102"/>
                    <a:pt x="1148" y="104"/>
                    <a:pt x="1149" y="105"/>
                  </a:cubicBezTo>
                  <a:cubicBezTo>
                    <a:pt x="1149" y="105"/>
                    <a:pt x="1151" y="104"/>
                    <a:pt x="1152" y="105"/>
                  </a:cubicBezTo>
                  <a:cubicBezTo>
                    <a:pt x="1152" y="105"/>
                    <a:pt x="1151" y="107"/>
                    <a:pt x="1152" y="108"/>
                  </a:cubicBezTo>
                  <a:cubicBezTo>
                    <a:pt x="1152" y="108"/>
                    <a:pt x="1154" y="107"/>
                    <a:pt x="1154" y="108"/>
                  </a:cubicBezTo>
                  <a:cubicBezTo>
                    <a:pt x="1155" y="109"/>
                    <a:pt x="1153" y="114"/>
                    <a:pt x="1159" y="112"/>
                  </a:cubicBezTo>
                  <a:cubicBezTo>
                    <a:pt x="1159" y="122"/>
                    <a:pt x="1159" y="122"/>
                    <a:pt x="1159" y="122"/>
                  </a:cubicBezTo>
                  <a:cubicBezTo>
                    <a:pt x="1164" y="121"/>
                    <a:pt x="1168" y="120"/>
                    <a:pt x="1168" y="116"/>
                  </a:cubicBezTo>
                  <a:cubicBezTo>
                    <a:pt x="1173" y="118"/>
                    <a:pt x="1178" y="117"/>
                    <a:pt x="1181" y="119"/>
                  </a:cubicBezTo>
                  <a:cubicBezTo>
                    <a:pt x="1181" y="119"/>
                    <a:pt x="1181" y="121"/>
                    <a:pt x="1181" y="122"/>
                  </a:cubicBezTo>
                  <a:cubicBezTo>
                    <a:pt x="1182" y="122"/>
                    <a:pt x="1184" y="121"/>
                    <a:pt x="1185" y="122"/>
                  </a:cubicBezTo>
                  <a:cubicBezTo>
                    <a:pt x="1184" y="123"/>
                    <a:pt x="1182" y="123"/>
                    <a:pt x="1182" y="126"/>
                  </a:cubicBezTo>
                  <a:cubicBezTo>
                    <a:pt x="1180" y="126"/>
                    <a:pt x="1180" y="124"/>
                    <a:pt x="1178" y="124"/>
                  </a:cubicBezTo>
                  <a:cubicBezTo>
                    <a:pt x="1177" y="125"/>
                    <a:pt x="1177" y="128"/>
                    <a:pt x="1174" y="127"/>
                  </a:cubicBezTo>
                  <a:cubicBezTo>
                    <a:pt x="1175" y="129"/>
                    <a:pt x="1178" y="128"/>
                    <a:pt x="1177" y="133"/>
                  </a:cubicBezTo>
                  <a:cubicBezTo>
                    <a:pt x="1172" y="128"/>
                    <a:pt x="1176" y="135"/>
                    <a:pt x="1173" y="136"/>
                  </a:cubicBezTo>
                  <a:cubicBezTo>
                    <a:pt x="1171" y="136"/>
                    <a:pt x="1170" y="137"/>
                    <a:pt x="1170" y="138"/>
                  </a:cubicBezTo>
                  <a:cubicBezTo>
                    <a:pt x="1168" y="138"/>
                    <a:pt x="1167" y="138"/>
                    <a:pt x="1166" y="137"/>
                  </a:cubicBezTo>
                  <a:cubicBezTo>
                    <a:pt x="1165" y="136"/>
                    <a:pt x="1164" y="135"/>
                    <a:pt x="1163" y="134"/>
                  </a:cubicBezTo>
                  <a:cubicBezTo>
                    <a:pt x="1161" y="133"/>
                    <a:pt x="1159" y="134"/>
                    <a:pt x="1157" y="133"/>
                  </a:cubicBezTo>
                  <a:cubicBezTo>
                    <a:pt x="1156" y="132"/>
                    <a:pt x="1155" y="130"/>
                    <a:pt x="1154" y="130"/>
                  </a:cubicBezTo>
                  <a:cubicBezTo>
                    <a:pt x="1153" y="129"/>
                    <a:pt x="1150" y="130"/>
                    <a:pt x="1149" y="130"/>
                  </a:cubicBezTo>
                  <a:cubicBezTo>
                    <a:pt x="1148" y="130"/>
                    <a:pt x="1149" y="129"/>
                    <a:pt x="1147" y="129"/>
                  </a:cubicBezTo>
                  <a:cubicBezTo>
                    <a:pt x="1146" y="128"/>
                    <a:pt x="1144" y="123"/>
                    <a:pt x="1142" y="127"/>
                  </a:cubicBezTo>
                  <a:cubicBezTo>
                    <a:pt x="1140" y="127"/>
                    <a:pt x="1141" y="125"/>
                    <a:pt x="1140" y="123"/>
                  </a:cubicBezTo>
                  <a:cubicBezTo>
                    <a:pt x="1132" y="123"/>
                    <a:pt x="1132" y="123"/>
                    <a:pt x="1132" y="123"/>
                  </a:cubicBezTo>
                  <a:cubicBezTo>
                    <a:pt x="1129" y="123"/>
                    <a:pt x="1132" y="126"/>
                    <a:pt x="1132" y="126"/>
                  </a:cubicBezTo>
                  <a:cubicBezTo>
                    <a:pt x="1132" y="128"/>
                    <a:pt x="1129" y="128"/>
                    <a:pt x="1129" y="131"/>
                  </a:cubicBezTo>
                  <a:cubicBezTo>
                    <a:pt x="1123" y="131"/>
                    <a:pt x="1122" y="136"/>
                    <a:pt x="1115" y="134"/>
                  </a:cubicBezTo>
                  <a:cubicBezTo>
                    <a:pt x="1114" y="135"/>
                    <a:pt x="1114" y="137"/>
                    <a:pt x="1111" y="137"/>
                  </a:cubicBezTo>
                  <a:cubicBezTo>
                    <a:pt x="1111" y="139"/>
                    <a:pt x="1114" y="138"/>
                    <a:pt x="1117" y="138"/>
                  </a:cubicBezTo>
                  <a:cubicBezTo>
                    <a:pt x="1118" y="139"/>
                    <a:pt x="1119" y="141"/>
                    <a:pt x="1121" y="141"/>
                  </a:cubicBezTo>
                  <a:cubicBezTo>
                    <a:pt x="1120" y="146"/>
                    <a:pt x="1120" y="144"/>
                    <a:pt x="1122" y="147"/>
                  </a:cubicBezTo>
                  <a:cubicBezTo>
                    <a:pt x="1123" y="150"/>
                    <a:pt x="1127" y="150"/>
                    <a:pt x="1129" y="152"/>
                  </a:cubicBezTo>
                  <a:cubicBezTo>
                    <a:pt x="1129" y="152"/>
                    <a:pt x="1125" y="157"/>
                    <a:pt x="1125" y="157"/>
                  </a:cubicBezTo>
                  <a:cubicBezTo>
                    <a:pt x="1121" y="157"/>
                    <a:pt x="1121" y="153"/>
                    <a:pt x="1119" y="154"/>
                  </a:cubicBezTo>
                  <a:cubicBezTo>
                    <a:pt x="1120" y="154"/>
                    <a:pt x="1121" y="157"/>
                    <a:pt x="1119" y="157"/>
                  </a:cubicBezTo>
                  <a:cubicBezTo>
                    <a:pt x="1115" y="157"/>
                    <a:pt x="1108" y="156"/>
                    <a:pt x="1104" y="158"/>
                  </a:cubicBezTo>
                  <a:cubicBezTo>
                    <a:pt x="1101" y="159"/>
                    <a:pt x="1096" y="161"/>
                    <a:pt x="1097" y="164"/>
                  </a:cubicBezTo>
                  <a:cubicBezTo>
                    <a:pt x="1091" y="162"/>
                    <a:pt x="1090" y="167"/>
                    <a:pt x="1086" y="168"/>
                  </a:cubicBezTo>
                  <a:cubicBezTo>
                    <a:pt x="1085" y="169"/>
                    <a:pt x="1084" y="170"/>
                    <a:pt x="1083" y="171"/>
                  </a:cubicBezTo>
                  <a:cubicBezTo>
                    <a:pt x="1082" y="171"/>
                    <a:pt x="1080" y="173"/>
                    <a:pt x="1079" y="173"/>
                  </a:cubicBezTo>
                  <a:cubicBezTo>
                    <a:pt x="1077" y="174"/>
                    <a:pt x="1076" y="175"/>
                    <a:pt x="1076" y="176"/>
                  </a:cubicBezTo>
                  <a:cubicBezTo>
                    <a:pt x="1072" y="175"/>
                    <a:pt x="1064" y="178"/>
                    <a:pt x="1062" y="175"/>
                  </a:cubicBezTo>
                  <a:cubicBezTo>
                    <a:pt x="1060" y="176"/>
                    <a:pt x="1057" y="175"/>
                    <a:pt x="1058" y="179"/>
                  </a:cubicBezTo>
                  <a:cubicBezTo>
                    <a:pt x="1050" y="180"/>
                    <a:pt x="1049" y="180"/>
                    <a:pt x="1041" y="179"/>
                  </a:cubicBezTo>
                  <a:cubicBezTo>
                    <a:pt x="1040" y="179"/>
                    <a:pt x="1039" y="180"/>
                    <a:pt x="1038" y="180"/>
                  </a:cubicBezTo>
                  <a:cubicBezTo>
                    <a:pt x="1037" y="181"/>
                    <a:pt x="1034" y="182"/>
                    <a:pt x="1034" y="185"/>
                  </a:cubicBezTo>
                  <a:cubicBezTo>
                    <a:pt x="1034" y="189"/>
                    <a:pt x="1027" y="187"/>
                    <a:pt x="1028" y="193"/>
                  </a:cubicBezTo>
                  <a:cubicBezTo>
                    <a:pt x="1027" y="198"/>
                    <a:pt x="1032" y="197"/>
                    <a:pt x="1034" y="199"/>
                  </a:cubicBezTo>
                  <a:cubicBezTo>
                    <a:pt x="1033" y="202"/>
                    <a:pt x="1033" y="206"/>
                    <a:pt x="1028" y="206"/>
                  </a:cubicBezTo>
                  <a:cubicBezTo>
                    <a:pt x="1029" y="209"/>
                    <a:pt x="1028" y="210"/>
                    <a:pt x="1025" y="210"/>
                  </a:cubicBezTo>
                  <a:cubicBezTo>
                    <a:pt x="1025" y="216"/>
                    <a:pt x="1025" y="216"/>
                    <a:pt x="1025" y="216"/>
                  </a:cubicBezTo>
                  <a:cubicBezTo>
                    <a:pt x="1026" y="218"/>
                    <a:pt x="1028" y="214"/>
                    <a:pt x="1028" y="217"/>
                  </a:cubicBezTo>
                  <a:cubicBezTo>
                    <a:pt x="1029" y="220"/>
                    <a:pt x="1026" y="219"/>
                    <a:pt x="1025" y="220"/>
                  </a:cubicBezTo>
                  <a:cubicBezTo>
                    <a:pt x="1025" y="220"/>
                    <a:pt x="1024" y="224"/>
                    <a:pt x="1024" y="224"/>
                  </a:cubicBezTo>
                  <a:cubicBezTo>
                    <a:pt x="1022" y="225"/>
                    <a:pt x="1019" y="224"/>
                    <a:pt x="1017" y="225"/>
                  </a:cubicBezTo>
                  <a:cubicBezTo>
                    <a:pt x="1016" y="226"/>
                    <a:pt x="1018" y="230"/>
                    <a:pt x="1017" y="231"/>
                  </a:cubicBezTo>
                  <a:cubicBezTo>
                    <a:pt x="1016" y="232"/>
                    <a:pt x="1016" y="228"/>
                    <a:pt x="1015" y="228"/>
                  </a:cubicBezTo>
                  <a:cubicBezTo>
                    <a:pt x="1014" y="228"/>
                    <a:pt x="1011" y="229"/>
                    <a:pt x="1014" y="235"/>
                  </a:cubicBezTo>
                  <a:cubicBezTo>
                    <a:pt x="1011" y="234"/>
                    <a:pt x="1012" y="237"/>
                    <a:pt x="1011" y="238"/>
                  </a:cubicBezTo>
                  <a:cubicBezTo>
                    <a:pt x="1011" y="238"/>
                    <a:pt x="1009" y="238"/>
                    <a:pt x="1009" y="238"/>
                  </a:cubicBezTo>
                  <a:cubicBezTo>
                    <a:pt x="1008" y="239"/>
                    <a:pt x="1008" y="242"/>
                    <a:pt x="1006" y="241"/>
                  </a:cubicBezTo>
                  <a:cubicBezTo>
                    <a:pt x="1006" y="243"/>
                    <a:pt x="1004" y="244"/>
                    <a:pt x="1004" y="246"/>
                  </a:cubicBezTo>
                  <a:cubicBezTo>
                    <a:pt x="1002" y="247"/>
                    <a:pt x="999" y="246"/>
                    <a:pt x="999" y="248"/>
                  </a:cubicBezTo>
                  <a:cubicBezTo>
                    <a:pt x="997" y="247"/>
                    <a:pt x="999" y="246"/>
                    <a:pt x="999" y="244"/>
                  </a:cubicBezTo>
                  <a:cubicBezTo>
                    <a:pt x="999" y="244"/>
                    <a:pt x="997" y="243"/>
                    <a:pt x="997" y="242"/>
                  </a:cubicBezTo>
                  <a:cubicBezTo>
                    <a:pt x="997" y="241"/>
                    <a:pt x="997" y="240"/>
                    <a:pt x="997" y="239"/>
                  </a:cubicBezTo>
                  <a:cubicBezTo>
                    <a:pt x="996" y="239"/>
                    <a:pt x="995" y="237"/>
                    <a:pt x="994" y="237"/>
                  </a:cubicBezTo>
                  <a:cubicBezTo>
                    <a:pt x="994" y="236"/>
                    <a:pt x="993" y="235"/>
                    <a:pt x="992" y="235"/>
                  </a:cubicBezTo>
                  <a:cubicBezTo>
                    <a:pt x="993" y="233"/>
                    <a:pt x="993" y="230"/>
                    <a:pt x="993" y="227"/>
                  </a:cubicBezTo>
                  <a:cubicBezTo>
                    <a:pt x="993" y="224"/>
                    <a:pt x="992" y="224"/>
                    <a:pt x="992" y="223"/>
                  </a:cubicBezTo>
                  <a:cubicBezTo>
                    <a:pt x="991" y="217"/>
                    <a:pt x="993" y="211"/>
                    <a:pt x="992" y="207"/>
                  </a:cubicBezTo>
                  <a:cubicBezTo>
                    <a:pt x="997" y="211"/>
                    <a:pt x="992" y="205"/>
                    <a:pt x="994" y="202"/>
                  </a:cubicBezTo>
                  <a:cubicBezTo>
                    <a:pt x="995" y="201"/>
                    <a:pt x="996" y="206"/>
                    <a:pt x="997" y="203"/>
                  </a:cubicBezTo>
                  <a:cubicBezTo>
                    <a:pt x="997" y="202"/>
                    <a:pt x="997" y="201"/>
                    <a:pt x="997" y="200"/>
                  </a:cubicBezTo>
                  <a:cubicBezTo>
                    <a:pt x="999" y="198"/>
                    <a:pt x="1004" y="194"/>
                    <a:pt x="1006" y="193"/>
                  </a:cubicBezTo>
                  <a:cubicBezTo>
                    <a:pt x="1006" y="193"/>
                    <a:pt x="1008" y="193"/>
                    <a:pt x="1007" y="192"/>
                  </a:cubicBezTo>
                  <a:cubicBezTo>
                    <a:pt x="1005" y="190"/>
                    <a:pt x="1008" y="191"/>
                    <a:pt x="1010" y="190"/>
                  </a:cubicBezTo>
                  <a:cubicBezTo>
                    <a:pt x="1012" y="189"/>
                    <a:pt x="1013" y="187"/>
                    <a:pt x="1013" y="183"/>
                  </a:cubicBezTo>
                  <a:cubicBezTo>
                    <a:pt x="1013" y="183"/>
                    <a:pt x="1018" y="181"/>
                    <a:pt x="1017" y="180"/>
                  </a:cubicBezTo>
                  <a:cubicBezTo>
                    <a:pt x="1017" y="180"/>
                    <a:pt x="1016" y="180"/>
                    <a:pt x="1015" y="180"/>
                  </a:cubicBezTo>
                  <a:cubicBezTo>
                    <a:pt x="1016" y="180"/>
                    <a:pt x="1017" y="178"/>
                    <a:pt x="1017" y="178"/>
                  </a:cubicBezTo>
                  <a:cubicBezTo>
                    <a:pt x="1018" y="177"/>
                    <a:pt x="1020" y="181"/>
                    <a:pt x="1020" y="175"/>
                  </a:cubicBezTo>
                  <a:cubicBezTo>
                    <a:pt x="1022" y="175"/>
                    <a:pt x="1025" y="174"/>
                    <a:pt x="1027" y="173"/>
                  </a:cubicBezTo>
                  <a:cubicBezTo>
                    <a:pt x="1027" y="173"/>
                    <a:pt x="1028" y="171"/>
                    <a:pt x="1028" y="171"/>
                  </a:cubicBezTo>
                  <a:cubicBezTo>
                    <a:pt x="1029" y="170"/>
                    <a:pt x="1030" y="171"/>
                    <a:pt x="1031" y="171"/>
                  </a:cubicBezTo>
                  <a:cubicBezTo>
                    <a:pt x="1032" y="170"/>
                    <a:pt x="1033" y="169"/>
                    <a:pt x="1034" y="168"/>
                  </a:cubicBezTo>
                  <a:cubicBezTo>
                    <a:pt x="1034" y="167"/>
                    <a:pt x="1035" y="168"/>
                    <a:pt x="1035" y="166"/>
                  </a:cubicBezTo>
                  <a:cubicBezTo>
                    <a:pt x="1035" y="165"/>
                    <a:pt x="1037" y="161"/>
                    <a:pt x="1039" y="164"/>
                  </a:cubicBezTo>
                  <a:cubicBezTo>
                    <a:pt x="1039" y="157"/>
                    <a:pt x="1039" y="157"/>
                    <a:pt x="1039" y="157"/>
                  </a:cubicBezTo>
                  <a:cubicBezTo>
                    <a:pt x="1036" y="156"/>
                    <a:pt x="1034" y="157"/>
                    <a:pt x="1032" y="158"/>
                  </a:cubicBezTo>
                  <a:cubicBezTo>
                    <a:pt x="1032" y="159"/>
                    <a:pt x="1030" y="160"/>
                    <a:pt x="1030" y="161"/>
                  </a:cubicBezTo>
                  <a:cubicBezTo>
                    <a:pt x="1029" y="162"/>
                    <a:pt x="1028" y="161"/>
                    <a:pt x="1028" y="162"/>
                  </a:cubicBezTo>
                  <a:cubicBezTo>
                    <a:pt x="1028" y="165"/>
                    <a:pt x="1023" y="164"/>
                    <a:pt x="1023" y="168"/>
                  </a:cubicBezTo>
                  <a:cubicBezTo>
                    <a:pt x="1020" y="167"/>
                    <a:pt x="1018" y="168"/>
                    <a:pt x="1018" y="171"/>
                  </a:cubicBezTo>
                  <a:cubicBezTo>
                    <a:pt x="1017" y="171"/>
                    <a:pt x="1018" y="168"/>
                    <a:pt x="1017" y="168"/>
                  </a:cubicBezTo>
                  <a:cubicBezTo>
                    <a:pt x="1017" y="168"/>
                    <a:pt x="1014" y="168"/>
                    <a:pt x="1014" y="168"/>
                  </a:cubicBezTo>
                  <a:cubicBezTo>
                    <a:pt x="1014" y="167"/>
                    <a:pt x="1015" y="165"/>
                    <a:pt x="1014" y="164"/>
                  </a:cubicBezTo>
                  <a:cubicBezTo>
                    <a:pt x="1008" y="164"/>
                    <a:pt x="1004" y="163"/>
                    <a:pt x="1000" y="164"/>
                  </a:cubicBezTo>
                  <a:cubicBezTo>
                    <a:pt x="998" y="164"/>
                    <a:pt x="1000" y="166"/>
                    <a:pt x="999" y="166"/>
                  </a:cubicBezTo>
                  <a:cubicBezTo>
                    <a:pt x="997" y="168"/>
                    <a:pt x="995" y="167"/>
                    <a:pt x="993" y="168"/>
                  </a:cubicBezTo>
                  <a:cubicBezTo>
                    <a:pt x="991" y="169"/>
                    <a:pt x="991" y="170"/>
                    <a:pt x="989" y="172"/>
                  </a:cubicBezTo>
                  <a:cubicBezTo>
                    <a:pt x="988" y="173"/>
                    <a:pt x="987" y="175"/>
                    <a:pt x="985" y="175"/>
                  </a:cubicBezTo>
                  <a:cubicBezTo>
                    <a:pt x="983" y="179"/>
                    <a:pt x="987" y="178"/>
                    <a:pt x="986" y="182"/>
                  </a:cubicBezTo>
                  <a:cubicBezTo>
                    <a:pt x="984" y="182"/>
                    <a:pt x="983" y="184"/>
                    <a:pt x="983" y="186"/>
                  </a:cubicBezTo>
                  <a:cubicBezTo>
                    <a:pt x="977" y="185"/>
                    <a:pt x="976" y="188"/>
                    <a:pt x="971" y="187"/>
                  </a:cubicBezTo>
                  <a:cubicBezTo>
                    <a:pt x="969" y="186"/>
                    <a:pt x="970" y="185"/>
                    <a:pt x="971" y="183"/>
                  </a:cubicBezTo>
                  <a:cubicBezTo>
                    <a:pt x="968" y="184"/>
                    <a:pt x="968" y="182"/>
                    <a:pt x="968" y="180"/>
                  </a:cubicBezTo>
                  <a:cubicBezTo>
                    <a:pt x="966" y="180"/>
                    <a:pt x="962" y="181"/>
                    <a:pt x="962" y="179"/>
                  </a:cubicBezTo>
                  <a:cubicBezTo>
                    <a:pt x="956" y="183"/>
                    <a:pt x="947" y="185"/>
                    <a:pt x="938" y="186"/>
                  </a:cubicBezTo>
                  <a:cubicBezTo>
                    <a:pt x="938" y="184"/>
                    <a:pt x="934" y="185"/>
                    <a:pt x="936" y="180"/>
                  </a:cubicBezTo>
                  <a:cubicBezTo>
                    <a:pt x="930" y="180"/>
                    <a:pt x="930" y="180"/>
                    <a:pt x="930" y="180"/>
                  </a:cubicBezTo>
                  <a:cubicBezTo>
                    <a:pt x="924" y="182"/>
                    <a:pt x="919" y="184"/>
                    <a:pt x="915" y="186"/>
                  </a:cubicBezTo>
                  <a:cubicBezTo>
                    <a:pt x="911" y="188"/>
                    <a:pt x="908" y="192"/>
                    <a:pt x="903" y="193"/>
                  </a:cubicBezTo>
                  <a:cubicBezTo>
                    <a:pt x="904" y="196"/>
                    <a:pt x="903" y="197"/>
                    <a:pt x="900" y="197"/>
                  </a:cubicBezTo>
                  <a:cubicBezTo>
                    <a:pt x="902" y="201"/>
                    <a:pt x="898" y="201"/>
                    <a:pt x="899" y="204"/>
                  </a:cubicBezTo>
                  <a:cubicBezTo>
                    <a:pt x="896" y="202"/>
                    <a:pt x="894" y="210"/>
                    <a:pt x="892" y="209"/>
                  </a:cubicBezTo>
                  <a:cubicBezTo>
                    <a:pt x="889" y="206"/>
                    <a:pt x="892" y="210"/>
                    <a:pt x="888" y="210"/>
                  </a:cubicBezTo>
                  <a:cubicBezTo>
                    <a:pt x="885" y="210"/>
                    <a:pt x="885" y="211"/>
                    <a:pt x="885" y="213"/>
                  </a:cubicBezTo>
                  <a:cubicBezTo>
                    <a:pt x="878" y="210"/>
                    <a:pt x="881" y="218"/>
                    <a:pt x="875" y="217"/>
                  </a:cubicBezTo>
                  <a:cubicBezTo>
                    <a:pt x="876" y="218"/>
                    <a:pt x="880" y="224"/>
                    <a:pt x="881" y="221"/>
                  </a:cubicBezTo>
                  <a:cubicBezTo>
                    <a:pt x="883" y="222"/>
                    <a:pt x="882" y="225"/>
                    <a:pt x="882" y="227"/>
                  </a:cubicBezTo>
                  <a:cubicBezTo>
                    <a:pt x="884" y="225"/>
                    <a:pt x="886" y="228"/>
                    <a:pt x="886" y="228"/>
                  </a:cubicBezTo>
                  <a:cubicBezTo>
                    <a:pt x="888" y="228"/>
                    <a:pt x="889" y="226"/>
                    <a:pt x="892" y="227"/>
                  </a:cubicBezTo>
                  <a:cubicBezTo>
                    <a:pt x="892" y="227"/>
                    <a:pt x="894" y="228"/>
                    <a:pt x="893" y="228"/>
                  </a:cubicBezTo>
                  <a:cubicBezTo>
                    <a:pt x="895" y="228"/>
                    <a:pt x="897" y="224"/>
                    <a:pt x="898" y="227"/>
                  </a:cubicBezTo>
                  <a:cubicBezTo>
                    <a:pt x="899" y="227"/>
                    <a:pt x="899" y="225"/>
                    <a:pt x="899" y="224"/>
                  </a:cubicBezTo>
                  <a:cubicBezTo>
                    <a:pt x="901" y="225"/>
                    <a:pt x="901" y="235"/>
                    <a:pt x="905" y="230"/>
                  </a:cubicBezTo>
                  <a:cubicBezTo>
                    <a:pt x="908" y="229"/>
                    <a:pt x="904" y="236"/>
                    <a:pt x="909" y="234"/>
                  </a:cubicBezTo>
                  <a:cubicBezTo>
                    <a:pt x="909" y="235"/>
                    <a:pt x="906" y="234"/>
                    <a:pt x="906" y="235"/>
                  </a:cubicBezTo>
                  <a:cubicBezTo>
                    <a:pt x="906" y="235"/>
                    <a:pt x="908" y="239"/>
                    <a:pt x="907" y="241"/>
                  </a:cubicBezTo>
                  <a:cubicBezTo>
                    <a:pt x="907" y="241"/>
                    <a:pt x="906" y="241"/>
                    <a:pt x="906" y="242"/>
                  </a:cubicBezTo>
                  <a:cubicBezTo>
                    <a:pt x="906" y="243"/>
                    <a:pt x="905" y="244"/>
                    <a:pt x="905" y="245"/>
                  </a:cubicBezTo>
                  <a:cubicBezTo>
                    <a:pt x="904" y="249"/>
                    <a:pt x="907" y="258"/>
                    <a:pt x="902" y="253"/>
                  </a:cubicBezTo>
                  <a:cubicBezTo>
                    <a:pt x="903" y="266"/>
                    <a:pt x="897" y="271"/>
                    <a:pt x="895" y="280"/>
                  </a:cubicBezTo>
                  <a:cubicBezTo>
                    <a:pt x="893" y="282"/>
                    <a:pt x="893" y="281"/>
                    <a:pt x="891" y="280"/>
                  </a:cubicBezTo>
                  <a:cubicBezTo>
                    <a:pt x="890" y="281"/>
                    <a:pt x="891" y="283"/>
                    <a:pt x="891" y="284"/>
                  </a:cubicBezTo>
                  <a:cubicBezTo>
                    <a:pt x="890" y="286"/>
                    <a:pt x="888" y="285"/>
                    <a:pt x="886" y="286"/>
                  </a:cubicBezTo>
                  <a:cubicBezTo>
                    <a:pt x="886" y="286"/>
                    <a:pt x="887" y="288"/>
                    <a:pt x="886" y="288"/>
                  </a:cubicBezTo>
                  <a:cubicBezTo>
                    <a:pt x="886" y="289"/>
                    <a:pt x="884" y="288"/>
                    <a:pt x="884" y="288"/>
                  </a:cubicBezTo>
                  <a:cubicBezTo>
                    <a:pt x="883" y="289"/>
                    <a:pt x="885" y="290"/>
                    <a:pt x="885" y="290"/>
                  </a:cubicBezTo>
                  <a:cubicBezTo>
                    <a:pt x="884" y="291"/>
                    <a:pt x="882" y="291"/>
                    <a:pt x="881" y="293"/>
                  </a:cubicBezTo>
                  <a:cubicBezTo>
                    <a:pt x="880" y="294"/>
                    <a:pt x="880" y="296"/>
                    <a:pt x="879" y="297"/>
                  </a:cubicBezTo>
                  <a:cubicBezTo>
                    <a:pt x="878" y="298"/>
                    <a:pt x="877" y="297"/>
                    <a:pt x="875" y="298"/>
                  </a:cubicBezTo>
                  <a:cubicBezTo>
                    <a:pt x="874" y="299"/>
                    <a:pt x="875" y="301"/>
                    <a:pt x="874" y="303"/>
                  </a:cubicBezTo>
                  <a:cubicBezTo>
                    <a:pt x="873" y="303"/>
                    <a:pt x="871" y="302"/>
                    <a:pt x="871" y="303"/>
                  </a:cubicBezTo>
                  <a:cubicBezTo>
                    <a:pt x="871" y="303"/>
                    <a:pt x="871" y="306"/>
                    <a:pt x="870" y="305"/>
                  </a:cubicBezTo>
                  <a:cubicBezTo>
                    <a:pt x="869" y="304"/>
                    <a:pt x="867" y="304"/>
                    <a:pt x="867" y="308"/>
                  </a:cubicBezTo>
                  <a:cubicBezTo>
                    <a:pt x="860" y="309"/>
                    <a:pt x="860" y="308"/>
                    <a:pt x="853" y="308"/>
                  </a:cubicBezTo>
                  <a:cubicBezTo>
                    <a:pt x="853" y="309"/>
                    <a:pt x="847" y="312"/>
                    <a:pt x="850" y="312"/>
                  </a:cubicBezTo>
                  <a:cubicBezTo>
                    <a:pt x="851" y="315"/>
                    <a:pt x="840" y="313"/>
                    <a:pt x="846" y="315"/>
                  </a:cubicBezTo>
                  <a:cubicBezTo>
                    <a:pt x="845" y="317"/>
                    <a:pt x="843" y="317"/>
                    <a:pt x="843" y="315"/>
                  </a:cubicBezTo>
                  <a:cubicBezTo>
                    <a:pt x="839" y="318"/>
                    <a:pt x="841" y="321"/>
                    <a:pt x="842" y="326"/>
                  </a:cubicBezTo>
                  <a:cubicBezTo>
                    <a:pt x="837" y="327"/>
                    <a:pt x="839" y="327"/>
                    <a:pt x="835" y="326"/>
                  </a:cubicBezTo>
                  <a:cubicBezTo>
                    <a:pt x="836" y="328"/>
                    <a:pt x="836" y="329"/>
                    <a:pt x="833" y="329"/>
                  </a:cubicBezTo>
                  <a:cubicBezTo>
                    <a:pt x="833" y="332"/>
                    <a:pt x="834" y="344"/>
                    <a:pt x="836" y="340"/>
                  </a:cubicBezTo>
                  <a:cubicBezTo>
                    <a:pt x="839" y="340"/>
                    <a:pt x="836" y="351"/>
                    <a:pt x="840" y="352"/>
                  </a:cubicBezTo>
                  <a:cubicBezTo>
                    <a:pt x="844" y="352"/>
                    <a:pt x="839" y="356"/>
                    <a:pt x="843" y="357"/>
                  </a:cubicBezTo>
                  <a:cubicBezTo>
                    <a:pt x="842" y="357"/>
                    <a:pt x="842" y="360"/>
                    <a:pt x="842" y="360"/>
                  </a:cubicBezTo>
                  <a:cubicBezTo>
                    <a:pt x="840" y="361"/>
                    <a:pt x="839" y="359"/>
                    <a:pt x="839" y="359"/>
                  </a:cubicBezTo>
                  <a:cubicBezTo>
                    <a:pt x="837" y="359"/>
                    <a:pt x="838" y="361"/>
                    <a:pt x="837" y="361"/>
                  </a:cubicBezTo>
                  <a:cubicBezTo>
                    <a:pt x="836" y="362"/>
                    <a:pt x="834" y="361"/>
                    <a:pt x="833" y="361"/>
                  </a:cubicBezTo>
                  <a:cubicBezTo>
                    <a:pt x="830" y="362"/>
                    <a:pt x="826" y="365"/>
                    <a:pt x="823" y="363"/>
                  </a:cubicBezTo>
                  <a:cubicBezTo>
                    <a:pt x="823" y="360"/>
                    <a:pt x="824" y="359"/>
                    <a:pt x="825" y="357"/>
                  </a:cubicBezTo>
                  <a:cubicBezTo>
                    <a:pt x="825" y="354"/>
                    <a:pt x="823" y="350"/>
                    <a:pt x="826" y="349"/>
                  </a:cubicBezTo>
                  <a:cubicBezTo>
                    <a:pt x="826" y="347"/>
                    <a:pt x="822" y="348"/>
                    <a:pt x="823" y="343"/>
                  </a:cubicBezTo>
                  <a:cubicBezTo>
                    <a:pt x="820" y="342"/>
                    <a:pt x="818" y="344"/>
                    <a:pt x="815" y="340"/>
                  </a:cubicBezTo>
                  <a:cubicBezTo>
                    <a:pt x="814" y="336"/>
                    <a:pt x="820" y="339"/>
                    <a:pt x="818" y="333"/>
                  </a:cubicBezTo>
                  <a:cubicBezTo>
                    <a:pt x="817" y="332"/>
                    <a:pt x="816" y="333"/>
                    <a:pt x="816" y="333"/>
                  </a:cubicBezTo>
                  <a:cubicBezTo>
                    <a:pt x="815" y="333"/>
                    <a:pt x="814" y="332"/>
                    <a:pt x="814" y="331"/>
                  </a:cubicBezTo>
                  <a:cubicBezTo>
                    <a:pt x="813" y="330"/>
                    <a:pt x="811" y="329"/>
                    <a:pt x="811" y="328"/>
                  </a:cubicBezTo>
                  <a:cubicBezTo>
                    <a:pt x="810" y="329"/>
                    <a:pt x="808" y="329"/>
                    <a:pt x="806" y="329"/>
                  </a:cubicBezTo>
                  <a:cubicBezTo>
                    <a:pt x="805" y="329"/>
                    <a:pt x="806" y="331"/>
                    <a:pt x="806" y="331"/>
                  </a:cubicBezTo>
                  <a:cubicBezTo>
                    <a:pt x="806" y="335"/>
                    <a:pt x="803" y="327"/>
                    <a:pt x="804" y="333"/>
                  </a:cubicBezTo>
                  <a:cubicBezTo>
                    <a:pt x="800" y="330"/>
                    <a:pt x="800" y="337"/>
                    <a:pt x="795" y="333"/>
                  </a:cubicBezTo>
                  <a:cubicBezTo>
                    <a:pt x="799" y="330"/>
                    <a:pt x="795" y="328"/>
                    <a:pt x="799" y="325"/>
                  </a:cubicBezTo>
                  <a:cubicBezTo>
                    <a:pt x="802" y="323"/>
                    <a:pt x="793" y="324"/>
                    <a:pt x="792" y="326"/>
                  </a:cubicBezTo>
                  <a:cubicBezTo>
                    <a:pt x="792" y="330"/>
                    <a:pt x="790" y="325"/>
                    <a:pt x="791" y="325"/>
                  </a:cubicBezTo>
                  <a:cubicBezTo>
                    <a:pt x="788" y="325"/>
                    <a:pt x="789" y="329"/>
                    <a:pt x="787" y="329"/>
                  </a:cubicBezTo>
                  <a:cubicBezTo>
                    <a:pt x="786" y="329"/>
                    <a:pt x="783" y="331"/>
                    <a:pt x="783" y="332"/>
                  </a:cubicBezTo>
                  <a:cubicBezTo>
                    <a:pt x="782" y="333"/>
                    <a:pt x="781" y="333"/>
                    <a:pt x="781" y="335"/>
                  </a:cubicBezTo>
                  <a:cubicBezTo>
                    <a:pt x="776" y="334"/>
                    <a:pt x="777" y="334"/>
                    <a:pt x="771" y="335"/>
                  </a:cubicBezTo>
                  <a:cubicBezTo>
                    <a:pt x="773" y="335"/>
                    <a:pt x="772" y="338"/>
                    <a:pt x="773" y="339"/>
                  </a:cubicBezTo>
                  <a:cubicBezTo>
                    <a:pt x="774" y="340"/>
                    <a:pt x="776" y="338"/>
                    <a:pt x="777" y="339"/>
                  </a:cubicBezTo>
                  <a:cubicBezTo>
                    <a:pt x="777" y="339"/>
                    <a:pt x="777" y="341"/>
                    <a:pt x="777" y="342"/>
                  </a:cubicBezTo>
                  <a:cubicBezTo>
                    <a:pt x="778" y="342"/>
                    <a:pt x="780" y="341"/>
                    <a:pt x="781" y="342"/>
                  </a:cubicBezTo>
                  <a:cubicBezTo>
                    <a:pt x="782" y="342"/>
                    <a:pt x="781" y="344"/>
                    <a:pt x="781" y="345"/>
                  </a:cubicBezTo>
                  <a:cubicBezTo>
                    <a:pt x="782" y="346"/>
                    <a:pt x="784" y="345"/>
                    <a:pt x="785" y="346"/>
                  </a:cubicBezTo>
                  <a:cubicBezTo>
                    <a:pt x="787" y="346"/>
                    <a:pt x="786" y="343"/>
                    <a:pt x="788" y="343"/>
                  </a:cubicBezTo>
                  <a:cubicBezTo>
                    <a:pt x="794" y="343"/>
                    <a:pt x="798" y="344"/>
                    <a:pt x="798" y="349"/>
                  </a:cubicBezTo>
                  <a:cubicBezTo>
                    <a:pt x="796" y="351"/>
                    <a:pt x="793" y="351"/>
                    <a:pt x="791" y="349"/>
                  </a:cubicBezTo>
                  <a:cubicBezTo>
                    <a:pt x="790" y="350"/>
                    <a:pt x="789" y="353"/>
                    <a:pt x="790" y="356"/>
                  </a:cubicBezTo>
                  <a:cubicBezTo>
                    <a:pt x="787" y="355"/>
                    <a:pt x="787" y="357"/>
                    <a:pt x="788" y="357"/>
                  </a:cubicBezTo>
                  <a:cubicBezTo>
                    <a:pt x="788" y="359"/>
                    <a:pt x="785" y="358"/>
                    <a:pt x="783" y="359"/>
                  </a:cubicBezTo>
                  <a:cubicBezTo>
                    <a:pt x="785" y="364"/>
                    <a:pt x="790" y="366"/>
                    <a:pt x="790" y="373"/>
                  </a:cubicBezTo>
                  <a:cubicBezTo>
                    <a:pt x="793" y="368"/>
                    <a:pt x="791" y="372"/>
                    <a:pt x="794" y="374"/>
                  </a:cubicBezTo>
                  <a:cubicBezTo>
                    <a:pt x="793" y="379"/>
                    <a:pt x="795" y="386"/>
                    <a:pt x="792" y="389"/>
                  </a:cubicBezTo>
                  <a:cubicBezTo>
                    <a:pt x="795" y="393"/>
                    <a:pt x="796" y="397"/>
                    <a:pt x="795" y="404"/>
                  </a:cubicBezTo>
                  <a:cubicBezTo>
                    <a:pt x="791" y="400"/>
                    <a:pt x="793" y="410"/>
                    <a:pt x="791" y="408"/>
                  </a:cubicBezTo>
                  <a:cubicBezTo>
                    <a:pt x="789" y="406"/>
                    <a:pt x="791" y="408"/>
                    <a:pt x="790" y="409"/>
                  </a:cubicBezTo>
                  <a:cubicBezTo>
                    <a:pt x="789" y="410"/>
                    <a:pt x="786" y="410"/>
                    <a:pt x="787" y="415"/>
                  </a:cubicBezTo>
                  <a:cubicBezTo>
                    <a:pt x="782" y="413"/>
                    <a:pt x="786" y="419"/>
                    <a:pt x="781" y="418"/>
                  </a:cubicBezTo>
                  <a:cubicBezTo>
                    <a:pt x="785" y="421"/>
                    <a:pt x="775" y="423"/>
                    <a:pt x="777" y="425"/>
                  </a:cubicBezTo>
                  <a:cubicBezTo>
                    <a:pt x="779" y="427"/>
                    <a:pt x="776" y="425"/>
                    <a:pt x="774" y="427"/>
                  </a:cubicBezTo>
                  <a:cubicBezTo>
                    <a:pt x="773" y="428"/>
                    <a:pt x="774" y="430"/>
                    <a:pt x="773" y="432"/>
                  </a:cubicBezTo>
                  <a:cubicBezTo>
                    <a:pt x="772" y="432"/>
                    <a:pt x="770" y="431"/>
                    <a:pt x="770" y="432"/>
                  </a:cubicBezTo>
                  <a:cubicBezTo>
                    <a:pt x="770" y="432"/>
                    <a:pt x="770" y="434"/>
                    <a:pt x="770" y="434"/>
                  </a:cubicBezTo>
                  <a:cubicBezTo>
                    <a:pt x="769" y="436"/>
                    <a:pt x="764" y="433"/>
                    <a:pt x="766" y="437"/>
                  </a:cubicBezTo>
                  <a:cubicBezTo>
                    <a:pt x="757" y="438"/>
                    <a:pt x="758" y="438"/>
                    <a:pt x="749" y="437"/>
                  </a:cubicBezTo>
                  <a:cubicBezTo>
                    <a:pt x="747" y="437"/>
                    <a:pt x="748" y="440"/>
                    <a:pt x="748" y="441"/>
                  </a:cubicBezTo>
                  <a:cubicBezTo>
                    <a:pt x="744" y="439"/>
                    <a:pt x="740" y="445"/>
                    <a:pt x="739" y="444"/>
                  </a:cubicBezTo>
                  <a:cubicBezTo>
                    <a:pt x="737" y="442"/>
                    <a:pt x="739" y="446"/>
                    <a:pt x="734" y="446"/>
                  </a:cubicBezTo>
                  <a:cubicBezTo>
                    <a:pt x="731" y="446"/>
                    <a:pt x="735" y="448"/>
                    <a:pt x="732" y="448"/>
                  </a:cubicBezTo>
                  <a:cubicBezTo>
                    <a:pt x="729" y="452"/>
                    <a:pt x="727" y="446"/>
                    <a:pt x="724" y="446"/>
                  </a:cubicBezTo>
                  <a:cubicBezTo>
                    <a:pt x="719" y="445"/>
                    <a:pt x="719" y="447"/>
                    <a:pt x="715" y="447"/>
                  </a:cubicBezTo>
                  <a:cubicBezTo>
                    <a:pt x="713" y="448"/>
                    <a:pt x="713" y="450"/>
                    <a:pt x="712" y="453"/>
                  </a:cubicBezTo>
                  <a:cubicBezTo>
                    <a:pt x="708" y="451"/>
                    <a:pt x="708" y="455"/>
                    <a:pt x="705" y="455"/>
                  </a:cubicBezTo>
                  <a:cubicBezTo>
                    <a:pt x="704" y="459"/>
                    <a:pt x="708" y="458"/>
                    <a:pt x="708" y="461"/>
                  </a:cubicBezTo>
                  <a:cubicBezTo>
                    <a:pt x="708" y="462"/>
                    <a:pt x="708" y="464"/>
                    <a:pt x="710" y="464"/>
                  </a:cubicBezTo>
                  <a:cubicBezTo>
                    <a:pt x="711" y="464"/>
                    <a:pt x="710" y="466"/>
                    <a:pt x="711" y="467"/>
                  </a:cubicBezTo>
                  <a:cubicBezTo>
                    <a:pt x="712" y="468"/>
                    <a:pt x="714" y="467"/>
                    <a:pt x="715" y="468"/>
                  </a:cubicBezTo>
                  <a:cubicBezTo>
                    <a:pt x="716" y="468"/>
                    <a:pt x="715" y="470"/>
                    <a:pt x="715" y="471"/>
                  </a:cubicBezTo>
                  <a:cubicBezTo>
                    <a:pt x="716" y="471"/>
                    <a:pt x="718" y="470"/>
                    <a:pt x="718" y="471"/>
                  </a:cubicBezTo>
                  <a:cubicBezTo>
                    <a:pt x="719" y="472"/>
                    <a:pt x="719" y="476"/>
                    <a:pt x="721" y="478"/>
                  </a:cubicBezTo>
                  <a:cubicBezTo>
                    <a:pt x="722" y="479"/>
                    <a:pt x="725" y="482"/>
                    <a:pt x="725" y="482"/>
                  </a:cubicBezTo>
                  <a:cubicBezTo>
                    <a:pt x="726" y="484"/>
                    <a:pt x="725" y="486"/>
                    <a:pt x="725" y="488"/>
                  </a:cubicBezTo>
                  <a:cubicBezTo>
                    <a:pt x="725" y="490"/>
                    <a:pt x="727" y="491"/>
                    <a:pt x="727" y="493"/>
                  </a:cubicBezTo>
                  <a:cubicBezTo>
                    <a:pt x="726" y="496"/>
                    <a:pt x="725" y="496"/>
                    <a:pt x="725" y="498"/>
                  </a:cubicBezTo>
                  <a:cubicBezTo>
                    <a:pt x="725" y="500"/>
                    <a:pt x="726" y="503"/>
                    <a:pt x="722" y="500"/>
                  </a:cubicBezTo>
                  <a:cubicBezTo>
                    <a:pt x="724" y="506"/>
                    <a:pt x="718" y="503"/>
                    <a:pt x="720" y="507"/>
                  </a:cubicBezTo>
                  <a:cubicBezTo>
                    <a:pt x="714" y="505"/>
                    <a:pt x="715" y="510"/>
                    <a:pt x="711" y="510"/>
                  </a:cubicBezTo>
                  <a:cubicBezTo>
                    <a:pt x="709" y="510"/>
                    <a:pt x="710" y="512"/>
                    <a:pt x="710" y="513"/>
                  </a:cubicBezTo>
                  <a:cubicBezTo>
                    <a:pt x="709" y="513"/>
                    <a:pt x="706" y="513"/>
                    <a:pt x="707" y="514"/>
                  </a:cubicBezTo>
                  <a:cubicBezTo>
                    <a:pt x="708" y="516"/>
                    <a:pt x="708" y="515"/>
                    <a:pt x="707" y="516"/>
                  </a:cubicBezTo>
                  <a:cubicBezTo>
                    <a:pt x="706" y="517"/>
                    <a:pt x="705" y="519"/>
                    <a:pt x="703" y="519"/>
                  </a:cubicBezTo>
                  <a:cubicBezTo>
                    <a:pt x="704" y="511"/>
                    <a:pt x="700" y="518"/>
                    <a:pt x="700" y="514"/>
                  </a:cubicBezTo>
                  <a:cubicBezTo>
                    <a:pt x="700" y="513"/>
                    <a:pt x="699" y="510"/>
                    <a:pt x="697" y="509"/>
                  </a:cubicBezTo>
                  <a:cubicBezTo>
                    <a:pt x="697" y="508"/>
                    <a:pt x="695" y="509"/>
                    <a:pt x="694" y="509"/>
                  </a:cubicBezTo>
                  <a:cubicBezTo>
                    <a:pt x="694" y="508"/>
                    <a:pt x="695" y="506"/>
                    <a:pt x="694" y="506"/>
                  </a:cubicBezTo>
                  <a:cubicBezTo>
                    <a:pt x="693" y="505"/>
                    <a:pt x="689" y="506"/>
                    <a:pt x="689" y="505"/>
                  </a:cubicBezTo>
                  <a:cubicBezTo>
                    <a:pt x="688" y="504"/>
                    <a:pt x="689" y="502"/>
                    <a:pt x="689" y="502"/>
                  </a:cubicBezTo>
                  <a:cubicBezTo>
                    <a:pt x="688" y="501"/>
                    <a:pt x="686" y="502"/>
                    <a:pt x="684" y="502"/>
                  </a:cubicBezTo>
                  <a:cubicBezTo>
                    <a:pt x="683" y="502"/>
                    <a:pt x="684" y="498"/>
                    <a:pt x="683" y="498"/>
                  </a:cubicBezTo>
                  <a:cubicBezTo>
                    <a:pt x="682" y="497"/>
                    <a:pt x="681" y="498"/>
                    <a:pt x="682" y="499"/>
                  </a:cubicBezTo>
                  <a:cubicBezTo>
                    <a:pt x="679" y="496"/>
                    <a:pt x="680" y="496"/>
                    <a:pt x="677" y="493"/>
                  </a:cubicBezTo>
                  <a:cubicBezTo>
                    <a:pt x="673" y="492"/>
                    <a:pt x="674" y="498"/>
                    <a:pt x="673" y="500"/>
                  </a:cubicBezTo>
                  <a:cubicBezTo>
                    <a:pt x="673" y="501"/>
                    <a:pt x="671" y="501"/>
                    <a:pt x="670" y="502"/>
                  </a:cubicBezTo>
                  <a:cubicBezTo>
                    <a:pt x="670" y="504"/>
                    <a:pt x="671" y="508"/>
                    <a:pt x="669" y="510"/>
                  </a:cubicBezTo>
                  <a:cubicBezTo>
                    <a:pt x="670" y="511"/>
                    <a:pt x="670" y="512"/>
                    <a:pt x="670" y="514"/>
                  </a:cubicBezTo>
                  <a:cubicBezTo>
                    <a:pt x="671" y="516"/>
                    <a:pt x="673" y="518"/>
                    <a:pt x="673" y="516"/>
                  </a:cubicBezTo>
                  <a:cubicBezTo>
                    <a:pt x="677" y="519"/>
                    <a:pt x="675" y="521"/>
                    <a:pt x="675" y="526"/>
                  </a:cubicBezTo>
                  <a:cubicBezTo>
                    <a:pt x="675" y="527"/>
                    <a:pt x="676" y="527"/>
                    <a:pt x="676" y="528"/>
                  </a:cubicBezTo>
                  <a:cubicBezTo>
                    <a:pt x="677" y="529"/>
                    <a:pt x="678" y="531"/>
                    <a:pt x="679" y="531"/>
                  </a:cubicBezTo>
                  <a:cubicBezTo>
                    <a:pt x="681" y="533"/>
                    <a:pt x="683" y="534"/>
                    <a:pt x="686" y="535"/>
                  </a:cubicBezTo>
                  <a:cubicBezTo>
                    <a:pt x="687" y="536"/>
                    <a:pt x="686" y="537"/>
                    <a:pt x="687" y="537"/>
                  </a:cubicBezTo>
                  <a:cubicBezTo>
                    <a:pt x="689" y="537"/>
                    <a:pt x="688" y="538"/>
                    <a:pt x="689" y="540"/>
                  </a:cubicBezTo>
                  <a:cubicBezTo>
                    <a:pt x="689" y="541"/>
                    <a:pt x="691" y="540"/>
                    <a:pt x="691" y="541"/>
                  </a:cubicBezTo>
                  <a:cubicBezTo>
                    <a:pt x="692" y="542"/>
                    <a:pt x="691" y="545"/>
                    <a:pt x="691" y="547"/>
                  </a:cubicBezTo>
                  <a:cubicBezTo>
                    <a:pt x="692" y="547"/>
                    <a:pt x="694" y="549"/>
                    <a:pt x="694" y="549"/>
                  </a:cubicBezTo>
                  <a:cubicBezTo>
                    <a:pt x="694" y="550"/>
                    <a:pt x="691" y="554"/>
                    <a:pt x="696" y="555"/>
                  </a:cubicBezTo>
                  <a:cubicBezTo>
                    <a:pt x="695" y="558"/>
                    <a:pt x="692" y="557"/>
                    <a:pt x="690" y="556"/>
                  </a:cubicBezTo>
                  <a:cubicBezTo>
                    <a:pt x="688" y="556"/>
                    <a:pt x="684" y="556"/>
                    <a:pt x="683" y="555"/>
                  </a:cubicBezTo>
                  <a:cubicBezTo>
                    <a:pt x="684" y="556"/>
                    <a:pt x="685" y="549"/>
                    <a:pt x="682" y="554"/>
                  </a:cubicBezTo>
                  <a:cubicBezTo>
                    <a:pt x="679" y="552"/>
                    <a:pt x="680" y="549"/>
                    <a:pt x="679" y="547"/>
                  </a:cubicBezTo>
                  <a:cubicBezTo>
                    <a:pt x="678" y="545"/>
                    <a:pt x="676" y="544"/>
                    <a:pt x="675" y="542"/>
                  </a:cubicBezTo>
                  <a:cubicBezTo>
                    <a:pt x="674" y="540"/>
                    <a:pt x="674" y="538"/>
                    <a:pt x="676" y="538"/>
                  </a:cubicBezTo>
                  <a:cubicBezTo>
                    <a:pt x="674" y="535"/>
                    <a:pt x="673" y="531"/>
                    <a:pt x="669" y="530"/>
                  </a:cubicBezTo>
                  <a:cubicBezTo>
                    <a:pt x="669" y="527"/>
                    <a:pt x="667" y="526"/>
                    <a:pt x="669" y="526"/>
                  </a:cubicBezTo>
                  <a:cubicBezTo>
                    <a:pt x="668" y="524"/>
                    <a:pt x="666" y="523"/>
                    <a:pt x="665" y="523"/>
                  </a:cubicBezTo>
                  <a:cubicBezTo>
                    <a:pt x="665" y="521"/>
                    <a:pt x="665" y="519"/>
                    <a:pt x="663" y="519"/>
                  </a:cubicBezTo>
                  <a:cubicBezTo>
                    <a:pt x="663" y="516"/>
                    <a:pt x="664" y="515"/>
                    <a:pt x="665" y="513"/>
                  </a:cubicBezTo>
                  <a:cubicBezTo>
                    <a:pt x="665" y="511"/>
                    <a:pt x="664" y="509"/>
                    <a:pt x="662" y="509"/>
                  </a:cubicBezTo>
                  <a:cubicBezTo>
                    <a:pt x="663" y="507"/>
                    <a:pt x="664" y="506"/>
                    <a:pt x="662" y="506"/>
                  </a:cubicBezTo>
                  <a:cubicBezTo>
                    <a:pt x="662" y="504"/>
                    <a:pt x="665" y="505"/>
                    <a:pt x="668" y="505"/>
                  </a:cubicBezTo>
                  <a:cubicBezTo>
                    <a:pt x="667" y="503"/>
                    <a:pt x="666" y="503"/>
                    <a:pt x="666" y="502"/>
                  </a:cubicBezTo>
                  <a:cubicBezTo>
                    <a:pt x="666" y="501"/>
                    <a:pt x="668" y="500"/>
                    <a:pt x="668" y="499"/>
                  </a:cubicBezTo>
                  <a:cubicBezTo>
                    <a:pt x="667" y="497"/>
                    <a:pt x="665" y="495"/>
                    <a:pt x="665" y="492"/>
                  </a:cubicBezTo>
                  <a:cubicBezTo>
                    <a:pt x="664" y="489"/>
                    <a:pt x="665" y="485"/>
                    <a:pt x="665" y="483"/>
                  </a:cubicBezTo>
                  <a:cubicBezTo>
                    <a:pt x="664" y="482"/>
                    <a:pt x="663" y="482"/>
                    <a:pt x="662" y="481"/>
                  </a:cubicBezTo>
                  <a:cubicBezTo>
                    <a:pt x="661" y="479"/>
                    <a:pt x="661" y="478"/>
                    <a:pt x="661" y="476"/>
                  </a:cubicBezTo>
                  <a:cubicBezTo>
                    <a:pt x="659" y="474"/>
                    <a:pt x="658" y="472"/>
                    <a:pt x="656" y="471"/>
                  </a:cubicBezTo>
                  <a:cubicBezTo>
                    <a:pt x="652" y="470"/>
                    <a:pt x="654" y="476"/>
                    <a:pt x="651" y="472"/>
                  </a:cubicBezTo>
                  <a:cubicBezTo>
                    <a:pt x="649" y="472"/>
                    <a:pt x="650" y="475"/>
                    <a:pt x="649" y="476"/>
                  </a:cubicBezTo>
                  <a:cubicBezTo>
                    <a:pt x="649" y="477"/>
                    <a:pt x="647" y="476"/>
                    <a:pt x="647" y="476"/>
                  </a:cubicBezTo>
                  <a:cubicBezTo>
                    <a:pt x="646" y="477"/>
                    <a:pt x="647" y="480"/>
                    <a:pt x="645" y="479"/>
                  </a:cubicBezTo>
                  <a:cubicBezTo>
                    <a:pt x="642" y="480"/>
                    <a:pt x="642" y="478"/>
                    <a:pt x="641" y="475"/>
                  </a:cubicBezTo>
                  <a:cubicBezTo>
                    <a:pt x="641" y="474"/>
                    <a:pt x="640" y="474"/>
                    <a:pt x="640" y="474"/>
                  </a:cubicBezTo>
                  <a:cubicBezTo>
                    <a:pt x="639" y="472"/>
                    <a:pt x="641" y="472"/>
                    <a:pt x="641" y="471"/>
                  </a:cubicBezTo>
                  <a:cubicBezTo>
                    <a:pt x="641" y="470"/>
                    <a:pt x="637" y="464"/>
                    <a:pt x="641" y="461"/>
                  </a:cubicBezTo>
                  <a:cubicBezTo>
                    <a:pt x="640" y="460"/>
                    <a:pt x="637" y="458"/>
                    <a:pt x="638" y="453"/>
                  </a:cubicBezTo>
                  <a:cubicBezTo>
                    <a:pt x="637" y="453"/>
                    <a:pt x="637" y="454"/>
                    <a:pt x="637" y="455"/>
                  </a:cubicBezTo>
                  <a:cubicBezTo>
                    <a:pt x="634" y="454"/>
                    <a:pt x="636" y="449"/>
                    <a:pt x="634" y="447"/>
                  </a:cubicBezTo>
                  <a:cubicBezTo>
                    <a:pt x="633" y="446"/>
                    <a:pt x="632" y="445"/>
                    <a:pt x="631" y="444"/>
                  </a:cubicBezTo>
                  <a:cubicBezTo>
                    <a:pt x="631" y="443"/>
                    <a:pt x="630" y="442"/>
                    <a:pt x="630" y="441"/>
                  </a:cubicBezTo>
                  <a:cubicBezTo>
                    <a:pt x="629" y="440"/>
                    <a:pt x="624" y="440"/>
                    <a:pt x="626" y="437"/>
                  </a:cubicBezTo>
                  <a:cubicBezTo>
                    <a:pt x="621" y="437"/>
                    <a:pt x="620" y="440"/>
                    <a:pt x="617" y="441"/>
                  </a:cubicBezTo>
                  <a:cubicBezTo>
                    <a:pt x="615" y="441"/>
                    <a:pt x="613" y="441"/>
                    <a:pt x="613" y="443"/>
                  </a:cubicBezTo>
                  <a:cubicBezTo>
                    <a:pt x="603" y="443"/>
                    <a:pt x="603" y="443"/>
                    <a:pt x="603" y="443"/>
                  </a:cubicBezTo>
                  <a:cubicBezTo>
                    <a:pt x="602" y="444"/>
                    <a:pt x="601" y="445"/>
                    <a:pt x="600" y="446"/>
                  </a:cubicBezTo>
                  <a:cubicBezTo>
                    <a:pt x="600" y="446"/>
                    <a:pt x="599" y="445"/>
                    <a:pt x="599" y="447"/>
                  </a:cubicBezTo>
                  <a:cubicBezTo>
                    <a:pt x="599" y="448"/>
                    <a:pt x="596" y="449"/>
                    <a:pt x="595" y="450"/>
                  </a:cubicBezTo>
                  <a:cubicBezTo>
                    <a:pt x="592" y="452"/>
                    <a:pt x="589" y="458"/>
                    <a:pt x="583" y="460"/>
                  </a:cubicBezTo>
                  <a:cubicBezTo>
                    <a:pt x="580" y="462"/>
                    <a:pt x="579" y="467"/>
                    <a:pt x="574" y="468"/>
                  </a:cubicBezTo>
                  <a:cubicBezTo>
                    <a:pt x="576" y="471"/>
                    <a:pt x="575" y="471"/>
                    <a:pt x="571" y="471"/>
                  </a:cubicBezTo>
                  <a:cubicBezTo>
                    <a:pt x="571" y="473"/>
                    <a:pt x="571" y="473"/>
                    <a:pt x="572" y="474"/>
                  </a:cubicBezTo>
                  <a:cubicBezTo>
                    <a:pt x="572" y="475"/>
                    <a:pt x="569" y="475"/>
                    <a:pt x="569" y="474"/>
                  </a:cubicBezTo>
                  <a:cubicBezTo>
                    <a:pt x="567" y="474"/>
                    <a:pt x="568" y="478"/>
                    <a:pt x="564" y="476"/>
                  </a:cubicBezTo>
                  <a:cubicBezTo>
                    <a:pt x="562" y="477"/>
                    <a:pt x="562" y="480"/>
                    <a:pt x="560" y="479"/>
                  </a:cubicBezTo>
                  <a:cubicBezTo>
                    <a:pt x="559" y="482"/>
                    <a:pt x="561" y="482"/>
                    <a:pt x="561" y="483"/>
                  </a:cubicBezTo>
                  <a:cubicBezTo>
                    <a:pt x="561" y="486"/>
                    <a:pt x="559" y="490"/>
                    <a:pt x="558" y="495"/>
                  </a:cubicBezTo>
                  <a:cubicBezTo>
                    <a:pt x="557" y="501"/>
                    <a:pt x="558" y="508"/>
                    <a:pt x="557" y="510"/>
                  </a:cubicBezTo>
                  <a:cubicBezTo>
                    <a:pt x="557" y="511"/>
                    <a:pt x="554" y="510"/>
                    <a:pt x="554" y="510"/>
                  </a:cubicBezTo>
                  <a:cubicBezTo>
                    <a:pt x="553" y="511"/>
                    <a:pt x="554" y="515"/>
                    <a:pt x="553" y="516"/>
                  </a:cubicBezTo>
                  <a:cubicBezTo>
                    <a:pt x="551" y="517"/>
                    <a:pt x="549" y="516"/>
                    <a:pt x="547" y="517"/>
                  </a:cubicBezTo>
                  <a:cubicBezTo>
                    <a:pt x="546" y="518"/>
                    <a:pt x="546" y="521"/>
                    <a:pt x="543" y="520"/>
                  </a:cubicBezTo>
                  <a:cubicBezTo>
                    <a:pt x="539" y="516"/>
                    <a:pt x="537" y="512"/>
                    <a:pt x="536" y="506"/>
                  </a:cubicBezTo>
                  <a:cubicBezTo>
                    <a:pt x="535" y="505"/>
                    <a:pt x="534" y="504"/>
                    <a:pt x="533" y="503"/>
                  </a:cubicBezTo>
                  <a:cubicBezTo>
                    <a:pt x="532" y="503"/>
                    <a:pt x="532" y="501"/>
                    <a:pt x="530" y="502"/>
                  </a:cubicBezTo>
                  <a:cubicBezTo>
                    <a:pt x="529" y="497"/>
                    <a:pt x="532" y="497"/>
                    <a:pt x="533" y="495"/>
                  </a:cubicBezTo>
                  <a:cubicBezTo>
                    <a:pt x="533" y="492"/>
                    <a:pt x="530" y="491"/>
                    <a:pt x="529" y="489"/>
                  </a:cubicBezTo>
                  <a:cubicBezTo>
                    <a:pt x="527" y="488"/>
                    <a:pt x="527" y="485"/>
                    <a:pt x="524" y="485"/>
                  </a:cubicBezTo>
                  <a:cubicBezTo>
                    <a:pt x="524" y="482"/>
                    <a:pt x="523" y="479"/>
                    <a:pt x="522" y="476"/>
                  </a:cubicBezTo>
                  <a:cubicBezTo>
                    <a:pt x="520" y="474"/>
                    <a:pt x="520" y="464"/>
                    <a:pt x="519" y="457"/>
                  </a:cubicBezTo>
                  <a:cubicBezTo>
                    <a:pt x="518" y="453"/>
                    <a:pt x="517" y="445"/>
                    <a:pt x="516" y="440"/>
                  </a:cubicBezTo>
                  <a:cubicBezTo>
                    <a:pt x="514" y="440"/>
                    <a:pt x="510" y="446"/>
                    <a:pt x="513" y="447"/>
                  </a:cubicBezTo>
                  <a:cubicBezTo>
                    <a:pt x="513" y="451"/>
                    <a:pt x="508" y="447"/>
                    <a:pt x="506" y="447"/>
                  </a:cubicBezTo>
                  <a:cubicBezTo>
                    <a:pt x="505" y="447"/>
                    <a:pt x="504" y="447"/>
                    <a:pt x="503" y="447"/>
                  </a:cubicBezTo>
                  <a:cubicBezTo>
                    <a:pt x="502" y="446"/>
                    <a:pt x="501" y="441"/>
                    <a:pt x="498" y="443"/>
                  </a:cubicBezTo>
                  <a:cubicBezTo>
                    <a:pt x="497" y="440"/>
                    <a:pt x="499" y="440"/>
                    <a:pt x="501" y="440"/>
                  </a:cubicBezTo>
                  <a:cubicBezTo>
                    <a:pt x="499" y="438"/>
                    <a:pt x="500" y="438"/>
                    <a:pt x="501" y="436"/>
                  </a:cubicBezTo>
                  <a:cubicBezTo>
                    <a:pt x="500" y="433"/>
                    <a:pt x="497" y="435"/>
                    <a:pt x="495" y="434"/>
                  </a:cubicBezTo>
                  <a:cubicBezTo>
                    <a:pt x="494" y="434"/>
                    <a:pt x="492" y="427"/>
                    <a:pt x="491" y="432"/>
                  </a:cubicBezTo>
                  <a:cubicBezTo>
                    <a:pt x="488" y="432"/>
                    <a:pt x="489" y="427"/>
                    <a:pt x="489" y="427"/>
                  </a:cubicBezTo>
                  <a:cubicBezTo>
                    <a:pt x="489" y="426"/>
                    <a:pt x="486" y="426"/>
                    <a:pt x="487" y="423"/>
                  </a:cubicBezTo>
                  <a:cubicBezTo>
                    <a:pt x="486" y="422"/>
                    <a:pt x="482" y="424"/>
                    <a:pt x="481" y="423"/>
                  </a:cubicBezTo>
                  <a:cubicBezTo>
                    <a:pt x="481" y="423"/>
                    <a:pt x="481" y="420"/>
                    <a:pt x="481" y="420"/>
                  </a:cubicBezTo>
                  <a:cubicBezTo>
                    <a:pt x="478" y="420"/>
                    <a:pt x="475" y="422"/>
                    <a:pt x="473" y="422"/>
                  </a:cubicBezTo>
                  <a:cubicBezTo>
                    <a:pt x="472" y="422"/>
                    <a:pt x="471" y="422"/>
                    <a:pt x="470" y="422"/>
                  </a:cubicBezTo>
                  <a:cubicBezTo>
                    <a:pt x="468" y="421"/>
                    <a:pt x="467" y="420"/>
                    <a:pt x="467" y="423"/>
                  </a:cubicBezTo>
                  <a:cubicBezTo>
                    <a:pt x="454" y="424"/>
                    <a:pt x="443" y="422"/>
                    <a:pt x="433" y="420"/>
                  </a:cubicBezTo>
                  <a:cubicBezTo>
                    <a:pt x="434" y="417"/>
                    <a:pt x="431" y="418"/>
                    <a:pt x="431" y="416"/>
                  </a:cubicBezTo>
                  <a:cubicBezTo>
                    <a:pt x="430" y="413"/>
                    <a:pt x="424" y="419"/>
                    <a:pt x="428" y="413"/>
                  </a:cubicBezTo>
                  <a:cubicBezTo>
                    <a:pt x="426" y="414"/>
                    <a:pt x="425" y="413"/>
                    <a:pt x="425" y="412"/>
                  </a:cubicBezTo>
                  <a:cubicBezTo>
                    <a:pt x="421" y="414"/>
                    <a:pt x="411" y="412"/>
                    <a:pt x="407" y="411"/>
                  </a:cubicBezTo>
                  <a:cubicBezTo>
                    <a:pt x="405" y="410"/>
                    <a:pt x="404" y="410"/>
                    <a:pt x="404" y="408"/>
                  </a:cubicBezTo>
                  <a:cubicBezTo>
                    <a:pt x="398" y="409"/>
                    <a:pt x="399" y="403"/>
                    <a:pt x="394" y="404"/>
                  </a:cubicBezTo>
                  <a:cubicBezTo>
                    <a:pt x="393" y="398"/>
                    <a:pt x="390" y="395"/>
                    <a:pt x="388" y="391"/>
                  </a:cubicBezTo>
                  <a:cubicBezTo>
                    <a:pt x="376" y="389"/>
                    <a:pt x="376" y="395"/>
                    <a:pt x="377" y="402"/>
                  </a:cubicBezTo>
                  <a:cubicBezTo>
                    <a:pt x="377" y="404"/>
                    <a:pt x="383" y="407"/>
                    <a:pt x="387" y="412"/>
                  </a:cubicBezTo>
                  <a:cubicBezTo>
                    <a:pt x="388" y="413"/>
                    <a:pt x="391" y="421"/>
                    <a:pt x="394" y="419"/>
                  </a:cubicBezTo>
                  <a:cubicBezTo>
                    <a:pt x="393" y="422"/>
                    <a:pt x="397" y="422"/>
                    <a:pt x="395" y="426"/>
                  </a:cubicBezTo>
                  <a:cubicBezTo>
                    <a:pt x="399" y="426"/>
                    <a:pt x="407" y="425"/>
                    <a:pt x="402" y="429"/>
                  </a:cubicBezTo>
                  <a:cubicBezTo>
                    <a:pt x="405" y="430"/>
                    <a:pt x="404" y="427"/>
                    <a:pt x="405" y="426"/>
                  </a:cubicBezTo>
                  <a:cubicBezTo>
                    <a:pt x="407" y="425"/>
                    <a:pt x="411" y="426"/>
                    <a:pt x="411" y="423"/>
                  </a:cubicBezTo>
                  <a:cubicBezTo>
                    <a:pt x="411" y="422"/>
                    <a:pt x="413" y="422"/>
                    <a:pt x="414" y="422"/>
                  </a:cubicBezTo>
                  <a:cubicBezTo>
                    <a:pt x="415" y="421"/>
                    <a:pt x="414" y="420"/>
                    <a:pt x="415" y="419"/>
                  </a:cubicBezTo>
                  <a:cubicBezTo>
                    <a:pt x="417" y="418"/>
                    <a:pt x="421" y="418"/>
                    <a:pt x="423" y="418"/>
                  </a:cubicBezTo>
                  <a:cubicBezTo>
                    <a:pt x="424" y="418"/>
                    <a:pt x="421" y="420"/>
                    <a:pt x="422" y="420"/>
                  </a:cubicBezTo>
                  <a:cubicBezTo>
                    <a:pt x="422" y="421"/>
                    <a:pt x="425" y="420"/>
                    <a:pt x="425" y="420"/>
                  </a:cubicBezTo>
                  <a:cubicBezTo>
                    <a:pt x="426" y="423"/>
                    <a:pt x="425" y="425"/>
                    <a:pt x="426" y="426"/>
                  </a:cubicBezTo>
                  <a:cubicBezTo>
                    <a:pt x="425" y="429"/>
                    <a:pt x="430" y="427"/>
                    <a:pt x="431" y="430"/>
                  </a:cubicBezTo>
                  <a:cubicBezTo>
                    <a:pt x="431" y="434"/>
                    <a:pt x="433" y="431"/>
                    <a:pt x="436" y="433"/>
                  </a:cubicBezTo>
                  <a:cubicBezTo>
                    <a:pt x="438" y="434"/>
                    <a:pt x="437" y="436"/>
                    <a:pt x="440" y="437"/>
                  </a:cubicBezTo>
                  <a:cubicBezTo>
                    <a:pt x="437" y="440"/>
                    <a:pt x="441" y="444"/>
                    <a:pt x="440" y="448"/>
                  </a:cubicBezTo>
                  <a:cubicBezTo>
                    <a:pt x="436" y="448"/>
                    <a:pt x="436" y="448"/>
                    <a:pt x="436" y="448"/>
                  </a:cubicBezTo>
                  <a:cubicBezTo>
                    <a:pt x="438" y="454"/>
                    <a:pt x="433" y="452"/>
                    <a:pt x="433" y="457"/>
                  </a:cubicBezTo>
                  <a:cubicBezTo>
                    <a:pt x="431" y="456"/>
                    <a:pt x="429" y="457"/>
                    <a:pt x="429" y="460"/>
                  </a:cubicBezTo>
                  <a:cubicBezTo>
                    <a:pt x="423" y="460"/>
                    <a:pt x="423" y="460"/>
                    <a:pt x="423" y="460"/>
                  </a:cubicBezTo>
                  <a:cubicBezTo>
                    <a:pt x="421" y="460"/>
                    <a:pt x="423" y="462"/>
                    <a:pt x="422" y="464"/>
                  </a:cubicBezTo>
                  <a:cubicBezTo>
                    <a:pt x="422" y="464"/>
                    <a:pt x="420" y="464"/>
                    <a:pt x="419" y="464"/>
                  </a:cubicBezTo>
                  <a:cubicBezTo>
                    <a:pt x="419" y="464"/>
                    <a:pt x="420" y="467"/>
                    <a:pt x="419" y="468"/>
                  </a:cubicBezTo>
                  <a:cubicBezTo>
                    <a:pt x="416" y="468"/>
                    <a:pt x="415" y="468"/>
                    <a:pt x="415" y="471"/>
                  </a:cubicBezTo>
                  <a:cubicBezTo>
                    <a:pt x="412" y="471"/>
                    <a:pt x="411" y="471"/>
                    <a:pt x="409" y="472"/>
                  </a:cubicBezTo>
                  <a:cubicBezTo>
                    <a:pt x="407" y="474"/>
                    <a:pt x="408" y="474"/>
                    <a:pt x="404" y="475"/>
                  </a:cubicBezTo>
                  <a:cubicBezTo>
                    <a:pt x="402" y="475"/>
                    <a:pt x="395" y="478"/>
                    <a:pt x="395" y="482"/>
                  </a:cubicBezTo>
                  <a:cubicBezTo>
                    <a:pt x="394" y="483"/>
                    <a:pt x="391" y="481"/>
                    <a:pt x="390" y="482"/>
                  </a:cubicBezTo>
                  <a:cubicBezTo>
                    <a:pt x="388" y="483"/>
                    <a:pt x="389" y="484"/>
                    <a:pt x="388" y="485"/>
                  </a:cubicBezTo>
                  <a:cubicBezTo>
                    <a:pt x="388" y="485"/>
                    <a:pt x="386" y="485"/>
                    <a:pt x="386" y="485"/>
                  </a:cubicBezTo>
                  <a:cubicBezTo>
                    <a:pt x="386" y="485"/>
                    <a:pt x="382" y="486"/>
                    <a:pt x="381" y="486"/>
                  </a:cubicBezTo>
                  <a:cubicBezTo>
                    <a:pt x="379" y="489"/>
                    <a:pt x="368" y="488"/>
                    <a:pt x="363" y="491"/>
                  </a:cubicBezTo>
                  <a:cubicBezTo>
                    <a:pt x="359" y="491"/>
                    <a:pt x="367" y="493"/>
                    <a:pt x="360" y="493"/>
                  </a:cubicBezTo>
                  <a:cubicBezTo>
                    <a:pt x="360" y="493"/>
                    <a:pt x="358" y="493"/>
                    <a:pt x="358" y="493"/>
                  </a:cubicBezTo>
                  <a:cubicBezTo>
                    <a:pt x="356" y="494"/>
                    <a:pt x="356" y="497"/>
                    <a:pt x="353" y="496"/>
                  </a:cubicBezTo>
                  <a:cubicBezTo>
                    <a:pt x="355" y="493"/>
                    <a:pt x="351" y="494"/>
                    <a:pt x="351" y="493"/>
                  </a:cubicBezTo>
                  <a:cubicBezTo>
                    <a:pt x="350" y="492"/>
                    <a:pt x="352" y="487"/>
                    <a:pt x="348" y="488"/>
                  </a:cubicBezTo>
                  <a:cubicBezTo>
                    <a:pt x="347" y="485"/>
                    <a:pt x="349" y="485"/>
                    <a:pt x="349" y="483"/>
                  </a:cubicBezTo>
                  <a:cubicBezTo>
                    <a:pt x="348" y="482"/>
                    <a:pt x="345" y="481"/>
                    <a:pt x="348" y="481"/>
                  </a:cubicBezTo>
                  <a:cubicBezTo>
                    <a:pt x="347" y="479"/>
                    <a:pt x="346" y="478"/>
                    <a:pt x="344" y="478"/>
                  </a:cubicBezTo>
                  <a:cubicBezTo>
                    <a:pt x="345" y="474"/>
                    <a:pt x="341" y="470"/>
                    <a:pt x="344" y="469"/>
                  </a:cubicBezTo>
                  <a:cubicBezTo>
                    <a:pt x="344" y="468"/>
                    <a:pt x="341" y="469"/>
                    <a:pt x="341" y="468"/>
                  </a:cubicBezTo>
                  <a:cubicBezTo>
                    <a:pt x="339" y="467"/>
                    <a:pt x="340" y="463"/>
                    <a:pt x="341" y="464"/>
                  </a:cubicBezTo>
                  <a:cubicBezTo>
                    <a:pt x="340" y="463"/>
                    <a:pt x="339" y="462"/>
                    <a:pt x="338" y="461"/>
                  </a:cubicBezTo>
                  <a:cubicBezTo>
                    <a:pt x="337" y="460"/>
                    <a:pt x="338" y="460"/>
                    <a:pt x="337" y="460"/>
                  </a:cubicBezTo>
                  <a:cubicBezTo>
                    <a:pt x="336" y="460"/>
                    <a:pt x="334" y="455"/>
                    <a:pt x="334" y="455"/>
                  </a:cubicBezTo>
                  <a:cubicBezTo>
                    <a:pt x="334" y="455"/>
                    <a:pt x="334" y="457"/>
                    <a:pt x="334" y="457"/>
                  </a:cubicBezTo>
                  <a:cubicBezTo>
                    <a:pt x="331" y="455"/>
                    <a:pt x="331" y="450"/>
                    <a:pt x="327" y="450"/>
                  </a:cubicBezTo>
                  <a:cubicBezTo>
                    <a:pt x="330" y="444"/>
                    <a:pt x="323" y="443"/>
                    <a:pt x="324" y="436"/>
                  </a:cubicBezTo>
                  <a:cubicBezTo>
                    <a:pt x="324" y="434"/>
                    <a:pt x="321" y="435"/>
                    <a:pt x="321" y="433"/>
                  </a:cubicBezTo>
                  <a:cubicBezTo>
                    <a:pt x="321" y="430"/>
                    <a:pt x="316" y="432"/>
                    <a:pt x="316" y="430"/>
                  </a:cubicBezTo>
                  <a:cubicBezTo>
                    <a:pt x="317" y="428"/>
                    <a:pt x="317" y="427"/>
                    <a:pt x="314" y="427"/>
                  </a:cubicBezTo>
                  <a:cubicBezTo>
                    <a:pt x="316" y="425"/>
                    <a:pt x="315" y="424"/>
                    <a:pt x="314" y="420"/>
                  </a:cubicBezTo>
                  <a:cubicBezTo>
                    <a:pt x="314" y="420"/>
                    <a:pt x="314" y="418"/>
                    <a:pt x="314" y="418"/>
                  </a:cubicBezTo>
                  <a:cubicBezTo>
                    <a:pt x="314" y="417"/>
                    <a:pt x="313" y="418"/>
                    <a:pt x="313" y="418"/>
                  </a:cubicBezTo>
                  <a:cubicBezTo>
                    <a:pt x="312" y="414"/>
                    <a:pt x="315" y="415"/>
                    <a:pt x="313" y="412"/>
                  </a:cubicBezTo>
                  <a:cubicBezTo>
                    <a:pt x="311" y="410"/>
                    <a:pt x="310" y="419"/>
                    <a:pt x="310" y="412"/>
                  </a:cubicBezTo>
                  <a:cubicBezTo>
                    <a:pt x="310" y="407"/>
                    <a:pt x="305" y="403"/>
                    <a:pt x="300" y="398"/>
                  </a:cubicBezTo>
                  <a:cubicBezTo>
                    <a:pt x="296" y="401"/>
                    <a:pt x="299" y="402"/>
                    <a:pt x="297" y="406"/>
                  </a:cubicBezTo>
                  <a:cubicBezTo>
                    <a:pt x="294" y="407"/>
                    <a:pt x="295" y="404"/>
                    <a:pt x="293" y="404"/>
                  </a:cubicBezTo>
                  <a:cubicBezTo>
                    <a:pt x="291" y="404"/>
                    <a:pt x="291" y="402"/>
                    <a:pt x="289" y="402"/>
                  </a:cubicBezTo>
                  <a:cubicBezTo>
                    <a:pt x="292" y="404"/>
                    <a:pt x="290" y="411"/>
                    <a:pt x="294" y="411"/>
                  </a:cubicBezTo>
                  <a:cubicBezTo>
                    <a:pt x="293" y="414"/>
                    <a:pt x="295" y="418"/>
                    <a:pt x="297" y="423"/>
                  </a:cubicBezTo>
                  <a:cubicBezTo>
                    <a:pt x="297" y="424"/>
                    <a:pt x="297" y="426"/>
                    <a:pt x="297" y="426"/>
                  </a:cubicBezTo>
                  <a:cubicBezTo>
                    <a:pt x="299" y="427"/>
                    <a:pt x="300" y="434"/>
                    <a:pt x="301" y="437"/>
                  </a:cubicBezTo>
                  <a:cubicBezTo>
                    <a:pt x="307" y="437"/>
                    <a:pt x="307" y="437"/>
                    <a:pt x="307" y="437"/>
                  </a:cubicBezTo>
                  <a:cubicBezTo>
                    <a:pt x="306" y="438"/>
                    <a:pt x="306" y="439"/>
                    <a:pt x="306" y="441"/>
                  </a:cubicBezTo>
                  <a:cubicBezTo>
                    <a:pt x="307" y="442"/>
                    <a:pt x="308" y="441"/>
                    <a:pt x="308" y="440"/>
                  </a:cubicBezTo>
                  <a:cubicBezTo>
                    <a:pt x="311" y="442"/>
                    <a:pt x="310" y="444"/>
                    <a:pt x="311" y="447"/>
                  </a:cubicBezTo>
                  <a:cubicBezTo>
                    <a:pt x="312" y="448"/>
                    <a:pt x="314" y="448"/>
                    <a:pt x="314" y="448"/>
                  </a:cubicBezTo>
                  <a:cubicBezTo>
                    <a:pt x="314" y="449"/>
                    <a:pt x="314" y="451"/>
                    <a:pt x="314" y="451"/>
                  </a:cubicBezTo>
                  <a:cubicBezTo>
                    <a:pt x="314" y="451"/>
                    <a:pt x="315" y="451"/>
                    <a:pt x="316" y="451"/>
                  </a:cubicBezTo>
                  <a:cubicBezTo>
                    <a:pt x="316" y="453"/>
                    <a:pt x="314" y="454"/>
                    <a:pt x="314" y="454"/>
                  </a:cubicBezTo>
                  <a:cubicBezTo>
                    <a:pt x="315" y="456"/>
                    <a:pt x="316" y="456"/>
                    <a:pt x="317" y="457"/>
                  </a:cubicBezTo>
                  <a:cubicBezTo>
                    <a:pt x="317" y="457"/>
                    <a:pt x="316" y="459"/>
                    <a:pt x="317" y="460"/>
                  </a:cubicBezTo>
                  <a:cubicBezTo>
                    <a:pt x="317" y="460"/>
                    <a:pt x="318" y="460"/>
                    <a:pt x="318" y="460"/>
                  </a:cubicBezTo>
                  <a:cubicBezTo>
                    <a:pt x="319" y="461"/>
                    <a:pt x="316" y="466"/>
                    <a:pt x="321" y="465"/>
                  </a:cubicBezTo>
                  <a:cubicBezTo>
                    <a:pt x="321" y="468"/>
                    <a:pt x="321" y="471"/>
                    <a:pt x="323" y="474"/>
                  </a:cubicBezTo>
                  <a:cubicBezTo>
                    <a:pt x="323" y="475"/>
                    <a:pt x="325" y="476"/>
                    <a:pt x="325" y="476"/>
                  </a:cubicBezTo>
                  <a:cubicBezTo>
                    <a:pt x="326" y="477"/>
                    <a:pt x="326" y="480"/>
                    <a:pt x="327" y="481"/>
                  </a:cubicBezTo>
                  <a:cubicBezTo>
                    <a:pt x="327" y="481"/>
                    <a:pt x="329" y="481"/>
                    <a:pt x="330" y="482"/>
                  </a:cubicBezTo>
                  <a:cubicBezTo>
                    <a:pt x="331" y="484"/>
                    <a:pt x="328" y="486"/>
                    <a:pt x="331" y="486"/>
                  </a:cubicBezTo>
                  <a:cubicBezTo>
                    <a:pt x="333" y="486"/>
                    <a:pt x="332" y="490"/>
                    <a:pt x="332" y="492"/>
                  </a:cubicBezTo>
                  <a:cubicBezTo>
                    <a:pt x="338" y="489"/>
                    <a:pt x="337" y="495"/>
                    <a:pt x="344" y="493"/>
                  </a:cubicBezTo>
                  <a:cubicBezTo>
                    <a:pt x="344" y="497"/>
                    <a:pt x="346" y="499"/>
                    <a:pt x="346" y="503"/>
                  </a:cubicBezTo>
                  <a:cubicBezTo>
                    <a:pt x="351" y="511"/>
                    <a:pt x="368" y="509"/>
                    <a:pt x="379" y="507"/>
                  </a:cubicBezTo>
                  <a:cubicBezTo>
                    <a:pt x="380" y="508"/>
                    <a:pt x="379" y="505"/>
                    <a:pt x="380" y="505"/>
                  </a:cubicBezTo>
                  <a:cubicBezTo>
                    <a:pt x="383" y="503"/>
                    <a:pt x="390" y="507"/>
                    <a:pt x="388" y="502"/>
                  </a:cubicBezTo>
                  <a:cubicBezTo>
                    <a:pt x="391" y="503"/>
                    <a:pt x="391" y="506"/>
                    <a:pt x="390" y="509"/>
                  </a:cubicBezTo>
                  <a:cubicBezTo>
                    <a:pt x="390" y="509"/>
                    <a:pt x="388" y="510"/>
                    <a:pt x="388" y="510"/>
                  </a:cubicBezTo>
                  <a:cubicBezTo>
                    <a:pt x="388" y="513"/>
                    <a:pt x="389" y="516"/>
                    <a:pt x="388" y="519"/>
                  </a:cubicBezTo>
                  <a:cubicBezTo>
                    <a:pt x="388" y="519"/>
                    <a:pt x="386" y="518"/>
                    <a:pt x="386" y="519"/>
                  </a:cubicBezTo>
                  <a:cubicBezTo>
                    <a:pt x="385" y="519"/>
                    <a:pt x="385" y="525"/>
                    <a:pt x="384" y="527"/>
                  </a:cubicBezTo>
                  <a:cubicBezTo>
                    <a:pt x="384" y="528"/>
                    <a:pt x="380" y="529"/>
                    <a:pt x="381" y="534"/>
                  </a:cubicBezTo>
                  <a:cubicBezTo>
                    <a:pt x="377" y="534"/>
                    <a:pt x="380" y="542"/>
                    <a:pt x="374" y="541"/>
                  </a:cubicBezTo>
                  <a:cubicBezTo>
                    <a:pt x="375" y="545"/>
                    <a:pt x="373" y="546"/>
                    <a:pt x="373" y="549"/>
                  </a:cubicBezTo>
                  <a:cubicBezTo>
                    <a:pt x="368" y="548"/>
                    <a:pt x="371" y="555"/>
                    <a:pt x="366" y="554"/>
                  </a:cubicBezTo>
                  <a:cubicBezTo>
                    <a:pt x="366" y="558"/>
                    <a:pt x="366" y="558"/>
                    <a:pt x="366" y="558"/>
                  </a:cubicBezTo>
                  <a:cubicBezTo>
                    <a:pt x="365" y="558"/>
                    <a:pt x="364" y="556"/>
                    <a:pt x="363" y="556"/>
                  </a:cubicBezTo>
                  <a:cubicBezTo>
                    <a:pt x="360" y="558"/>
                    <a:pt x="362" y="559"/>
                    <a:pt x="358" y="561"/>
                  </a:cubicBezTo>
                  <a:cubicBezTo>
                    <a:pt x="358" y="561"/>
                    <a:pt x="353" y="562"/>
                    <a:pt x="353" y="562"/>
                  </a:cubicBezTo>
                  <a:cubicBezTo>
                    <a:pt x="353" y="562"/>
                    <a:pt x="354" y="563"/>
                    <a:pt x="353" y="563"/>
                  </a:cubicBezTo>
                  <a:cubicBezTo>
                    <a:pt x="352" y="564"/>
                    <a:pt x="349" y="565"/>
                    <a:pt x="348" y="566"/>
                  </a:cubicBezTo>
                  <a:cubicBezTo>
                    <a:pt x="344" y="569"/>
                    <a:pt x="343" y="573"/>
                    <a:pt x="338" y="573"/>
                  </a:cubicBezTo>
                  <a:cubicBezTo>
                    <a:pt x="339" y="577"/>
                    <a:pt x="336" y="577"/>
                    <a:pt x="337" y="580"/>
                  </a:cubicBezTo>
                  <a:cubicBezTo>
                    <a:pt x="335" y="582"/>
                    <a:pt x="334" y="581"/>
                    <a:pt x="332" y="580"/>
                  </a:cubicBezTo>
                  <a:cubicBezTo>
                    <a:pt x="333" y="582"/>
                    <a:pt x="330" y="584"/>
                    <a:pt x="331" y="584"/>
                  </a:cubicBezTo>
                  <a:cubicBezTo>
                    <a:pt x="334" y="587"/>
                    <a:pt x="330" y="585"/>
                    <a:pt x="330" y="589"/>
                  </a:cubicBezTo>
                  <a:cubicBezTo>
                    <a:pt x="329" y="591"/>
                    <a:pt x="327" y="589"/>
                    <a:pt x="327" y="590"/>
                  </a:cubicBezTo>
                  <a:cubicBezTo>
                    <a:pt x="326" y="591"/>
                    <a:pt x="327" y="592"/>
                    <a:pt x="327" y="593"/>
                  </a:cubicBezTo>
                  <a:cubicBezTo>
                    <a:pt x="326" y="594"/>
                    <a:pt x="323" y="605"/>
                    <a:pt x="324" y="608"/>
                  </a:cubicBezTo>
                  <a:cubicBezTo>
                    <a:pt x="324" y="611"/>
                    <a:pt x="325" y="612"/>
                    <a:pt x="327" y="614"/>
                  </a:cubicBezTo>
                  <a:cubicBezTo>
                    <a:pt x="327" y="618"/>
                    <a:pt x="326" y="619"/>
                    <a:pt x="327" y="622"/>
                  </a:cubicBezTo>
                  <a:cubicBezTo>
                    <a:pt x="327" y="623"/>
                    <a:pt x="328" y="628"/>
                    <a:pt x="330" y="628"/>
                  </a:cubicBezTo>
                  <a:cubicBezTo>
                    <a:pt x="334" y="628"/>
                    <a:pt x="325" y="634"/>
                    <a:pt x="332" y="635"/>
                  </a:cubicBezTo>
                  <a:cubicBezTo>
                    <a:pt x="332" y="642"/>
                    <a:pt x="333" y="647"/>
                    <a:pt x="332" y="653"/>
                  </a:cubicBezTo>
                  <a:cubicBezTo>
                    <a:pt x="332" y="657"/>
                    <a:pt x="328" y="661"/>
                    <a:pt x="328" y="664"/>
                  </a:cubicBezTo>
                  <a:cubicBezTo>
                    <a:pt x="325" y="665"/>
                    <a:pt x="320" y="668"/>
                    <a:pt x="318" y="670"/>
                  </a:cubicBezTo>
                  <a:cubicBezTo>
                    <a:pt x="317" y="671"/>
                    <a:pt x="317" y="671"/>
                    <a:pt x="318" y="671"/>
                  </a:cubicBezTo>
                  <a:cubicBezTo>
                    <a:pt x="318" y="673"/>
                    <a:pt x="316" y="672"/>
                    <a:pt x="314" y="673"/>
                  </a:cubicBezTo>
                  <a:cubicBezTo>
                    <a:pt x="313" y="673"/>
                    <a:pt x="314" y="675"/>
                    <a:pt x="313" y="676"/>
                  </a:cubicBezTo>
                  <a:cubicBezTo>
                    <a:pt x="312" y="676"/>
                    <a:pt x="310" y="673"/>
                    <a:pt x="310" y="676"/>
                  </a:cubicBezTo>
                  <a:cubicBezTo>
                    <a:pt x="310" y="677"/>
                    <a:pt x="308" y="676"/>
                    <a:pt x="307" y="677"/>
                  </a:cubicBezTo>
                  <a:cubicBezTo>
                    <a:pt x="305" y="678"/>
                    <a:pt x="305" y="682"/>
                    <a:pt x="301" y="681"/>
                  </a:cubicBezTo>
                  <a:cubicBezTo>
                    <a:pt x="300" y="689"/>
                    <a:pt x="301" y="701"/>
                    <a:pt x="303" y="712"/>
                  </a:cubicBezTo>
                  <a:cubicBezTo>
                    <a:pt x="302" y="713"/>
                    <a:pt x="300" y="714"/>
                    <a:pt x="300" y="712"/>
                  </a:cubicBezTo>
                  <a:cubicBezTo>
                    <a:pt x="298" y="712"/>
                    <a:pt x="299" y="714"/>
                    <a:pt x="299" y="715"/>
                  </a:cubicBezTo>
                  <a:cubicBezTo>
                    <a:pt x="297" y="716"/>
                    <a:pt x="295" y="714"/>
                    <a:pt x="294" y="716"/>
                  </a:cubicBezTo>
                  <a:cubicBezTo>
                    <a:pt x="294" y="718"/>
                    <a:pt x="289" y="718"/>
                    <a:pt x="287" y="721"/>
                  </a:cubicBezTo>
                  <a:cubicBezTo>
                    <a:pt x="287" y="729"/>
                    <a:pt x="287" y="729"/>
                    <a:pt x="287" y="729"/>
                  </a:cubicBezTo>
                  <a:cubicBezTo>
                    <a:pt x="284" y="729"/>
                    <a:pt x="286" y="734"/>
                    <a:pt x="285" y="736"/>
                  </a:cubicBezTo>
                  <a:cubicBezTo>
                    <a:pt x="284" y="737"/>
                    <a:pt x="282" y="737"/>
                    <a:pt x="282" y="737"/>
                  </a:cubicBezTo>
                  <a:cubicBezTo>
                    <a:pt x="281" y="740"/>
                    <a:pt x="281" y="742"/>
                    <a:pt x="279" y="744"/>
                  </a:cubicBezTo>
                  <a:cubicBezTo>
                    <a:pt x="279" y="745"/>
                    <a:pt x="279" y="747"/>
                    <a:pt x="279" y="747"/>
                  </a:cubicBezTo>
                  <a:cubicBezTo>
                    <a:pt x="279" y="748"/>
                    <a:pt x="276" y="747"/>
                    <a:pt x="276" y="747"/>
                  </a:cubicBezTo>
                  <a:cubicBezTo>
                    <a:pt x="276" y="748"/>
                    <a:pt x="277" y="751"/>
                    <a:pt x="276" y="751"/>
                  </a:cubicBezTo>
                  <a:cubicBezTo>
                    <a:pt x="276" y="752"/>
                    <a:pt x="274" y="751"/>
                    <a:pt x="273" y="751"/>
                  </a:cubicBezTo>
                  <a:cubicBezTo>
                    <a:pt x="273" y="752"/>
                    <a:pt x="274" y="754"/>
                    <a:pt x="273" y="754"/>
                  </a:cubicBezTo>
                  <a:cubicBezTo>
                    <a:pt x="273" y="755"/>
                    <a:pt x="271" y="754"/>
                    <a:pt x="271" y="754"/>
                  </a:cubicBezTo>
                  <a:cubicBezTo>
                    <a:pt x="270" y="755"/>
                    <a:pt x="268" y="757"/>
                    <a:pt x="268" y="758"/>
                  </a:cubicBezTo>
                  <a:cubicBezTo>
                    <a:pt x="268" y="760"/>
                    <a:pt x="266" y="759"/>
                    <a:pt x="265" y="760"/>
                  </a:cubicBezTo>
                  <a:cubicBezTo>
                    <a:pt x="265" y="760"/>
                    <a:pt x="265" y="762"/>
                    <a:pt x="265" y="763"/>
                  </a:cubicBezTo>
                  <a:cubicBezTo>
                    <a:pt x="264" y="763"/>
                    <a:pt x="263" y="762"/>
                    <a:pt x="262" y="763"/>
                  </a:cubicBezTo>
                  <a:cubicBezTo>
                    <a:pt x="261" y="763"/>
                    <a:pt x="260" y="765"/>
                    <a:pt x="259" y="765"/>
                  </a:cubicBezTo>
                  <a:cubicBezTo>
                    <a:pt x="259" y="766"/>
                    <a:pt x="257" y="768"/>
                    <a:pt x="257" y="768"/>
                  </a:cubicBezTo>
                  <a:cubicBezTo>
                    <a:pt x="256" y="769"/>
                    <a:pt x="252" y="770"/>
                    <a:pt x="252" y="770"/>
                  </a:cubicBezTo>
                  <a:cubicBezTo>
                    <a:pt x="251" y="769"/>
                    <a:pt x="251" y="769"/>
                    <a:pt x="250" y="770"/>
                  </a:cubicBezTo>
                  <a:cubicBezTo>
                    <a:pt x="248" y="771"/>
                    <a:pt x="247" y="770"/>
                    <a:pt x="244" y="771"/>
                  </a:cubicBezTo>
                  <a:cubicBezTo>
                    <a:pt x="243" y="771"/>
                    <a:pt x="234" y="775"/>
                    <a:pt x="231" y="771"/>
                  </a:cubicBezTo>
                  <a:cubicBezTo>
                    <a:pt x="229" y="771"/>
                    <a:pt x="231" y="773"/>
                    <a:pt x="231" y="772"/>
                  </a:cubicBezTo>
                  <a:cubicBezTo>
                    <a:pt x="229" y="776"/>
                    <a:pt x="226" y="773"/>
                    <a:pt x="222" y="774"/>
                  </a:cubicBezTo>
                  <a:cubicBezTo>
                    <a:pt x="220" y="774"/>
                    <a:pt x="221" y="775"/>
                    <a:pt x="222" y="775"/>
                  </a:cubicBezTo>
                  <a:cubicBezTo>
                    <a:pt x="220" y="777"/>
                    <a:pt x="213" y="774"/>
                    <a:pt x="209" y="774"/>
                  </a:cubicBezTo>
                  <a:cubicBezTo>
                    <a:pt x="209" y="767"/>
                    <a:pt x="203" y="763"/>
                    <a:pt x="206" y="757"/>
                  </a:cubicBezTo>
                  <a:cubicBezTo>
                    <a:pt x="203" y="754"/>
                    <a:pt x="200" y="752"/>
                    <a:pt x="200" y="746"/>
                  </a:cubicBezTo>
                  <a:cubicBezTo>
                    <a:pt x="196" y="750"/>
                    <a:pt x="200" y="748"/>
                    <a:pt x="198" y="742"/>
                  </a:cubicBezTo>
                  <a:cubicBezTo>
                    <a:pt x="196" y="735"/>
                    <a:pt x="187" y="730"/>
                    <a:pt x="189" y="722"/>
                  </a:cubicBezTo>
                  <a:cubicBezTo>
                    <a:pt x="188" y="721"/>
                    <a:pt x="188" y="725"/>
                    <a:pt x="188" y="725"/>
                  </a:cubicBezTo>
                  <a:cubicBezTo>
                    <a:pt x="185" y="724"/>
                    <a:pt x="188" y="715"/>
                    <a:pt x="185" y="719"/>
                  </a:cubicBezTo>
                  <a:cubicBezTo>
                    <a:pt x="183" y="717"/>
                    <a:pt x="183" y="712"/>
                    <a:pt x="184" y="709"/>
                  </a:cubicBezTo>
                  <a:cubicBezTo>
                    <a:pt x="184" y="705"/>
                    <a:pt x="185" y="702"/>
                    <a:pt x="182" y="697"/>
                  </a:cubicBezTo>
                  <a:cubicBezTo>
                    <a:pt x="183" y="695"/>
                    <a:pt x="179" y="696"/>
                    <a:pt x="178" y="695"/>
                  </a:cubicBezTo>
                  <a:cubicBezTo>
                    <a:pt x="177" y="694"/>
                    <a:pt x="182" y="691"/>
                    <a:pt x="175" y="693"/>
                  </a:cubicBezTo>
                  <a:cubicBezTo>
                    <a:pt x="175" y="692"/>
                    <a:pt x="176" y="689"/>
                    <a:pt x="175" y="688"/>
                  </a:cubicBezTo>
                  <a:cubicBezTo>
                    <a:pt x="175" y="688"/>
                    <a:pt x="173" y="689"/>
                    <a:pt x="172" y="688"/>
                  </a:cubicBezTo>
                  <a:cubicBezTo>
                    <a:pt x="172" y="688"/>
                    <a:pt x="176" y="683"/>
                    <a:pt x="171" y="684"/>
                  </a:cubicBezTo>
                  <a:cubicBezTo>
                    <a:pt x="171" y="682"/>
                    <a:pt x="173" y="681"/>
                    <a:pt x="172" y="678"/>
                  </a:cubicBezTo>
                  <a:cubicBezTo>
                    <a:pt x="170" y="677"/>
                    <a:pt x="173" y="672"/>
                    <a:pt x="168" y="673"/>
                  </a:cubicBezTo>
                  <a:cubicBezTo>
                    <a:pt x="168" y="660"/>
                    <a:pt x="169" y="656"/>
                    <a:pt x="175" y="648"/>
                  </a:cubicBezTo>
                  <a:cubicBezTo>
                    <a:pt x="174" y="646"/>
                    <a:pt x="177" y="640"/>
                    <a:pt x="174" y="641"/>
                  </a:cubicBezTo>
                  <a:cubicBezTo>
                    <a:pt x="174" y="638"/>
                    <a:pt x="177" y="640"/>
                    <a:pt x="178" y="639"/>
                  </a:cubicBezTo>
                  <a:cubicBezTo>
                    <a:pt x="179" y="639"/>
                    <a:pt x="178" y="636"/>
                    <a:pt x="179" y="636"/>
                  </a:cubicBezTo>
                  <a:cubicBezTo>
                    <a:pt x="179" y="634"/>
                    <a:pt x="178" y="621"/>
                    <a:pt x="177" y="625"/>
                  </a:cubicBezTo>
                  <a:cubicBezTo>
                    <a:pt x="174" y="623"/>
                    <a:pt x="175" y="619"/>
                    <a:pt x="175" y="617"/>
                  </a:cubicBezTo>
                  <a:cubicBezTo>
                    <a:pt x="175" y="613"/>
                    <a:pt x="176" y="610"/>
                    <a:pt x="175" y="607"/>
                  </a:cubicBezTo>
                  <a:cubicBezTo>
                    <a:pt x="175" y="605"/>
                    <a:pt x="173" y="606"/>
                    <a:pt x="172" y="606"/>
                  </a:cubicBezTo>
                  <a:cubicBezTo>
                    <a:pt x="172" y="605"/>
                    <a:pt x="174" y="604"/>
                    <a:pt x="174" y="603"/>
                  </a:cubicBezTo>
                  <a:cubicBezTo>
                    <a:pt x="174" y="603"/>
                    <a:pt x="172" y="602"/>
                    <a:pt x="172" y="601"/>
                  </a:cubicBezTo>
                  <a:cubicBezTo>
                    <a:pt x="172" y="598"/>
                    <a:pt x="171" y="599"/>
                    <a:pt x="170" y="597"/>
                  </a:cubicBezTo>
                  <a:cubicBezTo>
                    <a:pt x="169" y="597"/>
                    <a:pt x="170" y="595"/>
                    <a:pt x="170" y="594"/>
                  </a:cubicBezTo>
                  <a:cubicBezTo>
                    <a:pt x="169" y="594"/>
                    <a:pt x="166" y="594"/>
                    <a:pt x="167" y="593"/>
                  </a:cubicBezTo>
                  <a:cubicBezTo>
                    <a:pt x="167" y="593"/>
                    <a:pt x="168" y="593"/>
                    <a:pt x="168" y="593"/>
                  </a:cubicBezTo>
                  <a:cubicBezTo>
                    <a:pt x="166" y="590"/>
                    <a:pt x="165" y="589"/>
                    <a:pt x="161" y="587"/>
                  </a:cubicBezTo>
                  <a:cubicBezTo>
                    <a:pt x="160" y="587"/>
                    <a:pt x="161" y="586"/>
                    <a:pt x="160" y="586"/>
                  </a:cubicBezTo>
                  <a:cubicBezTo>
                    <a:pt x="158" y="586"/>
                    <a:pt x="158" y="582"/>
                    <a:pt x="156" y="583"/>
                  </a:cubicBezTo>
                  <a:cubicBezTo>
                    <a:pt x="153" y="571"/>
                    <a:pt x="156" y="561"/>
                    <a:pt x="156" y="548"/>
                  </a:cubicBezTo>
                  <a:cubicBezTo>
                    <a:pt x="155" y="545"/>
                    <a:pt x="152" y="550"/>
                    <a:pt x="153" y="544"/>
                  </a:cubicBezTo>
                  <a:cubicBezTo>
                    <a:pt x="145" y="544"/>
                    <a:pt x="138" y="543"/>
                    <a:pt x="133" y="541"/>
                  </a:cubicBezTo>
                  <a:cubicBezTo>
                    <a:pt x="135" y="533"/>
                    <a:pt x="129" y="542"/>
                    <a:pt x="130" y="534"/>
                  </a:cubicBezTo>
                  <a:cubicBezTo>
                    <a:pt x="124" y="532"/>
                    <a:pt x="123" y="531"/>
                    <a:pt x="115" y="533"/>
                  </a:cubicBezTo>
                  <a:cubicBezTo>
                    <a:pt x="114" y="533"/>
                    <a:pt x="111" y="533"/>
                    <a:pt x="109" y="534"/>
                  </a:cubicBezTo>
                  <a:cubicBezTo>
                    <a:pt x="109" y="534"/>
                    <a:pt x="105" y="536"/>
                    <a:pt x="101" y="535"/>
                  </a:cubicBezTo>
                  <a:cubicBezTo>
                    <a:pt x="103" y="539"/>
                    <a:pt x="105" y="537"/>
                    <a:pt x="98" y="538"/>
                  </a:cubicBezTo>
                  <a:cubicBezTo>
                    <a:pt x="93" y="539"/>
                    <a:pt x="90" y="541"/>
                    <a:pt x="83" y="541"/>
                  </a:cubicBezTo>
                  <a:cubicBezTo>
                    <a:pt x="80" y="541"/>
                    <a:pt x="80" y="540"/>
                    <a:pt x="78" y="540"/>
                  </a:cubicBezTo>
                  <a:cubicBezTo>
                    <a:pt x="69" y="539"/>
                    <a:pt x="60" y="544"/>
                    <a:pt x="52" y="542"/>
                  </a:cubicBezTo>
                  <a:cubicBezTo>
                    <a:pt x="52" y="538"/>
                    <a:pt x="47" y="539"/>
                    <a:pt x="45" y="538"/>
                  </a:cubicBezTo>
                  <a:cubicBezTo>
                    <a:pt x="44" y="538"/>
                    <a:pt x="45" y="536"/>
                    <a:pt x="45" y="535"/>
                  </a:cubicBezTo>
                  <a:cubicBezTo>
                    <a:pt x="44" y="535"/>
                    <a:pt x="41" y="536"/>
                    <a:pt x="41" y="535"/>
                  </a:cubicBezTo>
                  <a:cubicBezTo>
                    <a:pt x="40" y="535"/>
                    <a:pt x="41" y="533"/>
                    <a:pt x="41" y="533"/>
                  </a:cubicBezTo>
                  <a:cubicBezTo>
                    <a:pt x="39" y="532"/>
                    <a:pt x="38" y="533"/>
                    <a:pt x="38" y="531"/>
                  </a:cubicBezTo>
                  <a:cubicBezTo>
                    <a:pt x="38" y="531"/>
                    <a:pt x="35" y="529"/>
                    <a:pt x="35" y="528"/>
                  </a:cubicBezTo>
                  <a:cubicBezTo>
                    <a:pt x="34" y="528"/>
                    <a:pt x="35" y="527"/>
                    <a:pt x="34" y="527"/>
                  </a:cubicBezTo>
                  <a:cubicBezTo>
                    <a:pt x="32" y="527"/>
                    <a:pt x="33" y="525"/>
                    <a:pt x="32" y="524"/>
                  </a:cubicBezTo>
                  <a:cubicBezTo>
                    <a:pt x="31" y="523"/>
                    <a:pt x="30" y="524"/>
                    <a:pt x="29" y="523"/>
                  </a:cubicBezTo>
                  <a:cubicBezTo>
                    <a:pt x="29" y="522"/>
                    <a:pt x="30" y="521"/>
                    <a:pt x="29" y="520"/>
                  </a:cubicBezTo>
                  <a:cubicBezTo>
                    <a:pt x="28" y="519"/>
                    <a:pt x="26" y="521"/>
                    <a:pt x="26" y="519"/>
                  </a:cubicBezTo>
                  <a:cubicBezTo>
                    <a:pt x="26" y="518"/>
                    <a:pt x="28" y="516"/>
                    <a:pt x="28" y="517"/>
                  </a:cubicBezTo>
                  <a:cubicBezTo>
                    <a:pt x="26" y="512"/>
                    <a:pt x="20" y="514"/>
                    <a:pt x="21" y="509"/>
                  </a:cubicBezTo>
                  <a:cubicBezTo>
                    <a:pt x="14" y="511"/>
                    <a:pt x="17" y="503"/>
                    <a:pt x="11" y="505"/>
                  </a:cubicBezTo>
                  <a:cubicBezTo>
                    <a:pt x="12" y="503"/>
                    <a:pt x="13" y="502"/>
                    <a:pt x="12" y="500"/>
                  </a:cubicBezTo>
                  <a:cubicBezTo>
                    <a:pt x="12" y="498"/>
                    <a:pt x="9" y="499"/>
                    <a:pt x="7" y="499"/>
                  </a:cubicBezTo>
                  <a:cubicBezTo>
                    <a:pt x="8" y="496"/>
                    <a:pt x="4" y="496"/>
                    <a:pt x="4" y="495"/>
                  </a:cubicBezTo>
                  <a:cubicBezTo>
                    <a:pt x="4" y="492"/>
                    <a:pt x="6" y="493"/>
                    <a:pt x="4" y="489"/>
                  </a:cubicBezTo>
                  <a:cubicBezTo>
                    <a:pt x="4" y="488"/>
                    <a:pt x="3" y="489"/>
                    <a:pt x="3" y="488"/>
                  </a:cubicBezTo>
                  <a:cubicBezTo>
                    <a:pt x="3" y="487"/>
                    <a:pt x="1" y="483"/>
                    <a:pt x="0" y="482"/>
                  </a:cubicBezTo>
                  <a:cubicBezTo>
                    <a:pt x="0" y="480"/>
                    <a:pt x="3" y="482"/>
                    <a:pt x="4" y="481"/>
                  </a:cubicBezTo>
                  <a:cubicBezTo>
                    <a:pt x="5" y="480"/>
                    <a:pt x="4" y="476"/>
                    <a:pt x="7" y="476"/>
                  </a:cubicBezTo>
                  <a:cubicBezTo>
                    <a:pt x="7" y="453"/>
                    <a:pt x="7" y="453"/>
                    <a:pt x="7" y="453"/>
                  </a:cubicBezTo>
                  <a:cubicBezTo>
                    <a:pt x="7" y="451"/>
                    <a:pt x="4" y="452"/>
                    <a:pt x="4" y="451"/>
                  </a:cubicBezTo>
                  <a:cubicBezTo>
                    <a:pt x="4" y="451"/>
                    <a:pt x="5" y="449"/>
                    <a:pt x="5" y="448"/>
                  </a:cubicBezTo>
                  <a:cubicBezTo>
                    <a:pt x="6" y="446"/>
                    <a:pt x="4" y="445"/>
                    <a:pt x="4" y="443"/>
                  </a:cubicBezTo>
                  <a:cubicBezTo>
                    <a:pt x="9" y="449"/>
                    <a:pt x="4" y="433"/>
                    <a:pt x="10" y="439"/>
                  </a:cubicBezTo>
                  <a:cubicBezTo>
                    <a:pt x="11" y="437"/>
                    <a:pt x="9" y="432"/>
                    <a:pt x="11" y="430"/>
                  </a:cubicBezTo>
                  <a:cubicBezTo>
                    <a:pt x="11" y="430"/>
                    <a:pt x="14" y="430"/>
                    <a:pt x="14" y="430"/>
                  </a:cubicBezTo>
                  <a:cubicBezTo>
                    <a:pt x="14" y="429"/>
                    <a:pt x="12" y="428"/>
                    <a:pt x="12" y="426"/>
                  </a:cubicBezTo>
                  <a:cubicBezTo>
                    <a:pt x="18" y="425"/>
                    <a:pt x="17" y="417"/>
                    <a:pt x="22" y="416"/>
                  </a:cubicBezTo>
                  <a:cubicBezTo>
                    <a:pt x="22" y="411"/>
                    <a:pt x="27" y="411"/>
                    <a:pt x="26" y="406"/>
                  </a:cubicBezTo>
                  <a:cubicBezTo>
                    <a:pt x="29" y="407"/>
                    <a:pt x="29" y="405"/>
                    <a:pt x="29" y="404"/>
                  </a:cubicBezTo>
                  <a:cubicBezTo>
                    <a:pt x="38" y="403"/>
                    <a:pt x="44" y="400"/>
                    <a:pt x="43" y="389"/>
                  </a:cubicBezTo>
                  <a:cubicBezTo>
                    <a:pt x="49" y="391"/>
                    <a:pt x="44" y="382"/>
                    <a:pt x="49" y="382"/>
                  </a:cubicBezTo>
                  <a:cubicBezTo>
                    <a:pt x="49" y="374"/>
                    <a:pt x="49" y="374"/>
                    <a:pt x="49" y="374"/>
                  </a:cubicBezTo>
                  <a:cubicBezTo>
                    <a:pt x="51" y="374"/>
                    <a:pt x="52" y="372"/>
                    <a:pt x="55" y="373"/>
                  </a:cubicBezTo>
                  <a:cubicBezTo>
                    <a:pt x="57" y="370"/>
                    <a:pt x="59" y="368"/>
                    <a:pt x="62" y="364"/>
                  </a:cubicBezTo>
                  <a:cubicBezTo>
                    <a:pt x="62" y="363"/>
                    <a:pt x="63" y="364"/>
                    <a:pt x="63" y="363"/>
                  </a:cubicBezTo>
                  <a:cubicBezTo>
                    <a:pt x="63" y="361"/>
                    <a:pt x="67" y="361"/>
                    <a:pt x="66" y="359"/>
                  </a:cubicBezTo>
                  <a:cubicBezTo>
                    <a:pt x="72" y="360"/>
                    <a:pt x="73" y="355"/>
                    <a:pt x="78" y="356"/>
                  </a:cubicBezTo>
                  <a:cubicBezTo>
                    <a:pt x="76" y="361"/>
                    <a:pt x="85" y="356"/>
                    <a:pt x="83" y="361"/>
                  </a:cubicBezTo>
                  <a:cubicBezTo>
                    <a:pt x="85" y="358"/>
                    <a:pt x="97" y="363"/>
                    <a:pt x="97" y="357"/>
                  </a:cubicBezTo>
                  <a:cubicBezTo>
                    <a:pt x="103" y="356"/>
                    <a:pt x="109" y="355"/>
                    <a:pt x="112" y="350"/>
                  </a:cubicBezTo>
                  <a:cubicBezTo>
                    <a:pt x="114" y="350"/>
                    <a:pt x="116" y="350"/>
                    <a:pt x="116" y="349"/>
                  </a:cubicBezTo>
                  <a:cubicBezTo>
                    <a:pt x="119" y="349"/>
                    <a:pt x="119" y="350"/>
                    <a:pt x="122" y="350"/>
                  </a:cubicBezTo>
                  <a:cubicBezTo>
                    <a:pt x="125" y="350"/>
                    <a:pt x="128" y="349"/>
                    <a:pt x="130" y="349"/>
                  </a:cubicBezTo>
                  <a:cubicBezTo>
                    <a:pt x="130" y="349"/>
                    <a:pt x="131" y="350"/>
                    <a:pt x="132" y="350"/>
                  </a:cubicBezTo>
                  <a:cubicBezTo>
                    <a:pt x="135" y="350"/>
                    <a:pt x="141" y="353"/>
                    <a:pt x="147" y="352"/>
                  </a:cubicBezTo>
                  <a:cubicBezTo>
                    <a:pt x="150" y="351"/>
                    <a:pt x="154" y="347"/>
                    <a:pt x="157" y="350"/>
                  </a:cubicBezTo>
                  <a:cubicBezTo>
                    <a:pt x="159" y="353"/>
                    <a:pt x="158" y="350"/>
                    <a:pt x="163" y="350"/>
                  </a:cubicBezTo>
                  <a:cubicBezTo>
                    <a:pt x="163" y="351"/>
                    <a:pt x="164" y="352"/>
                    <a:pt x="164" y="353"/>
                  </a:cubicBezTo>
                  <a:cubicBezTo>
                    <a:pt x="164" y="353"/>
                    <a:pt x="161" y="354"/>
                    <a:pt x="161" y="354"/>
                  </a:cubicBezTo>
                  <a:cubicBezTo>
                    <a:pt x="161" y="356"/>
                    <a:pt x="162" y="355"/>
                    <a:pt x="163" y="356"/>
                  </a:cubicBezTo>
                  <a:cubicBezTo>
                    <a:pt x="163" y="357"/>
                    <a:pt x="161" y="357"/>
                    <a:pt x="161" y="357"/>
                  </a:cubicBezTo>
                  <a:cubicBezTo>
                    <a:pt x="161" y="358"/>
                    <a:pt x="163" y="359"/>
                    <a:pt x="163" y="360"/>
                  </a:cubicBezTo>
                  <a:cubicBezTo>
                    <a:pt x="162" y="364"/>
                    <a:pt x="160" y="366"/>
                    <a:pt x="164" y="371"/>
                  </a:cubicBezTo>
                  <a:cubicBezTo>
                    <a:pt x="165" y="374"/>
                    <a:pt x="166" y="370"/>
                    <a:pt x="168" y="373"/>
                  </a:cubicBezTo>
                  <a:cubicBezTo>
                    <a:pt x="168" y="374"/>
                    <a:pt x="171" y="373"/>
                    <a:pt x="171" y="374"/>
                  </a:cubicBezTo>
                  <a:cubicBezTo>
                    <a:pt x="171" y="374"/>
                    <a:pt x="171" y="377"/>
                    <a:pt x="171" y="377"/>
                  </a:cubicBezTo>
                  <a:cubicBezTo>
                    <a:pt x="172" y="378"/>
                    <a:pt x="175" y="376"/>
                    <a:pt x="175" y="378"/>
                  </a:cubicBezTo>
                  <a:cubicBezTo>
                    <a:pt x="180" y="376"/>
                    <a:pt x="183" y="382"/>
                    <a:pt x="185" y="378"/>
                  </a:cubicBezTo>
                  <a:cubicBezTo>
                    <a:pt x="187" y="378"/>
                    <a:pt x="186" y="381"/>
                    <a:pt x="186" y="381"/>
                  </a:cubicBezTo>
                  <a:cubicBezTo>
                    <a:pt x="189" y="383"/>
                    <a:pt x="190" y="381"/>
                    <a:pt x="193" y="382"/>
                  </a:cubicBezTo>
                  <a:cubicBezTo>
                    <a:pt x="194" y="383"/>
                    <a:pt x="194" y="385"/>
                    <a:pt x="195" y="385"/>
                  </a:cubicBezTo>
                  <a:cubicBezTo>
                    <a:pt x="195" y="386"/>
                    <a:pt x="197" y="385"/>
                    <a:pt x="198" y="385"/>
                  </a:cubicBezTo>
                  <a:cubicBezTo>
                    <a:pt x="199" y="387"/>
                    <a:pt x="200" y="386"/>
                    <a:pt x="202" y="387"/>
                  </a:cubicBezTo>
                  <a:cubicBezTo>
                    <a:pt x="202" y="387"/>
                    <a:pt x="203" y="389"/>
                    <a:pt x="203" y="389"/>
                  </a:cubicBezTo>
                  <a:cubicBezTo>
                    <a:pt x="204" y="390"/>
                    <a:pt x="206" y="388"/>
                    <a:pt x="207" y="388"/>
                  </a:cubicBezTo>
                  <a:cubicBezTo>
                    <a:pt x="207" y="388"/>
                    <a:pt x="208" y="389"/>
                    <a:pt x="209" y="389"/>
                  </a:cubicBezTo>
                  <a:cubicBezTo>
                    <a:pt x="210" y="390"/>
                    <a:pt x="211" y="389"/>
                    <a:pt x="212" y="389"/>
                  </a:cubicBezTo>
                  <a:cubicBezTo>
                    <a:pt x="212" y="388"/>
                    <a:pt x="214" y="388"/>
                    <a:pt x="214" y="387"/>
                  </a:cubicBezTo>
                  <a:cubicBezTo>
                    <a:pt x="214" y="387"/>
                    <a:pt x="217" y="386"/>
                    <a:pt x="216" y="385"/>
                  </a:cubicBezTo>
                  <a:cubicBezTo>
                    <a:pt x="212" y="382"/>
                    <a:pt x="220" y="383"/>
                    <a:pt x="220" y="378"/>
                  </a:cubicBezTo>
                  <a:cubicBezTo>
                    <a:pt x="224" y="379"/>
                    <a:pt x="224" y="376"/>
                    <a:pt x="229" y="377"/>
                  </a:cubicBezTo>
                  <a:cubicBezTo>
                    <a:pt x="229" y="377"/>
                    <a:pt x="230" y="378"/>
                    <a:pt x="230" y="378"/>
                  </a:cubicBezTo>
                  <a:cubicBezTo>
                    <a:pt x="232" y="379"/>
                    <a:pt x="234" y="378"/>
                    <a:pt x="236" y="378"/>
                  </a:cubicBezTo>
                  <a:cubicBezTo>
                    <a:pt x="236" y="378"/>
                    <a:pt x="238" y="381"/>
                    <a:pt x="238" y="381"/>
                  </a:cubicBezTo>
                  <a:cubicBezTo>
                    <a:pt x="239" y="381"/>
                    <a:pt x="241" y="379"/>
                    <a:pt x="243" y="380"/>
                  </a:cubicBezTo>
                  <a:cubicBezTo>
                    <a:pt x="243" y="380"/>
                    <a:pt x="242" y="382"/>
                    <a:pt x="243" y="382"/>
                  </a:cubicBezTo>
                  <a:cubicBezTo>
                    <a:pt x="244" y="383"/>
                    <a:pt x="246" y="380"/>
                    <a:pt x="248" y="381"/>
                  </a:cubicBezTo>
                  <a:cubicBezTo>
                    <a:pt x="249" y="382"/>
                    <a:pt x="245" y="383"/>
                    <a:pt x="245" y="382"/>
                  </a:cubicBezTo>
                  <a:cubicBezTo>
                    <a:pt x="246" y="385"/>
                    <a:pt x="255" y="385"/>
                    <a:pt x="259" y="385"/>
                  </a:cubicBezTo>
                  <a:cubicBezTo>
                    <a:pt x="259" y="391"/>
                    <a:pt x="271" y="389"/>
                    <a:pt x="273" y="385"/>
                  </a:cubicBezTo>
                  <a:cubicBezTo>
                    <a:pt x="274" y="387"/>
                    <a:pt x="280" y="384"/>
                    <a:pt x="282" y="385"/>
                  </a:cubicBezTo>
                  <a:cubicBezTo>
                    <a:pt x="283" y="387"/>
                    <a:pt x="282" y="385"/>
                    <a:pt x="285" y="385"/>
                  </a:cubicBezTo>
                  <a:cubicBezTo>
                    <a:pt x="287" y="386"/>
                    <a:pt x="289" y="387"/>
                    <a:pt x="292" y="387"/>
                  </a:cubicBezTo>
                  <a:cubicBezTo>
                    <a:pt x="294" y="386"/>
                    <a:pt x="295" y="384"/>
                    <a:pt x="299" y="384"/>
                  </a:cubicBezTo>
                  <a:cubicBezTo>
                    <a:pt x="300" y="381"/>
                    <a:pt x="299" y="376"/>
                    <a:pt x="303" y="375"/>
                  </a:cubicBezTo>
                  <a:cubicBezTo>
                    <a:pt x="303" y="373"/>
                    <a:pt x="301" y="373"/>
                    <a:pt x="301" y="370"/>
                  </a:cubicBezTo>
                  <a:cubicBezTo>
                    <a:pt x="306" y="370"/>
                    <a:pt x="306" y="361"/>
                    <a:pt x="310" y="366"/>
                  </a:cubicBezTo>
                  <a:cubicBezTo>
                    <a:pt x="311" y="360"/>
                    <a:pt x="308" y="359"/>
                    <a:pt x="304" y="359"/>
                  </a:cubicBezTo>
                  <a:cubicBezTo>
                    <a:pt x="305" y="357"/>
                    <a:pt x="306" y="355"/>
                    <a:pt x="306" y="353"/>
                  </a:cubicBezTo>
                  <a:cubicBezTo>
                    <a:pt x="304" y="349"/>
                    <a:pt x="296" y="352"/>
                    <a:pt x="294" y="347"/>
                  </a:cubicBezTo>
                  <a:cubicBezTo>
                    <a:pt x="292" y="349"/>
                    <a:pt x="287" y="349"/>
                    <a:pt x="286" y="352"/>
                  </a:cubicBezTo>
                  <a:cubicBezTo>
                    <a:pt x="284" y="352"/>
                    <a:pt x="285" y="349"/>
                    <a:pt x="285" y="349"/>
                  </a:cubicBezTo>
                  <a:cubicBezTo>
                    <a:pt x="282" y="347"/>
                    <a:pt x="278" y="350"/>
                    <a:pt x="275" y="349"/>
                  </a:cubicBezTo>
                  <a:cubicBezTo>
                    <a:pt x="273" y="350"/>
                    <a:pt x="273" y="352"/>
                    <a:pt x="271" y="352"/>
                  </a:cubicBezTo>
                  <a:cubicBezTo>
                    <a:pt x="267" y="352"/>
                    <a:pt x="267" y="346"/>
                    <a:pt x="261" y="347"/>
                  </a:cubicBezTo>
                  <a:cubicBezTo>
                    <a:pt x="261" y="345"/>
                    <a:pt x="259" y="344"/>
                    <a:pt x="259" y="342"/>
                  </a:cubicBezTo>
                  <a:cubicBezTo>
                    <a:pt x="258" y="342"/>
                    <a:pt x="257" y="342"/>
                    <a:pt x="257" y="340"/>
                  </a:cubicBezTo>
                  <a:cubicBezTo>
                    <a:pt x="256" y="339"/>
                    <a:pt x="254" y="338"/>
                    <a:pt x="251" y="338"/>
                  </a:cubicBezTo>
                  <a:cubicBezTo>
                    <a:pt x="254" y="334"/>
                    <a:pt x="252" y="326"/>
                    <a:pt x="251" y="322"/>
                  </a:cubicBezTo>
                  <a:cubicBezTo>
                    <a:pt x="247" y="325"/>
                    <a:pt x="243" y="319"/>
                    <a:pt x="243" y="326"/>
                  </a:cubicBezTo>
                  <a:cubicBezTo>
                    <a:pt x="238" y="324"/>
                    <a:pt x="238" y="328"/>
                    <a:pt x="234" y="325"/>
                  </a:cubicBezTo>
                  <a:cubicBezTo>
                    <a:pt x="234" y="327"/>
                    <a:pt x="234" y="327"/>
                    <a:pt x="233" y="328"/>
                  </a:cubicBezTo>
                  <a:cubicBezTo>
                    <a:pt x="234" y="329"/>
                    <a:pt x="235" y="329"/>
                    <a:pt x="236" y="331"/>
                  </a:cubicBezTo>
                  <a:cubicBezTo>
                    <a:pt x="236" y="332"/>
                    <a:pt x="235" y="334"/>
                    <a:pt x="238" y="333"/>
                  </a:cubicBezTo>
                  <a:cubicBezTo>
                    <a:pt x="237" y="338"/>
                    <a:pt x="237" y="336"/>
                    <a:pt x="240" y="339"/>
                  </a:cubicBezTo>
                  <a:cubicBezTo>
                    <a:pt x="241" y="342"/>
                    <a:pt x="238" y="341"/>
                    <a:pt x="237" y="342"/>
                  </a:cubicBezTo>
                  <a:cubicBezTo>
                    <a:pt x="237" y="342"/>
                    <a:pt x="235" y="347"/>
                    <a:pt x="234" y="346"/>
                  </a:cubicBezTo>
                  <a:cubicBezTo>
                    <a:pt x="231" y="343"/>
                    <a:pt x="234" y="350"/>
                    <a:pt x="229" y="349"/>
                  </a:cubicBezTo>
                  <a:cubicBezTo>
                    <a:pt x="228" y="348"/>
                    <a:pt x="227" y="346"/>
                    <a:pt x="226" y="346"/>
                  </a:cubicBezTo>
                  <a:cubicBezTo>
                    <a:pt x="225" y="344"/>
                    <a:pt x="227" y="343"/>
                    <a:pt x="229" y="343"/>
                  </a:cubicBezTo>
                  <a:cubicBezTo>
                    <a:pt x="227" y="341"/>
                    <a:pt x="222" y="340"/>
                    <a:pt x="226" y="336"/>
                  </a:cubicBezTo>
                  <a:cubicBezTo>
                    <a:pt x="224" y="335"/>
                    <a:pt x="221" y="337"/>
                    <a:pt x="220" y="336"/>
                  </a:cubicBezTo>
                  <a:cubicBezTo>
                    <a:pt x="219" y="335"/>
                    <a:pt x="223" y="335"/>
                    <a:pt x="223" y="335"/>
                  </a:cubicBezTo>
                  <a:cubicBezTo>
                    <a:pt x="223" y="335"/>
                    <a:pt x="219" y="331"/>
                    <a:pt x="216" y="329"/>
                  </a:cubicBezTo>
                  <a:cubicBezTo>
                    <a:pt x="217" y="323"/>
                    <a:pt x="213" y="321"/>
                    <a:pt x="213" y="315"/>
                  </a:cubicBezTo>
                  <a:cubicBezTo>
                    <a:pt x="214" y="313"/>
                    <a:pt x="209" y="315"/>
                    <a:pt x="209" y="314"/>
                  </a:cubicBezTo>
                  <a:cubicBezTo>
                    <a:pt x="209" y="313"/>
                    <a:pt x="211" y="311"/>
                    <a:pt x="210" y="311"/>
                  </a:cubicBezTo>
                  <a:cubicBezTo>
                    <a:pt x="207" y="309"/>
                    <a:pt x="207" y="311"/>
                    <a:pt x="205" y="310"/>
                  </a:cubicBezTo>
                  <a:cubicBezTo>
                    <a:pt x="204" y="309"/>
                    <a:pt x="206" y="308"/>
                    <a:pt x="206" y="307"/>
                  </a:cubicBezTo>
                  <a:cubicBezTo>
                    <a:pt x="206" y="306"/>
                    <a:pt x="204" y="308"/>
                    <a:pt x="205" y="308"/>
                  </a:cubicBezTo>
                  <a:cubicBezTo>
                    <a:pt x="203" y="308"/>
                    <a:pt x="204" y="306"/>
                    <a:pt x="203" y="305"/>
                  </a:cubicBezTo>
                  <a:cubicBezTo>
                    <a:pt x="198" y="306"/>
                    <a:pt x="198" y="302"/>
                    <a:pt x="192" y="303"/>
                  </a:cubicBezTo>
                  <a:cubicBezTo>
                    <a:pt x="192" y="301"/>
                    <a:pt x="190" y="301"/>
                    <a:pt x="189" y="300"/>
                  </a:cubicBezTo>
                  <a:cubicBezTo>
                    <a:pt x="189" y="299"/>
                    <a:pt x="190" y="297"/>
                    <a:pt x="189" y="297"/>
                  </a:cubicBezTo>
                  <a:cubicBezTo>
                    <a:pt x="189" y="296"/>
                    <a:pt x="187" y="297"/>
                    <a:pt x="186" y="297"/>
                  </a:cubicBezTo>
                  <a:cubicBezTo>
                    <a:pt x="186" y="297"/>
                    <a:pt x="186" y="291"/>
                    <a:pt x="185" y="293"/>
                  </a:cubicBezTo>
                  <a:cubicBezTo>
                    <a:pt x="184" y="294"/>
                    <a:pt x="183" y="293"/>
                    <a:pt x="182" y="291"/>
                  </a:cubicBezTo>
                  <a:cubicBezTo>
                    <a:pt x="182" y="291"/>
                    <a:pt x="180" y="290"/>
                    <a:pt x="181" y="288"/>
                  </a:cubicBezTo>
                  <a:cubicBezTo>
                    <a:pt x="176" y="289"/>
                    <a:pt x="177" y="290"/>
                    <a:pt x="172" y="288"/>
                  </a:cubicBezTo>
                  <a:cubicBezTo>
                    <a:pt x="171" y="289"/>
                    <a:pt x="171" y="291"/>
                    <a:pt x="170" y="291"/>
                  </a:cubicBezTo>
                  <a:cubicBezTo>
                    <a:pt x="168" y="295"/>
                    <a:pt x="172" y="294"/>
                    <a:pt x="172" y="297"/>
                  </a:cubicBezTo>
                  <a:cubicBezTo>
                    <a:pt x="172" y="298"/>
                    <a:pt x="175" y="301"/>
                    <a:pt x="175" y="301"/>
                  </a:cubicBezTo>
                  <a:cubicBezTo>
                    <a:pt x="176" y="302"/>
                    <a:pt x="176" y="303"/>
                    <a:pt x="178" y="303"/>
                  </a:cubicBezTo>
                  <a:cubicBezTo>
                    <a:pt x="176" y="307"/>
                    <a:pt x="181" y="306"/>
                    <a:pt x="182" y="308"/>
                  </a:cubicBezTo>
                  <a:cubicBezTo>
                    <a:pt x="183" y="309"/>
                    <a:pt x="184" y="314"/>
                    <a:pt x="185" y="312"/>
                  </a:cubicBezTo>
                  <a:cubicBezTo>
                    <a:pt x="187" y="310"/>
                    <a:pt x="185" y="313"/>
                    <a:pt x="186" y="314"/>
                  </a:cubicBezTo>
                  <a:cubicBezTo>
                    <a:pt x="188" y="315"/>
                    <a:pt x="191" y="314"/>
                    <a:pt x="192" y="318"/>
                  </a:cubicBezTo>
                  <a:cubicBezTo>
                    <a:pt x="194" y="317"/>
                    <a:pt x="194" y="319"/>
                    <a:pt x="195" y="319"/>
                  </a:cubicBezTo>
                  <a:cubicBezTo>
                    <a:pt x="196" y="319"/>
                    <a:pt x="197" y="318"/>
                    <a:pt x="196" y="318"/>
                  </a:cubicBezTo>
                  <a:cubicBezTo>
                    <a:pt x="198" y="318"/>
                    <a:pt x="198" y="322"/>
                    <a:pt x="199" y="319"/>
                  </a:cubicBezTo>
                  <a:cubicBezTo>
                    <a:pt x="202" y="319"/>
                    <a:pt x="198" y="326"/>
                    <a:pt x="203" y="324"/>
                  </a:cubicBezTo>
                  <a:cubicBezTo>
                    <a:pt x="203" y="327"/>
                    <a:pt x="197" y="324"/>
                    <a:pt x="195" y="325"/>
                  </a:cubicBezTo>
                  <a:cubicBezTo>
                    <a:pt x="196" y="326"/>
                    <a:pt x="197" y="326"/>
                    <a:pt x="198" y="328"/>
                  </a:cubicBezTo>
                  <a:cubicBezTo>
                    <a:pt x="199" y="330"/>
                    <a:pt x="195" y="335"/>
                    <a:pt x="198" y="335"/>
                  </a:cubicBezTo>
                  <a:cubicBezTo>
                    <a:pt x="196" y="337"/>
                    <a:pt x="193" y="337"/>
                    <a:pt x="191" y="338"/>
                  </a:cubicBezTo>
                  <a:cubicBezTo>
                    <a:pt x="193" y="337"/>
                    <a:pt x="191" y="332"/>
                    <a:pt x="193" y="332"/>
                  </a:cubicBezTo>
                  <a:cubicBezTo>
                    <a:pt x="192" y="331"/>
                    <a:pt x="193" y="328"/>
                    <a:pt x="191" y="328"/>
                  </a:cubicBezTo>
                  <a:cubicBezTo>
                    <a:pt x="188" y="328"/>
                    <a:pt x="192" y="326"/>
                    <a:pt x="188" y="324"/>
                  </a:cubicBezTo>
                  <a:cubicBezTo>
                    <a:pt x="186" y="323"/>
                    <a:pt x="183" y="323"/>
                    <a:pt x="184" y="319"/>
                  </a:cubicBezTo>
                  <a:cubicBezTo>
                    <a:pt x="178" y="321"/>
                    <a:pt x="177" y="317"/>
                    <a:pt x="172" y="317"/>
                  </a:cubicBezTo>
                  <a:cubicBezTo>
                    <a:pt x="172" y="313"/>
                    <a:pt x="169" y="312"/>
                    <a:pt x="167" y="308"/>
                  </a:cubicBezTo>
                  <a:cubicBezTo>
                    <a:pt x="166" y="307"/>
                    <a:pt x="165" y="308"/>
                    <a:pt x="165" y="307"/>
                  </a:cubicBezTo>
                  <a:cubicBezTo>
                    <a:pt x="165" y="305"/>
                    <a:pt x="163" y="306"/>
                    <a:pt x="163" y="305"/>
                  </a:cubicBezTo>
                  <a:cubicBezTo>
                    <a:pt x="162" y="305"/>
                    <a:pt x="163" y="303"/>
                    <a:pt x="163" y="303"/>
                  </a:cubicBezTo>
                  <a:cubicBezTo>
                    <a:pt x="161" y="302"/>
                    <a:pt x="158" y="303"/>
                    <a:pt x="157" y="303"/>
                  </a:cubicBezTo>
                  <a:cubicBezTo>
                    <a:pt x="156" y="302"/>
                    <a:pt x="159" y="301"/>
                    <a:pt x="160" y="301"/>
                  </a:cubicBezTo>
                  <a:cubicBezTo>
                    <a:pt x="158" y="298"/>
                    <a:pt x="150" y="298"/>
                    <a:pt x="146" y="300"/>
                  </a:cubicBezTo>
                  <a:cubicBezTo>
                    <a:pt x="145" y="301"/>
                    <a:pt x="148" y="301"/>
                    <a:pt x="149" y="301"/>
                  </a:cubicBezTo>
                  <a:cubicBezTo>
                    <a:pt x="147" y="303"/>
                    <a:pt x="146" y="301"/>
                    <a:pt x="144" y="303"/>
                  </a:cubicBezTo>
                  <a:cubicBezTo>
                    <a:pt x="141" y="304"/>
                    <a:pt x="141" y="309"/>
                    <a:pt x="139" y="308"/>
                  </a:cubicBezTo>
                  <a:cubicBezTo>
                    <a:pt x="133" y="308"/>
                    <a:pt x="132" y="303"/>
                    <a:pt x="125" y="304"/>
                  </a:cubicBezTo>
                  <a:cubicBezTo>
                    <a:pt x="123" y="305"/>
                    <a:pt x="123" y="308"/>
                    <a:pt x="119" y="307"/>
                  </a:cubicBezTo>
                  <a:cubicBezTo>
                    <a:pt x="119" y="317"/>
                    <a:pt x="119" y="317"/>
                    <a:pt x="119" y="317"/>
                  </a:cubicBezTo>
                  <a:cubicBezTo>
                    <a:pt x="115" y="319"/>
                    <a:pt x="106" y="317"/>
                    <a:pt x="108" y="325"/>
                  </a:cubicBezTo>
                  <a:cubicBezTo>
                    <a:pt x="99" y="323"/>
                    <a:pt x="106" y="331"/>
                    <a:pt x="98" y="331"/>
                  </a:cubicBezTo>
                  <a:cubicBezTo>
                    <a:pt x="98" y="332"/>
                    <a:pt x="103" y="336"/>
                    <a:pt x="99" y="336"/>
                  </a:cubicBezTo>
                  <a:cubicBezTo>
                    <a:pt x="99" y="341"/>
                    <a:pt x="97" y="336"/>
                    <a:pt x="94" y="340"/>
                  </a:cubicBezTo>
                  <a:cubicBezTo>
                    <a:pt x="94" y="342"/>
                    <a:pt x="94" y="343"/>
                    <a:pt x="95" y="343"/>
                  </a:cubicBezTo>
                  <a:cubicBezTo>
                    <a:pt x="95" y="346"/>
                    <a:pt x="90" y="344"/>
                    <a:pt x="88" y="345"/>
                  </a:cubicBezTo>
                  <a:cubicBezTo>
                    <a:pt x="87" y="345"/>
                    <a:pt x="87" y="348"/>
                    <a:pt x="85" y="349"/>
                  </a:cubicBezTo>
                  <a:cubicBezTo>
                    <a:pt x="81" y="351"/>
                    <a:pt x="74" y="348"/>
                    <a:pt x="70" y="353"/>
                  </a:cubicBezTo>
                  <a:cubicBezTo>
                    <a:pt x="68" y="352"/>
                    <a:pt x="67" y="349"/>
                    <a:pt x="66" y="347"/>
                  </a:cubicBezTo>
                  <a:cubicBezTo>
                    <a:pt x="60" y="346"/>
                    <a:pt x="53" y="349"/>
                    <a:pt x="50" y="347"/>
                  </a:cubicBezTo>
                  <a:cubicBezTo>
                    <a:pt x="51" y="342"/>
                    <a:pt x="53" y="336"/>
                    <a:pt x="49" y="333"/>
                  </a:cubicBezTo>
                  <a:cubicBezTo>
                    <a:pt x="48" y="331"/>
                    <a:pt x="51" y="330"/>
                    <a:pt x="52" y="328"/>
                  </a:cubicBezTo>
                  <a:cubicBezTo>
                    <a:pt x="53" y="324"/>
                    <a:pt x="50" y="319"/>
                    <a:pt x="53" y="317"/>
                  </a:cubicBezTo>
                  <a:cubicBezTo>
                    <a:pt x="52" y="313"/>
                    <a:pt x="52" y="309"/>
                    <a:pt x="49" y="308"/>
                  </a:cubicBezTo>
                  <a:cubicBezTo>
                    <a:pt x="50" y="307"/>
                    <a:pt x="52" y="307"/>
                    <a:pt x="52" y="304"/>
                  </a:cubicBezTo>
                  <a:cubicBezTo>
                    <a:pt x="55" y="305"/>
                    <a:pt x="64" y="301"/>
                    <a:pt x="63" y="307"/>
                  </a:cubicBezTo>
                  <a:cubicBezTo>
                    <a:pt x="66" y="304"/>
                    <a:pt x="80" y="310"/>
                    <a:pt x="83" y="307"/>
                  </a:cubicBezTo>
                  <a:cubicBezTo>
                    <a:pt x="84" y="305"/>
                    <a:pt x="83" y="306"/>
                    <a:pt x="85" y="307"/>
                  </a:cubicBezTo>
                  <a:cubicBezTo>
                    <a:pt x="85" y="307"/>
                    <a:pt x="86" y="305"/>
                    <a:pt x="87" y="305"/>
                  </a:cubicBezTo>
                  <a:cubicBezTo>
                    <a:pt x="87" y="305"/>
                    <a:pt x="87" y="307"/>
                    <a:pt x="87" y="307"/>
                  </a:cubicBezTo>
                  <a:cubicBezTo>
                    <a:pt x="91" y="306"/>
                    <a:pt x="93" y="304"/>
                    <a:pt x="94" y="300"/>
                  </a:cubicBezTo>
                  <a:cubicBezTo>
                    <a:pt x="94" y="298"/>
                    <a:pt x="97" y="291"/>
                    <a:pt x="94" y="287"/>
                  </a:cubicBezTo>
                  <a:cubicBezTo>
                    <a:pt x="92" y="285"/>
                    <a:pt x="95" y="285"/>
                    <a:pt x="92" y="281"/>
                  </a:cubicBezTo>
                  <a:cubicBezTo>
                    <a:pt x="92" y="280"/>
                    <a:pt x="90" y="280"/>
                    <a:pt x="88" y="280"/>
                  </a:cubicBezTo>
                  <a:cubicBezTo>
                    <a:pt x="89" y="279"/>
                    <a:pt x="90" y="278"/>
                    <a:pt x="90" y="276"/>
                  </a:cubicBezTo>
                  <a:cubicBezTo>
                    <a:pt x="88" y="275"/>
                    <a:pt x="87" y="277"/>
                    <a:pt x="87" y="277"/>
                  </a:cubicBezTo>
                  <a:cubicBezTo>
                    <a:pt x="85" y="277"/>
                    <a:pt x="87" y="275"/>
                    <a:pt x="85" y="274"/>
                  </a:cubicBezTo>
                  <a:cubicBezTo>
                    <a:pt x="84" y="274"/>
                    <a:pt x="80" y="274"/>
                    <a:pt x="78" y="273"/>
                  </a:cubicBezTo>
                  <a:cubicBezTo>
                    <a:pt x="78" y="273"/>
                    <a:pt x="78" y="272"/>
                    <a:pt x="77" y="272"/>
                  </a:cubicBezTo>
                  <a:cubicBezTo>
                    <a:pt x="75" y="272"/>
                    <a:pt x="74" y="272"/>
                    <a:pt x="74" y="270"/>
                  </a:cubicBezTo>
                  <a:cubicBezTo>
                    <a:pt x="73" y="266"/>
                    <a:pt x="77" y="269"/>
                    <a:pt x="77" y="269"/>
                  </a:cubicBezTo>
                  <a:cubicBezTo>
                    <a:pt x="81" y="267"/>
                    <a:pt x="84" y="265"/>
                    <a:pt x="92" y="266"/>
                  </a:cubicBezTo>
                  <a:cubicBezTo>
                    <a:pt x="93" y="264"/>
                    <a:pt x="91" y="263"/>
                    <a:pt x="90" y="263"/>
                  </a:cubicBezTo>
                  <a:cubicBezTo>
                    <a:pt x="91" y="259"/>
                    <a:pt x="96" y="263"/>
                    <a:pt x="98" y="263"/>
                  </a:cubicBezTo>
                  <a:cubicBezTo>
                    <a:pt x="99" y="263"/>
                    <a:pt x="102" y="260"/>
                    <a:pt x="102" y="263"/>
                  </a:cubicBezTo>
                  <a:cubicBezTo>
                    <a:pt x="105" y="261"/>
                    <a:pt x="106" y="256"/>
                    <a:pt x="111" y="256"/>
                  </a:cubicBezTo>
                  <a:cubicBezTo>
                    <a:pt x="109" y="251"/>
                    <a:pt x="115" y="254"/>
                    <a:pt x="113" y="249"/>
                  </a:cubicBezTo>
                  <a:cubicBezTo>
                    <a:pt x="122" y="249"/>
                    <a:pt x="122" y="249"/>
                    <a:pt x="122" y="249"/>
                  </a:cubicBezTo>
                  <a:cubicBezTo>
                    <a:pt x="122" y="248"/>
                    <a:pt x="120" y="248"/>
                    <a:pt x="119" y="248"/>
                  </a:cubicBezTo>
                  <a:cubicBezTo>
                    <a:pt x="120" y="246"/>
                    <a:pt x="123" y="247"/>
                    <a:pt x="122" y="242"/>
                  </a:cubicBezTo>
                  <a:cubicBezTo>
                    <a:pt x="126" y="242"/>
                    <a:pt x="125" y="245"/>
                    <a:pt x="127" y="242"/>
                  </a:cubicBezTo>
                  <a:cubicBezTo>
                    <a:pt x="124" y="235"/>
                    <a:pt x="130" y="238"/>
                    <a:pt x="130" y="231"/>
                  </a:cubicBezTo>
                  <a:cubicBezTo>
                    <a:pt x="132" y="231"/>
                    <a:pt x="134" y="231"/>
                    <a:pt x="136" y="231"/>
                  </a:cubicBezTo>
                  <a:cubicBezTo>
                    <a:pt x="138" y="231"/>
                    <a:pt x="138" y="229"/>
                    <a:pt x="139" y="228"/>
                  </a:cubicBezTo>
                  <a:cubicBezTo>
                    <a:pt x="140" y="228"/>
                    <a:pt x="140" y="229"/>
                    <a:pt x="140" y="230"/>
                  </a:cubicBezTo>
                  <a:cubicBezTo>
                    <a:pt x="142" y="230"/>
                    <a:pt x="141" y="228"/>
                    <a:pt x="142" y="228"/>
                  </a:cubicBezTo>
                  <a:cubicBezTo>
                    <a:pt x="143" y="228"/>
                    <a:pt x="146" y="229"/>
                    <a:pt x="147" y="228"/>
                  </a:cubicBezTo>
                  <a:cubicBezTo>
                    <a:pt x="149" y="228"/>
                    <a:pt x="150" y="224"/>
                    <a:pt x="153" y="225"/>
                  </a:cubicBezTo>
                  <a:cubicBezTo>
                    <a:pt x="152" y="222"/>
                    <a:pt x="148" y="223"/>
                    <a:pt x="149" y="218"/>
                  </a:cubicBezTo>
                  <a:cubicBezTo>
                    <a:pt x="152" y="218"/>
                    <a:pt x="150" y="216"/>
                    <a:pt x="150" y="211"/>
                  </a:cubicBezTo>
                  <a:cubicBezTo>
                    <a:pt x="150" y="208"/>
                    <a:pt x="152" y="205"/>
                    <a:pt x="151" y="202"/>
                  </a:cubicBezTo>
                  <a:cubicBezTo>
                    <a:pt x="157" y="202"/>
                    <a:pt x="157" y="202"/>
                    <a:pt x="157" y="202"/>
                  </a:cubicBezTo>
                  <a:cubicBezTo>
                    <a:pt x="161" y="201"/>
                    <a:pt x="154" y="198"/>
                    <a:pt x="160" y="199"/>
                  </a:cubicBezTo>
                  <a:cubicBezTo>
                    <a:pt x="160" y="200"/>
                    <a:pt x="162" y="200"/>
                    <a:pt x="163" y="200"/>
                  </a:cubicBezTo>
                  <a:cubicBezTo>
                    <a:pt x="160" y="203"/>
                    <a:pt x="160" y="200"/>
                    <a:pt x="161" y="204"/>
                  </a:cubicBezTo>
                  <a:cubicBezTo>
                    <a:pt x="162" y="207"/>
                    <a:pt x="161" y="209"/>
                    <a:pt x="164" y="209"/>
                  </a:cubicBezTo>
                  <a:cubicBezTo>
                    <a:pt x="164" y="211"/>
                    <a:pt x="164" y="213"/>
                    <a:pt x="163" y="213"/>
                  </a:cubicBezTo>
                  <a:cubicBezTo>
                    <a:pt x="162" y="215"/>
                    <a:pt x="169" y="210"/>
                    <a:pt x="171" y="214"/>
                  </a:cubicBezTo>
                  <a:cubicBezTo>
                    <a:pt x="170" y="218"/>
                    <a:pt x="162" y="215"/>
                    <a:pt x="161" y="220"/>
                  </a:cubicBezTo>
                  <a:cubicBezTo>
                    <a:pt x="160" y="223"/>
                    <a:pt x="164" y="223"/>
                    <a:pt x="165" y="224"/>
                  </a:cubicBezTo>
                  <a:cubicBezTo>
                    <a:pt x="167" y="225"/>
                    <a:pt x="167" y="227"/>
                    <a:pt x="170" y="227"/>
                  </a:cubicBezTo>
                  <a:cubicBezTo>
                    <a:pt x="168" y="224"/>
                    <a:pt x="164" y="224"/>
                    <a:pt x="171" y="224"/>
                  </a:cubicBezTo>
                  <a:cubicBezTo>
                    <a:pt x="173" y="224"/>
                    <a:pt x="175" y="224"/>
                    <a:pt x="177" y="224"/>
                  </a:cubicBezTo>
                  <a:cubicBezTo>
                    <a:pt x="179" y="224"/>
                    <a:pt x="180" y="225"/>
                    <a:pt x="182" y="225"/>
                  </a:cubicBezTo>
                  <a:cubicBezTo>
                    <a:pt x="186" y="225"/>
                    <a:pt x="187" y="223"/>
                    <a:pt x="191" y="224"/>
                  </a:cubicBezTo>
                  <a:cubicBezTo>
                    <a:pt x="191" y="224"/>
                    <a:pt x="196" y="226"/>
                    <a:pt x="198" y="224"/>
                  </a:cubicBezTo>
                  <a:cubicBezTo>
                    <a:pt x="198" y="224"/>
                    <a:pt x="198" y="223"/>
                    <a:pt x="198" y="223"/>
                  </a:cubicBezTo>
                  <a:cubicBezTo>
                    <a:pt x="202" y="221"/>
                    <a:pt x="206" y="223"/>
                    <a:pt x="207" y="220"/>
                  </a:cubicBezTo>
                  <a:cubicBezTo>
                    <a:pt x="213" y="225"/>
                    <a:pt x="217" y="215"/>
                    <a:pt x="220" y="218"/>
                  </a:cubicBezTo>
                  <a:cubicBezTo>
                    <a:pt x="220" y="213"/>
                    <a:pt x="220" y="213"/>
                    <a:pt x="220" y="213"/>
                  </a:cubicBezTo>
                  <a:cubicBezTo>
                    <a:pt x="223" y="213"/>
                    <a:pt x="222" y="212"/>
                    <a:pt x="223" y="210"/>
                  </a:cubicBezTo>
                  <a:cubicBezTo>
                    <a:pt x="223" y="210"/>
                    <a:pt x="224" y="206"/>
                    <a:pt x="224" y="206"/>
                  </a:cubicBezTo>
                  <a:cubicBezTo>
                    <a:pt x="226" y="204"/>
                    <a:pt x="224" y="204"/>
                    <a:pt x="224" y="202"/>
                  </a:cubicBezTo>
                  <a:cubicBezTo>
                    <a:pt x="228" y="202"/>
                    <a:pt x="230" y="201"/>
                    <a:pt x="230" y="199"/>
                  </a:cubicBezTo>
                  <a:cubicBezTo>
                    <a:pt x="231" y="199"/>
                    <a:pt x="231" y="200"/>
                    <a:pt x="231" y="202"/>
                  </a:cubicBezTo>
                  <a:cubicBezTo>
                    <a:pt x="233" y="200"/>
                    <a:pt x="234" y="200"/>
                    <a:pt x="237" y="200"/>
                  </a:cubicBezTo>
                  <a:cubicBezTo>
                    <a:pt x="238" y="200"/>
                    <a:pt x="238" y="197"/>
                    <a:pt x="240" y="197"/>
                  </a:cubicBezTo>
                  <a:cubicBezTo>
                    <a:pt x="240" y="194"/>
                    <a:pt x="239" y="192"/>
                    <a:pt x="237" y="192"/>
                  </a:cubicBezTo>
                  <a:cubicBezTo>
                    <a:pt x="238" y="190"/>
                    <a:pt x="238" y="189"/>
                    <a:pt x="238" y="186"/>
                  </a:cubicBezTo>
                  <a:cubicBezTo>
                    <a:pt x="241" y="187"/>
                    <a:pt x="243" y="186"/>
                    <a:pt x="243" y="183"/>
                  </a:cubicBezTo>
                  <a:cubicBezTo>
                    <a:pt x="246" y="187"/>
                    <a:pt x="247" y="182"/>
                    <a:pt x="252" y="183"/>
                  </a:cubicBezTo>
                  <a:cubicBezTo>
                    <a:pt x="253" y="183"/>
                    <a:pt x="254" y="185"/>
                    <a:pt x="254" y="185"/>
                  </a:cubicBezTo>
                  <a:cubicBezTo>
                    <a:pt x="255" y="185"/>
                    <a:pt x="255" y="183"/>
                    <a:pt x="257" y="183"/>
                  </a:cubicBezTo>
                  <a:cubicBezTo>
                    <a:pt x="258" y="183"/>
                    <a:pt x="260" y="185"/>
                    <a:pt x="259" y="185"/>
                  </a:cubicBezTo>
                  <a:cubicBezTo>
                    <a:pt x="261" y="184"/>
                    <a:pt x="260" y="183"/>
                    <a:pt x="261" y="182"/>
                  </a:cubicBezTo>
                  <a:cubicBezTo>
                    <a:pt x="261" y="181"/>
                    <a:pt x="263" y="182"/>
                    <a:pt x="264" y="182"/>
                  </a:cubicBezTo>
                  <a:cubicBezTo>
                    <a:pt x="266" y="180"/>
                    <a:pt x="265" y="178"/>
                    <a:pt x="269" y="179"/>
                  </a:cubicBezTo>
                  <a:cubicBezTo>
                    <a:pt x="267" y="177"/>
                    <a:pt x="269" y="172"/>
                    <a:pt x="265" y="172"/>
                  </a:cubicBezTo>
                  <a:cubicBezTo>
                    <a:pt x="262" y="170"/>
                    <a:pt x="263" y="175"/>
                    <a:pt x="262" y="175"/>
                  </a:cubicBezTo>
                  <a:cubicBezTo>
                    <a:pt x="261" y="175"/>
                    <a:pt x="261" y="173"/>
                    <a:pt x="259" y="173"/>
                  </a:cubicBezTo>
                  <a:cubicBezTo>
                    <a:pt x="259" y="174"/>
                    <a:pt x="258" y="175"/>
                    <a:pt x="258" y="175"/>
                  </a:cubicBezTo>
                  <a:cubicBezTo>
                    <a:pt x="257" y="175"/>
                    <a:pt x="257" y="173"/>
                    <a:pt x="255" y="173"/>
                  </a:cubicBezTo>
                  <a:cubicBezTo>
                    <a:pt x="253" y="174"/>
                    <a:pt x="251" y="176"/>
                    <a:pt x="248" y="175"/>
                  </a:cubicBezTo>
                  <a:cubicBezTo>
                    <a:pt x="247" y="175"/>
                    <a:pt x="247" y="177"/>
                    <a:pt x="247" y="178"/>
                  </a:cubicBezTo>
                  <a:cubicBezTo>
                    <a:pt x="241" y="176"/>
                    <a:pt x="235" y="178"/>
                    <a:pt x="230" y="176"/>
                  </a:cubicBezTo>
                  <a:cubicBezTo>
                    <a:pt x="230" y="176"/>
                    <a:pt x="230" y="174"/>
                    <a:pt x="230" y="173"/>
                  </a:cubicBezTo>
                  <a:cubicBezTo>
                    <a:pt x="229" y="172"/>
                    <a:pt x="225" y="174"/>
                    <a:pt x="224" y="172"/>
                  </a:cubicBezTo>
                  <a:cubicBezTo>
                    <a:pt x="228" y="164"/>
                    <a:pt x="226" y="160"/>
                    <a:pt x="224" y="151"/>
                  </a:cubicBezTo>
                  <a:cubicBezTo>
                    <a:pt x="228" y="151"/>
                    <a:pt x="234" y="145"/>
                    <a:pt x="236" y="148"/>
                  </a:cubicBezTo>
                  <a:cubicBezTo>
                    <a:pt x="238" y="147"/>
                    <a:pt x="235" y="146"/>
                    <a:pt x="237" y="143"/>
                  </a:cubicBezTo>
                  <a:cubicBezTo>
                    <a:pt x="241" y="143"/>
                    <a:pt x="242" y="135"/>
                    <a:pt x="243" y="133"/>
                  </a:cubicBezTo>
                  <a:cubicBezTo>
                    <a:pt x="243" y="133"/>
                    <a:pt x="245" y="133"/>
                    <a:pt x="245" y="133"/>
                  </a:cubicBezTo>
                  <a:cubicBezTo>
                    <a:pt x="246" y="130"/>
                    <a:pt x="240" y="129"/>
                    <a:pt x="243" y="126"/>
                  </a:cubicBezTo>
                  <a:cubicBezTo>
                    <a:pt x="241" y="127"/>
                    <a:pt x="237" y="125"/>
                    <a:pt x="234" y="126"/>
                  </a:cubicBezTo>
                  <a:cubicBezTo>
                    <a:pt x="231" y="126"/>
                    <a:pt x="228" y="129"/>
                    <a:pt x="224" y="129"/>
                  </a:cubicBezTo>
                  <a:cubicBezTo>
                    <a:pt x="222" y="127"/>
                    <a:pt x="222" y="137"/>
                    <a:pt x="223" y="134"/>
                  </a:cubicBezTo>
                  <a:cubicBezTo>
                    <a:pt x="222" y="137"/>
                    <a:pt x="221" y="133"/>
                    <a:pt x="220" y="134"/>
                  </a:cubicBezTo>
                  <a:cubicBezTo>
                    <a:pt x="219" y="136"/>
                    <a:pt x="221" y="138"/>
                    <a:pt x="220" y="140"/>
                  </a:cubicBezTo>
                  <a:cubicBezTo>
                    <a:pt x="220" y="140"/>
                    <a:pt x="216" y="143"/>
                    <a:pt x="214" y="145"/>
                  </a:cubicBezTo>
                  <a:cubicBezTo>
                    <a:pt x="211" y="150"/>
                    <a:pt x="211" y="153"/>
                    <a:pt x="205" y="152"/>
                  </a:cubicBezTo>
                  <a:cubicBezTo>
                    <a:pt x="204" y="154"/>
                    <a:pt x="207" y="156"/>
                    <a:pt x="205" y="157"/>
                  </a:cubicBezTo>
                  <a:cubicBezTo>
                    <a:pt x="203" y="157"/>
                    <a:pt x="204" y="159"/>
                    <a:pt x="203" y="159"/>
                  </a:cubicBezTo>
                  <a:cubicBezTo>
                    <a:pt x="203" y="160"/>
                    <a:pt x="201" y="159"/>
                    <a:pt x="200" y="159"/>
                  </a:cubicBezTo>
                  <a:cubicBezTo>
                    <a:pt x="200" y="160"/>
                    <a:pt x="201" y="162"/>
                    <a:pt x="200" y="162"/>
                  </a:cubicBezTo>
                  <a:cubicBezTo>
                    <a:pt x="200" y="162"/>
                    <a:pt x="199" y="162"/>
                    <a:pt x="199" y="162"/>
                  </a:cubicBezTo>
                  <a:cubicBezTo>
                    <a:pt x="198" y="164"/>
                    <a:pt x="200" y="168"/>
                    <a:pt x="198" y="168"/>
                  </a:cubicBezTo>
                  <a:cubicBezTo>
                    <a:pt x="198" y="169"/>
                    <a:pt x="202" y="170"/>
                    <a:pt x="199" y="171"/>
                  </a:cubicBezTo>
                  <a:cubicBezTo>
                    <a:pt x="201" y="172"/>
                    <a:pt x="202" y="175"/>
                    <a:pt x="206" y="175"/>
                  </a:cubicBezTo>
                  <a:cubicBezTo>
                    <a:pt x="206" y="177"/>
                    <a:pt x="207" y="178"/>
                    <a:pt x="209" y="179"/>
                  </a:cubicBezTo>
                  <a:cubicBezTo>
                    <a:pt x="208" y="180"/>
                    <a:pt x="207" y="181"/>
                    <a:pt x="206" y="182"/>
                  </a:cubicBezTo>
                  <a:cubicBezTo>
                    <a:pt x="205" y="183"/>
                    <a:pt x="206" y="185"/>
                    <a:pt x="205" y="186"/>
                  </a:cubicBezTo>
                  <a:cubicBezTo>
                    <a:pt x="203" y="187"/>
                    <a:pt x="202" y="188"/>
                    <a:pt x="199" y="187"/>
                  </a:cubicBezTo>
                  <a:cubicBezTo>
                    <a:pt x="198" y="193"/>
                    <a:pt x="194" y="195"/>
                    <a:pt x="195" y="203"/>
                  </a:cubicBezTo>
                  <a:cubicBezTo>
                    <a:pt x="190" y="201"/>
                    <a:pt x="190" y="210"/>
                    <a:pt x="186" y="210"/>
                  </a:cubicBezTo>
                  <a:cubicBezTo>
                    <a:pt x="186" y="210"/>
                    <a:pt x="185" y="210"/>
                    <a:pt x="185" y="210"/>
                  </a:cubicBezTo>
                  <a:cubicBezTo>
                    <a:pt x="183" y="210"/>
                    <a:pt x="185" y="212"/>
                    <a:pt x="184" y="213"/>
                  </a:cubicBezTo>
                  <a:cubicBezTo>
                    <a:pt x="181" y="214"/>
                    <a:pt x="178" y="211"/>
                    <a:pt x="177" y="214"/>
                  </a:cubicBezTo>
                  <a:cubicBezTo>
                    <a:pt x="174" y="214"/>
                    <a:pt x="176" y="208"/>
                    <a:pt x="175" y="206"/>
                  </a:cubicBezTo>
                  <a:cubicBezTo>
                    <a:pt x="174" y="205"/>
                    <a:pt x="174" y="202"/>
                    <a:pt x="172" y="202"/>
                  </a:cubicBezTo>
                  <a:cubicBezTo>
                    <a:pt x="169" y="201"/>
                    <a:pt x="174" y="197"/>
                    <a:pt x="168" y="197"/>
                  </a:cubicBezTo>
                  <a:cubicBezTo>
                    <a:pt x="171" y="194"/>
                    <a:pt x="166" y="193"/>
                    <a:pt x="165" y="192"/>
                  </a:cubicBezTo>
                  <a:cubicBezTo>
                    <a:pt x="165" y="191"/>
                    <a:pt x="167" y="190"/>
                    <a:pt x="167" y="189"/>
                  </a:cubicBezTo>
                  <a:cubicBezTo>
                    <a:pt x="167" y="185"/>
                    <a:pt x="163" y="183"/>
                    <a:pt x="160" y="180"/>
                  </a:cubicBezTo>
                  <a:cubicBezTo>
                    <a:pt x="155" y="182"/>
                    <a:pt x="157" y="189"/>
                    <a:pt x="150" y="187"/>
                  </a:cubicBezTo>
                  <a:cubicBezTo>
                    <a:pt x="150" y="189"/>
                    <a:pt x="152" y="189"/>
                    <a:pt x="153" y="189"/>
                  </a:cubicBezTo>
                  <a:cubicBezTo>
                    <a:pt x="153" y="190"/>
                    <a:pt x="151" y="190"/>
                    <a:pt x="150" y="190"/>
                  </a:cubicBezTo>
                  <a:cubicBezTo>
                    <a:pt x="147" y="190"/>
                    <a:pt x="149" y="195"/>
                    <a:pt x="146" y="195"/>
                  </a:cubicBezTo>
                  <a:cubicBezTo>
                    <a:pt x="139" y="196"/>
                    <a:pt x="141" y="189"/>
                    <a:pt x="135" y="190"/>
                  </a:cubicBezTo>
                  <a:cubicBezTo>
                    <a:pt x="135" y="189"/>
                    <a:pt x="136" y="189"/>
                    <a:pt x="137" y="189"/>
                  </a:cubicBezTo>
                  <a:cubicBezTo>
                    <a:pt x="139" y="185"/>
                    <a:pt x="133" y="182"/>
                    <a:pt x="137" y="180"/>
                  </a:cubicBezTo>
                  <a:cubicBezTo>
                    <a:pt x="136" y="179"/>
                    <a:pt x="135" y="178"/>
                    <a:pt x="133" y="178"/>
                  </a:cubicBezTo>
                  <a:cubicBezTo>
                    <a:pt x="132" y="176"/>
                    <a:pt x="135" y="175"/>
                    <a:pt x="135" y="175"/>
                  </a:cubicBezTo>
                  <a:cubicBezTo>
                    <a:pt x="135" y="173"/>
                    <a:pt x="132" y="173"/>
                    <a:pt x="132" y="172"/>
                  </a:cubicBezTo>
                  <a:cubicBezTo>
                    <a:pt x="132" y="171"/>
                    <a:pt x="134" y="163"/>
                    <a:pt x="132" y="168"/>
                  </a:cubicBezTo>
                  <a:cubicBezTo>
                    <a:pt x="129" y="167"/>
                    <a:pt x="131" y="165"/>
                    <a:pt x="133" y="165"/>
                  </a:cubicBezTo>
                  <a:cubicBezTo>
                    <a:pt x="130" y="160"/>
                    <a:pt x="138" y="159"/>
                    <a:pt x="135" y="158"/>
                  </a:cubicBezTo>
                  <a:cubicBezTo>
                    <a:pt x="135" y="156"/>
                    <a:pt x="139" y="158"/>
                    <a:pt x="139" y="155"/>
                  </a:cubicBezTo>
                  <a:cubicBezTo>
                    <a:pt x="139" y="153"/>
                    <a:pt x="140" y="155"/>
                    <a:pt x="140" y="155"/>
                  </a:cubicBezTo>
                  <a:cubicBezTo>
                    <a:pt x="141" y="154"/>
                    <a:pt x="141" y="153"/>
                    <a:pt x="143" y="152"/>
                  </a:cubicBezTo>
                  <a:cubicBezTo>
                    <a:pt x="145" y="152"/>
                    <a:pt x="144" y="150"/>
                    <a:pt x="144" y="148"/>
                  </a:cubicBezTo>
                  <a:cubicBezTo>
                    <a:pt x="147" y="149"/>
                    <a:pt x="149" y="148"/>
                    <a:pt x="149" y="145"/>
                  </a:cubicBezTo>
                  <a:cubicBezTo>
                    <a:pt x="153" y="144"/>
                    <a:pt x="150" y="150"/>
                    <a:pt x="156" y="148"/>
                  </a:cubicBezTo>
                  <a:cubicBezTo>
                    <a:pt x="156" y="147"/>
                    <a:pt x="154" y="147"/>
                    <a:pt x="153" y="147"/>
                  </a:cubicBezTo>
                  <a:cubicBezTo>
                    <a:pt x="157" y="144"/>
                    <a:pt x="161" y="145"/>
                    <a:pt x="164" y="141"/>
                  </a:cubicBezTo>
                  <a:cubicBezTo>
                    <a:pt x="164" y="141"/>
                    <a:pt x="164" y="139"/>
                    <a:pt x="164" y="138"/>
                  </a:cubicBezTo>
                  <a:cubicBezTo>
                    <a:pt x="164" y="138"/>
                    <a:pt x="166" y="139"/>
                    <a:pt x="167" y="138"/>
                  </a:cubicBezTo>
                  <a:cubicBezTo>
                    <a:pt x="167" y="137"/>
                    <a:pt x="166" y="135"/>
                    <a:pt x="167" y="134"/>
                  </a:cubicBezTo>
                  <a:cubicBezTo>
                    <a:pt x="167" y="133"/>
                    <a:pt x="171" y="132"/>
                    <a:pt x="171" y="131"/>
                  </a:cubicBezTo>
                  <a:cubicBezTo>
                    <a:pt x="172" y="130"/>
                    <a:pt x="170" y="127"/>
                    <a:pt x="171" y="126"/>
                  </a:cubicBezTo>
                  <a:cubicBezTo>
                    <a:pt x="171" y="125"/>
                    <a:pt x="173" y="128"/>
                    <a:pt x="174" y="127"/>
                  </a:cubicBezTo>
                  <a:cubicBezTo>
                    <a:pt x="173" y="128"/>
                    <a:pt x="176" y="120"/>
                    <a:pt x="175" y="120"/>
                  </a:cubicBezTo>
                  <a:cubicBezTo>
                    <a:pt x="178" y="124"/>
                    <a:pt x="179" y="118"/>
                    <a:pt x="182" y="117"/>
                  </a:cubicBezTo>
                  <a:cubicBezTo>
                    <a:pt x="182" y="115"/>
                    <a:pt x="185" y="114"/>
                    <a:pt x="182" y="113"/>
                  </a:cubicBezTo>
                  <a:cubicBezTo>
                    <a:pt x="182" y="110"/>
                    <a:pt x="186" y="113"/>
                    <a:pt x="186" y="109"/>
                  </a:cubicBezTo>
                  <a:cubicBezTo>
                    <a:pt x="187" y="107"/>
                    <a:pt x="189" y="108"/>
                    <a:pt x="191" y="108"/>
                  </a:cubicBezTo>
                  <a:cubicBezTo>
                    <a:pt x="191" y="106"/>
                    <a:pt x="190" y="105"/>
                    <a:pt x="189" y="105"/>
                  </a:cubicBezTo>
                  <a:cubicBezTo>
                    <a:pt x="193" y="102"/>
                    <a:pt x="196" y="101"/>
                    <a:pt x="199" y="101"/>
                  </a:cubicBezTo>
                  <a:cubicBezTo>
                    <a:pt x="201" y="99"/>
                    <a:pt x="199" y="98"/>
                    <a:pt x="200" y="95"/>
                  </a:cubicBezTo>
                  <a:cubicBezTo>
                    <a:pt x="202" y="94"/>
                    <a:pt x="205" y="93"/>
                    <a:pt x="205" y="91"/>
                  </a:cubicBezTo>
                  <a:cubicBezTo>
                    <a:pt x="205" y="87"/>
                    <a:pt x="209" y="92"/>
                    <a:pt x="209" y="86"/>
                  </a:cubicBezTo>
                  <a:cubicBezTo>
                    <a:pt x="214" y="85"/>
                    <a:pt x="220" y="89"/>
                    <a:pt x="220" y="81"/>
                  </a:cubicBezTo>
                  <a:cubicBezTo>
                    <a:pt x="223" y="83"/>
                    <a:pt x="229" y="79"/>
                    <a:pt x="233" y="82"/>
                  </a:cubicBezTo>
                  <a:cubicBezTo>
                    <a:pt x="234" y="81"/>
                    <a:pt x="235" y="80"/>
                    <a:pt x="236" y="78"/>
                  </a:cubicBezTo>
                  <a:cubicBezTo>
                    <a:pt x="240" y="76"/>
                    <a:pt x="243" y="82"/>
                    <a:pt x="243" y="77"/>
                  </a:cubicBezTo>
                  <a:cubicBezTo>
                    <a:pt x="245" y="77"/>
                    <a:pt x="245" y="80"/>
                    <a:pt x="248" y="81"/>
                  </a:cubicBezTo>
                  <a:cubicBezTo>
                    <a:pt x="250" y="80"/>
                    <a:pt x="249" y="76"/>
                    <a:pt x="254" y="78"/>
                  </a:cubicBezTo>
                  <a:cubicBezTo>
                    <a:pt x="254" y="80"/>
                    <a:pt x="252" y="80"/>
                    <a:pt x="252" y="82"/>
                  </a:cubicBezTo>
                  <a:cubicBezTo>
                    <a:pt x="253" y="83"/>
                    <a:pt x="260" y="76"/>
                    <a:pt x="264" y="79"/>
                  </a:cubicBezTo>
                  <a:cubicBezTo>
                    <a:pt x="265" y="81"/>
                    <a:pt x="264" y="79"/>
                    <a:pt x="266" y="79"/>
                  </a:cubicBezTo>
                  <a:cubicBezTo>
                    <a:pt x="269" y="80"/>
                    <a:pt x="272" y="82"/>
                    <a:pt x="276" y="81"/>
                  </a:cubicBezTo>
                  <a:cubicBezTo>
                    <a:pt x="276" y="82"/>
                    <a:pt x="277" y="84"/>
                    <a:pt x="276" y="85"/>
                  </a:cubicBezTo>
                  <a:cubicBezTo>
                    <a:pt x="276" y="86"/>
                    <a:pt x="274" y="85"/>
                    <a:pt x="273" y="85"/>
                  </a:cubicBezTo>
                  <a:cubicBezTo>
                    <a:pt x="272" y="86"/>
                    <a:pt x="273" y="89"/>
                    <a:pt x="271" y="88"/>
                  </a:cubicBezTo>
                  <a:cubicBezTo>
                    <a:pt x="273" y="91"/>
                    <a:pt x="282" y="89"/>
                    <a:pt x="285" y="88"/>
                  </a:cubicBezTo>
                  <a:cubicBezTo>
                    <a:pt x="288" y="86"/>
                    <a:pt x="287" y="90"/>
                    <a:pt x="287" y="91"/>
                  </a:cubicBezTo>
                  <a:cubicBezTo>
                    <a:pt x="289" y="92"/>
                    <a:pt x="292" y="90"/>
                    <a:pt x="292" y="92"/>
                  </a:cubicBezTo>
                  <a:cubicBezTo>
                    <a:pt x="302" y="90"/>
                    <a:pt x="304" y="98"/>
                    <a:pt x="310" y="95"/>
                  </a:cubicBezTo>
                  <a:cubicBezTo>
                    <a:pt x="309" y="99"/>
                    <a:pt x="314" y="97"/>
                    <a:pt x="314" y="101"/>
                  </a:cubicBezTo>
                  <a:cubicBezTo>
                    <a:pt x="318" y="101"/>
                    <a:pt x="323" y="100"/>
                    <a:pt x="320" y="103"/>
                  </a:cubicBezTo>
                  <a:cubicBezTo>
                    <a:pt x="323" y="104"/>
                    <a:pt x="326" y="104"/>
                    <a:pt x="328" y="105"/>
                  </a:cubicBezTo>
                  <a:cubicBezTo>
                    <a:pt x="328" y="105"/>
                    <a:pt x="328" y="107"/>
                    <a:pt x="328" y="108"/>
                  </a:cubicBezTo>
                  <a:cubicBezTo>
                    <a:pt x="329" y="108"/>
                    <a:pt x="332" y="107"/>
                    <a:pt x="332" y="108"/>
                  </a:cubicBezTo>
                  <a:cubicBezTo>
                    <a:pt x="334" y="113"/>
                    <a:pt x="334" y="115"/>
                    <a:pt x="332" y="120"/>
                  </a:cubicBezTo>
                  <a:cubicBezTo>
                    <a:pt x="330" y="117"/>
                    <a:pt x="327" y="121"/>
                    <a:pt x="324" y="122"/>
                  </a:cubicBezTo>
                  <a:cubicBezTo>
                    <a:pt x="320" y="122"/>
                    <a:pt x="315" y="117"/>
                    <a:pt x="311" y="122"/>
                  </a:cubicBezTo>
                  <a:cubicBezTo>
                    <a:pt x="310" y="122"/>
                    <a:pt x="311" y="119"/>
                    <a:pt x="310" y="119"/>
                  </a:cubicBezTo>
                  <a:cubicBezTo>
                    <a:pt x="308" y="118"/>
                    <a:pt x="308" y="120"/>
                    <a:pt x="307" y="120"/>
                  </a:cubicBezTo>
                  <a:cubicBezTo>
                    <a:pt x="306" y="120"/>
                    <a:pt x="305" y="117"/>
                    <a:pt x="304" y="117"/>
                  </a:cubicBezTo>
                  <a:cubicBezTo>
                    <a:pt x="302" y="117"/>
                    <a:pt x="298" y="121"/>
                    <a:pt x="299" y="116"/>
                  </a:cubicBezTo>
                  <a:cubicBezTo>
                    <a:pt x="294" y="118"/>
                    <a:pt x="295" y="116"/>
                    <a:pt x="290" y="116"/>
                  </a:cubicBezTo>
                  <a:cubicBezTo>
                    <a:pt x="290" y="118"/>
                    <a:pt x="291" y="119"/>
                    <a:pt x="293" y="119"/>
                  </a:cubicBezTo>
                  <a:cubicBezTo>
                    <a:pt x="295" y="118"/>
                    <a:pt x="295" y="120"/>
                    <a:pt x="297" y="120"/>
                  </a:cubicBezTo>
                  <a:cubicBezTo>
                    <a:pt x="295" y="123"/>
                    <a:pt x="297" y="122"/>
                    <a:pt x="299" y="123"/>
                  </a:cubicBezTo>
                  <a:cubicBezTo>
                    <a:pt x="299" y="123"/>
                    <a:pt x="298" y="125"/>
                    <a:pt x="299" y="126"/>
                  </a:cubicBezTo>
                  <a:cubicBezTo>
                    <a:pt x="299" y="127"/>
                    <a:pt x="301" y="127"/>
                    <a:pt x="301" y="129"/>
                  </a:cubicBezTo>
                  <a:cubicBezTo>
                    <a:pt x="302" y="130"/>
                    <a:pt x="305" y="134"/>
                    <a:pt x="304" y="138"/>
                  </a:cubicBezTo>
                  <a:cubicBezTo>
                    <a:pt x="305" y="143"/>
                    <a:pt x="313" y="140"/>
                    <a:pt x="314" y="144"/>
                  </a:cubicBezTo>
                  <a:cubicBezTo>
                    <a:pt x="316" y="143"/>
                    <a:pt x="316" y="141"/>
                    <a:pt x="318" y="141"/>
                  </a:cubicBezTo>
                  <a:cubicBezTo>
                    <a:pt x="318" y="137"/>
                    <a:pt x="312" y="138"/>
                    <a:pt x="310" y="136"/>
                  </a:cubicBezTo>
                  <a:cubicBezTo>
                    <a:pt x="309" y="130"/>
                    <a:pt x="318" y="134"/>
                    <a:pt x="321" y="133"/>
                  </a:cubicBezTo>
                  <a:cubicBezTo>
                    <a:pt x="321" y="136"/>
                    <a:pt x="327" y="132"/>
                    <a:pt x="325" y="137"/>
                  </a:cubicBezTo>
                  <a:cubicBezTo>
                    <a:pt x="329" y="139"/>
                    <a:pt x="331" y="133"/>
                    <a:pt x="331" y="138"/>
                  </a:cubicBezTo>
                  <a:cubicBezTo>
                    <a:pt x="335" y="136"/>
                    <a:pt x="331" y="131"/>
                    <a:pt x="328" y="131"/>
                  </a:cubicBezTo>
                  <a:cubicBezTo>
                    <a:pt x="329" y="129"/>
                    <a:pt x="332" y="128"/>
                    <a:pt x="335" y="127"/>
                  </a:cubicBezTo>
                  <a:cubicBezTo>
                    <a:pt x="337" y="125"/>
                    <a:pt x="337" y="122"/>
                    <a:pt x="339" y="120"/>
                  </a:cubicBezTo>
                  <a:cubicBezTo>
                    <a:pt x="345" y="120"/>
                    <a:pt x="348" y="121"/>
                    <a:pt x="352" y="123"/>
                  </a:cubicBezTo>
                  <a:cubicBezTo>
                    <a:pt x="353" y="123"/>
                    <a:pt x="353" y="120"/>
                    <a:pt x="355" y="120"/>
                  </a:cubicBezTo>
                  <a:cubicBezTo>
                    <a:pt x="355" y="118"/>
                    <a:pt x="354" y="117"/>
                    <a:pt x="352" y="116"/>
                  </a:cubicBezTo>
                  <a:cubicBezTo>
                    <a:pt x="354" y="111"/>
                    <a:pt x="354" y="106"/>
                    <a:pt x="353" y="101"/>
                  </a:cubicBezTo>
                  <a:cubicBezTo>
                    <a:pt x="358" y="100"/>
                    <a:pt x="362" y="100"/>
                    <a:pt x="365" y="102"/>
                  </a:cubicBezTo>
                  <a:cubicBezTo>
                    <a:pt x="365" y="102"/>
                    <a:pt x="369" y="103"/>
                    <a:pt x="369" y="106"/>
                  </a:cubicBezTo>
                  <a:cubicBezTo>
                    <a:pt x="360" y="106"/>
                    <a:pt x="360" y="106"/>
                    <a:pt x="360" y="106"/>
                  </a:cubicBezTo>
                  <a:cubicBezTo>
                    <a:pt x="360" y="110"/>
                    <a:pt x="360" y="110"/>
                    <a:pt x="360" y="110"/>
                  </a:cubicBezTo>
                  <a:cubicBezTo>
                    <a:pt x="364" y="114"/>
                    <a:pt x="365" y="110"/>
                    <a:pt x="367" y="112"/>
                  </a:cubicBezTo>
                  <a:cubicBezTo>
                    <a:pt x="369" y="113"/>
                    <a:pt x="363" y="113"/>
                    <a:pt x="363" y="113"/>
                  </a:cubicBezTo>
                  <a:cubicBezTo>
                    <a:pt x="362" y="116"/>
                    <a:pt x="367" y="113"/>
                    <a:pt x="369" y="116"/>
                  </a:cubicBezTo>
                  <a:cubicBezTo>
                    <a:pt x="371" y="115"/>
                    <a:pt x="374" y="113"/>
                    <a:pt x="376" y="110"/>
                  </a:cubicBezTo>
                  <a:cubicBezTo>
                    <a:pt x="376" y="110"/>
                    <a:pt x="378" y="109"/>
                    <a:pt x="377" y="108"/>
                  </a:cubicBezTo>
                  <a:cubicBezTo>
                    <a:pt x="384" y="109"/>
                    <a:pt x="383" y="104"/>
                    <a:pt x="388" y="105"/>
                  </a:cubicBezTo>
                  <a:cubicBezTo>
                    <a:pt x="390" y="104"/>
                    <a:pt x="391" y="103"/>
                    <a:pt x="391" y="101"/>
                  </a:cubicBezTo>
                  <a:cubicBezTo>
                    <a:pt x="394" y="101"/>
                    <a:pt x="395" y="99"/>
                    <a:pt x="395" y="98"/>
                  </a:cubicBezTo>
                  <a:cubicBezTo>
                    <a:pt x="401" y="102"/>
                    <a:pt x="405" y="95"/>
                    <a:pt x="411" y="95"/>
                  </a:cubicBezTo>
                  <a:cubicBezTo>
                    <a:pt x="411" y="101"/>
                    <a:pt x="411" y="101"/>
                    <a:pt x="411" y="101"/>
                  </a:cubicBezTo>
                  <a:cubicBezTo>
                    <a:pt x="416" y="101"/>
                    <a:pt x="420" y="100"/>
                    <a:pt x="423" y="99"/>
                  </a:cubicBezTo>
                  <a:cubicBezTo>
                    <a:pt x="424" y="99"/>
                    <a:pt x="426" y="99"/>
                    <a:pt x="426" y="99"/>
                  </a:cubicBezTo>
                  <a:cubicBezTo>
                    <a:pt x="426" y="99"/>
                    <a:pt x="426" y="98"/>
                    <a:pt x="426" y="98"/>
                  </a:cubicBezTo>
                  <a:cubicBezTo>
                    <a:pt x="429" y="97"/>
                    <a:pt x="433" y="98"/>
                    <a:pt x="433" y="94"/>
                  </a:cubicBezTo>
                  <a:cubicBezTo>
                    <a:pt x="437" y="95"/>
                    <a:pt x="442" y="96"/>
                    <a:pt x="445" y="99"/>
                  </a:cubicBezTo>
                  <a:cubicBezTo>
                    <a:pt x="447" y="98"/>
                    <a:pt x="448" y="97"/>
                    <a:pt x="449" y="95"/>
                  </a:cubicBezTo>
                  <a:cubicBezTo>
                    <a:pt x="449" y="93"/>
                    <a:pt x="443" y="92"/>
                    <a:pt x="447" y="91"/>
                  </a:cubicBezTo>
                  <a:cubicBezTo>
                    <a:pt x="445" y="87"/>
                    <a:pt x="438" y="88"/>
                    <a:pt x="440" y="81"/>
                  </a:cubicBezTo>
                  <a:cubicBezTo>
                    <a:pt x="443" y="82"/>
                    <a:pt x="443" y="84"/>
                    <a:pt x="447" y="85"/>
                  </a:cubicBezTo>
                  <a:cubicBezTo>
                    <a:pt x="449" y="85"/>
                    <a:pt x="452" y="89"/>
                    <a:pt x="456" y="88"/>
                  </a:cubicBezTo>
                  <a:cubicBezTo>
                    <a:pt x="457" y="88"/>
                    <a:pt x="457" y="86"/>
                    <a:pt x="457" y="86"/>
                  </a:cubicBezTo>
                  <a:cubicBezTo>
                    <a:pt x="458" y="86"/>
                    <a:pt x="460" y="89"/>
                    <a:pt x="460" y="86"/>
                  </a:cubicBezTo>
                  <a:cubicBezTo>
                    <a:pt x="462" y="86"/>
                    <a:pt x="462" y="89"/>
                    <a:pt x="463" y="89"/>
                  </a:cubicBezTo>
                  <a:cubicBezTo>
                    <a:pt x="465" y="90"/>
                    <a:pt x="468" y="89"/>
                    <a:pt x="467" y="92"/>
                  </a:cubicBezTo>
                  <a:cubicBezTo>
                    <a:pt x="471" y="90"/>
                    <a:pt x="473" y="93"/>
                    <a:pt x="478" y="91"/>
                  </a:cubicBezTo>
                  <a:cubicBezTo>
                    <a:pt x="476" y="95"/>
                    <a:pt x="483" y="92"/>
                    <a:pt x="481" y="96"/>
                  </a:cubicBezTo>
                  <a:cubicBezTo>
                    <a:pt x="483" y="96"/>
                    <a:pt x="485" y="97"/>
                    <a:pt x="485" y="99"/>
                  </a:cubicBezTo>
                  <a:cubicBezTo>
                    <a:pt x="490" y="98"/>
                    <a:pt x="490" y="102"/>
                    <a:pt x="495" y="101"/>
                  </a:cubicBezTo>
                  <a:cubicBezTo>
                    <a:pt x="498" y="92"/>
                    <a:pt x="487" y="96"/>
                    <a:pt x="489" y="88"/>
                  </a:cubicBezTo>
                  <a:cubicBezTo>
                    <a:pt x="489" y="86"/>
                    <a:pt x="488" y="88"/>
                    <a:pt x="485" y="88"/>
                  </a:cubicBezTo>
                  <a:cubicBezTo>
                    <a:pt x="485" y="85"/>
                    <a:pt x="488" y="84"/>
                    <a:pt x="487" y="79"/>
                  </a:cubicBezTo>
                  <a:cubicBezTo>
                    <a:pt x="487" y="78"/>
                    <a:pt x="484" y="79"/>
                    <a:pt x="484" y="78"/>
                  </a:cubicBezTo>
                  <a:cubicBezTo>
                    <a:pt x="484" y="78"/>
                    <a:pt x="486" y="75"/>
                    <a:pt x="484" y="75"/>
                  </a:cubicBezTo>
                  <a:cubicBezTo>
                    <a:pt x="484" y="72"/>
                    <a:pt x="488" y="73"/>
                    <a:pt x="487" y="70"/>
                  </a:cubicBezTo>
                  <a:cubicBezTo>
                    <a:pt x="489" y="70"/>
                    <a:pt x="488" y="66"/>
                    <a:pt x="492" y="67"/>
                  </a:cubicBezTo>
                  <a:cubicBezTo>
                    <a:pt x="492" y="64"/>
                    <a:pt x="493" y="62"/>
                    <a:pt x="496" y="63"/>
                  </a:cubicBezTo>
                  <a:cubicBezTo>
                    <a:pt x="495" y="56"/>
                    <a:pt x="501" y="58"/>
                    <a:pt x="501" y="53"/>
                  </a:cubicBezTo>
                  <a:cubicBezTo>
                    <a:pt x="507" y="52"/>
                    <a:pt x="510" y="55"/>
                    <a:pt x="515" y="56"/>
                  </a:cubicBezTo>
                  <a:cubicBezTo>
                    <a:pt x="515" y="58"/>
                    <a:pt x="514" y="60"/>
                    <a:pt x="516" y="60"/>
                  </a:cubicBezTo>
                  <a:cubicBezTo>
                    <a:pt x="516" y="61"/>
                    <a:pt x="514" y="61"/>
                    <a:pt x="512" y="61"/>
                  </a:cubicBezTo>
                  <a:cubicBezTo>
                    <a:pt x="512" y="67"/>
                    <a:pt x="514" y="69"/>
                    <a:pt x="512" y="74"/>
                  </a:cubicBezTo>
                  <a:cubicBezTo>
                    <a:pt x="513" y="75"/>
                    <a:pt x="514" y="76"/>
                    <a:pt x="515" y="77"/>
                  </a:cubicBezTo>
                  <a:cubicBezTo>
                    <a:pt x="515" y="77"/>
                    <a:pt x="516" y="78"/>
                    <a:pt x="517" y="78"/>
                  </a:cubicBezTo>
                  <a:cubicBezTo>
                    <a:pt x="515" y="81"/>
                    <a:pt x="517" y="89"/>
                    <a:pt x="515" y="92"/>
                  </a:cubicBezTo>
                  <a:cubicBezTo>
                    <a:pt x="513" y="97"/>
                    <a:pt x="518" y="95"/>
                    <a:pt x="519" y="98"/>
                  </a:cubicBezTo>
                  <a:cubicBezTo>
                    <a:pt x="518" y="109"/>
                    <a:pt x="513" y="116"/>
                    <a:pt x="503" y="119"/>
                  </a:cubicBezTo>
                  <a:cubicBezTo>
                    <a:pt x="504" y="122"/>
                    <a:pt x="510" y="119"/>
                    <a:pt x="511" y="122"/>
                  </a:cubicBezTo>
                  <a:cubicBezTo>
                    <a:pt x="514" y="121"/>
                    <a:pt x="513" y="117"/>
                    <a:pt x="517" y="117"/>
                  </a:cubicBezTo>
                  <a:cubicBezTo>
                    <a:pt x="517" y="118"/>
                    <a:pt x="516" y="120"/>
                    <a:pt x="516" y="122"/>
                  </a:cubicBezTo>
                  <a:cubicBezTo>
                    <a:pt x="518" y="121"/>
                    <a:pt x="517" y="119"/>
                    <a:pt x="519" y="119"/>
                  </a:cubicBezTo>
                  <a:cubicBezTo>
                    <a:pt x="521" y="119"/>
                    <a:pt x="520" y="116"/>
                    <a:pt x="520" y="116"/>
                  </a:cubicBezTo>
                  <a:cubicBezTo>
                    <a:pt x="521" y="116"/>
                    <a:pt x="523" y="116"/>
                    <a:pt x="523" y="116"/>
                  </a:cubicBezTo>
                  <a:cubicBezTo>
                    <a:pt x="524" y="115"/>
                    <a:pt x="523" y="113"/>
                    <a:pt x="523" y="112"/>
                  </a:cubicBezTo>
                  <a:cubicBezTo>
                    <a:pt x="527" y="112"/>
                    <a:pt x="527" y="112"/>
                    <a:pt x="527" y="112"/>
                  </a:cubicBezTo>
                  <a:cubicBezTo>
                    <a:pt x="526" y="107"/>
                    <a:pt x="532" y="103"/>
                    <a:pt x="527" y="101"/>
                  </a:cubicBezTo>
                  <a:cubicBezTo>
                    <a:pt x="528" y="99"/>
                    <a:pt x="530" y="100"/>
                    <a:pt x="530" y="98"/>
                  </a:cubicBezTo>
                  <a:cubicBezTo>
                    <a:pt x="530" y="96"/>
                    <a:pt x="528" y="97"/>
                    <a:pt x="527" y="96"/>
                  </a:cubicBezTo>
                  <a:cubicBezTo>
                    <a:pt x="527" y="93"/>
                    <a:pt x="532" y="96"/>
                    <a:pt x="534" y="95"/>
                  </a:cubicBezTo>
                  <a:cubicBezTo>
                    <a:pt x="533" y="94"/>
                    <a:pt x="534" y="90"/>
                    <a:pt x="530" y="91"/>
                  </a:cubicBezTo>
                  <a:cubicBezTo>
                    <a:pt x="527" y="93"/>
                    <a:pt x="525" y="87"/>
                    <a:pt x="524" y="91"/>
                  </a:cubicBezTo>
                  <a:cubicBezTo>
                    <a:pt x="522" y="88"/>
                    <a:pt x="522" y="85"/>
                    <a:pt x="523" y="82"/>
                  </a:cubicBezTo>
                  <a:cubicBezTo>
                    <a:pt x="523" y="82"/>
                    <a:pt x="526" y="83"/>
                    <a:pt x="526" y="82"/>
                  </a:cubicBezTo>
                  <a:cubicBezTo>
                    <a:pt x="527" y="81"/>
                    <a:pt x="525" y="77"/>
                    <a:pt x="526" y="75"/>
                  </a:cubicBezTo>
                  <a:cubicBezTo>
                    <a:pt x="526" y="73"/>
                    <a:pt x="524" y="75"/>
                    <a:pt x="524" y="75"/>
                  </a:cubicBezTo>
                  <a:cubicBezTo>
                    <a:pt x="522" y="73"/>
                    <a:pt x="523" y="70"/>
                    <a:pt x="522" y="67"/>
                  </a:cubicBezTo>
                  <a:cubicBezTo>
                    <a:pt x="527" y="69"/>
                    <a:pt x="525" y="63"/>
                    <a:pt x="529" y="63"/>
                  </a:cubicBezTo>
                  <a:cubicBezTo>
                    <a:pt x="529" y="56"/>
                    <a:pt x="529" y="56"/>
                    <a:pt x="529" y="56"/>
                  </a:cubicBezTo>
                  <a:cubicBezTo>
                    <a:pt x="533" y="54"/>
                    <a:pt x="531" y="60"/>
                    <a:pt x="532" y="63"/>
                  </a:cubicBezTo>
                  <a:cubicBezTo>
                    <a:pt x="532" y="65"/>
                    <a:pt x="534" y="61"/>
                    <a:pt x="534" y="64"/>
                  </a:cubicBezTo>
                  <a:cubicBezTo>
                    <a:pt x="534" y="65"/>
                    <a:pt x="533" y="66"/>
                    <a:pt x="533" y="65"/>
                  </a:cubicBezTo>
                  <a:cubicBezTo>
                    <a:pt x="534" y="69"/>
                    <a:pt x="537" y="70"/>
                    <a:pt x="541" y="72"/>
                  </a:cubicBezTo>
                  <a:cubicBezTo>
                    <a:pt x="544" y="73"/>
                    <a:pt x="541" y="68"/>
                    <a:pt x="540" y="68"/>
                  </a:cubicBezTo>
                  <a:cubicBezTo>
                    <a:pt x="542" y="66"/>
                    <a:pt x="546" y="66"/>
                    <a:pt x="550" y="65"/>
                  </a:cubicBezTo>
                  <a:cubicBezTo>
                    <a:pt x="550" y="64"/>
                    <a:pt x="547" y="64"/>
                    <a:pt x="546" y="64"/>
                  </a:cubicBezTo>
                  <a:cubicBezTo>
                    <a:pt x="547" y="60"/>
                    <a:pt x="544" y="60"/>
                    <a:pt x="544" y="57"/>
                  </a:cubicBezTo>
                  <a:cubicBezTo>
                    <a:pt x="545" y="60"/>
                    <a:pt x="554" y="56"/>
                    <a:pt x="553" y="61"/>
                  </a:cubicBezTo>
                  <a:cubicBezTo>
                    <a:pt x="554" y="62"/>
                    <a:pt x="555" y="60"/>
                    <a:pt x="555" y="60"/>
                  </a:cubicBezTo>
                  <a:cubicBezTo>
                    <a:pt x="557" y="60"/>
                    <a:pt x="556" y="62"/>
                    <a:pt x="557" y="63"/>
                  </a:cubicBezTo>
                  <a:cubicBezTo>
                    <a:pt x="557" y="63"/>
                    <a:pt x="559" y="62"/>
                    <a:pt x="560" y="63"/>
                  </a:cubicBezTo>
                  <a:cubicBezTo>
                    <a:pt x="562" y="65"/>
                    <a:pt x="567" y="62"/>
                    <a:pt x="564" y="67"/>
                  </a:cubicBezTo>
                  <a:cubicBezTo>
                    <a:pt x="571" y="67"/>
                    <a:pt x="571" y="67"/>
                    <a:pt x="571" y="67"/>
                  </a:cubicBezTo>
                  <a:cubicBezTo>
                    <a:pt x="571" y="65"/>
                    <a:pt x="565" y="64"/>
                    <a:pt x="569" y="63"/>
                  </a:cubicBezTo>
                  <a:cubicBezTo>
                    <a:pt x="568" y="61"/>
                    <a:pt x="567" y="61"/>
                    <a:pt x="565" y="60"/>
                  </a:cubicBezTo>
                  <a:cubicBezTo>
                    <a:pt x="564" y="53"/>
                    <a:pt x="565" y="52"/>
                    <a:pt x="565" y="44"/>
                  </a:cubicBezTo>
                  <a:cubicBezTo>
                    <a:pt x="573" y="44"/>
                    <a:pt x="583" y="45"/>
                    <a:pt x="589" y="44"/>
                  </a:cubicBezTo>
                  <a:cubicBezTo>
                    <a:pt x="592" y="44"/>
                    <a:pt x="590" y="40"/>
                    <a:pt x="593" y="43"/>
                  </a:cubicBezTo>
                  <a:cubicBezTo>
                    <a:pt x="598" y="40"/>
                    <a:pt x="594" y="37"/>
                    <a:pt x="596" y="33"/>
                  </a:cubicBezTo>
                  <a:cubicBezTo>
                    <a:pt x="599" y="34"/>
                    <a:pt x="601" y="33"/>
                    <a:pt x="603" y="32"/>
                  </a:cubicBezTo>
                  <a:cubicBezTo>
                    <a:pt x="605" y="29"/>
                    <a:pt x="609" y="27"/>
                    <a:pt x="611" y="25"/>
                  </a:cubicBezTo>
                  <a:cubicBezTo>
                    <a:pt x="626" y="23"/>
                    <a:pt x="641" y="21"/>
                    <a:pt x="652" y="16"/>
                  </a:cubicBezTo>
                  <a:cubicBezTo>
                    <a:pt x="654" y="15"/>
                    <a:pt x="655" y="19"/>
                    <a:pt x="655" y="19"/>
                  </a:cubicBezTo>
                  <a:cubicBezTo>
                    <a:pt x="656" y="19"/>
                    <a:pt x="657" y="15"/>
                    <a:pt x="656" y="15"/>
                  </a:cubicBezTo>
                  <a:cubicBezTo>
                    <a:pt x="659" y="16"/>
                    <a:pt x="656" y="17"/>
                    <a:pt x="658" y="19"/>
                  </a:cubicBezTo>
                  <a:cubicBezTo>
                    <a:pt x="658" y="20"/>
                    <a:pt x="661" y="19"/>
                    <a:pt x="661" y="21"/>
                  </a:cubicBezTo>
                  <a:cubicBezTo>
                    <a:pt x="663" y="20"/>
                    <a:pt x="659" y="18"/>
                    <a:pt x="662" y="18"/>
                  </a:cubicBezTo>
                  <a:cubicBezTo>
                    <a:pt x="664" y="17"/>
                    <a:pt x="669" y="18"/>
                    <a:pt x="669" y="14"/>
                  </a:cubicBezTo>
                  <a:cubicBezTo>
                    <a:pt x="672" y="14"/>
                    <a:pt x="673" y="13"/>
                    <a:pt x="673" y="11"/>
                  </a:cubicBezTo>
                  <a:cubicBezTo>
                    <a:pt x="675" y="11"/>
                    <a:pt x="675" y="13"/>
                    <a:pt x="677" y="14"/>
                  </a:cubicBezTo>
                  <a:cubicBezTo>
                    <a:pt x="681" y="13"/>
                    <a:pt x="680" y="9"/>
                    <a:pt x="680" y="5"/>
                  </a:cubicBezTo>
                  <a:cubicBezTo>
                    <a:pt x="687" y="3"/>
                    <a:pt x="694" y="0"/>
                    <a:pt x="704" y="1"/>
                  </a:cubicBezTo>
                  <a:cubicBezTo>
                    <a:pt x="703" y="2"/>
                    <a:pt x="703" y="4"/>
                    <a:pt x="703" y="7"/>
                  </a:cubicBezTo>
                  <a:cubicBezTo>
                    <a:pt x="705" y="10"/>
                    <a:pt x="711" y="10"/>
                    <a:pt x="714" y="7"/>
                  </a:cubicBezTo>
                  <a:cubicBezTo>
                    <a:pt x="715" y="7"/>
                    <a:pt x="715" y="8"/>
                    <a:pt x="714" y="8"/>
                  </a:cubicBezTo>
                  <a:moveTo>
                    <a:pt x="1051" y="179"/>
                  </a:moveTo>
                  <a:cubicBezTo>
                    <a:pt x="1051" y="177"/>
                    <a:pt x="1048" y="178"/>
                    <a:pt x="1048" y="176"/>
                  </a:cubicBezTo>
                  <a:cubicBezTo>
                    <a:pt x="1043" y="175"/>
                    <a:pt x="1043" y="179"/>
                    <a:pt x="1048" y="178"/>
                  </a:cubicBezTo>
                  <a:cubicBezTo>
                    <a:pt x="1048" y="179"/>
                    <a:pt x="1049" y="179"/>
                    <a:pt x="1051" y="179"/>
                  </a:cubicBezTo>
                  <a:moveTo>
                    <a:pt x="303" y="284"/>
                  </a:moveTo>
                  <a:cubicBezTo>
                    <a:pt x="302" y="289"/>
                    <a:pt x="308" y="286"/>
                    <a:pt x="306" y="291"/>
                  </a:cubicBezTo>
                  <a:cubicBezTo>
                    <a:pt x="308" y="292"/>
                    <a:pt x="309" y="289"/>
                    <a:pt x="310" y="291"/>
                  </a:cubicBezTo>
                  <a:cubicBezTo>
                    <a:pt x="310" y="293"/>
                    <a:pt x="309" y="292"/>
                    <a:pt x="308" y="293"/>
                  </a:cubicBezTo>
                  <a:cubicBezTo>
                    <a:pt x="306" y="294"/>
                    <a:pt x="300" y="296"/>
                    <a:pt x="299" y="296"/>
                  </a:cubicBezTo>
                  <a:cubicBezTo>
                    <a:pt x="295" y="295"/>
                    <a:pt x="294" y="292"/>
                    <a:pt x="292" y="290"/>
                  </a:cubicBezTo>
                  <a:cubicBezTo>
                    <a:pt x="292" y="288"/>
                    <a:pt x="296" y="289"/>
                    <a:pt x="296" y="287"/>
                  </a:cubicBezTo>
                  <a:cubicBezTo>
                    <a:pt x="293" y="285"/>
                    <a:pt x="292" y="284"/>
                    <a:pt x="287" y="286"/>
                  </a:cubicBezTo>
                  <a:cubicBezTo>
                    <a:pt x="286" y="283"/>
                    <a:pt x="285" y="281"/>
                    <a:pt x="280" y="281"/>
                  </a:cubicBezTo>
                  <a:cubicBezTo>
                    <a:pt x="279" y="281"/>
                    <a:pt x="280" y="284"/>
                    <a:pt x="279" y="284"/>
                  </a:cubicBezTo>
                  <a:cubicBezTo>
                    <a:pt x="278" y="285"/>
                    <a:pt x="276" y="285"/>
                    <a:pt x="275" y="286"/>
                  </a:cubicBezTo>
                  <a:cubicBezTo>
                    <a:pt x="273" y="287"/>
                    <a:pt x="273" y="291"/>
                    <a:pt x="269" y="290"/>
                  </a:cubicBezTo>
                  <a:cubicBezTo>
                    <a:pt x="271" y="295"/>
                    <a:pt x="267" y="296"/>
                    <a:pt x="266" y="297"/>
                  </a:cubicBezTo>
                  <a:cubicBezTo>
                    <a:pt x="265" y="300"/>
                    <a:pt x="266" y="303"/>
                    <a:pt x="265" y="307"/>
                  </a:cubicBezTo>
                  <a:cubicBezTo>
                    <a:pt x="264" y="307"/>
                    <a:pt x="263" y="306"/>
                    <a:pt x="262" y="305"/>
                  </a:cubicBezTo>
                  <a:cubicBezTo>
                    <a:pt x="261" y="310"/>
                    <a:pt x="265" y="312"/>
                    <a:pt x="262" y="315"/>
                  </a:cubicBezTo>
                  <a:cubicBezTo>
                    <a:pt x="265" y="314"/>
                    <a:pt x="264" y="318"/>
                    <a:pt x="265" y="318"/>
                  </a:cubicBezTo>
                  <a:cubicBezTo>
                    <a:pt x="266" y="318"/>
                    <a:pt x="267" y="318"/>
                    <a:pt x="268" y="318"/>
                  </a:cubicBezTo>
                  <a:cubicBezTo>
                    <a:pt x="271" y="319"/>
                    <a:pt x="272" y="321"/>
                    <a:pt x="273" y="319"/>
                  </a:cubicBezTo>
                  <a:cubicBezTo>
                    <a:pt x="274" y="319"/>
                    <a:pt x="276" y="319"/>
                    <a:pt x="276" y="319"/>
                  </a:cubicBezTo>
                  <a:cubicBezTo>
                    <a:pt x="281" y="319"/>
                    <a:pt x="280" y="318"/>
                    <a:pt x="282" y="317"/>
                  </a:cubicBezTo>
                  <a:cubicBezTo>
                    <a:pt x="284" y="316"/>
                    <a:pt x="285" y="318"/>
                    <a:pt x="287" y="318"/>
                  </a:cubicBezTo>
                  <a:cubicBezTo>
                    <a:pt x="288" y="317"/>
                    <a:pt x="288" y="315"/>
                    <a:pt x="289" y="315"/>
                  </a:cubicBezTo>
                  <a:cubicBezTo>
                    <a:pt x="292" y="314"/>
                    <a:pt x="298" y="314"/>
                    <a:pt x="301" y="315"/>
                  </a:cubicBezTo>
                  <a:cubicBezTo>
                    <a:pt x="304" y="316"/>
                    <a:pt x="304" y="318"/>
                    <a:pt x="307" y="318"/>
                  </a:cubicBezTo>
                  <a:cubicBezTo>
                    <a:pt x="308" y="318"/>
                    <a:pt x="309" y="317"/>
                    <a:pt x="310" y="317"/>
                  </a:cubicBezTo>
                  <a:cubicBezTo>
                    <a:pt x="309" y="317"/>
                    <a:pt x="311" y="318"/>
                    <a:pt x="311" y="318"/>
                  </a:cubicBezTo>
                  <a:cubicBezTo>
                    <a:pt x="315" y="319"/>
                    <a:pt x="315" y="319"/>
                    <a:pt x="318" y="319"/>
                  </a:cubicBezTo>
                  <a:cubicBezTo>
                    <a:pt x="325" y="320"/>
                    <a:pt x="331" y="318"/>
                    <a:pt x="338" y="319"/>
                  </a:cubicBezTo>
                  <a:cubicBezTo>
                    <a:pt x="337" y="316"/>
                    <a:pt x="338" y="314"/>
                    <a:pt x="339" y="312"/>
                  </a:cubicBezTo>
                  <a:cubicBezTo>
                    <a:pt x="334" y="306"/>
                    <a:pt x="331" y="300"/>
                    <a:pt x="321" y="298"/>
                  </a:cubicBezTo>
                  <a:cubicBezTo>
                    <a:pt x="322" y="296"/>
                    <a:pt x="319" y="296"/>
                    <a:pt x="318" y="294"/>
                  </a:cubicBezTo>
                  <a:cubicBezTo>
                    <a:pt x="318" y="292"/>
                    <a:pt x="318" y="291"/>
                    <a:pt x="317" y="290"/>
                  </a:cubicBezTo>
                  <a:cubicBezTo>
                    <a:pt x="318" y="286"/>
                    <a:pt x="322" y="286"/>
                    <a:pt x="321" y="280"/>
                  </a:cubicBezTo>
                  <a:cubicBezTo>
                    <a:pt x="313" y="279"/>
                    <a:pt x="309" y="283"/>
                    <a:pt x="303" y="284"/>
                  </a:cubicBezTo>
                  <a:moveTo>
                    <a:pt x="400" y="349"/>
                  </a:moveTo>
                  <a:cubicBezTo>
                    <a:pt x="398" y="349"/>
                    <a:pt x="396" y="349"/>
                    <a:pt x="398" y="350"/>
                  </a:cubicBezTo>
                  <a:cubicBezTo>
                    <a:pt x="401" y="348"/>
                    <a:pt x="406" y="348"/>
                    <a:pt x="408" y="347"/>
                  </a:cubicBezTo>
                  <a:cubicBezTo>
                    <a:pt x="408" y="347"/>
                    <a:pt x="408" y="345"/>
                    <a:pt x="408" y="345"/>
                  </a:cubicBezTo>
                  <a:cubicBezTo>
                    <a:pt x="409" y="344"/>
                    <a:pt x="410" y="346"/>
                    <a:pt x="411" y="346"/>
                  </a:cubicBezTo>
                  <a:cubicBezTo>
                    <a:pt x="411" y="336"/>
                    <a:pt x="411" y="336"/>
                    <a:pt x="411" y="336"/>
                  </a:cubicBezTo>
                  <a:cubicBezTo>
                    <a:pt x="409" y="334"/>
                    <a:pt x="408" y="334"/>
                    <a:pt x="407" y="332"/>
                  </a:cubicBezTo>
                  <a:cubicBezTo>
                    <a:pt x="406" y="331"/>
                    <a:pt x="407" y="330"/>
                    <a:pt x="407" y="329"/>
                  </a:cubicBezTo>
                  <a:cubicBezTo>
                    <a:pt x="406" y="327"/>
                    <a:pt x="402" y="326"/>
                    <a:pt x="405" y="325"/>
                  </a:cubicBezTo>
                  <a:cubicBezTo>
                    <a:pt x="414" y="325"/>
                    <a:pt x="414" y="325"/>
                    <a:pt x="414" y="325"/>
                  </a:cubicBezTo>
                  <a:cubicBezTo>
                    <a:pt x="415" y="320"/>
                    <a:pt x="411" y="320"/>
                    <a:pt x="411" y="318"/>
                  </a:cubicBezTo>
                  <a:cubicBezTo>
                    <a:pt x="411" y="315"/>
                    <a:pt x="408" y="316"/>
                    <a:pt x="407" y="314"/>
                  </a:cubicBezTo>
                  <a:cubicBezTo>
                    <a:pt x="407" y="314"/>
                    <a:pt x="409" y="312"/>
                    <a:pt x="408" y="311"/>
                  </a:cubicBezTo>
                  <a:cubicBezTo>
                    <a:pt x="404" y="312"/>
                    <a:pt x="403" y="309"/>
                    <a:pt x="400" y="310"/>
                  </a:cubicBezTo>
                  <a:cubicBezTo>
                    <a:pt x="401" y="302"/>
                    <a:pt x="391" y="304"/>
                    <a:pt x="391" y="297"/>
                  </a:cubicBezTo>
                  <a:cubicBezTo>
                    <a:pt x="395" y="294"/>
                    <a:pt x="397" y="290"/>
                    <a:pt x="405" y="291"/>
                  </a:cubicBezTo>
                  <a:cubicBezTo>
                    <a:pt x="406" y="290"/>
                    <a:pt x="405" y="289"/>
                    <a:pt x="407" y="288"/>
                  </a:cubicBezTo>
                  <a:cubicBezTo>
                    <a:pt x="407" y="285"/>
                    <a:pt x="402" y="285"/>
                    <a:pt x="402" y="281"/>
                  </a:cubicBezTo>
                  <a:cubicBezTo>
                    <a:pt x="396" y="281"/>
                    <a:pt x="393" y="283"/>
                    <a:pt x="388" y="281"/>
                  </a:cubicBezTo>
                  <a:cubicBezTo>
                    <a:pt x="388" y="283"/>
                    <a:pt x="388" y="285"/>
                    <a:pt x="387" y="283"/>
                  </a:cubicBezTo>
                  <a:cubicBezTo>
                    <a:pt x="386" y="282"/>
                    <a:pt x="386" y="284"/>
                    <a:pt x="386" y="284"/>
                  </a:cubicBezTo>
                  <a:cubicBezTo>
                    <a:pt x="383" y="286"/>
                    <a:pt x="377" y="288"/>
                    <a:pt x="376" y="288"/>
                  </a:cubicBezTo>
                  <a:cubicBezTo>
                    <a:pt x="372" y="290"/>
                    <a:pt x="373" y="290"/>
                    <a:pt x="372" y="293"/>
                  </a:cubicBezTo>
                  <a:cubicBezTo>
                    <a:pt x="371" y="293"/>
                    <a:pt x="369" y="292"/>
                    <a:pt x="369" y="293"/>
                  </a:cubicBezTo>
                  <a:cubicBezTo>
                    <a:pt x="368" y="293"/>
                    <a:pt x="369" y="296"/>
                    <a:pt x="369" y="297"/>
                  </a:cubicBezTo>
                  <a:cubicBezTo>
                    <a:pt x="369" y="300"/>
                    <a:pt x="373" y="295"/>
                    <a:pt x="373" y="300"/>
                  </a:cubicBezTo>
                  <a:cubicBezTo>
                    <a:pt x="373" y="301"/>
                    <a:pt x="374" y="301"/>
                    <a:pt x="374" y="303"/>
                  </a:cubicBezTo>
                  <a:cubicBezTo>
                    <a:pt x="373" y="307"/>
                    <a:pt x="376" y="310"/>
                    <a:pt x="376" y="311"/>
                  </a:cubicBezTo>
                  <a:cubicBezTo>
                    <a:pt x="376" y="313"/>
                    <a:pt x="376" y="313"/>
                    <a:pt x="377" y="314"/>
                  </a:cubicBezTo>
                  <a:cubicBezTo>
                    <a:pt x="377" y="314"/>
                    <a:pt x="379" y="318"/>
                    <a:pt x="379" y="318"/>
                  </a:cubicBezTo>
                  <a:cubicBezTo>
                    <a:pt x="380" y="322"/>
                    <a:pt x="380" y="321"/>
                    <a:pt x="381" y="324"/>
                  </a:cubicBezTo>
                  <a:cubicBezTo>
                    <a:pt x="382" y="325"/>
                    <a:pt x="381" y="327"/>
                    <a:pt x="381" y="328"/>
                  </a:cubicBezTo>
                  <a:cubicBezTo>
                    <a:pt x="382" y="329"/>
                    <a:pt x="385" y="329"/>
                    <a:pt x="384" y="332"/>
                  </a:cubicBezTo>
                  <a:cubicBezTo>
                    <a:pt x="379" y="331"/>
                    <a:pt x="383" y="338"/>
                    <a:pt x="380" y="339"/>
                  </a:cubicBezTo>
                  <a:cubicBezTo>
                    <a:pt x="386" y="340"/>
                    <a:pt x="386" y="349"/>
                    <a:pt x="393" y="345"/>
                  </a:cubicBezTo>
                  <a:cubicBezTo>
                    <a:pt x="387" y="350"/>
                    <a:pt x="399" y="345"/>
                    <a:pt x="400" y="349"/>
                  </a:cubicBezTo>
                  <a:moveTo>
                    <a:pt x="442" y="284"/>
                  </a:moveTo>
                  <a:cubicBezTo>
                    <a:pt x="441" y="285"/>
                    <a:pt x="441" y="287"/>
                    <a:pt x="440" y="288"/>
                  </a:cubicBezTo>
                  <a:cubicBezTo>
                    <a:pt x="439" y="290"/>
                    <a:pt x="437" y="290"/>
                    <a:pt x="436" y="291"/>
                  </a:cubicBezTo>
                  <a:cubicBezTo>
                    <a:pt x="437" y="292"/>
                    <a:pt x="440" y="295"/>
                    <a:pt x="440" y="297"/>
                  </a:cubicBezTo>
                  <a:cubicBezTo>
                    <a:pt x="440" y="297"/>
                    <a:pt x="438" y="297"/>
                    <a:pt x="439" y="298"/>
                  </a:cubicBezTo>
                  <a:cubicBezTo>
                    <a:pt x="440" y="300"/>
                    <a:pt x="443" y="299"/>
                    <a:pt x="445" y="301"/>
                  </a:cubicBezTo>
                  <a:cubicBezTo>
                    <a:pt x="445" y="300"/>
                    <a:pt x="446" y="299"/>
                    <a:pt x="447" y="298"/>
                  </a:cubicBezTo>
                  <a:cubicBezTo>
                    <a:pt x="449" y="294"/>
                    <a:pt x="445" y="294"/>
                    <a:pt x="445" y="291"/>
                  </a:cubicBezTo>
                  <a:cubicBezTo>
                    <a:pt x="447" y="290"/>
                    <a:pt x="449" y="289"/>
                    <a:pt x="449" y="286"/>
                  </a:cubicBezTo>
                  <a:cubicBezTo>
                    <a:pt x="446" y="286"/>
                    <a:pt x="446" y="285"/>
                    <a:pt x="447" y="283"/>
                  </a:cubicBezTo>
                  <a:cubicBezTo>
                    <a:pt x="445" y="284"/>
                    <a:pt x="443" y="283"/>
                    <a:pt x="442" y="284"/>
                  </a:cubicBezTo>
                  <a:moveTo>
                    <a:pt x="258" y="322"/>
                  </a:moveTo>
                  <a:cubicBezTo>
                    <a:pt x="257" y="328"/>
                    <a:pt x="267" y="324"/>
                    <a:pt x="268" y="322"/>
                  </a:cubicBezTo>
                  <a:cubicBezTo>
                    <a:pt x="264" y="321"/>
                    <a:pt x="262" y="321"/>
                    <a:pt x="258" y="322"/>
                  </a:cubicBezTo>
                  <a:moveTo>
                    <a:pt x="290" y="583"/>
                  </a:moveTo>
                  <a:cubicBezTo>
                    <a:pt x="292" y="578"/>
                    <a:pt x="300" y="578"/>
                    <a:pt x="299" y="569"/>
                  </a:cubicBezTo>
                  <a:cubicBezTo>
                    <a:pt x="295" y="572"/>
                    <a:pt x="288" y="566"/>
                    <a:pt x="283" y="570"/>
                  </a:cubicBezTo>
                  <a:cubicBezTo>
                    <a:pt x="289" y="571"/>
                    <a:pt x="282" y="572"/>
                    <a:pt x="282" y="573"/>
                  </a:cubicBezTo>
                  <a:cubicBezTo>
                    <a:pt x="282" y="572"/>
                    <a:pt x="283" y="576"/>
                    <a:pt x="283" y="577"/>
                  </a:cubicBezTo>
                  <a:cubicBezTo>
                    <a:pt x="283" y="579"/>
                    <a:pt x="283" y="581"/>
                    <a:pt x="282" y="582"/>
                  </a:cubicBezTo>
                  <a:cubicBezTo>
                    <a:pt x="282" y="581"/>
                    <a:pt x="281" y="580"/>
                    <a:pt x="280" y="582"/>
                  </a:cubicBezTo>
                  <a:cubicBezTo>
                    <a:pt x="282" y="584"/>
                    <a:pt x="287" y="583"/>
                    <a:pt x="290" y="583"/>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87" name="Freeform 92"/>
            <p:cNvSpPr/>
            <p:nvPr/>
          </p:nvSpPr>
          <p:spPr bwMode="auto">
            <a:xfrm>
              <a:off x="2303462" y="1103312"/>
              <a:ext cx="63500" cy="34925"/>
            </a:xfrm>
            <a:custGeom>
              <a:avLst/>
              <a:gdLst>
                <a:gd name="T0" fmla="*/ 12 w 17"/>
                <a:gd name="T1" fmla="*/ 0 h 9"/>
                <a:gd name="T2" fmla="*/ 15 w 17"/>
                <a:gd name="T3" fmla="*/ 8 h 9"/>
                <a:gd name="T4" fmla="*/ 0 w 17"/>
                <a:gd name="T5" fmla="*/ 4 h 9"/>
                <a:gd name="T6" fmla="*/ 12 w 17"/>
                <a:gd name="T7" fmla="*/ 0 h 9"/>
              </a:gdLst>
              <a:ahLst/>
              <a:cxnLst>
                <a:cxn ang="0">
                  <a:pos x="T0" y="T1"/>
                </a:cxn>
                <a:cxn ang="0">
                  <a:pos x="T2" y="T3"/>
                </a:cxn>
                <a:cxn ang="0">
                  <a:pos x="T4" y="T5"/>
                </a:cxn>
                <a:cxn ang="0">
                  <a:pos x="T6" y="T7"/>
                </a:cxn>
              </a:cxnLst>
              <a:rect l="0" t="0" r="r" b="b"/>
              <a:pathLst>
                <a:path w="17" h="9">
                  <a:moveTo>
                    <a:pt x="12" y="0"/>
                  </a:moveTo>
                  <a:cubicBezTo>
                    <a:pt x="12" y="4"/>
                    <a:pt x="17" y="3"/>
                    <a:pt x="15" y="8"/>
                  </a:cubicBezTo>
                  <a:cubicBezTo>
                    <a:pt x="7" y="9"/>
                    <a:pt x="3" y="7"/>
                    <a:pt x="0" y="4"/>
                  </a:cubicBezTo>
                  <a:cubicBezTo>
                    <a:pt x="2" y="1"/>
                    <a:pt x="7" y="1"/>
                    <a:pt x="12"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88" name="Freeform 93"/>
            <p:cNvSpPr>
              <a:spLocks noEditPoints="1"/>
            </p:cNvSpPr>
            <p:nvPr/>
          </p:nvSpPr>
          <p:spPr bwMode="auto">
            <a:xfrm>
              <a:off x="2435225" y="1166812"/>
              <a:ext cx="633413" cy="442913"/>
            </a:xfrm>
            <a:custGeom>
              <a:avLst/>
              <a:gdLst>
                <a:gd name="T0" fmla="*/ 16 w 169"/>
                <a:gd name="T1" fmla="*/ 7 h 118"/>
                <a:gd name="T2" fmla="*/ 22 w 169"/>
                <a:gd name="T3" fmla="*/ 5 h 118"/>
                <a:gd name="T4" fmla="*/ 22 w 169"/>
                <a:gd name="T5" fmla="*/ 8 h 118"/>
                <a:gd name="T6" fmla="*/ 22 w 169"/>
                <a:gd name="T7" fmla="*/ 14 h 118"/>
                <a:gd name="T8" fmla="*/ 26 w 169"/>
                <a:gd name="T9" fmla="*/ 25 h 118"/>
                <a:gd name="T10" fmla="*/ 36 w 169"/>
                <a:gd name="T11" fmla="*/ 7 h 118"/>
                <a:gd name="T12" fmla="*/ 49 w 169"/>
                <a:gd name="T13" fmla="*/ 5 h 118"/>
                <a:gd name="T14" fmla="*/ 57 w 169"/>
                <a:gd name="T15" fmla="*/ 19 h 118"/>
                <a:gd name="T16" fmla="*/ 67 w 169"/>
                <a:gd name="T17" fmla="*/ 16 h 118"/>
                <a:gd name="T18" fmla="*/ 81 w 169"/>
                <a:gd name="T19" fmla="*/ 15 h 118"/>
                <a:gd name="T20" fmla="*/ 87 w 169"/>
                <a:gd name="T21" fmla="*/ 21 h 118"/>
                <a:gd name="T22" fmla="*/ 92 w 169"/>
                <a:gd name="T23" fmla="*/ 23 h 118"/>
                <a:gd name="T24" fmla="*/ 95 w 169"/>
                <a:gd name="T25" fmla="*/ 25 h 118"/>
                <a:gd name="T26" fmla="*/ 108 w 169"/>
                <a:gd name="T27" fmla="*/ 28 h 118"/>
                <a:gd name="T28" fmla="*/ 119 w 169"/>
                <a:gd name="T29" fmla="*/ 33 h 118"/>
                <a:gd name="T30" fmla="*/ 123 w 169"/>
                <a:gd name="T31" fmla="*/ 37 h 118"/>
                <a:gd name="T32" fmla="*/ 131 w 169"/>
                <a:gd name="T33" fmla="*/ 44 h 118"/>
                <a:gd name="T34" fmla="*/ 126 w 169"/>
                <a:gd name="T35" fmla="*/ 56 h 118"/>
                <a:gd name="T36" fmla="*/ 138 w 169"/>
                <a:gd name="T37" fmla="*/ 57 h 118"/>
                <a:gd name="T38" fmla="*/ 141 w 169"/>
                <a:gd name="T39" fmla="*/ 64 h 118"/>
                <a:gd name="T40" fmla="*/ 153 w 169"/>
                <a:gd name="T41" fmla="*/ 66 h 118"/>
                <a:gd name="T42" fmla="*/ 160 w 169"/>
                <a:gd name="T43" fmla="*/ 73 h 118"/>
                <a:gd name="T44" fmla="*/ 162 w 169"/>
                <a:gd name="T45" fmla="*/ 78 h 118"/>
                <a:gd name="T46" fmla="*/ 155 w 169"/>
                <a:gd name="T47" fmla="*/ 88 h 118"/>
                <a:gd name="T48" fmla="*/ 146 w 169"/>
                <a:gd name="T49" fmla="*/ 87 h 118"/>
                <a:gd name="T50" fmla="*/ 137 w 169"/>
                <a:gd name="T51" fmla="*/ 78 h 118"/>
                <a:gd name="T52" fmla="*/ 130 w 169"/>
                <a:gd name="T53" fmla="*/ 85 h 118"/>
                <a:gd name="T54" fmla="*/ 140 w 169"/>
                <a:gd name="T55" fmla="*/ 91 h 118"/>
                <a:gd name="T56" fmla="*/ 146 w 169"/>
                <a:gd name="T57" fmla="*/ 101 h 118"/>
                <a:gd name="T58" fmla="*/ 141 w 169"/>
                <a:gd name="T59" fmla="*/ 110 h 118"/>
                <a:gd name="T60" fmla="*/ 123 w 169"/>
                <a:gd name="T61" fmla="*/ 103 h 118"/>
                <a:gd name="T62" fmla="*/ 129 w 169"/>
                <a:gd name="T63" fmla="*/ 110 h 118"/>
                <a:gd name="T64" fmla="*/ 136 w 169"/>
                <a:gd name="T65" fmla="*/ 115 h 118"/>
                <a:gd name="T66" fmla="*/ 129 w 169"/>
                <a:gd name="T67" fmla="*/ 115 h 118"/>
                <a:gd name="T68" fmla="*/ 113 w 169"/>
                <a:gd name="T69" fmla="*/ 109 h 118"/>
                <a:gd name="T70" fmla="*/ 105 w 169"/>
                <a:gd name="T71" fmla="*/ 105 h 118"/>
                <a:gd name="T72" fmla="*/ 101 w 169"/>
                <a:gd name="T73" fmla="*/ 98 h 118"/>
                <a:gd name="T74" fmla="*/ 92 w 169"/>
                <a:gd name="T75" fmla="*/ 82 h 118"/>
                <a:gd name="T76" fmla="*/ 94 w 169"/>
                <a:gd name="T77" fmla="*/ 78 h 118"/>
                <a:gd name="T78" fmla="*/ 96 w 169"/>
                <a:gd name="T79" fmla="*/ 73 h 118"/>
                <a:gd name="T80" fmla="*/ 101 w 169"/>
                <a:gd name="T81" fmla="*/ 66 h 118"/>
                <a:gd name="T82" fmla="*/ 96 w 169"/>
                <a:gd name="T83" fmla="*/ 57 h 118"/>
                <a:gd name="T84" fmla="*/ 91 w 169"/>
                <a:gd name="T85" fmla="*/ 53 h 118"/>
                <a:gd name="T86" fmla="*/ 87 w 169"/>
                <a:gd name="T87" fmla="*/ 53 h 118"/>
                <a:gd name="T88" fmla="*/ 81 w 169"/>
                <a:gd name="T89" fmla="*/ 52 h 118"/>
                <a:gd name="T90" fmla="*/ 70 w 169"/>
                <a:gd name="T91" fmla="*/ 39 h 118"/>
                <a:gd name="T92" fmla="*/ 59 w 169"/>
                <a:gd name="T93" fmla="*/ 42 h 118"/>
                <a:gd name="T94" fmla="*/ 49 w 169"/>
                <a:gd name="T95" fmla="*/ 42 h 118"/>
                <a:gd name="T96" fmla="*/ 37 w 169"/>
                <a:gd name="T97" fmla="*/ 42 h 118"/>
                <a:gd name="T98" fmla="*/ 16 w 169"/>
                <a:gd name="T99" fmla="*/ 37 h 118"/>
                <a:gd name="T100" fmla="*/ 7 w 169"/>
                <a:gd name="T101" fmla="*/ 32 h 118"/>
                <a:gd name="T102" fmla="*/ 4 w 169"/>
                <a:gd name="T103" fmla="*/ 25 h 118"/>
                <a:gd name="T104" fmla="*/ 5 w 169"/>
                <a:gd name="T105" fmla="*/ 19 h 118"/>
                <a:gd name="T106" fmla="*/ 109 w 169"/>
                <a:gd name="T107" fmla="*/ 81 h 118"/>
                <a:gd name="T108" fmla="*/ 116 w 169"/>
                <a:gd name="T109" fmla="*/ 75 h 118"/>
                <a:gd name="T110" fmla="*/ 109 w 169"/>
                <a:gd name="T111" fmla="*/ 8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 h="118">
                  <a:moveTo>
                    <a:pt x="7" y="8"/>
                  </a:moveTo>
                  <a:cubicBezTo>
                    <a:pt x="9" y="12"/>
                    <a:pt x="15" y="3"/>
                    <a:pt x="16" y="7"/>
                  </a:cubicBezTo>
                  <a:cubicBezTo>
                    <a:pt x="18" y="7"/>
                    <a:pt x="17" y="4"/>
                    <a:pt x="18" y="4"/>
                  </a:cubicBezTo>
                  <a:cubicBezTo>
                    <a:pt x="20" y="3"/>
                    <a:pt x="21" y="5"/>
                    <a:pt x="22" y="5"/>
                  </a:cubicBezTo>
                  <a:cubicBezTo>
                    <a:pt x="24" y="5"/>
                    <a:pt x="24" y="0"/>
                    <a:pt x="28" y="4"/>
                  </a:cubicBezTo>
                  <a:cubicBezTo>
                    <a:pt x="28" y="10"/>
                    <a:pt x="24" y="6"/>
                    <a:pt x="22" y="8"/>
                  </a:cubicBezTo>
                  <a:cubicBezTo>
                    <a:pt x="21" y="9"/>
                    <a:pt x="25" y="9"/>
                    <a:pt x="25" y="9"/>
                  </a:cubicBezTo>
                  <a:cubicBezTo>
                    <a:pt x="25" y="11"/>
                    <a:pt x="22" y="12"/>
                    <a:pt x="22" y="14"/>
                  </a:cubicBezTo>
                  <a:cubicBezTo>
                    <a:pt x="22" y="16"/>
                    <a:pt x="23" y="16"/>
                    <a:pt x="23" y="18"/>
                  </a:cubicBezTo>
                  <a:cubicBezTo>
                    <a:pt x="24" y="20"/>
                    <a:pt x="22" y="25"/>
                    <a:pt x="26" y="25"/>
                  </a:cubicBezTo>
                  <a:cubicBezTo>
                    <a:pt x="29" y="24"/>
                    <a:pt x="27" y="17"/>
                    <a:pt x="28" y="14"/>
                  </a:cubicBezTo>
                  <a:cubicBezTo>
                    <a:pt x="34" y="15"/>
                    <a:pt x="34" y="10"/>
                    <a:pt x="36" y="7"/>
                  </a:cubicBezTo>
                  <a:cubicBezTo>
                    <a:pt x="38" y="10"/>
                    <a:pt x="41" y="4"/>
                    <a:pt x="43" y="8"/>
                  </a:cubicBezTo>
                  <a:cubicBezTo>
                    <a:pt x="46" y="8"/>
                    <a:pt x="45" y="4"/>
                    <a:pt x="49" y="5"/>
                  </a:cubicBezTo>
                  <a:cubicBezTo>
                    <a:pt x="48" y="10"/>
                    <a:pt x="52" y="11"/>
                    <a:pt x="56" y="12"/>
                  </a:cubicBezTo>
                  <a:cubicBezTo>
                    <a:pt x="54" y="17"/>
                    <a:pt x="55" y="16"/>
                    <a:pt x="57" y="19"/>
                  </a:cubicBezTo>
                  <a:cubicBezTo>
                    <a:pt x="59" y="18"/>
                    <a:pt x="61" y="18"/>
                    <a:pt x="63" y="19"/>
                  </a:cubicBezTo>
                  <a:cubicBezTo>
                    <a:pt x="66" y="20"/>
                    <a:pt x="66" y="17"/>
                    <a:pt x="67" y="16"/>
                  </a:cubicBezTo>
                  <a:cubicBezTo>
                    <a:pt x="68" y="16"/>
                    <a:pt x="71" y="17"/>
                    <a:pt x="71" y="15"/>
                  </a:cubicBezTo>
                  <a:cubicBezTo>
                    <a:pt x="75" y="16"/>
                    <a:pt x="77" y="16"/>
                    <a:pt x="81" y="15"/>
                  </a:cubicBezTo>
                  <a:cubicBezTo>
                    <a:pt x="81" y="18"/>
                    <a:pt x="85" y="17"/>
                    <a:pt x="84" y="16"/>
                  </a:cubicBezTo>
                  <a:cubicBezTo>
                    <a:pt x="85" y="17"/>
                    <a:pt x="85" y="19"/>
                    <a:pt x="87" y="21"/>
                  </a:cubicBezTo>
                  <a:cubicBezTo>
                    <a:pt x="87" y="21"/>
                    <a:pt x="90" y="21"/>
                    <a:pt x="91" y="22"/>
                  </a:cubicBezTo>
                  <a:cubicBezTo>
                    <a:pt x="92" y="22"/>
                    <a:pt x="91" y="23"/>
                    <a:pt x="92" y="23"/>
                  </a:cubicBezTo>
                  <a:cubicBezTo>
                    <a:pt x="95" y="24"/>
                    <a:pt x="91" y="26"/>
                    <a:pt x="94" y="28"/>
                  </a:cubicBezTo>
                  <a:cubicBezTo>
                    <a:pt x="94" y="28"/>
                    <a:pt x="95" y="25"/>
                    <a:pt x="95" y="25"/>
                  </a:cubicBezTo>
                  <a:cubicBezTo>
                    <a:pt x="97" y="26"/>
                    <a:pt x="97" y="29"/>
                    <a:pt x="101" y="29"/>
                  </a:cubicBezTo>
                  <a:cubicBezTo>
                    <a:pt x="103" y="29"/>
                    <a:pt x="105" y="28"/>
                    <a:pt x="108" y="28"/>
                  </a:cubicBezTo>
                  <a:cubicBezTo>
                    <a:pt x="107" y="33"/>
                    <a:pt x="116" y="30"/>
                    <a:pt x="116" y="35"/>
                  </a:cubicBezTo>
                  <a:cubicBezTo>
                    <a:pt x="118" y="35"/>
                    <a:pt x="119" y="34"/>
                    <a:pt x="119" y="33"/>
                  </a:cubicBezTo>
                  <a:cubicBezTo>
                    <a:pt x="121" y="34"/>
                    <a:pt x="121" y="36"/>
                    <a:pt x="122" y="39"/>
                  </a:cubicBezTo>
                  <a:cubicBezTo>
                    <a:pt x="123" y="39"/>
                    <a:pt x="123" y="38"/>
                    <a:pt x="123" y="37"/>
                  </a:cubicBezTo>
                  <a:cubicBezTo>
                    <a:pt x="125" y="39"/>
                    <a:pt x="127" y="42"/>
                    <a:pt x="131" y="42"/>
                  </a:cubicBezTo>
                  <a:cubicBezTo>
                    <a:pt x="131" y="43"/>
                    <a:pt x="130" y="44"/>
                    <a:pt x="131" y="44"/>
                  </a:cubicBezTo>
                  <a:cubicBezTo>
                    <a:pt x="133" y="47"/>
                    <a:pt x="127" y="49"/>
                    <a:pt x="131" y="50"/>
                  </a:cubicBezTo>
                  <a:cubicBezTo>
                    <a:pt x="130" y="52"/>
                    <a:pt x="126" y="52"/>
                    <a:pt x="126" y="56"/>
                  </a:cubicBezTo>
                  <a:cubicBezTo>
                    <a:pt x="129" y="61"/>
                    <a:pt x="135" y="54"/>
                    <a:pt x="137" y="60"/>
                  </a:cubicBezTo>
                  <a:cubicBezTo>
                    <a:pt x="138" y="60"/>
                    <a:pt x="138" y="58"/>
                    <a:pt x="138" y="57"/>
                  </a:cubicBezTo>
                  <a:cubicBezTo>
                    <a:pt x="141" y="57"/>
                    <a:pt x="139" y="60"/>
                    <a:pt x="140" y="61"/>
                  </a:cubicBezTo>
                  <a:cubicBezTo>
                    <a:pt x="140" y="61"/>
                    <a:pt x="141" y="64"/>
                    <a:pt x="141" y="64"/>
                  </a:cubicBezTo>
                  <a:cubicBezTo>
                    <a:pt x="143" y="64"/>
                    <a:pt x="145" y="61"/>
                    <a:pt x="144" y="67"/>
                  </a:cubicBezTo>
                  <a:cubicBezTo>
                    <a:pt x="147" y="67"/>
                    <a:pt x="148" y="65"/>
                    <a:pt x="153" y="66"/>
                  </a:cubicBezTo>
                  <a:cubicBezTo>
                    <a:pt x="153" y="67"/>
                    <a:pt x="154" y="68"/>
                    <a:pt x="154" y="70"/>
                  </a:cubicBezTo>
                  <a:cubicBezTo>
                    <a:pt x="156" y="70"/>
                    <a:pt x="161" y="68"/>
                    <a:pt x="160" y="73"/>
                  </a:cubicBezTo>
                  <a:cubicBezTo>
                    <a:pt x="165" y="70"/>
                    <a:pt x="162" y="73"/>
                    <a:pt x="167" y="74"/>
                  </a:cubicBezTo>
                  <a:cubicBezTo>
                    <a:pt x="169" y="77"/>
                    <a:pt x="162" y="78"/>
                    <a:pt x="162" y="78"/>
                  </a:cubicBezTo>
                  <a:cubicBezTo>
                    <a:pt x="162" y="79"/>
                    <a:pt x="163" y="80"/>
                    <a:pt x="164" y="80"/>
                  </a:cubicBezTo>
                  <a:cubicBezTo>
                    <a:pt x="160" y="83"/>
                    <a:pt x="157" y="83"/>
                    <a:pt x="155" y="88"/>
                  </a:cubicBezTo>
                  <a:cubicBezTo>
                    <a:pt x="154" y="88"/>
                    <a:pt x="153" y="88"/>
                    <a:pt x="153" y="89"/>
                  </a:cubicBezTo>
                  <a:cubicBezTo>
                    <a:pt x="151" y="89"/>
                    <a:pt x="146" y="89"/>
                    <a:pt x="146" y="87"/>
                  </a:cubicBezTo>
                  <a:cubicBezTo>
                    <a:pt x="146" y="84"/>
                    <a:pt x="138" y="87"/>
                    <a:pt x="140" y="81"/>
                  </a:cubicBezTo>
                  <a:cubicBezTo>
                    <a:pt x="137" y="81"/>
                    <a:pt x="137" y="80"/>
                    <a:pt x="137" y="78"/>
                  </a:cubicBezTo>
                  <a:cubicBezTo>
                    <a:pt x="131" y="78"/>
                    <a:pt x="131" y="78"/>
                    <a:pt x="131" y="78"/>
                  </a:cubicBezTo>
                  <a:cubicBezTo>
                    <a:pt x="128" y="78"/>
                    <a:pt x="131" y="83"/>
                    <a:pt x="130" y="85"/>
                  </a:cubicBezTo>
                  <a:cubicBezTo>
                    <a:pt x="130" y="88"/>
                    <a:pt x="134" y="88"/>
                    <a:pt x="134" y="91"/>
                  </a:cubicBezTo>
                  <a:cubicBezTo>
                    <a:pt x="137" y="89"/>
                    <a:pt x="140" y="94"/>
                    <a:pt x="140" y="91"/>
                  </a:cubicBezTo>
                  <a:cubicBezTo>
                    <a:pt x="142" y="92"/>
                    <a:pt x="143" y="96"/>
                    <a:pt x="143" y="99"/>
                  </a:cubicBezTo>
                  <a:cubicBezTo>
                    <a:pt x="142" y="101"/>
                    <a:pt x="145" y="100"/>
                    <a:pt x="146" y="101"/>
                  </a:cubicBezTo>
                  <a:cubicBezTo>
                    <a:pt x="147" y="104"/>
                    <a:pt x="144" y="110"/>
                    <a:pt x="144" y="113"/>
                  </a:cubicBezTo>
                  <a:cubicBezTo>
                    <a:pt x="141" y="115"/>
                    <a:pt x="142" y="111"/>
                    <a:pt x="141" y="110"/>
                  </a:cubicBezTo>
                  <a:cubicBezTo>
                    <a:pt x="139" y="109"/>
                    <a:pt x="135" y="110"/>
                    <a:pt x="134" y="106"/>
                  </a:cubicBezTo>
                  <a:cubicBezTo>
                    <a:pt x="129" y="107"/>
                    <a:pt x="129" y="102"/>
                    <a:pt x="123" y="103"/>
                  </a:cubicBezTo>
                  <a:cubicBezTo>
                    <a:pt x="123" y="106"/>
                    <a:pt x="128" y="104"/>
                    <a:pt x="129" y="106"/>
                  </a:cubicBezTo>
                  <a:cubicBezTo>
                    <a:pt x="124" y="111"/>
                    <a:pt x="133" y="108"/>
                    <a:pt x="129" y="110"/>
                  </a:cubicBezTo>
                  <a:cubicBezTo>
                    <a:pt x="129" y="112"/>
                    <a:pt x="132" y="112"/>
                    <a:pt x="134" y="113"/>
                  </a:cubicBezTo>
                  <a:cubicBezTo>
                    <a:pt x="135" y="114"/>
                    <a:pt x="134" y="115"/>
                    <a:pt x="136" y="115"/>
                  </a:cubicBezTo>
                  <a:cubicBezTo>
                    <a:pt x="138" y="115"/>
                    <a:pt x="138" y="115"/>
                    <a:pt x="138" y="117"/>
                  </a:cubicBezTo>
                  <a:cubicBezTo>
                    <a:pt x="134" y="118"/>
                    <a:pt x="132" y="117"/>
                    <a:pt x="129" y="115"/>
                  </a:cubicBezTo>
                  <a:cubicBezTo>
                    <a:pt x="127" y="113"/>
                    <a:pt x="123" y="114"/>
                    <a:pt x="120" y="112"/>
                  </a:cubicBezTo>
                  <a:cubicBezTo>
                    <a:pt x="119" y="111"/>
                    <a:pt x="115" y="109"/>
                    <a:pt x="113" y="109"/>
                  </a:cubicBezTo>
                  <a:cubicBezTo>
                    <a:pt x="111" y="109"/>
                    <a:pt x="111" y="107"/>
                    <a:pt x="110" y="106"/>
                  </a:cubicBezTo>
                  <a:cubicBezTo>
                    <a:pt x="109" y="105"/>
                    <a:pt x="106" y="106"/>
                    <a:pt x="105" y="105"/>
                  </a:cubicBezTo>
                  <a:cubicBezTo>
                    <a:pt x="104" y="104"/>
                    <a:pt x="104" y="102"/>
                    <a:pt x="103" y="101"/>
                  </a:cubicBezTo>
                  <a:cubicBezTo>
                    <a:pt x="103" y="100"/>
                    <a:pt x="99" y="101"/>
                    <a:pt x="101" y="98"/>
                  </a:cubicBezTo>
                  <a:cubicBezTo>
                    <a:pt x="95" y="98"/>
                    <a:pt x="94" y="92"/>
                    <a:pt x="91" y="89"/>
                  </a:cubicBezTo>
                  <a:cubicBezTo>
                    <a:pt x="92" y="89"/>
                    <a:pt x="90" y="84"/>
                    <a:pt x="92" y="82"/>
                  </a:cubicBezTo>
                  <a:cubicBezTo>
                    <a:pt x="92" y="82"/>
                    <a:pt x="95" y="83"/>
                    <a:pt x="95" y="82"/>
                  </a:cubicBezTo>
                  <a:cubicBezTo>
                    <a:pt x="95" y="82"/>
                    <a:pt x="93" y="80"/>
                    <a:pt x="94" y="78"/>
                  </a:cubicBezTo>
                  <a:cubicBezTo>
                    <a:pt x="94" y="78"/>
                    <a:pt x="96" y="78"/>
                    <a:pt x="96" y="78"/>
                  </a:cubicBezTo>
                  <a:cubicBezTo>
                    <a:pt x="97" y="77"/>
                    <a:pt x="96" y="74"/>
                    <a:pt x="96" y="73"/>
                  </a:cubicBezTo>
                  <a:cubicBezTo>
                    <a:pt x="97" y="72"/>
                    <a:pt x="99" y="73"/>
                    <a:pt x="99" y="73"/>
                  </a:cubicBezTo>
                  <a:cubicBezTo>
                    <a:pt x="101" y="71"/>
                    <a:pt x="99" y="67"/>
                    <a:pt x="101" y="66"/>
                  </a:cubicBezTo>
                  <a:cubicBezTo>
                    <a:pt x="100" y="64"/>
                    <a:pt x="98" y="64"/>
                    <a:pt x="96" y="64"/>
                  </a:cubicBezTo>
                  <a:cubicBezTo>
                    <a:pt x="96" y="57"/>
                    <a:pt x="96" y="57"/>
                    <a:pt x="96" y="57"/>
                  </a:cubicBezTo>
                  <a:cubicBezTo>
                    <a:pt x="95" y="57"/>
                    <a:pt x="94" y="57"/>
                    <a:pt x="94" y="59"/>
                  </a:cubicBezTo>
                  <a:cubicBezTo>
                    <a:pt x="91" y="57"/>
                    <a:pt x="92" y="54"/>
                    <a:pt x="91" y="53"/>
                  </a:cubicBezTo>
                  <a:cubicBezTo>
                    <a:pt x="90" y="53"/>
                    <a:pt x="89" y="55"/>
                    <a:pt x="88" y="54"/>
                  </a:cubicBezTo>
                  <a:cubicBezTo>
                    <a:pt x="88" y="54"/>
                    <a:pt x="87" y="53"/>
                    <a:pt x="87" y="53"/>
                  </a:cubicBezTo>
                  <a:cubicBezTo>
                    <a:pt x="86" y="52"/>
                    <a:pt x="84" y="50"/>
                    <a:pt x="84" y="50"/>
                  </a:cubicBezTo>
                  <a:cubicBezTo>
                    <a:pt x="83" y="50"/>
                    <a:pt x="82" y="52"/>
                    <a:pt x="81" y="52"/>
                  </a:cubicBezTo>
                  <a:cubicBezTo>
                    <a:pt x="81" y="51"/>
                    <a:pt x="79" y="48"/>
                    <a:pt x="75" y="49"/>
                  </a:cubicBezTo>
                  <a:cubicBezTo>
                    <a:pt x="81" y="42"/>
                    <a:pt x="68" y="46"/>
                    <a:pt x="70" y="39"/>
                  </a:cubicBezTo>
                  <a:cubicBezTo>
                    <a:pt x="66" y="39"/>
                    <a:pt x="63" y="39"/>
                    <a:pt x="63" y="43"/>
                  </a:cubicBezTo>
                  <a:cubicBezTo>
                    <a:pt x="61" y="44"/>
                    <a:pt x="59" y="42"/>
                    <a:pt x="59" y="42"/>
                  </a:cubicBezTo>
                  <a:cubicBezTo>
                    <a:pt x="57" y="42"/>
                    <a:pt x="56" y="43"/>
                    <a:pt x="54" y="43"/>
                  </a:cubicBezTo>
                  <a:cubicBezTo>
                    <a:pt x="52" y="43"/>
                    <a:pt x="51" y="42"/>
                    <a:pt x="49" y="42"/>
                  </a:cubicBezTo>
                  <a:cubicBezTo>
                    <a:pt x="46" y="42"/>
                    <a:pt x="46" y="43"/>
                    <a:pt x="43" y="43"/>
                  </a:cubicBezTo>
                  <a:cubicBezTo>
                    <a:pt x="40" y="43"/>
                    <a:pt x="39" y="42"/>
                    <a:pt x="37" y="42"/>
                  </a:cubicBezTo>
                  <a:cubicBezTo>
                    <a:pt x="31" y="41"/>
                    <a:pt x="26" y="42"/>
                    <a:pt x="19" y="40"/>
                  </a:cubicBezTo>
                  <a:cubicBezTo>
                    <a:pt x="19" y="40"/>
                    <a:pt x="17" y="38"/>
                    <a:pt x="16" y="37"/>
                  </a:cubicBezTo>
                  <a:cubicBezTo>
                    <a:pt x="14" y="37"/>
                    <a:pt x="12" y="38"/>
                    <a:pt x="12" y="35"/>
                  </a:cubicBezTo>
                  <a:cubicBezTo>
                    <a:pt x="10" y="34"/>
                    <a:pt x="5" y="36"/>
                    <a:pt x="7" y="32"/>
                  </a:cubicBezTo>
                  <a:cubicBezTo>
                    <a:pt x="11" y="33"/>
                    <a:pt x="13" y="30"/>
                    <a:pt x="15" y="29"/>
                  </a:cubicBezTo>
                  <a:cubicBezTo>
                    <a:pt x="13" y="26"/>
                    <a:pt x="5" y="28"/>
                    <a:pt x="4" y="25"/>
                  </a:cubicBezTo>
                  <a:cubicBezTo>
                    <a:pt x="3" y="25"/>
                    <a:pt x="2" y="25"/>
                    <a:pt x="2" y="26"/>
                  </a:cubicBezTo>
                  <a:cubicBezTo>
                    <a:pt x="0" y="26"/>
                    <a:pt x="4" y="20"/>
                    <a:pt x="5" y="19"/>
                  </a:cubicBezTo>
                  <a:cubicBezTo>
                    <a:pt x="4" y="14"/>
                    <a:pt x="8" y="13"/>
                    <a:pt x="7" y="8"/>
                  </a:cubicBezTo>
                  <a:moveTo>
                    <a:pt x="109" y="81"/>
                  </a:moveTo>
                  <a:cubicBezTo>
                    <a:pt x="110" y="78"/>
                    <a:pt x="116" y="80"/>
                    <a:pt x="119" y="80"/>
                  </a:cubicBezTo>
                  <a:cubicBezTo>
                    <a:pt x="119" y="77"/>
                    <a:pt x="117" y="77"/>
                    <a:pt x="116" y="75"/>
                  </a:cubicBezTo>
                  <a:cubicBezTo>
                    <a:pt x="114" y="73"/>
                    <a:pt x="111" y="75"/>
                    <a:pt x="108" y="73"/>
                  </a:cubicBezTo>
                  <a:cubicBezTo>
                    <a:pt x="108" y="75"/>
                    <a:pt x="106" y="81"/>
                    <a:pt x="109" y="81"/>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89" name="Freeform 94"/>
            <p:cNvSpPr/>
            <p:nvPr/>
          </p:nvSpPr>
          <p:spPr bwMode="auto">
            <a:xfrm>
              <a:off x="1816100" y="1190625"/>
              <a:ext cx="388938" cy="193675"/>
            </a:xfrm>
            <a:custGeom>
              <a:avLst/>
              <a:gdLst>
                <a:gd name="T0" fmla="*/ 12 w 104"/>
                <a:gd name="T1" fmla="*/ 40 h 52"/>
                <a:gd name="T2" fmla="*/ 13 w 104"/>
                <a:gd name="T3" fmla="*/ 36 h 52"/>
                <a:gd name="T4" fmla="*/ 19 w 104"/>
                <a:gd name="T5" fmla="*/ 34 h 52"/>
                <a:gd name="T6" fmla="*/ 22 w 104"/>
                <a:gd name="T7" fmla="*/ 33 h 52"/>
                <a:gd name="T8" fmla="*/ 37 w 104"/>
                <a:gd name="T9" fmla="*/ 31 h 52"/>
                <a:gd name="T10" fmla="*/ 22 w 104"/>
                <a:gd name="T11" fmla="*/ 30 h 52"/>
                <a:gd name="T12" fmla="*/ 20 w 104"/>
                <a:gd name="T13" fmla="*/ 29 h 52"/>
                <a:gd name="T14" fmla="*/ 16 w 104"/>
                <a:gd name="T15" fmla="*/ 30 h 52"/>
                <a:gd name="T16" fmla="*/ 7 w 104"/>
                <a:gd name="T17" fmla="*/ 29 h 52"/>
                <a:gd name="T18" fmla="*/ 15 w 104"/>
                <a:gd name="T19" fmla="*/ 23 h 52"/>
                <a:gd name="T20" fmla="*/ 19 w 104"/>
                <a:gd name="T21" fmla="*/ 23 h 52"/>
                <a:gd name="T22" fmla="*/ 3 w 104"/>
                <a:gd name="T23" fmla="*/ 20 h 52"/>
                <a:gd name="T24" fmla="*/ 0 w 104"/>
                <a:gd name="T25" fmla="*/ 16 h 52"/>
                <a:gd name="T26" fmla="*/ 7 w 104"/>
                <a:gd name="T27" fmla="*/ 10 h 52"/>
                <a:gd name="T28" fmla="*/ 7 w 104"/>
                <a:gd name="T29" fmla="*/ 9 h 52"/>
                <a:gd name="T30" fmla="*/ 22 w 104"/>
                <a:gd name="T31" fmla="*/ 3 h 52"/>
                <a:gd name="T32" fmla="*/ 26 w 104"/>
                <a:gd name="T33" fmla="*/ 1 h 52"/>
                <a:gd name="T34" fmla="*/ 29 w 104"/>
                <a:gd name="T35" fmla="*/ 2 h 52"/>
                <a:gd name="T36" fmla="*/ 31 w 104"/>
                <a:gd name="T37" fmla="*/ 8 h 52"/>
                <a:gd name="T38" fmla="*/ 29 w 104"/>
                <a:gd name="T39" fmla="*/ 9 h 52"/>
                <a:gd name="T40" fmla="*/ 31 w 104"/>
                <a:gd name="T41" fmla="*/ 10 h 52"/>
                <a:gd name="T42" fmla="*/ 33 w 104"/>
                <a:gd name="T43" fmla="*/ 8 h 52"/>
                <a:gd name="T44" fmla="*/ 41 w 104"/>
                <a:gd name="T45" fmla="*/ 6 h 52"/>
                <a:gd name="T46" fmla="*/ 45 w 104"/>
                <a:gd name="T47" fmla="*/ 13 h 52"/>
                <a:gd name="T48" fmla="*/ 51 w 104"/>
                <a:gd name="T49" fmla="*/ 10 h 52"/>
                <a:gd name="T50" fmla="*/ 55 w 104"/>
                <a:gd name="T51" fmla="*/ 6 h 52"/>
                <a:gd name="T52" fmla="*/ 59 w 104"/>
                <a:gd name="T53" fmla="*/ 8 h 52"/>
                <a:gd name="T54" fmla="*/ 61 w 104"/>
                <a:gd name="T55" fmla="*/ 13 h 52"/>
                <a:gd name="T56" fmla="*/ 64 w 104"/>
                <a:gd name="T57" fmla="*/ 19 h 52"/>
                <a:gd name="T58" fmla="*/ 69 w 104"/>
                <a:gd name="T59" fmla="*/ 15 h 52"/>
                <a:gd name="T60" fmla="*/ 65 w 104"/>
                <a:gd name="T61" fmla="*/ 12 h 52"/>
                <a:gd name="T62" fmla="*/ 65 w 104"/>
                <a:gd name="T63" fmla="*/ 3 h 52"/>
                <a:gd name="T64" fmla="*/ 71 w 104"/>
                <a:gd name="T65" fmla="*/ 2 h 52"/>
                <a:gd name="T66" fmla="*/ 76 w 104"/>
                <a:gd name="T67" fmla="*/ 12 h 52"/>
                <a:gd name="T68" fmla="*/ 80 w 104"/>
                <a:gd name="T69" fmla="*/ 15 h 52"/>
                <a:gd name="T70" fmla="*/ 83 w 104"/>
                <a:gd name="T71" fmla="*/ 19 h 52"/>
                <a:gd name="T72" fmla="*/ 82 w 104"/>
                <a:gd name="T73" fmla="*/ 23 h 52"/>
                <a:gd name="T74" fmla="*/ 86 w 104"/>
                <a:gd name="T75" fmla="*/ 29 h 52"/>
                <a:gd name="T76" fmla="*/ 99 w 104"/>
                <a:gd name="T77" fmla="*/ 30 h 52"/>
                <a:gd name="T78" fmla="*/ 103 w 104"/>
                <a:gd name="T79" fmla="*/ 34 h 52"/>
                <a:gd name="T80" fmla="*/ 104 w 104"/>
                <a:gd name="T81" fmla="*/ 37 h 52"/>
                <a:gd name="T82" fmla="*/ 93 w 104"/>
                <a:gd name="T83" fmla="*/ 37 h 52"/>
                <a:gd name="T84" fmla="*/ 96 w 104"/>
                <a:gd name="T85" fmla="*/ 47 h 52"/>
                <a:gd name="T86" fmla="*/ 80 w 104"/>
                <a:gd name="T87" fmla="*/ 47 h 52"/>
                <a:gd name="T88" fmla="*/ 61 w 104"/>
                <a:gd name="T89" fmla="*/ 47 h 52"/>
                <a:gd name="T90" fmla="*/ 54 w 104"/>
                <a:gd name="T91" fmla="*/ 48 h 52"/>
                <a:gd name="T92" fmla="*/ 52 w 104"/>
                <a:gd name="T93" fmla="*/ 51 h 52"/>
                <a:gd name="T94" fmla="*/ 34 w 104"/>
                <a:gd name="T95" fmla="*/ 51 h 52"/>
                <a:gd name="T96" fmla="*/ 29 w 104"/>
                <a:gd name="T97" fmla="*/ 43 h 52"/>
                <a:gd name="T98" fmla="*/ 17 w 104"/>
                <a:gd name="T99" fmla="*/ 40 h 52"/>
                <a:gd name="T100" fmla="*/ 16 w 104"/>
                <a:gd name="T101" fmla="*/ 41 h 52"/>
                <a:gd name="T102" fmla="*/ 16 w 104"/>
                <a:gd name="T103" fmla="*/ 38 h 52"/>
                <a:gd name="T104" fmla="*/ 12 w 104"/>
                <a:gd name="T105"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52">
                  <a:moveTo>
                    <a:pt x="12" y="40"/>
                  </a:moveTo>
                  <a:cubicBezTo>
                    <a:pt x="9" y="40"/>
                    <a:pt x="12" y="36"/>
                    <a:pt x="13" y="36"/>
                  </a:cubicBezTo>
                  <a:cubicBezTo>
                    <a:pt x="13" y="34"/>
                    <a:pt x="17" y="35"/>
                    <a:pt x="19" y="34"/>
                  </a:cubicBezTo>
                  <a:cubicBezTo>
                    <a:pt x="20" y="34"/>
                    <a:pt x="20" y="33"/>
                    <a:pt x="22" y="33"/>
                  </a:cubicBezTo>
                  <a:cubicBezTo>
                    <a:pt x="27" y="32"/>
                    <a:pt x="33" y="35"/>
                    <a:pt x="37" y="31"/>
                  </a:cubicBezTo>
                  <a:cubicBezTo>
                    <a:pt x="36" y="28"/>
                    <a:pt x="27" y="31"/>
                    <a:pt x="22" y="30"/>
                  </a:cubicBezTo>
                  <a:cubicBezTo>
                    <a:pt x="21" y="30"/>
                    <a:pt x="20" y="29"/>
                    <a:pt x="20" y="29"/>
                  </a:cubicBezTo>
                  <a:cubicBezTo>
                    <a:pt x="19" y="29"/>
                    <a:pt x="18" y="30"/>
                    <a:pt x="16" y="30"/>
                  </a:cubicBezTo>
                  <a:cubicBezTo>
                    <a:pt x="13" y="30"/>
                    <a:pt x="10" y="28"/>
                    <a:pt x="7" y="29"/>
                  </a:cubicBezTo>
                  <a:cubicBezTo>
                    <a:pt x="4" y="25"/>
                    <a:pt x="14" y="26"/>
                    <a:pt x="15" y="23"/>
                  </a:cubicBezTo>
                  <a:cubicBezTo>
                    <a:pt x="15" y="21"/>
                    <a:pt x="18" y="23"/>
                    <a:pt x="19" y="23"/>
                  </a:cubicBezTo>
                  <a:cubicBezTo>
                    <a:pt x="18" y="15"/>
                    <a:pt x="10" y="23"/>
                    <a:pt x="3" y="20"/>
                  </a:cubicBezTo>
                  <a:cubicBezTo>
                    <a:pt x="0" y="18"/>
                    <a:pt x="6" y="16"/>
                    <a:pt x="0" y="16"/>
                  </a:cubicBezTo>
                  <a:cubicBezTo>
                    <a:pt x="2" y="13"/>
                    <a:pt x="2" y="9"/>
                    <a:pt x="7" y="10"/>
                  </a:cubicBezTo>
                  <a:cubicBezTo>
                    <a:pt x="9" y="10"/>
                    <a:pt x="8" y="9"/>
                    <a:pt x="7" y="9"/>
                  </a:cubicBezTo>
                  <a:cubicBezTo>
                    <a:pt x="10" y="6"/>
                    <a:pt x="16" y="5"/>
                    <a:pt x="22" y="3"/>
                  </a:cubicBezTo>
                  <a:cubicBezTo>
                    <a:pt x="23" y="3"/>
                    <a:pt x="23" y="0"/>
                    <a:pt x="26" y="1"/>
                  </a:cubicBezTo>
                  <a:cubicBezTo>
                    <a:pt x="26" y="2"/>
                    <a:pt x="27" y="2"/>
                    <a:pt x="29" y="2"/>
                  </a:cubicBezTo>
                  <a:cubicBezTo>
                    <a:pt x="28" y="6"/>
                    <a:pt x="26" y="7"/>
                    <a:pt x="31" y="8"/>
                  </a:cubicBezTo>
                  <a:cubicBezTo>
                    <a:pt x="31" y="9"/>
                    <a:pt x="30" y="9"/>
                    <a:pt x="29" y="9"/>
                  </a:cubicBezTo>
                  <a:cubicBezTo>
                    <a:pt x="28" y="10"/>
                    <a:pt x="30" y="11"/>
                    <a:pt x="31" y="10"/>
                  </a:cubicBezTo>
                  <a:cubicBezTo>
                    <a:pt x="33" y="10"/>
                    <a:pt x="32" y="8"/>
                    <a:pt x="33" y="8"/>
                  </a:cubicBezTo>
                  <a:cubicBezTo>
                    <a:pt x="36" y="6"/>
                    <a:pt x="38" y="7"/>
                    <a:pt x="41" y="6"/>
                  </a:cubicBezTo>
                  <a:cubicBezTo>
                    <a:pt x="43" y="8"/>
                    <a:pt x="46" y="9"/>
                    <a:pt x="45" y="13"/>
                  </a:cubicBezTo>
                  <a:cubicBezTo>
                    <a:pt x="48" y="13"/>
                    <a:pt x="47" y="9"/>
                    <a:pt x="51" y="10"/>
                  </a:cubicBezTo>
                  <a:cubicBezTo>
                    <a:pt x="52" y="9"/>
                    <a:pt x="54" y="8"/>
                    <a:pt x="55" y="6"/>
                  </a:cubicBezTo>
                  <a:cubicBezTo>
                    <a:pt x="56" y="7"/>
                    <a:pt x="57" y="8"/>
                    <a:pt x="59" y="8"/>
                  </a:cubicBezTo>
                  <a:cubicBezTo>
                    <a:pt x="60" y="10"/>
                    <a:pt x="60" y="11"/>
                    <a:pt x="61" y="13"/>
                  </a:cubicBezTo>
                  <a:cubicBezTo>
                    <a:pt x="62" y="15"/>
                    <a:pt x="65" y="15"/>
                    <a:pt x="64" y="19"/>
                  </a:cubicBezTo>
                  <a:cubicBezTo>
                    <a:pt x="66" y="18"/>
                    <a:pt x="66" y="15"/>
                    <a:pt x="69" y="15"/>
                  </a:cubicBezTo>
                  <a:cubicBezTo>
                    <a:pt x="69" y="13"/>
                    <a:pt x="66" y="13"/>
                    <a:pt x="65" y="12"/>
                  </a:cubicBezTo>
                  <a:cubicBezTo>
                    <a:pt x="64" y="9"/>
                    <a:pt x="66" y="7"/>
                    <a:pt x="65" y="3"/>
                  </a:cubicBezTo>
                  <a:cubicBezTo>
                    <a:pt x="68" y="4"/>
                    <a:pt x="68" y="2"/>
                    <a:pt x="71" y="2"/>
                  </a:cubicBezTo>
                  <a:cubicBezTo>
                    <a:pt x="71" y="5"/>
                    <a:pt x="74" y="8"/>
                    <a:pt x="76" y="12"/>
                  </a:cubicBezTo>
                  <a:cubicBezTo>
                    <a:pt x="77" y="12"/>
                    <a:pt x="79" y="18"/>
                    <a:pt x="80" y="15"/>
                  </a:cubicBezTo>
                  <a:cubicBezTo>
                    <a:pt x="82" y="15"/>
                    <a:pt x="81" y="19"/>
                    <a:pt x="83" y="19"/>
                  </a:cubicBezTo>
                  <a:cubicBezTo>
                    <a:pt x="83" y="21"/>
                    <a:pt x="83" y="23"/>
                    <a:pt x="82" y="23"/>
                  </a:cubicBezTo>
                  <a:cubicBezTo>
                    <a:pt x="82" y="26"/>
                    <a:pt x="87" y="24"/>
                    <a:pt x="86" y="29"/>
                  </a:cubicBezTo>
                  <a:cubicBezTo>
                    <a:pt x="91" y="26"/>
                    <a:pt x="92" y="31"/>
                    <a:pt x="99" y="30"/>
                  </a:cubicBezTo>
                  <a:cubicBezTo>
                    <a:pt x="96" y="36"/>
                    <a:pt x="102" y="33"/>
                    <a:pt x="103" y="34"/>
                  </a:cubicBezTo>
                  <a:cubicBezTo>
                    <a:pt x="103" y="34"/>
                    <a:pt x="100" y="38"/>
                    <a:pt x="104" y="37"/>
                  </a:cubicBezTo>
                  <a:cubicBezTo>
                    <a:pt x="102" y="44"/>
                    <a:pt x="99" y="35"/>
                    <a:pt x="93" y="37"/>
                  </a:cubicBezTo>
                  <a:cubicBezTo>
                    <a:pt x="92" y="43"/>
                    <a:pt x="98" y="41"/>
                    <a:pt x="96" y="47"/>
                  </a:cubicBezTo>
                  <a:cubicBezTo>
                    <a:pt x="91" y="48"/>
                    <a:pt x="84" y="50"/>
                    <a:pt x="80" y="47"/>
                  </a:cubicBezTo>
                  <a:cubicBezTo>
                    <a:pt x="76" y="44"/>
                    <a:pt x="67" y="43"/>
                    <a:pt x="61" y="47"/>
                  </a:cubicBezTo>
                  <a:cubicBezTo>
                    <a:pt x="59" y="48"/>
                    <a:pt x="57" y="47"/>
                    <a:pt x="54" y="48"/>
                  </a:cubicBezTo>
                  <a:cubicBezTo>
                    <a:pt x="53" y="49"/>
                    <a:pt x="53" y="50"/>
                    <a:pt x="52" y="51"/>
                  </a:cubicBezTo>
                  <a:cubicBezTo>
                    <a:pt x="49" y="49"/>
                    <a:pt x="41" y="52"/>
                    <a:pt x="34" y="51"/>
                  </a:cubicBezTo>
                  <a:cubicBezTo>
                    <a:pt x="32" y="48"/>
                    <a:pt x="30" y="46"/>
                    <a:pt x="29" y="43"/>
                  </a:cubicBezTo>
                  <a:cubicBezTo>
                    <a:pt x="24" y="42"/>
                    <a:pt x="18" y="44"/>
                    <a:pt x="17" y="40"/>
                  </a:cubicBezTo>
                  <a:cubicBezTo>
                    <a:pt x="16" y="40"/>
                    <a:pt x="16" y="40"/>
                    <a:pt x="16" y="41"/>
                  </a:cubicBezTo>
                  <a:cubicBezTo>
                    <a:pt x="14" y="41"/>
                    <a:pt x="14" y="38"/>
                    <a:pt x="16" y="38"/>
                  </a:cubicBezTo>
                  <a:cubicBezTo>
                    <a:pt x="16" y="36"/>
                    <a:pt x="12" y="39"/>
                    <a:pt x="12" y="4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90" name="Freeform 95"/>
            <p:cNvSpPr>
              <a:spLocks noEditPoints="1"/>
            </p:cNvSpPr>
            <p:nvPr/>
          </p:nvSpPr>
          <p:spPr bwMode="auto">
            <a:xfrm>
              <a:off x="776287" y="1235075"/>
              <a:ext cx="2790825" cy="3240088"/>
            </a:xfrm>
            <a:custGeom>
              <a:avLst/>
              <a:gdLst>
                <a:gd name="T0" fmla="*/ 486 w 744"/>
                <a:gd name="T1" fmla="*/ 57 h 864"/>
                <a:gd name="T2" fmla="*/ 437 w 744"/>
                <a:gd name="T3" fmla="*/ 91 h 864"/>
                <a:gd name="T4" fmla="*/ 432 w 744"/>
                <a:gd name="T5" fmla="*/ 142 h 864"/>
                <a:gd name="T6" fmla="*/ 492 w 744"/>
                <a:gd name="T7" fmla="*/ 182 h 864"/>
                <a:gd name="T8" fmla="*/ 512 w 744"/>
                <a:gd name="T9" fmla="*/ 127 h 864"/>
                <a:gd name="T10" fmla="*/ 562 w 744"/>
                <a:gd name="T11" fmla="*/ 126 h 864"/>
                <a:gd name="T12" fmla="*/ 609 w 744"/>
                <a:gd name="T13" fmla="*/ 139 h 864"/>
                <a:gd name="T14" fmla="*/ 627 w 744"/>
                <a:gd name="T15" fmla="*/ 186 h 864"/>
                <a:gd name="T16" fmla="*/ 569 w 744"/>
                <a:gd name="T17" fmla="*/ 207 h 864"/>
                <a:gd name="T18" fmla="*/ 604 w 744"/>
                <a:gd name="T19" fmla="*/ 228 h 864"/>
                <a:gd name="T20" fmla="*/ 590 w 744"/>
                <a:gd name="T21" fmla="*/ 236 h 864"/>
                <a:gd name="T22" fmla="*/ 527 w 744"/>
                <a:gd name="T23" fmla="*/ 282 h 864"/>
                <a:gd name="T24" fmla="*/ 501 w 744"/>
                <a:gd name="T25" fmla="*/ 360 h 864"/>
                <a:gd name="T26" fmla="*/ 446 w 744"/>
                <a:gd name="T27" fmla="*/ 329 h 864"/>
                <a:gd name="T28" fmla="*/ 402 w 744"/>
                <a:gd name="T29" fmla="*/ 388 h 864"/>
                <a:gd name="T30" fmla="*/ 451 w 744"/>
                <a:gd name="T31" fmla="*/ 412 h 864"/>
                <a:gd name="T32" fmla="*/ 520 w 744"/>
                <a:gd name="T33" fmla="*/ 459 h 864"/>
                <a:gd name="T34" fmla="*/ 576 w 744"/>
                <a:gd name="T35" fmla="*/ 450 h 864"/>
                <a:gd name="T36" fmla="*/ 665 w 744"/>
                <a:gd name="T37" fmla="*/ 488 h 864"/>
                <a:gd name="T38" fmla="*/ 743 w 744"/>
                <a:gd name="T39" fmla="*/ 536 h 864"/>
                <a:gd name="T40" fmla="*/ 710 w 744"/>
                <a:gd name="T41" fmla="*/ 644 h 864"/>
                <a:gd name="T42" fmla="*/ 666 w 744"/>
                <a:gd name="T43" fmla="*/ 691 h 864"/>
                <a:gd name="T44" fmla="*/ 624 w 744"/>
                <a:gd name="T45" fmla="*/ 738 h 864"/>
                <a:gd name="T46" fmla="*/ 586 w 744"/>
                <a:gd name="T47" fmla="*/ 781 h 864"/>
                <a:gd name="T48" fmla="*/ 569 w 744"/>
                <a:gd name="T49" fmla="*/ 815 h 864"/>
                <a:gd name="T50" fmla="*/ 538 w 744"/>
                <a:gd name="T51" fmla="*/ 849 h 864"/>
                <a:gd name="T52" fmla="*/ 529 w 744"/>
                <a:gd name="T53" fmla="*/ 802 h 864"/>
                <a:gd name="T54" fmla="*/ 552 w 744"/>
                <a:gd name="T55" fmla="*/ 705 h 864"/>
                <a:gd name="T56" fmla="*/ 550 w 744"/>
                <a:gd name="T57" fmla="*/ 613 h 864"/>
                <a:gd name="T58" fmla="*/ 501 w 744"/>
                <a:gd name="T59" fmla="*/ 550 h 864"/>
                <a:gd name="T60" fmla="*/ 510 w 744"/>
                <a:gd name="T61" fmla="*/ 498 h 864"/>
                <a:gd name="T62" fmla="*/ 467 w 744"/>
                <a:gd name="T63" fmla="*/ 443 h 864"/>
                <a:gd name="T64" fmla="*/ 421 w 744"/>
                <a:gd name="T65" fmla="*/ 415 h 864"/>
                <a:gd name="T66" fmla="*/ 349 w 744"/>
                <a:gd name="T67" fmla="*/ 374 h 864"/>
                <a:gd name="T68" fmla="*/ 308 w 744"/>
                <a:gd name="T69" fmla="*/ 332 h 864"/>
                <a:gd name="T70" fmla="*/ 308 w 744"/>
                <a:gd name="T71" fmla="*/ 349 h 864"/>
                <a:gd name="T72" fmla="*/ 266 w 744"/>
                <a:gd name="T73" fmla="*/ 296 h 864"/>
                <a:gd name="T74" fmla="*/ 240 w 744"/>
                <a:gd name="T75" fmla="*/ 202 h 864"/>
                <a:gd name="T76" fmla="*/ 224 w 744"/>
                <a:gd name="T77" fmla="*/ 177 h 864"/>
                <a:gd name="T78" fmla="*/ 183 w 744"/>
                <a:gd name="T79" fmla="*/ 132 h 864"/>
                <a:gd name="T80" fmla="*/ 113 w 744"/>
                <a:gd name="T81" fmla="*/ 109 h 864"/>
                <a:gd name="T82" fmla="*/ 78 w 744"/>
                <a:gd name="T83" fmla="*/ 127 h 864"/>
                <a:gd name="T84" fmla="*/ 43 w 744"/>
                <a:gd name="T85" fmla="*/ 150 h 864"/>
                <a:gd name="T86" fmla="*/ 18 w 744"/>
                <a:gd name="T87" fmla="*/ 116 h 864"/>
                <a:gd name="T88" fmla="*/ 7 w 744"/>
                <a:gd name="T89" fmla="*/ 74 h 864"/>
                <a:gd name="T90" fmla="*/ 21 w 744"/>
                <a:gd name="T91" fmla="*/ 48 h 864"/>
                <a:gd name="T92" fmla="*/ 71 w 744"/>
                <a:gd name="T93" fmla="*/ 17 h 864"/>
                <a:gd name="T94" fmla="*/ 192 w 744"/>
                <a:gd name="T95" fmla="*/ 29 h 864"/>
                <a:gd name="T96" fmla="*/ 249 w 744"/>
                <a:gd name="T97" fmla="*/ 32 h 864"/>
                <a:gd name="T98" fmla="*/ 339 w 744"/>
                <a:gd name="T99" fmla="*/ 56 h 864"/>
                <a:gd name="T100" fmla="*/ 404 w 744"/>
                <a:gd name="T101" fmla="*/ 41 h 864"/>
                <a:gd name="T102" fmla="*/ 422 w 744"/>
                <a:gd name="T103" fmla="*/ 10 h 864"/>
                <a:gd name="T104" fmla="*/ 456 w 744"/>
                <a:gd name="T105" fmla="*/ 39 h 864"/>
                <a:gd name="T106" fmla="*/ 244 w 744"/>
                <a:gd name="T107" fmla="*/ 66 h 864"/>
                <a:gd name="T108" fmla="*/ 314 w 744"/>
                <a:gd name="T109" fmla="*/ 102 h 864"/>
                <a:gd name="T110" fmla="*/ 303 w 744"/>
                <a:gd name="T111" fmla="*/ 101 h 864"/>
                <a:gd name="T112" fmla="*/ 401 w 744"/>
                <a:gd name="T113" fmla="*/ 189 h 864"/>
                <a:gd name="T114" fmla="*/ 433 w 744"/>
                <a:gd name="T115" fmla="*/ 223 h 864"/>
                <a:gd name="T116" fmla="*/ 461 w 744"/>
                <a:gd name="T117" fmla="*/ 205 h 864"/>
                <a:gd name="T118" fmla="*/ 456 w 744"/>
                <a:gd name="T119" fmla="*/ 257 h 864"/>
                <a:gd name="T120" fmla="*/ 505 w 744"/>
                <a:gd name="T121" fmla="*/ 240 h 864"/>
                <a:gd name="T122" fmla="*/ 491 w 744"/>
                <a:gd name="T123" fmla="*/ 255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4" h="864">
                  <a:moveTo>
                    <a:pt x="453" y="48"/>
                  </a:moveTo>
                  <a:cubicBezTo>
                    <a:pt x="453" y="50"/>
                    <a:pt x="457" y="45"/>
                    <a:pt x="456" y="52"/>
                  </a:cubicBezTo>
                  <a:cubicBezTo>
                    <a:pt x="460" y="52"/>
                    <a:pt x="460" y="52"/>
                    <a:pt x="460" y="52"/>
                  </a:cubicBezTo>
                  <a:cubicBezTo>
                    <a:pt x="462" y="51"/>
                    <a:pt x="463" y="48"/>
                    <a:pt x="463" y="45"/>
                  </a:cubicBezTo>
                  <a:cubicBezTo>
                    <a:pt x="464" y="44"/>
                    <a:pt x="466" y="43"/>
                    <a:pt x="465" y="41"/>
                  </a:cubicBezTo>
                  <a:cubicBezTo>
                    <a:pt x="470" y="42"/>
                    <a:pt x="467" y="36"/>
                    <a:pt x="471" y="38"/>
                  </a:cubicBezTo>
                  <a:cubicBezTo>
                    <a:pt x="471" y="28"/>
                    <a:pt x="471" y="28"/>
                    <a:pt x="471" y="28"/>
                  </a:cubicBezTo>
                  <a:cubicBezTo>
                    <a:pt x="476" y="27"/>
                    <a:pt x="478" y="26"/>
                    <a:pt x="482" y="28"/>
                  </a:cubicBezTo>
                  <a:cubicBezTo>
                    <a:pt x="484" y="28"/>
                    <a:pt x="483" y="31"/>
                    <a:pt x="484" y="32"/>
                  </a:cubicBezTo>
                  <a:cubicBezTo>
                    <a:pt x="484" y="32"/>
                    <a:pt x="486" y="32"/>
                    <a:pt x="486" y="32"/>
                  </a:cubicBezTo>
                  <a:cubicBezTo>
                    <a:pt x="488" y="33"/>
                    <a:pt x="489" y="35"/>
                    <a:pt x="491" y="35"/>
                  </a:cubicBezTo>
                  <a:cubicBezTo>
                    <a:pt x="491" y="39"/>
                    <a:pt x="489" y="41"/>
                    <a:pt x="486" y="42"/>
                  </a:cubicBezTo>
                  <a:cubicBezTo>
                    <a:pt x="489" y="44"/>
                    <a:pt x="488" y="49"/>
                    <a:pt x="492" y="50"/>
                  </a:cubicBezTo>
                  <a:cubicBezTo>
                    <a:pt x="491" y="54"/>
                    <a:pt x="487" y="54"/>
                    <a:pt x="486" y="57"/>
                  </a:cubicBezTo>
                  <a:cubicBezTo>
                    <a:pt x="484" y="57"/>
                    <a:pt x="483" y="60"/>
                    <a:pt x="482" y="57"/>
                  </a:cubicBezTo>
                  <a:cubicBezTo>
                    <a:pt x="480" y="59"/>
                    <a:pt x="480" y="62"/>
                    <a:pt x="478" y="64"/>
                  </a:cubicBezTo>
                  <a:cubicBezTo>
                    <a:pt x="476" y="63"/>
                    <a:pt x="479" y="60"/>
                    <a:pt x="472" y="62"/>
                  </a:cubicBezTo>
                  <a:cubicBezTo>
                    <a:pt x="472" y="60"/>
                    <a:pt x="474" y="60"/>
                    <a:pt x="475" y="60"/>
                  </a:cubicBezTo>
                  <a:cubicBezTo>
                    <a:pt x="472" y="56"/>
                    <a:pt x="467" y="61"/>
                    <a:pt x="463" y="60"/>
                  </a:cubicBezTo>
                  <a:cubicBezTo>
                    <a:pt x="464" y="65"/>
                    <a:pt x="463" y="63"/>
                    <a:pt x="463" y="69"/>
                  </a:cubicBezTo>
                  <a:cubicBezTo>
                    <a:pt x="461" y="69"/>
                    <a:pt x="462" y="67"/>
                    <a:pt x="461" y="66"/>
                  </a:cubicBezTo>
                  <a:cubicBezTo>
                    <a:pt x="458" y="66"/>
                    <a:pt x="459" y="71"/>
                    <a:pt x="454" y="70"/>
                  </a:cubicBezTo>
                  <a:cubicBezTo>
                    <a:pt x="455" y="72"/>
                    <a:pt x="457" y="71"/>
                    <a:pt x="457" y="73"/>
                  </a:cubicBezTo>
                  <a:cubicBezTo>
                    <a:pt x="457" y="75"/>
                    <a:pt x="455" y="76"/>
                    <a:pt x="456" y="78"/>
                  </a:cubicBezTo>
                  <a:cubicBezTo>
                    <a:pt x="452" y="75"/>
                    <a:pt x="448" y="84"/>
                    <a:pt x="447" y="83"/>
                  </a:cubicBezTo>
                  <a:cubicBezTo>
                    <a:pt x="446" y="82"/>
                    <a:pt x="445" y="81"/>
                    <a:pt x="444" y="85"/>
                  </a:cubicBezTo>
                  <a:cubicBezTo>
                    <a:pt x="439" y="85"/>
                    <a:pt x="439" y="85"/>
                    <a:pt x="439" y="85"/>
                  </a:cubicBezTo>
                  <a:cubicBezTo>
                    <a:pt x="437" y="86"/>
                    <a:pt x="438" y="89"/>
                    <a:pt x="437" y="91"/>
                  </a:cubicBezTo>
                  <a:cubicBezTo>
                    <a:pt x="436" y="89"/>
                    <a:pt x="435" y="90"/>
                    <a:pt x="435" y="92"/>
                  </a:cubicBezTo>
                  <a:cubicBezTo>
                    <a:pt x="432" y="90"/>
                    <a:pt x="431" y="92"/>
                    <a:pt x="428" y="92"/>
                  </a:cubicBezTo>
                  <a:cubicBezTo>
                    <a:pt x="429" y="94"/>
                    <a:pt x="429" y="96"/>
                    <a:pt x="429" y="98"/>
                  </a:cubicBezTo>
                  <a:cubicBezTo>
                    <a:pt x="426" y="95"/>
                    <a:pt x="427" y="99"/>
                    <a:pt x="425" y="102"/>
                  </a:cubicBezTo>
                  <a:cubicBezTo>
                    <a:pt x="423" y="105"/>
                    <a:pt x="419" y="108"/>
                    <a:pt x="419" y="115"/>
                  </a:cubicBezTo>
                  <a:cubicBezTo>
                    <a:pt x="416" y="117"/>
                    <a:pt x="415" y="121"/>
                    <a:pt x="412" y="123"/>
                  </a:cubicBezTo>
                  <a:cubicBezTo>
                    <a:pt x="412" y="126"/>
                    <a:pt x="414" y="123"/>
                    <a:pt x="414" y="123"/>
                  </a:cubicBezTo>
                  <a:cubicBezTo>
                    <a:pt x="415" y="123"/>
                    <a:pt x="414" y="124"/>
                    <a:pt x="415" y="125"/>
                  </a:cubicBezTo>
                  <a:cubicBezTo>
                    <a:pt x="416" y="125"/>
                    <a:pt x="417" y="127"/>
                    <a:pt x="418" y="127"/>
                  </a:cubicBezTo>
                  <a:cubicBezTo>
                    <a:pt x="419" y="128"/>
                    <a:pt x="420" y="125"/>
                    <a:pt x="423" y="127"/>
                  </a:cubicBezTo>
                  <a:cubicBezTo>
                    <a:pt x="424" y="128"/>
                    <a:pt x="425" y="129"/>
                    <a:pt x="426" y="129"/>
                  </a:cubicBezTo>
                  <a:cubicBezTo>
                    <a:pt x="426" y="135"/>
                    <a:pt x="426" y="135"/>
                    <a:pt x="426" y="135"/>
                  </a:cubicBezTo>
                  <a:cubicBezTo>
                    <a:pt x="427" y="136"/>
                    <a:pt x="429" y="135"/>
                    <a:pt x="429" y="137"/>
                  </a:cubicBezTo>
                  <a:cubicBezTo>
                    <a:pt x="430" y="139"/>
                    <a:pt x="432" y="139"/>
                    <a:pt x="432" y="142"/>
                  </a:cubicBezTo>
                  <a:cubicBezTo>
                    <a:pt x="439" y="141"/>
                    <a:pt x="444" y="143"/>
                    <a:pt x="449" y="142"/>
                  </a:cubicBezTo>
                  <a:cubicBezTo>
                    <a:pt x="449" y="146"/>
                    <a:pt x="455" y="145"/>
                    <a:pt x="458" y="149"/>
                  </a:cubicBezTo>
                  <a:cubicBezTo>
                    <a:pt x="459" y="149"/>
                    <a:pt x="460" y="148"/>
                    <a:pt x="460" y="150"/>
                  </a:cubicBezTo>
                  <a:cubicBezTo>
                    <a:pt x="460" y="152"/>
                    <a:pt x="461" y="150"/>
                    <a:pt x="461" y="150"/>
                  </a:cubicBezTo>
                  <a:cubicBezTo>
                    <a:pt x="463" y="150"/>
                    <a:pt x="463" y="152"/>
                    <a:pt x="464" y="153"/>
                  </a:cubicBezTo>
                  <a:cubicBezTo>
                    <a:pt x="466" y="154"/>
                    <a:pt x="469" y="152"/>
                    <a:pt x="468" y="156"/>
                  </a:cubicBezTo>
                  <a:cubicBezTo>
                    <a:pt x="476" y="155"/>
                    <a:pt x="480" y="158"/>
                    <a:pt x="486" y="158"/>
                  </a:cubicBezTo>
                  <a:cubicBezTo>
                    <a:pt x="487" y="163"/>
                    <a:pt x="485" y="167"/>
                    <a:pt x="488" y="170"/>
                  </a:cubicBezTo>
                  <a:cubicBezTo>
                    <a:pt x="488" y="169"/>
                    <a:pt x="489" y="172"/>
                    <a:pt x="489" y="171"/>
                  </a:cubicBezTo>
                  <a:cubicBezTo>
                    <a:pt x="490" y="172"/>
                    <a:pt x="488" y="174"/>
                    <a:pt x="488" y="174"/>
                  </a:cubicBezTo>
                  <a:cubicBezTo>
                    <a:pt x="489" y="175"/>
                    <a:pt x="490" y="174"/>
                    <a:pt x="491" y="175"/>
                  </a:cubicBezTo>
                  <a:cubicBezTo>
                    <a:pt x="491" y="176"/>
                    <a:pt x="488" y="179"/>
                    <a:pt x="492" y="178"/>
                  </a:cubicBezTo>
                  <a:cubicBezTo>
                    <a:pt x="491" y="179"/>
                    <a:pt x="491" y="180"/>
                    <a:pt x="491" y="182"/>
                  </a:cubicBezTo>
                  <a:cubicBezTo>
                    <a:pt x="491" y="184"/>
                    <a:pt x="492" y="183"/>
                    <a:pt x="492" y="182"/>
                  </a:cubicBezTo>
                  <a:cubicBezTo>
                    <a:pt x="494" y="182"/>
                    <a:pt x="493" y="184"/>
                    <a:pt x="493" y="185"/>
                  </a:cubicBezTo>
                  <a:cubicBezTo>
                    <a:pt x="494" y="185"/>
                    <a:pt x="496" y="185"/>
                    <a:pt x="496" y="185"/>
                  </a:cubicBezTo>
                  <a:cubicBezTo>
                    <a:pt x="498" y="187"/>
                    <a:pt x="503" y="187"/>
                    <a:pt x="508" y="185"/>
                  </a:cubicBezTo>
                  <a:cubicBezTo>
                    <a:pt x="509" y="179"/>
                    <a:pt x="509" y="177"/>
                    <a:pt x="508" y="171"/>
                  </a:cubicBezTo>
                  <a:cubicBezTo>
                    <a:pt x="508" y="169"/>
                    <a:pt x="505" y="170"/>
                    <a:pt x="505" y="170"/>
                  </a:cubicBezTo>
                  <a:cubicBezTo>
                    <a:pt x="503" y="167"/>
                    <a:pt x="507" y="162"/>
                    <a:pt x="502" y="164"/>
                  </a:cubicBezTo>
                  <a:cubicBezTo>
                    <a:pt x="503" y="163"/>
                    <a:pt x="505" y="163"/>
                    <a:pt x="505" y="160"/>
                  </a:cubicBezTo>
                  <a:cubicBezTo>
                    <a:pt x="511" y="161"/>
                    <a:pt x="510" y="157"/>
                    <a:pt x="515" y="157"/>
                  </a:cubicBezTo>
                  <a:cubicBezTo>
                    <a:pt x="517" y="157"/>
                    <a:pt x="515" y="154"/>
                    <a:pt x="516" y="153"/>
                  </a:cubicBezTo>
                  <a:cubicBezTo>
                    <a:pt x="516" y="153"/>
                    <a:pt x="520" y="155"/>
                    <a:pt x="520" y="153"/>
                  </a:cubicBezTo>
                  <a:cubicBezTo>
                    <a:pt x="517" y="147"/>
                    <a:pt x="522" y="141"/>
                    <a:pt x="519" y="137"/>
                  </a:cubicBezTo>
                  <a:cubicBezTo>
                    <a:pt x="519" y="135"/>
                    <a:pt x="517" y="137"/>
                    <a:pt x="517" y="137"/>
                  </a:cubicBezTo>
                  <a:cubicBezTo>
                    <a:pt x="515" y="136"/>
                    <a:pt x="518" y="132"/>
                    <a:pt x="513" y="133"/>
                  </a:cubicBezTo>
                  <a:cubicBezTo>
                    <a:pt x="513" y="131"/>
                    <a:pt x="511" y="130"/>
                    <a:pt x="512" y="127"/>
                  </a:cubicBezTo>
                  <a:cubicBezTo>
                    <a:pt x="511" y="124"/>
                    <a:pt x="513" y="123"/>
                    <a:pt x="516" y="123"/>
                  </a:cubicBezTo>
                  <a:cubicBezTo>
                    <a:pt x="513" y="122"/>
                    <a:pt x="518" y="114"/>
                    <a:pt x="512" y="113"/>
                  </a:cubicBezTo>
                  <a:cubicBezTo>
                    <a:pt x="513" y="112"/>
                    <a:pt x="513" y="111"/>
                    <a:pt x="513" y="109"/>
                  </a:cubicBezTo>
                  <a:cubicBezTo>
                    <a:pt x="513" y="110"/>
                    <a:pt x="512" y="109"/>
                    <a:pt x="512" y="108"/>
                  </a:cubicBezTo>
                  <a:cubicBezTo>
                    <a:pt x="512" y="108"/>
                    <a:pt x="513" y="108"/>
                    <a:pt x="513" y="106"/>
                  </a:cubicBezTo>
                  <a:cubicBezTo>
                    <a:pt x="513" y="105"/>
                    <a:pt x="512" y="105"/>
                    <a:pt x="512" y="104"/>
                  </a:cubicBezTo>
                  <a:cubicBezTo>
                    <a:pt x="512" y="102"/>
                    <a:pt x="515" y="99"/>
                    <a:pt x="512" y="98"/>
                  </a:cubicBezTo>
                  <a:cubicBezTo>
                    <a:pt x="512" y="96"/>
                    <a:pt x="523" y="95"/>
                    <a:pt x="522" y="99"/>
                  </a:cubicBezTo>
                  <a:cubicBezTo>
                    <a:pt x="527" y="99"/>
                    <a:pt x="535" y="101"/>
                    <a:pt x="537" y="97"/>
                  </a:cubicBezTo>
                  <a:cubicBezTo>
                    <a:pt x="540" y="101"/>
                    <a:pt x="547" y="100"/>
                    <a:pt x="547" y="108"/>
                  </a:cubicBezTo>
                  <a:cubicBezTo>
                    <a:pt x="558" y="108"/>
                    <a:pt x="558" y="108"/>
                    <a:pt x="558" y="108"/>
                  </a:cubicBezTo>
                  <a:cubicBezTo>
                    <a:pt x="558" y="110"/>
                    <a:pt x="559" y="110"/>
                    <a:pt x="561" y="111"/>
                  </a:cubicBezTo>
                  <a:cubicBezTo>
                    <a:pt x="561" y="113"/>
                    <a:pt x="560" y="116"/>
                    <a:pt x="561" y="119"/>
                  </a:cubicBezTo>
                  <a:cubicBezTo>
                    <a:pt x="561" y="122"/>
                    <a:pt x="565" y="125"/>
                    <a:pt x="562" y="126"/>
                  </a:cubicBezTo>
                  <a:cubicBezTo>
                    <a:pt x="562" y="128"/>
                    <a:pt x="565" y="127"/>
                    <a:pt x="566" y="127"/>
                  </a:cubicBezTo>
                  <a:cubicBezTo>
                    <a:pt x="566" y="132"/>
                    <a:pt x="572" y="129"/>
                    <a:pt x="568" y="133"/>
                  </a:cubicBezTo>
                  <a:cubicBezTo>
                    <a:pt x="574" y="134"/>
                    <a:pt x="575" y="131"/>
                    <a:pt x="580" y="132"/>
                  </a:cubicBezTo>
                  <a:cubicBezTo>
                    <a:pt x="581" y="130"/>
                    <a:pt x="580" y="129"/>
                    <a:pt x="579" y="129"/>
                  </a:cubicBezTo>
                  <a:cubicBezTo>
                    <a:pt x="580" y="126"/>
                    <a:pt x="581" y="126"/>
                    <a:pt x="583" y="127"/>
                  </a:cubicBezTo>
                  <a:cubicBezTo>
                    <a:pt x="582" y="123"/>
                    <a:pt x="586" y="123"/>
                    <a:pt x="588" y="122"/>
                  </a:cubicBezTo>
                  <a:cubicBezTo>
                    <a:pt x="588" y="121"/>
                    <a:pt x="586" y="121"/>
                    <a:pt x="586" y="120"/>
                  </a:cubicBezTo>
                  <a:cubicBezTo>
                    <a:pt x="586" y="119"/>
                    <a:pt x="589" y="118"/>
                    <a:pt x="592" y="118"/>
                  </a:cubicBezTo>
                  <a:cubicBezTo>
                    <a:pt x="589" y="121"/>
                    <a:pt x="591" y="121"/>
                    <a:pt x="595" y="125"/>
                  </a:cubicBezTo>
                  <a:cubicBezTo>
                    <a:pt x="596" y="127"/>
                    <a:pt x="598" y="130"/>
                    <a:pt x="603" y="130"/>
                  </a:cubicBezTo>
                  <a:cubicBezTo>
                    <a:pt x="603" y="132"/>
                    <a:pt x="600" y="131"/>
                    <a:pt x="600" y="133"/>
                  </a:cubicBezTo>
                  <a:cubicBezTo>
                    <a:pt x="601" y="135"/>
                    <a:pt x="603" y="135"/>
                    <a:pt x="603" y="137"/>
                  </a:cubicBezTo>
                  <a:cubicBezTo>
                    <a:pt x="605" y="138"/>
                    <a:pt x="604" y="135"/>
                    <a:pt x="604" y="135"/>
                  </a:cubicBezTo>
                  <a:cubicBezTo>
                    <a:pt x="608" y="133"/>
                    <a:pt x="603" y="140"/>
                    <a:pt x="609" y="139"/>
                  </a:cubicBezTo>
                  <a:cubicBezTo>
                    <a:pt x="606" y="142"/>
                    <a:pt x="610" y="144"/>
                    <a:pt x="606" y="147"/>
                  </a:cubicBezTo>
                  <a:cubicBezTo>
                    <a:pt x="606" y="150"/>
                    <a:pt x="610" y="149"/>
                    <a:pt x="611" y="150"/>
                  </a:cubicBezTo>
                  <a:cubicBezTo>
                    <a:pt x="612" y="150"/>
                    <a:pt x="609" y="152"/>
                    <a:pt x="610" y="153"/>
                  </a:cubicBezTo>
                  <a:cubicBezTo>
                    <a:pt x="611" y="153"/>
                    <a:pt x="613" y="154"/>
                    <a:pt x="614" y="154"/>
                  </a:cubicBezTo>
                  <a:cubicBezTo>
                    <a:pt x="615" y="155"/>
                    <a:pt x="616" y="156"/>
                    <a:pt x="617" y="157"/>
                  </a:cubicBezTo>
                  <a:cubicBezTo>
                    <a:pt x="619" y="158"/>
                    <a:pt x="622" y="159"/>
                    <a:pt x="624" y="161"/>
                  </a:cubicBezTo>
                  <a:cubicBezTo>
                    <a:pt x="626" y="162"/>
                    <a:pt x="627" y="156"/>
                    <a:pt x="628" y="160"/>
                  </a:cubicBezTo>
                  <a:cubicBezTo>
                    <a:pt x="628" y="164"/>
                    <a:pt x="625" y="164"/>
                    <a:pt x="621" y="164"/>
                  </a:cubicBezTo>
                  <a:cubicBezTo>
                    <a:pt x="624" y="167"/>
                    <a:pt x="628" y="168"/>
                    <a:pt x="632" y="168"/>
                  </a:cubicBezTo>
                  <a:cubicBezTo>
                    <a:pt x="632" y="171"/>
                    <a:pt x="633" y="171"/>
                    <a:pt x="635" y="171"/>
                  </a:cubicBezTo>
                  <a:cubicBezTo>
                    <a:pt x="635" y="174"/>
                    <a:pt x="635" y="175"/>
                    <a:pt x="638" y="175"/>
                  </a:cubicBezTo>
                  <a:cubicBezTo>
                    <a:pt x="637" y="177"/>
                    <a:pt x="636" y="179"/>
                    <a:pt x="637" y="182"/>
                  </a:cubicBezTo>
                  <a:cubicBezTo>
                    <a:pt x="634" y="183"/>
                    <a:pt x="631" y="183"/>
                    <a:pt x="628" y="185"/>
                  </a:cubicBezTo>
                  <a:cubicBezTo>
                    <a:pt x="627" y="186"/>
                    <a:pt x="628" y="186"/>
                    <a:pt x="627" y="186"/>
                  </a:cubicBezTo>
                  <a:cubicBezTo>
                    <a:pt x="625" y="186"/>
                    <a:pt x="624" y="186"/>
                    <a:pt x="624" y="188"/>
                  </a:cubicBezTo>
                  <a:cubicBezTo>
                    <a:pt x="624" y="190"/>
                    <a:pt x="621" y="188"/>
                    <a:pt x="621" y="188"/>
                  </a:cubicBezTo>
                  <a:cubicBezTo>
                    <a:pt x="621" y="188"/>
                    <a:pt x="619" y="190"/>
                    <a:pt x="618" y="191"/>
                  </a:cubicBezTo>
                  <a:cubicBezTo>
                    <a:pt x="618" y="191"/>
                    <a:pt x="618" y="194"/>
                    <a:pt x="617" y="195"/>
                  </a:cubicBezTo>
                  <a:cubicBezTo>
                    <a:pt x="616" y="196"/>
                    <a:pt x="611" y="195"/>
                    <a:pt x="614" y="196"/>
                  </a:cubicBezTo>
                  <a:cubicBezTo>
                    <a:pt x="613" y="199"/>
                    <a:pt x="608" y="198"/>
                    <a:pt x="606" y="198"/>
                  </a:cubicBezTo>
                  <a:cubicBezTo>
                    <a:pt x="603" y="198"/>
                    <a:pt x="600" y="198"/>
                    <a:pt x="597" y="198"/>
                  </a:cubicBezTo>
                  <a:cubicBezTo>
                    <a:pt x="595" y="198"/>
                    <a:pt x="595" y="197"/>
                    <a:pt x="593" y="196"/>
                  </a:cubicBezTo>
                  <a:cubicBezTo>
                    <a:pt x="587" y="195"/>
                    <a:pt x="581" y="197"/>
                    <a:pt x="575" y="198"/>
                  </a:cubicBezTo>
                  <a:cubicBezTo>
                    <a:pt x="570" y="200"/>
                    <a:pt x="568" y="205"/>
                    <a:pt x="562" y="206"/>
                  </a:cubicBezTo>
                  <a:cubicBezTo>
                    <a:pt x="565" y="209"/>
                    <a:pt x="560" y="210"/>
                    <a:pt x="558" y="212"/>
                  </a:cubicBezTo>
                  <a:cubicBezTo>
                    <a:pt x="559" y="213"/>
                    <a:pt x="560" y="214"/>
                    <a:pt x="559" y="216"/>
                  </a:cubicBezTo>
                  <a:cubicBezTo>
                    <a:pt x="562" y="215"/>
                    <a:pt x="562" y="212"/>
                    <a:pt x="564" y="210"/>
                  </a:cubicBezTo>
                  <a:cubicBezTo>
                    <a:pt x="565" y="209"/>
                    <a:pt x="569" y="210"/>
                    <a:pt x="569" y="207"/>
                  </a:cubicBezTo>
                  <a:cubicBezTo>
                    <a:pt x="570" y="203"/>
                    <a:pt x="572" y="211"/>
                    <a:pt x="572" y="205"/>
                  </a:cubicBezTo>
                  <a:cubicBezTo>
                    <a:pt x="574" y="204"/>
                    <a:pt x="575" y="206"/>
                    <a:pt x="575" y="206"/>
                  </a:cubicBezTo>
                  <a:cubicBezTo>
                    <a:pt x="576" y="206"/>
                    <a:pt x="576" y="203"/>
                    <a:pt x="576" y="203"/>
                  </a:cubicBezTo>
                  <a:cubicBezTo>
                    <a:pt x="579" y="203"/>
                    <a:pt x="582" y="204"/>
                    <a:pt x="586" y="203"/>
                  </a:cubicBezTo>
                  <a:cubicBezTo>
                    <a:pt x="586" y="205"/>
                    <a:pt x="588" y="204"/>
                    <a:pt x="588" y="203"/>
                  </a:cubicBezTo>
                  <a:cubicBezTo>
                    <a:pt x="590" y="203"/>
                    <a:pt x="590" y="211"/>
                    <a:pt x="586" y="209"/>
                  </a:cubicBezTo>
                  <a:cubicBezTo>
                    <a:pt x="589" y="212"/>
                    <a:pt x="584" y="213"/>
                    <a:pt x="585" y="219"/>
                  </a:cubicBezTo>
                  <a:cubicBezTo>
                    <a:pt x="585" y="220"/>
                    <a:pt x="586" y="221"/>
                    <a:pt x="586" y="223"/>
                  </a:cubicBezTo>
                  <a:cubicBezTo>
                    <a:pt x="587" y="222"/>
                    <a:pt x="589" y="221"/>
                    <a:pt x="589" y="223"/>
                  </a:cubicBezTo>
                  <a:cubicBezTo>
                    <a:pt x="589" y="225"/>
                    <a:pt x="591" y="224"/>
                    <a:pt x="592" y="224"/>
                  </a:cubicBezTo>
                  <a:cubicBezTo>
                    <a:pt x="592" y="225"/>
                    <a:pt x="594" y="227"/>
                    <a:pt x="595" y="227"/>
                  </a:cubicBezTo>
                  <a:cubicBezTo>
                    <a:pt x="595" y="227"/>
                    <a:pt x="596" y="227"/>
                    <a:pt x="597" y="227"/>
                  </a:cubicBezTo>
                  <a:cubicBezTo>
                    <a:pt x="598" y="227"/>
                    <a:pt x="599" y="228"/>
                    <a:pt x="599" y="228"/>
                  </a:cubicBezTo>
                  <a:cubicBezTo>
                    <a:pt x="601" y="229"/>
                    <a:pt x="603" y="225"/>
                    <a:pt x="604" y="228"/>
                  </a:cubicBezTo>
                  <a:cubicBezTo>
                    <a:pt x="606" y="229"/>
                    <a:pt x="605" y="226"/>
                    <a:pt x="606" y="226"/>
                  </a:cubicBezTo>
                  <a:cubicBezTo>
                    <a:pt x="606" y="225"/>
                    <a:pt x="608" y="226"/>
                    <a:pt x="609" y="226"/>
                  </a:cubicBezTo>
                  <a:cubicBezTo>
                    <a:pt x="609" y="225"/>
                    <a:pt x="608" y="223"/>
                    <a:pt x="609" y="221"/>
                  </a:cubicBezTo>
                  <a:cubicBezTo>
                    <a:pt x="611" y="221"/>
                    <a:pt x="611" y="223"/>
                    <a:pt x="611" y="224"/>
                  </a:cubicBezTo>
                  <a:cubicBezTo>
                    <a:pt x="612" y="226"/>
                    <a:pt x="616" y="225"/>
                    <a:pt x="614" y="230"/>
                  </a:cubicBezTo>
                  <a:cubicBezTo>
                    <a:pt x="612" y="231"/>
                    <a:pt x="612" y="228"/>
                    <a:pt x="610" y="228"/>
                  </a:cubicBezTo>
                  <a:cubicBezTo>
                    <a:pt x="608" y="229"/>
                    <a:pt x="608" y="232"/>
                    <a:pt x="606" y="233"/>
                  </a:cubicBezTo>
                  <a:cubicBezTo>
                    <a:pt x="605" y="233"/>
                    <a:pt x="603" y="232"/>
                    <a:pt x="602" y="233"/>
                  </a:cubicBezTo>
                  <a:cubicBezTo>
                    <a:pt x="599" y="233"/>
                    <a:pt x="600" y="236"/>
                    <a:pt x="595" y="236"/>
                  </a:cubicBezTo>
                  <a:cubicBezTo>
                    <a:pt x="592" y="235"/>
                    <a:pt x="593" y="239"/>
                    <a:pt x="592" y="240"/>
                  </a:cubicBezTo>
                  <a:cubicBezTo>
                    <a:pt x="591" y="240"/>
                    <a:pt x="590" y="239"/>
                    <a:pt x="590" y="238"/>
                  </a:cubicBezTo>
                  <a:cubicBezTo>
                    <a:pt x="588" y="240"/>
                    <a:pt x="588" y="243"/>
                    <a:pt x="583" y="243"/>
                  </a:cubicBezTo>
                  <a:cubicBezTo>
                    <a:pt x="586" y="240"/>
                    <a:pt x="583" y="241"/>
                    <a:pt x="583" y="237"/>
                  </a:cubicBezTo>
                  <a:cubicBezTo>
                    <a:pt x="586" y="236"/>
                    <a:pt x="587" y="232"/>
                    <a:pt x="590" y="236"/>
                  </a:cubicBezTo>
                  <a:cubicBezTo>
                    <a:pt x="592" y="231"/>
                    <a:pt x="588" y="231"/>
                    <a:pt x="586" y="230"/>
                  </a:cubicBezTo>
                  <a:cubicBezTo>
                    <a:pt x="583" y="229"/>
                    <a:pt x="581" y="234"/>
                    <a:pt x="578" y="234"/>
                  </a:cubicBezTo>
                  <a:cubicBezTo>
                    <a:pt x="578" y="234"/>
                    <a:pt x="574" y="235"/>
                    <a:pt x="573" y="236"/>
                  </a:cubicBezTo>
                  <a:cubicBezTo>
                    <a:pt x="572" y="236"/>
                    <a:pt x="572" y="237"/>
                    <a:pt x="572" y="238"/>
                  </a:cubicBezTo>
                  <a:cubicBezTo>
                    <a:pt x="564" y="237"/>
                    <a:pt x="565" y="242"/>
                    <a:pt x="558" y="240"/>
                  </a:cubicBezTo>
                  <a:cubicBezTo>
                    <a:pt x="561" y="242"/>
                    <a:pt x="562" y="243"/>
                    <a:pt x="555" y="243"/>
                  </a:cubicBezTo>
                  <a:cubicBezTo>
                    <a:pt x="552" y="245"/>
                    <a:pt x="551" y="252"/>
                    <a:pt x="555" y="254"/>
                  </a:cubicBezTo>
                  <a:cubicBezTo>
                    <a:pt x="555" y="257"/>
                    <a:pt x="551" y="256"/>
                    <a:pt x="552" y="259"/>
                  </a:cubicBezTo>
                  <a:cubicBezTo>
                    <a:pt x="551" y="260"/>
                    <a:pt x="549" y="259"/>
                    <a:pt x="548" y="259"/>
                  </a:cubicBezTo>
                  <a:cubicBezTo>
                    <a:pt x="547" y="260"/>
                    <a:pt x="547" y="262"/>
                    <a:pt x="545" y="262"/>
                  </a:cubicBezTo>
                  <a:cubicBezTo>
                    <a:pt x="543" y="264"/>
                    <a:pt x="539" y="262"/>
                    <a:pt x="537" y="265"/>
                  </a:cubicBezTo>
                  <a:cubicBezTo>
                    <a:pt x="536" y="266"/>
                    <a:pt x="535" y="267"/>
                    <a:pt x="534" y="268"/>
                  </a:cubicBezTo>
                  <a:cubicBezTo>
                    <a:pt x="533" y="270"/>
                    <a:pt x="532" y="272"/>
                    <a:pt x="530" y="275"/>
                  </a:cubicBezTo>
                  <a:cubicBezTo>
                    <a:pt x="529" y="276"/>
                    <a:pt x="526" y="277"/>
                    <a:pt x="527" y="282"/>
                  </a:cubicBezTo>
                  <a:cubicBezTo>
                    <a:pt x="524" y="281"/>
                    <a:pt x="524" y="278"/>
                    <a:pt x="522" y="278"/>
                  </a:cubicBezTo>
                  <a:cubicBezTo>
                    <a:pt x="520" y="278"/>
                    <a:pt x="521" y="280"/>
                    <a:pt x="519" y="280"/>
                  </a:cubicBezTo>
                  <a:cubicBezTo>
                    <a:pt x="524" y="286"/>
                    <a:pt x="524" y="291"/>
                    <a:pt x="524" y="299"/>
                  </a:cubicBezTo>
                  <a:cubicBezTo>
                    <a:pt x="521" y="297"/>
                    <a:pt x="522" y="301"/>
                    <a:pt x="522" y="301"/>
                  </a:cubicBezTo>
                  <a:cubicBezTo>
                    <a:pt x="521" y="302"/>
                    <a:pt x="519" y="301"/>
                    <a:pt x="519" y="301"/>
                  </a:cubicBezTo>
                  <a:cubicBezTo>
                    <a:pt x="518" y="303"/>
                    <a:pt x="517" y="303"/>
                    <a:pt x="516" y="304"/>
                  </a:cubicBezTo>
                  <a:cubicBezTo>
                    <a:pt x="514" y="305"/>
                    <a:pt x="513" y="308"/>
                    <a:pt x="512" y="308"/>
                  </a:cubicBezTo>
                  <a:cubicBezTo>
                    <a:pt x="510" y="310"/>
                    <a:pt x="507" y="308"/>
                    <a:pt x="506" y="310"/>
                  </a:cubicBezTo>
                  <a:cubicBezTo>
                    <a:pt x="503" y="311"/>
                    <a:pt x="502" y="314"/>
                    <a:pt x="501" y="317"/>
                  </a:cubicBezTo>
                  <a:cubicBezTo>
                    <a:pt x="497" y="317"/>
                    <a:pt x="497" y="321"/>
                    <a:pt x="493" y="321"/>
                  </a:cubicBezTo>
                  <a:cubicBezTo>
                    <a:pt x="495" y="326"/>
                    <a:pt x="490" y="336"/>
                    <a:pt x="496" y="337"/>
                  </a:cubicBezTo>
                  <a:cubicBezTo>
                    <a:pt x="493" y="342"/>
                    <a:pt x="499" y="342"/>
                    <a:pt x="498" y="349"/>
                  </a:cubicBezTo>
                  <a:cubicBezTo>
                    <a:pt x="498" y="351"/>
                    <a:pt x="499" y="350"/>
                    <a:pt x="501" y="351"/>
                  </a:cubicBezTo>
                  <a:cubicBezTo>
                    <a:pt x="499" y="355"/>
                    <a:pt x="501" y="355"/>
                    <a:pt x="501" y="360"/>
                  </a:cubicBezTo>
                  <a:cubicBezTo>
                    <a:pt x="498" y="361"/>
                    <a:pt x="496" y="361"/>
                    <a:pt x="495" y="363"/>
                  </a:cubicBezTo>
                  <a:cubicBezTo>
                    <a:pt x="493" y="363"/>
                    <a:pt x="494" y="360"/>
                    <a:pt x="493" y="359"/>
                  </a:cubicBezTo>
                  <a:cubicBezTo>
                    <a:pt x="493" y="358"/>
                    <a:pt x="491" y="359"/>
                    <a:pt x="489" y="358"/>
                  </a:cubicBezTo>
                  <a:cubicBezTo>
                    <a:pt x="488" y="357"/>
                    <a:pt x="489" y="354"/>
                    <a:pt x="486" y="355"/>
                  </a:cubicBezTo>
                  <a:cubicBezTo>
                    <a:pt x="487" y="351"/>
                    <a:pt x="489" y="348"/>
                    <a:pt x="484" y="348"/>
                  </a:cubicBezTo>
                  <a:cubicBezTo>
                    <a:pt x="486" y="341"/>
                    <a:pt x="483" y="341"/>
                    <a:pt x="482" y="335"/>
                  </a:cubicBezTo>
                  <a:cubicBezTo>
                    <a:pt x="481" y="335"/>
                    <a:pt x="481" y="337"/>
                    <a:pt x="479" y="337"/>
                  </a:cubicBezTo>
                  <a:cubicBezTo>
                    <a:pt x="479" y="334"/>
                    <a:pt x="479" y="334"/>
                    <a:pt x="479" y="334"/>
                  </a:cubicBezTo>
                  <a:cubicBezTo>
                    <a:pt x="477" y="334"/>
                    <a:pt x="470" y="336"/>
                    <a:pt x="468" y="334"/>
                  </a:cubicBezTo>
                  <a:cubicBezTo>
                    <a:pt x="467" y="333"/>
                    <a:pt x="467" y="331"/>
                    <a:pt x="465" y="331"/>
                  </a:cubicBezTo>
                  <a:cubicBezTo>
                    <a:pt x="464" y="331"/>
                    <a:pt x="462" y="333"/>
                    <a:pt x="460" y="332"/>
                  </a:cubicBezTo>
                  <a:cubicBezTo>
                    <a:pt x="460" y="332"/>
                    <a:pt x="465" y="327"/>
                    <a:pt x="460" y="329"/>
                  </a:cubicBezTo>
                  <a:cubicBezTo>
                    <a:pt x="459" y="330"/>
                    <a:pt x="460" y="331"/>
                    <a:pt x="458" y="331"/>
                  </a:cubicBezTo>
                  <a:cubicBezTo>
                    <a:pt x="455" y="331"/>
                    <a:pt x="449" y="331"/>
                    <a:pt x="446" y="329"/>
                  </a:cubicBezTo>
                  <a:cubicBezTo>
                    <a:pt x="443" y="329"/>
                    <a:pt x="445" y="334"/>
                    <a:pt x="444" y="337"/>
                  </a:cubicBezTo>
                  <a:cubicBezTo>
                    <a:pt x="437" y="335"/>
                    <a:pt x="428" y="335"/>
                    <a:pt x="419" y="334"/>
                  </a:cubicBezTo>
                  <a:cubicBezTo>
                    <a:pt x="418" y="334"/>
                    <a:pt x="418" y="335"/>
                    <a:pt x="416" y="335"/>
                  </a:cubicBezTo>
                  <a:cubicBezTo>
                    <a:pt x="415" y="335"/>
                    <a:pt x="415" y="338"/>
                    <a:pt x="414" y="338"/>
                  </a:cubicBezTo>
                  <a:cubicBezTo>
                    <a:pt x="412" y="338"/>
                    <a:pt x="412" y="340"/>
                    <a:pt x="412" y="341"/>
                  </a:cubicBezTo>
                  <a:cubicBezTo>
                    <a:pt x="410" y="341"/>
                    <a:pt x="408" y="340"/>
                    <a:pt x="407" y="341"/>
                  </a:cubicBezTo>
                  <a:cubicBezTo>
                    <a:pt x="405" y="341"/>
                    <a:pt x="405" y="344"/>
                    <a:pt x="402" y="344"/>
                  </a:cubicBezTo>
                  <a:cubicBezTo>
                    <a:pt x="403" y="346"/>
                    <a:pt x="401" y="353"/>
                    <a:pt x="404" y="353"/>
                  </a:cubicBezTo>
                  <a:cubicBezTo>
                    <a:pt x="402" y="355"/>
                    <a:pt x="401" y="358"/>
                    <a:pt x="400" y="359"/>
                  </a:cubicBezTo>
                  <a:cubicBezTo>
                    <a:pt x="400" y="363"/>
                    <a:pt x="399" y="367"/>
                    <a:pt x="400" y="370"/>
                  </a:cubicBezTo>
                  <a:cubicBezTo>
                    <a:pt x="400" y="372"/>
                    <a:pt x="401" y="373"/>
                    <a:pt x="401" y="374"/>
                  </a:cubicBezTo>
                  <a:cubicBezTo>
                    <a:pt x="401" y="378"/>
                    <a:pt x="402" y="382"/>
                    <a:pt x="400" y="384"/>
                  </a:cubicBezTo>
                  <a:cubicBezTo>
                    <a:pt x="399" y="386"/>
                    <a:pt x="403" y="385"/>
                    <a:pt x="404" y="386"/>
                  </a:cubicBezTo>
                  <a:cubicBezTo>
                    <a:pt x="404" y="386"/>
                    <a:pt x="402" y="388"/>
                    <a:pt x="402" y="388"/>
                  </a:cubicBezTo>
                  <a:cubicBezTo>
                    <a:pt x="402" y="388"/>
                    <a:pt x="404" y="390"/>
                    <a:pt x="404" y="390"/>
                  </a:cubicBezTo>
                  <a:cubicBezTo>
                    <a:pt x="405" y="391"/>
                    <a:pt x="406" y="390"/>
                    <a:pt x="407" y="391"/>
                  </a:cubicBezTo>
                  <a:cubicBezTo>
                    <a:pt x="407" y="392"/>
                    <a:pt x="406" y="394"/>
                    <a:pt x="407" y="394"/>
                  </a:cubicBezTo>
                  <a:cubicBezTo>
                    <a:pt x="407" y="394"/>
                    <a:pt x="408" y="394"/>
                    <a:pt x="408" y="394"/>
                  </a:cubicBezTo>
                  <a:cubicBezTo>
                    <a:pt x="408" y="395"/>
                    <a:pt x="408" y="397"/>
                    <a:pt x="408" y="397"/>
                  </a:cubicBezTo>
                  <a:cubicBezTo>
                    <a:pt x="409" y="398"/>
                    <a:pt x="412" y="400"/>
                    <a:pt x="412" y="402"/>
                  </a:cubicBezTo>
                  <a:cubicBezTo>
                    <a:pt x="423" y="403"/>
                    <a:pt x="429" y="400"/>
                    <a:pt x="435" y="402"/>
                  </a:cubicBezTo>
                  <a:cubicBezTo>
                    <a:pt x="436" y="402"/>
                    <a:pt x="436" y="401"/>
                    <a:pt x="437" y="400"/>
                  </a:cubicBezTo>
                  <a:cubicBezTo>
                    <a:pt x="439" y="398"/>
                    <a:pt x="440" y="396"/>
                    <a:pt x="442" y="393"/>
                  </a:cubicBezTo>
                  <a:cubicBezTo>
                    <a:pt x="442" y="391"/>
                    <a:pt x="444" y="390"/>
                    <a:pt x="442" y="390"/>
                  </a:cubicBezTo>
                  <a:cubicBezTo>
                    <a:pt x="445" y="385"/>
                    <a:pt x="455" y="382"/>
                    <a:pt x="463" y="386"/>
                  </a:cubicBezTo>
                  <a:cubicBezTo>
                    <a:pt x="459" y="389"/>
                    <a:pt x="459" y="395"/>
                    <a:pt x="456" y="398"/>
                  </a:cubicBezTo>
                  <a:cubicBezTo>
                    <a:pt x="454" y="402"/>
                    <a:pt x="458" y="402"/>
                    <a:pt x="457" y="405"/>
                  </a:cubicBezTo>
                  <a:cubicBezTo>
                    <a:pt x="454" y="406"/>
                    <a:pt x="453" y="409"/>
                    <a:pt x="451" y="412"/>
                  </a:cubicBezTo>
                  <a:cubicBezTo>
                    <a:pt x="451" y="413"/>
                    <a:pt x="451" y="414"/>
                    <a:pt x="450" y="414"/>
                  </a:cubicBezTo>
                  <a:cubicBezTo>
                    <a:pt x="449" y="417"/>
                    <a:pt x="456" y="413"/>
                    <a:pt x="454" y="418"/>
                  </a:cubicBezTo>
                  <a:cubicBezTo>
                    <a:pt x="458" y="418"/>
                    <a:pt x="458" y="415"/>
                    <a:pt x="463" y="416"/>
                  </a:cubicBezTo>
                  <a:cubicBezTo>
                    <a:pt x="462" y="420"/>
                    <a:pt x="465" y="418"/>
                    <a:pt x="465" y="421"/>
                  </a:cubicBezTo>
                  <a:cubicBezTo>
                    <a:pt x="473" y="418"/>
                    <a:pt x="474" y="423"/>
                    <a:pt x="482" y="422"/>
                  </a:cubicBezTo>
                  <a:cubicBezTo>
                    <a:pt x="479" y="426"/>
                    <a:pt x="484" y="430"/>
                    <a:pt x="479" y="432"/>
                  </a:cubicBezTo>
                  <a:cubicBezTo>
                    <a:pt x="482" y="435"/>
                    <a:pt x="481" y="444"/>
                    <a:pt x="479" y="447"/>
                  </a:cubicBezTo>
                  <a:cubicBezTo>
                    <a:pt x="480" y="450"/>
                    <a:pt x="482" y="451"/>
                    <a:pt x="485" y="450"/>
                  </a:cubicBezTo>
                  <a:cubicBezTo>
                    <a:pt x="484" y="453"/>
                    <a:pt x="488" y="452"/>
                    <a:pt x="488" y="454"/>
                  </a:cubicBezTo>
                  <a:cubicBezTo>
                    <a:pt x="488" y="456"/>
                    <a:pt x="492" y="455"/>
                    <a:pt x="492" y="457"/>
                  </a:cubicBezTo>
                  <a:cubicBezTo>
                    <a:pt x="497" y="453"/>
                    <a:pt x="505" y="458"/>
                    <a:pt x="509" y="456"/>
                  </a:cubicBezTo>
                  <a:cubicBezTo>
                    <a:pt x="509" y="459"/>
                    <a:pt x="509" y="459"/>
                    <a:pt x="509" y="459"/>
                  </a:cubicBezTo>
                  <a:cubicBezTo>
                    <a:pt x="511" y="458"/>
                    <a:pt x="516" y="456"/>
                    <a:pt x="516" y="460"/>
                  </a:cubicBezTo>
                  <a:cubicBezTo>
                    <a:pt x="517" y="459"/>
                    <a:pt x="518" y="459"/>
                    <a:pt x="520" y="459"/>
                  </a:cubicBezTo>
                  <a:cubicBezTo>
                    <a:pt x="521" y="458"/>
                    <a:pt x="522" y="457"/>
                    <a:pt x="523" y="456"/>
                  </a:cubicBezTo>
                  <a:cubicBezTo>
                    <a:pt x="524" y="455"/>
                    <a:pt x="524" y="456"/>
                    <a:pt x="524" y="454"/>
                  </a:cubicBezTo>
                  <a:cubicBezTo>
                    <a:pt x="524" y="452"/>
                    <a:pt x="527" y="455"/>
                    <a:pt x="527" y="453"/>
                  </a:cubicBezTo>
                  <a:cubicBezTo>
                    <a:pt x="527" y="452"/>
                    <a:pt x="527" y="450"/>
                    <a:pt x="527" y="450"/>
                  </a:cubicBezTo>
                  <a:cubicBezTo>
                    <a:pt x="528" y="449"/>
                    <a:pt x="529" y="451"/>
                    <a:pt x="529" y="452"/>
                  </a:cubicBezTo>
                  <a:cubicBezTo>
                    <a:pt x="530" y="451"/>
                    <a:pt x="530" y="450"/>
                    <a:pt x="531" y="449"/>
                  </a:cubicBezTo>
                  <a:cubicBezTo>
                    <a:pt x="533" y="448"/>
                    <a:pt x="535" y="447"/>
                    <a:pt x="537" y="445"/>
                  </a:cubicBezTo>
                  <a:cubicBezTo>
                    <a:pt x="538" y="444"/>
                    <a:pt x="539" y="443"/>
                    <a:pt x="538" y="442"/>
                  </a:cubicBezTo>
                  <a:cubicBezTo>
                    <a:pt x="540" y="443"/>
                    <a:pt x="554" y="445"/>
                    <a:pt x="547" y="446"/>
                  </a:cubicBezTo>
                  <a:cubicBezTo>
                    <a:pt x="547" y="448"/>
                    <a:pt x="550" y="447"/>
                    <a:pt x="552" y="447"/>
                  </a:cubicBezTo>
                  <a:cubicBezTo>
                    <a:pt x="554" y="447"/>
                    <a:pt x="554" y="446"/>
                    <a:pt x="554" y="445"/>
                  </a:cubicBezTo>
                  <a:cubicBezTo>
                    <a:pt x="565" y="445"/>
                    <a:pt x="565" y="445"/>
                    <a:pt x="565" y="445"/>
                  </a:cubicBezTo>
                  <a:cubicBezTo>
                    <a:pt x="563" y="449"/>
                    <a:pt x="571" y="447"/>
                    <a:pt x="575" y="449"/>
                  </a:cubicBezTo>
                  <a:cubicBezTo>
                    <a:pt x="575" y="449"/>
                    <a:pt x="575" y="450"/>
                    <a:pt x="576" y="450"/>
                  </a:cubicBezTo>
                  <a:cubicBezTo>
                    <a:pt x="577" y="450"/>
                    <a:pt x="578" y="451"/>
                    <a:pt x="579" y="452"/>
                  </a:cubicBezTo>
                  <a:cubicBezTo>
                    <a:pt x="582" y="452"/>
                    <a:pt x="583" y="450"/>
                    <a:pt x="585" y="450"/>
                  </a:cubicBezTo>
                  <a:cubicBezTo>
                    <a:pt x="592" y="449"/>
                    <a:pt x="599" y="451"/>
                    <a:pt x="606" y="452"/>
                  </a:cubicBezTo>
                  <a:cubicBezTo>
                    <a:pt x="605" y="454"/>
                    <a:pt x="607" y="457"/>
                    <a:pt x="607" y="454"/>
                  </a:cubicBezTo>
                  <a:cubicBezTo>
                    <a:pt x="609" y="455"/>
                    <a:pt x="608" y="456"/>
                    <a:pt x="607" y="456"/>
                  </a:cubicBezTo>
                  <a:cubicBezTo>
                    <a:pt x="607" y="459"/>
                    <a:pt x="611" y="456"/>
                    <a:pt x="613" y="459"/>
                  </a:cubicBezTo>
                  <a:cubicBezTo>
                    <a:pt x="613" y="459"/>
                    <a:pt x="612" y="461"/>
                    <a:pt x="613" y="461"/>
                  </a:cubicBezTo>
                  <a:cubicBezTo>
                    <a:pt x="614" y="462"/>
                    <a:pt x="617" y="461"/>
                    <a:pt x="618" y="461"/>
                  </a:cubicBezTo>
                  <a:cubicBezTo>
                    <a:pt x="617" y="464"/>
                    <a:pt x="619" y="465"/>
                    <a:pt x="621" y="467"/>
                  </a:cubicBezTo>
                  <a:cubicBezTo>
                    <a:pt x="623" y="469"/>
                    <a:pt x="626" y="471"/>
                    <a:pt x="627" y="474"/>
                  </a:cubicBezTo>
                  <a:cubicBezTo>
                    <a:pt x="636" y="473"/>
                    <a:pt x="639" y="478"/>
                    <a:pt x="646" y="475"/>
                  </a:cubicBezTo>
                  <a:cubicBezTo>
                    <a:pt x="644" y="481"/>
                    <a:pt x="654" y="475"/>
                    <a:pt x="652" y="481"/>
                  </a:cubicBezTo>
                  <a:cubicBezTo>
                    <a:pt x="657" y="479"/>
                    <a:pt x="657" y="485"/>
                    <a:pt x="660" y="485"/>
                  </a:cubicBezTo>
                  <a:cubicBezTo>
                    <a:pt x="662" y="485"/>
                    <a:pt x="662" y="489"/>
                    <a:pt x="665" y="488"/>
                  </a:cubicBezTo>
                  <a:cubicBezTo>
                    <a:pt x="661" y="492"/>
                    <a:pt x="666" y="491"/>
                    <a:pt x="666" y="495"/>
                  </a:cubicBezTo>
                  <a:cubicBezTo>
                    <a:pt x="666" y="498"/>
                    <a:pt x="669" y="497"/>
                    <a:pt x="670" y="498"/>
                  </a:cubicBezTo>
                  <a:cubicBezTo>
                    <a:pt x="671" y="499"/>
                    <a:pt x="670" y="502"/>
                    <a:pt x="673" y="501"/>
                  </a:cubicBezTo>
                  <a:cubicBezTo>
                    <a:pt x="668" y="506"/>
                    <a:pt x="680" y="508"/>
                    <a:pt x="676" y="512"/>
                  </a:cubicBezTo>
                  <a:cubicBezTo>
                    <a:pt x="679" y="511"/>
                    <a:pt x="680" y="512"/>
                    <a:pt x="680" y="515"/>
                  </a:cubicBezTo>
                  <a:cubicBezTo>
                    <a:pt x="687" y="513"/>
                    <a:pt x="697" y="515"/>
                    <a:pt x="700" y="522"/>
                  </a:cubicBezTo>
                  <a:cubicBezTo>
                    <a:pt x="707" y="521"/>
                    <a:pt x="710" y="524"/>
                    <a:pt x="718" y="523"/>
                  </a:cubicBezTo>
                  <a:cubicBezTo>
                    <a:pt x="719" y="524"/>
                    <a:pt x="715" y="525"/>
                    <a:pt x="715" y="524"/>
                  </a:cubicBezTo>
                  <a:cubicBezTo>
                    <a:pt x="717" y="527"/>
                    <a:pt x="726" y="526"/>
                    <a:pt x="731" y="526"/>
                  </a:cubicBezTo>
                  <a:cubicBezTo>
                    <a:pt x="731" y="527"/>
                    <a:pt x="732" y="527"/>
                    <a:pt x="733" y="527"/>
                  </a:cubicBezTo>
                  <a:cubicBezTo>
                    <a:pt x="733" y="530"/>
                    <a:pt x="736" y="529"/>
                    <a:pt x="738" y="530"/>
                  </a:cubicBezTo>
                  <a:cubicBezTo>
                    <a:pt x="738" y="531"/>
                    <a:pt x="737" y="532"/>
                    <a:pt x="738" y="533"/>
                  </a:cubicBezTo>
                  <a:cubicBezTo>
                    <a:pt x="738" y="533"/>
                    <a:pt x="740" y="532"/>
                    <a:pt x="740" y="533"/>
                  </a:cubicBezTo>
                  <a:cubicBezTo>
                    <a:pt x="741" y="534"/>
                    <a:pt x="740" y="537"/>
                    <a:pt x="743" y="536"/>
                  </a:cubicBezTo>
                  <a:cubicBezTo>
                    <a:pt x="743" y="579"/>
                    <a:pt x="743" y="579"/>
                    <a:pt x="743" y="579"/>
                  </a:cubicBezTo>
                  <a:cubicBezTo>
                    <a:pt x="737" y="577"/>
                    <a:pt x="744" y="587"/>
                    <a:pt x="738" y="585"/>
                  </a:cubicBezTo>
                  <a:cubicBezTo>
                    <a:pt x="737" y="590"/>
                    <a:pt x="736" y="594"/>
                    <a:pt x="736" y="599"/>
                  </a:cubicBezTo>
                  <a:cubicBezTo>
                    <a:pt x="736" y="601"/>
                    <a:pt x="739" y="607"/>
                    <a:pt x="738" y="613"/>
                  </a:cubicBezTo>
                  <a:cubicBezTo>
                    <a:pt x="738" y="613"/>
                    <a:pt x="736" y="614"/>
                    <a:pt x="736" y="614"/>
                  </a:cubicBezTo>
                  <a:cubicBezTo>
                    <a:pt x="736" y="615"/>
                    <a:pt x="737" y="616"/>
                    <a:pt x="736" y="617"/>
                  </a:cubicBezTo>
                  <a:cubicBezTo>
                    <a:pt x="736" y="618"/>
                    <a:pt x="732" y="619"/>
                    <a:pt x="733" y="624"/>
                  </a:cubicBezTo>
                  <a:cubicBezTo>
                    <a:pt x="730" y="625"/>
                    <a:pt x="729" y="627"/>
                    <a:pt x="726" y="628"/>
                  </a:cubicBezTo>
                  <a:cubicBezTo>
                    <a:pt x="726" y="629"/>
                    <a:pt x="727" y="632"/>
                    <a:pt x="726" y="633"/>
                  </a:cubicBezTo>
                  <a:cubicBezTo>
                    <a:pt x="726" y="633"/>
                    <a:pt x="724" y="632"/>
                    <a:pt x="724" y="633"/>
                  </a:cubicBezTo>
                  <a:cubicBezTo>
                    <a:pt x="723" y="633"/>
                    <a:pt x="724" y="635"/>
                    <a:pt x="724" y="635"/>
                  </a:cubicBezTo>
                  <a:cubicBezTo>
                    <a:pt x="722" y="636"/>
                    <a:pt x="718" y="635"/>
                    <a:pt x="718" y="638"/>
                  </a:cubicBezTo>
                  <a:cubicBezTo>
                    <a:pt x="718" y="640"/>
                    <a:pt x="715" y="639"/>
                    <a:pt x="712" y="641"/>
                  </a:cubicBezTo>
                  <a:cubicBezTo>
                    <a:pt x="712" y="641"/>
                    <a:pt x="710" y="644"/>
                    <a:pt x="710" y="644"/>
                  </a:cubicBezTo>
                  <a:cubicBezTo>
                    <a:pt x="709" y="644"/>
                    <a:pt x="708" y="642"/>
                    <a:pt x="707" y="642"/>
                  </a:cubicBezTo>
                  <a:cubicBezTo>
                    <a:pt x="707" y="642"/>
                    <a:pt x="706" y="644"/>
                    <a:pt x="705" y="644"/>
                  </a:cubicBezTo>
                  <a:cubicBezTo>
                    <a:pt x="703" y="644"/>
                    <a:pt x="703" y="644"/>
                    <a:pt x="703" y="647"/>
                  </a:cubicBezTo>
                  <a:cubicBezTo>
                    <a:pt x="697" y="644"/>
                    <a:pt x="694" y="650"/>
                    <a:pt x="691" y="652"/>
                  </a:cubicBezTo>
                  <a:cubicBezTo>
                    <a:pt x="691" y="653"/>
                    <a:pt x="689" y="652"/>
                    <a:pt x="689" y="652"/>
                  </a:cubicBezTo>
                  <a:cubicBezTo>
                    <a:pt x="688" y="653"/>
                    <a:pt x="686" y="654"/>
                    <a:pt x="686" y="655"/>
                  </a:cubicBezTo>
                  <a:cubicBezTo>
                    <a:pt x="685" y="656"/>
                    <a:pt x="683" y="657"/>
                    <a:pt x="683" y="658"/>
                  </a:cubicBezTo>
                  <a:cubicBezTo>
                    <a:pt x="683" y="658"/>
                    <a:pt x="686" y="662"/>
                    <a:pt x="681" y="661"/>
                  </a:cubicBezTo>
                  <a:cubicBezTo>
                    <a:pt x="683" y="667"/>
                    <a:pt x="679" y="670"/>
                    <a:pt x="680" y="676"/>
                  </a:cubicBezTo>
                  <a:cubicBezTo>
                    <a:pt x="676" y="675"/>
                    <a:pt x="678" y="679"/>
                    <a:pt x="677" y="680"/>
                  </a:cubicBezTo>
                  <a:cubicBezTo>
                    <a:pt x="677" y="681"/>
                    <a:pt x="675" y="680"/>
                    <a:pt x="674" y="680"/>
                  </a:cubicBezTo>
                  <a:cubicBezTo>
                    <a:pt x="674" y="681"/>
                    <a:pt x="677" y="683"/>
                    <a:pt x="674" y="683"/>
                  </a:cubicBezTo>
                  <a:cubicBezTo>
                    <a:pt x="672" y="683"/>
                    <a:pt x="673" y="688"/>
                    <a:pt x="669" y="689"/>
                  </a:cubicBezTo>
                  <a:cubicBezTo>
                    <a:pt x="668" y="689"/>
                    <a:pt x="666" y="691"/>
                    <a:pt x="666" y="691"/>
                  </a:cubicBezTo>
                  <a:cubicBezTo>
                    <a:pt x="664" y="693"/>
                    <a:pt x="662" y="698"/>
                    <a:pt x="659" y="700"/>
                  </a:cubicBezTo>
                  <a:cubicBezTo>
                    <a:pt x="659" y="705"/>
                    <a:pt x="659" y="705"/>
                    <a:pt x="659" y="705"/>
                  </a:cubicBezTo>
                  <a:cubicBezTo>
                    <a:pt x="657" y="707"/>
                    <a:pt x="655" y="708"/>
                    <a:pt x="655" y="711"/>
                  </a:cubicBezTo>
                  <a:cubicBezTo>
                    <a:pt x="648" y="711"/>
                    <a:pt x="648" y="711"/>
                    <a:pt x="648" y="711"/>
                  </a:cubicBezTo>
                  <a:cubicBezTo>
                    <a:pt x="648" y="712"/>
                    <a:pt x="650" y="712"/>
                    <a:pt x="651" y="712"/>
                  </a:cubicBezTo>
                  <a:cubicBezTo>
                    <a:pt x="650" y="714"/>
                    <a:pt x="648" y="714"/>
                    <a:pt x="646" y="714"/>
                  </a:cubicBezTo>
                  <a:cubicBezTo>
                    <a:pt x="645" y="715"/>
                    <a:pt x="644" y="717"/>
                    <a:pt x="644" y="719"/>
                  </a:cubicBezTo>
                  <a:cubicBezTo>
                    <a:pt x="642" y="718"/>
                    <a:pt x="641" y="718"/>
                    <a:pt x="641" y="721"/>
                  </a:cubicBezTo>
                  <a:cubicBezTo>
                    <a:pt x="639" y="721"/>
                    <a:pt x="640" y="719"/>
                    <a:pt x="639" y="718"/>
                  </a:cubicBezTo>
                  <a:cubicBezTo>
                    <a:pt x="637" y="718"/>
                    <a:pt x="635" y="718"/>
                    <a:pt x="635" y="717"/>
                  </a:cubicBezTo>
                  <a:cubicBezTo>
                    <a:pt x="634" y="718"/>
                    <a:pt x="634" y="720"/>
                    <a:pt x="631" y="719"/>
                  </a:cubicBezTo>
                  <a:cubicBezTo>
                    <a:pt x="631" y="723"/>
                    <a:pt x="634" y="724"/>
                    <a:pt x="634" y="727"/>
                  </a:cubicBezTo>
                  <a:cubicBezTo>
                    <a:pt x="634" y="730"/>
                    <a:pt x="629" y="733"/>
                    <a:pt x="632" y="735"/>
                  </a:cubicBezTo>
                  <a:cubicBezTo>
                    <a:pt x="632" y="738"/>
                    <a:pt x="625" y="735"/>
                    <a:pt x="624" y="738"/>
                  </a:cubicBezTo>
                  <a:cubicBezTo>
                    <a:pt x="622" y="737"/>
                    <a:pt x="623" y="740"/>
                    <a:pt x="623" y="741"/>
                  </a:cubicBezTo>
                  <a:cubicBezTo>
                    <a:pt x="621" y="742"/>
                    <a:pt x="616" y="740"/>
                    <a:pt x="617" y="745"/>
                  </a:cubicBezTo>
                  <a:cubicBezTo>
                    <a:pt x="614" y="742"/>
                    <a:pt x="604" y="742"/>
                    <a:pt x="603" y="746"/>
                  </a:cubicBezTo>
                  <a:cubicBezTo>
                    <a:pt x="603" y="748"/>
                    <a:pt x="604" y="747"/>
                    <a:pt x="604" y="746"/>
                  </a:cubicBezTo>
                  <a:cubicBezTo>
                    <a:pt x="608" y="746"/>
                    <a:pt x="604" y="750"/>
                    <a:pt x="602" y="749"/>
                  </a:cubicBezTo>
                  <a:cubicBezTo>
                    <a:pt x="602" y="752"/>
                    <a:pt x="597" y="757"/>
                    <a:pt x="600" y="757"/>
                  </a:cubicBezTo>
                  <a:cubicBezTo>
                    <a:pt x="600" y="758"/>
                    <a:pt x="598" y="759"/>
                    <a:pt x="597" y="759"/>
                  </a:cubicBezTo>
                  <a:cubicBezTo>
                    <a:pt x="597" y="759"/>
                    <a:pt x="595" y="757"/>
                    <a:pt x="596" y="757"/>
                  </a:cubicBezTo>
                  <a:cubicBezTo>
                    <a:pt x="595" y="757"/>
                    <a:pt x="591" y="761"/>
                    <a:pt x="592" y="756"/>
                  </a:cubicBezTo>
                  <a:cubicBezTo>
                    <a:pt x="590" y="757"/>
                    <a:pt x="590" y="760"/>
                    <a:pt x="589" y="757"/>
                  </a:cubicBezTo>
                  <a:cubicBezTo>
                    <a:pt x="587" y="758"/>
                    <a:pt x="590" y="766"/>
                    <a:pt x="590" y="769"/>
                  </a:cubicBezTo>
                  <a:cubicBezTo>
                    <a:pt x="591" y="772"/>
                    <a:pt x="588" y="771"/>
                    <a:pt x="588" y="774"/>
                  </a:cubicBezTo>
                  <a:cubicBezTo>
                    <a:pt x="587" y="776"/>
                    <a:pt x="588" y="779"/>
                    <a:pt x="583" y="778"/>
                  </a:cubicBezTo>
                  <a:cubicBezTo>
                    <a:pt x="583" y="780"/>
                    <a:pt x="586" y="781"/>
                    <a:pt x="586" y="781"/>
                  </a:cubicBezTo>
                  <a:cubicBezTo>
                    <a:pt x="586" y="783"/>
                    <a:pt x="584" y="781"/>
                    <a:pt x="583" y="781"/>
                  </a:cubicBezTo>
                  <a:cubicBezTo>
                    <a:pt x="582" y="782"/>
                    <a:pt x="582" y="786"/>
                    <a:pt x="583" y="785"/>
                  </a:cubicBezTo>
                  <a:cubicBezTo>
                    <a:pt x="583" y="787"/>
                    <a:pt x="582" y="785"/>
                    <a:pt x="580" y="785"/>
                  </a:cubicBezTo>
                  <a:cubicBezTo>
                    <a:pt x="581" y="785"/>
                    <a:pt x="580" y="788"/>
                    <a:pt x="579" y="787"/>
                  </a:cubicBezTo>
                  <a:cubicBezTo>
                    <a:pt x="577" y="784"/>
                    <a:pt x="580" y="787"/>
                    <a:pt x="578" y="790"/>
                  </a:cubicBezTo>
                  <a:cubicBezTo>
                    <a:pt x="575" y="792"/>
                    <a:pt x="575" y="789"/>
                    <a:pt x="572" y="791"/>
                  </a:cubicBezTo>
                  <a:cubicBezTo>
                    <a:pt x="570" y="795"/>
                    <a:pt x="579" y="794"/>
                    <a:pt x="573" y="797"/>
                  </a:cubicBezTo>
                  <a:cubicBezTo>
                    <a:pt x="574" y="798"/>
                    <a:pt x="576" y="798"/>
                    <a:pt x="578" y="798"/>
                  </a:cubicBezTo>
                  <a:cubicBezTo>
                    <a:pt x="577" y="801"/>
                    <a:pt x="578" y="802"/>
                    <a:pt x="580" y="802"/>
                  </a:cubicBezTo>
                  <a:cubicBezTo>
                    <a:pt x="583" y="806"/>
                    <a:pt x="578" y="807"/>
                    <a:pt x="578" y="808"/>
                  </a:cubicBezTo>
                  <a:cubicBezTo>
                    <a:pt x="578" y="809"/>
                    <a:pt x="579" y="810"/>
                    <a:pt x="579" y="809"/>
                  </a:cubicBezTo>
                  <a:cubicBezTo>
                    <a:pt x="578" y="811"/>
                    <a:pt x="579" y="809"/>
                    <a:pt x="578" y="809"/>
                  </a:cubicBezTo>
                  <a:cubicBezTo>
                    <a:pt x="576" y="809"/>
                    <a:pt x="576" y="812"/>
                    <a:pt x="572" y="812"/>
                  </a:cubicBezTo>
                  <a:cubicBezTo>
                    <a:pt x="574" y="815"/>
                    <a:pt x="573" y="815"/>
                    <a:pt x="569" y="815"/>
                  </a:cubicBezTo>
                  <a:cubicBezTo>
                    <a:pt x="570" y="819"/>
                    <a:pt x="567" y="819"/>
                    <a:pt x="568" y="822"/>
                  </a:cubicBezTo>
                  <a:cubicBezTo>
                    <a:pt x="563" y="823"/>
                    <a:pt x="569" y="828"/>
                    <a:pt x="564" y="825"/>
                  </a:cubicBezTo>
                  <a:cubicBezTo>
                    <a:pt x="564" y="828"/>
                    <a:pt x="563" y="831"/>
                    <a:pt x="564" y="835"/>
                  </a:cubicBezTo>
                  <a:cubicBezTo>
                    <a:pt x="564" y="835"/>
                    <a:pt x="565" y="836"/>
                    <a:pt x="565" y="836"/>
                  </a:cubicBezTo>
                  <a:cubicBezTo>
                    <a:pt x="565" y="838"/>
                    <a:pt x="562" y="839"/>
                    <a:pt x="565" y="842"/>
                  </a:cubicBezTo>
                  <a:cubicBezTo>
                    <a:pt x="567" y="843"/>
                    <a:pt x="565" y="845"/>
                    <a:pt x="566" y="849"/>
                  </a:cubicBezTo>
                  <a:cubicBezTo>
                    <a:pt x="568" y="851"/>
                    <a:pt x="571" y="852"/>
                    <a:pt x="572" y="856"/>
                  </a:cubicBezTo>
                  <a:cubicBezTo>
                    <a:pt x="576" y="858"/>
                    <a:pt x="578" y="853"/>
                    <a:pt x="580" y="857"/>
                  </a:cubicBezTo>
                  <a:cubicBezTo>
                    <a:pt x="582" y="862"/>
                    <a:pt x="576" y="859"/>
                    <a:pt x="573" y="860"/>
                  </a:cubicBezTo>
                  <a:cubicBezTo>
                    <a:pt x="568" y="861"/>
                    <a:pt x="561" y="864"/>
                    <a:pt x="557" y="863"/>
                  </a:cubicBezTo>
                  <a:cubicBezTo>
                    <a:pt x="556" y="863"/>
                    <a:pt x="557" y="860"/>
                    <a:pt x="557" y="860"/>
                  </a:cubicBezTo>
                  <a:cubicBezTo>
                    <a:pt x="550" y="861"/>
                    <a:pt x="549" y="857"/>
                    <a:pt x="544" y="857"/>
                  </a:cubicBezTo>
                  <a:cubicBezTo>
                    <a:pt x="544" y="853"/>
                    <a:pt x="544" y="853"/>
                    <a:pt x="544" y="853"/>
                  </a:cubicBezTo>
                  <a:cubicBezTo>
                    <a:pt x="543" y="849"/>
                    <a:pt x="539" y="852"/>
                    <a:pt x="538" y="849"/>
                  </a:cubicBezTo>
                  <a:cubicBezTo>
                    <a:pt x="538" y="847"/>
                    <a:pt x="537" y="847"/>
                    <a:pt x="537" y="846"/>
                  </a:cubicBezTo>
                  <a:cubicBezTo>
                    <a:pt x="537" y="845"/>
                    <a:pt x="536" y="844"/>
                    <a:pt x="536" y="844"/>
                  </a:cubicBezTo>
                  <a:cubicBezTo>
                    <a:pt x="536" y="843"/>
                    <a:pt x="539" y="840"/>
                    <a:pt x="536" y="840"/>
                  </a:cubicBezTo>
                  <a:cubicBezTo>
                    <a:pt x="534" y="840"/>
                    <a:pt x="536" y="839"/>
                    <a:pt x="536" y="837"/>
                  </a:cubicBezTo>
                  <a:cubicBezTo>
                    <a:pt x="535" y="836"/>
                    <a:pt x="533" y="836"/>
                    <a:pt x="533" y="835"/>
                  </a:cubicBezTo>
                  <a:cubicBezTo>
                    <a:pt x="532" y="834"/>
                    <a:pt x="535" y="833"/>
                    <a:pt x="534" y="832"/>
                  </a:cubicBezTo>
                  <a:cubicBezTo>
                    <a:pt x="534" y="832"/>
                    <a:pt x="533" y="831"/>
                    <a:pt x="533" y="830"/>
                  </a:cubicBezTo>
                  <a:cubicBezTo>
                    <a:pt x="532" y="829"/>
                    <a:pt x="531" y="827"/>
                    <a:pt x="530" y="826"/>
                  </a:cubicBezTo>
                  <a:cubicBezTo>
                    <a:pt x="529" y="824"/>
                    <a:pt x="532" y="823"/>
                    <a:pt x="531" y="822"/>
                  </a:cubicBezTo>
                  <a:cubicBezTo>
                    <a:pt x="531" y="821"/>
                    <a:pt x="529" y="820"/>
                    <a:pt x="529" y="820"/>
                  </a:cubicBezTo>
                  <a:cubicBezTo>
                    <a:pt x="529" y="819"/>
                    <a:pt x="534" y="818"/>
                    <a:pt x="530" y="816"/>
                  </a:cubicBezTo>
                  <a:cubicBezTo>
                    <a:pt x="530" y="815"/>
                    <a:pt x="532" y="815"/>
                    <a:pt x="533" y="815"/>
                  </a:cubicBezTo>
                  <a:cubicBezTo>
                    <a:pt x="533" y="805"/>
                    <a:pt x="533" y="805"/>
                    <a:pt x="533" y="805"/>
                  </a:cubicBezTo>
                  <a:cubicBezTo>
                    <a:pt x="532" y="804"/>
                    <a:pt x="530" y="803"/>
                    <a:pt x="529" y="802"/>
                  </a:cubicBezTo>
                  <a:cubicBezTo>
                    <a:pt x="530" y="798"/>
                    <a:pt x="534" y="794"/>
                    <a:pt x="531" y="790"/>
                  </a:cubicBezTo>
                  <a:cubicBezTo>
                    <a:pt x="535" y="791"/>
                    <a:pt x="535" y="788"/>
                    <a:pt x="538" y="788"/>
                  </a:cubicBezTo>
                  <a:cubicBezTo>
                    <a:pt x="538" y="776"/>
                    <a:pt x="538" y="776"/>
                    <a:pt x="538" y="776"/>
                  </a:cubicBezTo>
                  <a:cubicBezTo>
                    <a:pt x="545" y="776"/>
                    <a:pt x="542" y="767"/>
                    <a:pt x="545" y="763"/>
                  </a:cubicBezTo>
                  <a:cubicBezTo>
                    <a:pt x="544" y="764"/>
                    <a:pt x="543" y="765"/>
                    <a:pt x="543" y="763"/>
                  </a:cubicBezTo>
                  <a:cubicBezTo>
                    <a:pt x="540" y="764"/>
                    <a:pt x="538" y="767"/>
                    <a:pt x="538" y="771"/>
                  </a:cubicBezTo>
                  <a:cubicBezTo>
                    <a:pt x="536" y="770"/>
                    <a:pt x="534" y="769"/>
                    <a:pt x="534" y="766"/>
                  </a:cubicBezTo>
                  <a:cubicBezTo>
                    <a:pt x="532" y="764"/>
                    <a:pt x="538" y="761"/>
                    <a:pt x="537" y="760"/>
                  </a:cubicBezTo>
                  <a:cubicBezTo>
                    <a:pt x="534" y="758"/>
                    <a:pt x="537" y="761"/>
                    <a:pt x="540" y="759"/>
                  </a:cubicBezTo>
                  <a:cubicBezTo>
                    <a:pt x="541" y="752"/>
                    <a:pt x="537" y="745"/>
                    <a:pt x="538" y="739"/>
                  </a:cubicBezTo>
                  <a:cubicBezTo>
                    <a:pt x="538" y="739"/>
                    <a:pt x="541" y="739"/>
                    <a:pt x="541" y="739"/>
                  </a:cubicBezTo>
                  <a:cubicBezTo>
                    <a:pt x="540" y="732"/>
                    <a:pt x="541" y="732"/>
                    <a:pt x="541" y="724"/>
                  </a:cubicBezTo>
                  <a:cubicBezTo>
                    <a:pt x="544" y="720"/>
                    <a:pt x="549" y="715"/>
                    <a:pt x="547" y="710"/>
                  </a:cubicBezTo>
                  <a:cubicBezTo>
                    <a:pt x="552" y="716"/>
                    <a:pt x="547" y="700"/>
                    <a:pt x="552" y="705"/>
                  </a:cubicBezTo>
                  <a:cubicBezTo>
                    <a:pt x="552" y="703"/>
                    <a:pt x="552" y="699"/>
                    <a:pt x="551" y="696"/>
                  </a:cubicBezTo>
                  <a:cubicBezTo>
                    <a:pt x="550" y="694"/>
                    <a:pt x="548" y="692"/>
                    <a:pt x="548" y="690"/>
                  </a:cubicBezTo>
                  <a:cubicBezTo>
                    <a:pt x="548" y="688"/>
                    <a:pt x="549" y="688"/>
                    <a:pt x="550" y="686"/>
                  </a:cubicBezTo>
                  <a:cubicBezTo>
                    <a:pt x="550" y="683"/>
                    <a:pt x="549" y="678"/>
                    <a:pt x="552" y="682"/>
                  </a:cubicBezTo>
                  <a:cubicBezTo>
                    <a:pt x="552" y="678"/>
                    <a:pt x="552" y="674"/>
                    <a:pt x="554" y="670"/>
                  </a:cubicBezTo>
                  <a:cubicBezTo>
                    <a:pt x="555" y="668"/>
                    <a:pt x="554" y="669"/>
                    <a:pt x="554" y="666"/>
                  </a:cubicBezTo>
                  <a:cubicBezTo>
                    <a:pt x="554" y="665"/>
                    <a:pt x="557" y="661"/>
                    <a:pt x="555" y="659"/>
                  </a:cubicBezTo>
                  <a:cubicBezTo>
                    <a:pt x="554" y="658"/>
                    <a:pt x="555" y="658"/>
                    <a:pt x="555" y="655"/>
                  </a:cubicBezTo>
                  <a:cubicBezTo>
                    <a:pt x="555" y="653"/>
                    <a:pt x="555" y="651"/>
                    <a:pt x="555" y="649"/>
                  </a:cubicBezTo>
                  <a:cubicBezTo>
                    <a:pt x="555" y="647"/>
                    <a:pt x="556" y="647"/>
                    <a:pt x="557" y="645"/>
                  </a:cubicBezTo>
                  <a:cubicBezTo>
                    <a:pt x="557" y="640"/>
                    <a:pt x="556" y="635"/>
                    <a:pt x="557" y="630"/>
                  </a:cubicBezTo>
                  <a:cubicBezTo>
                    <a:pt x="557" y="628"/>
                    <a:pt x="558" y="627"/>
                    <a:pt x="558" y="626"/>
                  </a:cubicBezTo>
                  <a:cubicBezTo>
                    <a:pt x="558" y="621"/>
                    <a:pt x="553" y="617"/>
                    <a:pt x="554" y="613"/>
                  </a:cubicBezTo>
                  <a:cubicBezTo>
                    <a:pt x="553" y="611"/>
                    <a:pt x="552" y="613"/>
                    <a:pt x="550" y="613"/>
                  </a:cubicBezTo>
                  <a:cubicBezTo>
                    <a:pt x="548" y="610"/>
                    <a:pt x="543" y="606"/>
                    <a:pt x="540" y="606"/>
                  </a:cubicBezTo>
                  <a:cubicBezTo>
                    <a:pt x="539" y="606"/>
                    <a:pt x="538" y="602"/>
                    <a:pt x="537" y="603"/>
                  </a:cubicBezTo>
                  <a:cubicBezTo>
                    <a:pt x="535" y="605"/>
                    <a:pt x="537" y="603"/>
                    <a:pt x="536" y="602"/>
                  </a:cubicBezTo>
                  <a:cubicBezTo>
                    <a:pt x="534" y="600"/>
                    <a:pt x="529" y="603"/>
                    <a:pt x="533" y="599"/>
                  </a:cubicBezTo>
                  <a:cubicBezTo>
                    <a:pt x="533" y="596"/>
                    <a:pt x="529" y="598"/>
                    <a:pt x="527" y="597"/>
                  </a:cubicBezTo>
                  <a:cubicBezTo>
                    <a:pt x="527" y="597"/>
                    <a:pt x="528" y="595"/>
                    <a:pt x="527" y="595"/>
                  </a:cubicBezTo>
                  <a:cubicBezTo>
                    <a:pt x="527" y="594"/>
                    <a:pt x="525" y="594"/>
                    <a:pt x="524" y="593"/>
                  </a:cubicBezTo>
                  <a:cubicBezTo>
                    <a:pt x="523" y="592"/>
                    <a:pt x="521" y="588"/>
                    <a:pt x="520" y="583"/>
                  </a:cubicBezTo>
                  <a:cubicBezTo>
                    <a:pt x="520" y="582"/>
                    <a:pt x="518" y="583"/>
                    <a:pt x="517" y="582"/>
                  </a:cubicBezTo>
                  <a:cubicBezTo>
                    <a:pt x="516" y="581"/>
                    <a:pt x="517" y="575"/>
                    <a:pt x="515" y="575"/>
                  </a:cubicBezTo>
                  <a:cubicBezTo>
                    <a:pt x="512" y="575"/>
                    <a:pt x="511" y="567"/>
                    <a:pt x="509" y="564"/>
                  </a:cubicBezTo>
                  <a:cubicBezTo>
                    <a:pt x="507" y="562"/>
                    <a:pt x="505" y="559"/>
                    <a:pt x="503" y="555"/>
                  </a:cubicBezTo>
                  <a:cubicBezTo>
                    <a:pt x="503" y="554"/>
                    <a:pt x="501" y="554"/>
                    <a:pt x="501" y="553"/>
                  </a:cubicBezTo>
                  <a:cubicBezTo>
                    <a:pt x="500" y="552"/>
                    <a:pt x="501" y="550"/>
                    <a:pt x="501" y="550"/>
                  </a:cubicBezTo>
                  <a:cubicBezTo>
                    <a:pt x="500" y="548"/>
                    <a:pt x="499" y="549"/>
                    <a:pt x="498" y="548"/>
                  </a:cubicBezTo>
                  <a:cubicBezTo>
                    <a:pt x="498" y="548"/>
                    <a:pt x="496" y="538"/>
                    <a:pt x="495" y="546"/>
                  </a:cubicBezTo>
                  <a:cubicBezTo>
                    <a:pt x="492" y="544"/>
                    <a:pt x="494" y="537"/>
                    <a:pt x="493" y="533"/>
                  </a:cubicBezTo>
                  <a:cubicBezTo>
                    <a:pt x="497" y="533"/>
                    <a:pt x="497" y="529"/>
                    <a:pt x="499" y="527"/>
                  </a:cubicBezTo>
                  <a:cubicBezTo>
                    <a:pt x="500" y="524"/>
                    <a:pt x="496" y="525"/>
                    <a:pt x="495" y="523"/>
                  </a:cubicBezTo>
                  <a:cubicBezTo>
                    <a:pt x="495" y="519"/>
                    <a:pt x="497" y="517"/>
                    <a:pt x="496" y="512"/>
                  </a:cubicBezTo>
                  <a:cubicBezTo>
                    <a:pt x="497" y="511"/>
                    <a:pt x="499" y="510"/>
                    <a:pt x="501" y="510"/>
                  </a:cubicBezTo>
                  <a:cubicBezTo>
                    <a:pt x="501" y="509"/>
                    <a:pt x="500" y="507"/>
                    <a:pt x="501" y="506"/>
                  </a:cubicBezTo>
                  <a:cubicBezTo>
                    <a:pt x="501" y="506"/>
                    <a:pt x="503" y="507"/>
                    <a:pt x="503" y="506"/>
                  </a:cubicBezTo>
                  <a:cubicBezTo>
                    <a:pt x="504" y="506"/>
                    <a:pt x="503" y="505"/>
                    <a:pt x="503" y="505"/>
                  </a:cubicBezTo>
                  <a:cubicBezTo>
                    <a:pt x="504" y="505"/>
                    <a:pt x="507" y="502"/>
                    <a:pt x="506" y="502"/>
                  </a:cubicBezTo>
                  <a:cubicBezTo>
                    <a:pt x="506" y="502"/>
                    <a:pt x="505" y="502"/>
                    <a:pt x="505" y="502"/>
                  </a:cubicBezTo>
                  <a:cubicBezTo>
                    <a:pt x="505" y="502"/>
                    <a:pt x="505" y="500"/>
                    <a:pt x="506" y="501"/>
                  </a:cubicBezTo>
                  <a:cubicBezTo>
                    <a:pt x="509" y="504"/>
                    <a:pt x="507" y="498"/>
                    <a:pt x="510" y="498"/>
                  </a:cubicBezTo>
                  <a:cubicBezTo>
                    <a:pt x="513" y="498"/>
                    <a:pt x="511" y="495"/>
                    <a:pt x="513" y="492"/>
                  </a:cubicBezTo>
                  <a:cubicBezTo>
                    <a:pt x="513" y="493"/>
                    <a:pt x="520" y="487"/>
                    <a:pt x="516" y="484"/>
                  </a:cubicBezTo>
                  <a:cubicBezTo>
                    <a:pt x="514" y="482"/>
                    <a:pt x="516" y="483"/>
                    <a:pt x="516" y="481"/>
                  </a:cubicBezTo>
                  <a:cubicBezTo>
                    <a:pt x="516" y="478"/>
                    <a:pt x="513" y="468"/>
                    <a:pt x="515" y="464"/>
                  </a:cubicBezTo>
                  <a:cubicBezTo>
                    <a:pt x="508" y="465"/>
                    <a:pt x="508" y="460"/>
                    <a:pt x="501" y="461"/>
                  </a:cubicBezTo>
                  <a:cubicBezTo>
                    <a:pt x="498" y="463"/>
                    <a:pt x="501" y="463"/>
                    <a:pt x="499" y="467"/>
                  </a:cubicBezTo>
                  <a:cubicBezTo>
                    <a:pt x="492" y="467"/>
                    <a:pt x="489" y="463"/>
                    <a:pt x="482" y="463"/>
                  </a:cubicBezTo>
                  <a:cubicBezTo>
                    <a:pt x="482" y="460"/>
                    <a:pt x="478" y="461"/>
                    <a:pt x="479" y="457"/>
                  </a:cubicBezTo>
                  <a:cubicBezTo>
                    <a:pt x="478" y="456"/>
                    <a:pt x="475" y="457"/>
                    <a:pt x="474" y="456"/>
                  </a:cubicBezTo>
                  <a:cubicBezTo>
                    <a:pt x="473" y="455"/>
                    <a:pt x="474" y="453"/>
                    <a:pt x="474" y="453"/>
                  </a:cubicBezTo>
                  <a:cubicBezTo>
                    <a:pt x="473" y="452"/>
                    <a:pt x="471" y="453"/>
                    <a:pt x="471" y="453"/>
                  </a:cubicBezTo>
                  <a:cubicBezTo>
                    <a:pt x="470" y="452"/>
                    <a:pt x="471" y="449"/>
                    <a:pt x="468" y="449"/>
                  </a:cubicBezTo>
                  <a:cubicBezTo>
                    <a:pt x="468" y="445"/>
                    <a:pt x="471" y="446"/>
                    <a:pt x="468" y="443"/>
                  </a:cubicBezTo>
                  <a:cubicBezTo>
                    <a:pt x="468" y="442"/>
                    <a:pt x="467" y="442"/>
                    <a:pt x="467" y="443"/>
                  </a:cubicBezTo>
                  <a:cubicBezTo>
                    <a:pt x="465" y="442"/>
                    <a:pt x="464" y="439"/>
                    <a:pt x="460" y="439"/>
                  </a:cubicBezTo>
                  <a:cubicBezTo>
                    <a:pt x="462" y="434"/>
                    <a:pt x="455" y="438"/>
                    <a:pt x="457" y="433"/>
                  </a:cubicBezTo>
                  <a:cubicBezTo>
                    <a:pt x="456" y="433"/>
                    <a:pt x="448" y="433"/>
                    <a:pt x="450" y="433"/>
                  </a:cubicBezTo>
                  <a:cubicBezTo>
                    <a:pt x="448" y="433"/>
                    <a:pt x="450" y="431"/>
                    <a:pt x="449" y="431"/>
                  </a:cubicBezTo>
                  <a:cubicBezTo>
                    <a:pt x="448" y="430"/>
                    <a:pt x="446" y="431"/>
                    <a:pt x="446" y="431"/>
                  </a:cubicBezTo>
                  <a:cubicBezTo>
                    <a:pt x="445" y="430"/>
                    <a:pt x="442" y="428"/>
                    <a:pt x="437" y="429"/>
                  </a:cubicBezTo>
                  <a:cubicBezTo>
                    <a:pt x="439" y="424"/>
                    <a:pt x="434" y="427"/>
                    <a:pt x="432" y="425"/>
                  </a:cubicBezTo>
                  <a:cubicBezTo>
                    <a:pt x="431" y="425"/>
                    <a:pt x="432" y="423"/>
                    <a:pt x="432" y="422"/>
                  </a:cubicBezTo>
                  <a:cubicBezTo>
                    <a:pt x="431" y="422"/>
                    <a:pt x="429" y="423"/>
                    <a:pt x="429" y="422"/>
                  </a:cubicBezTo>
                  <a:cubicBezTo>
                    <a:pt x="429" y="422"/>
                    <a:pt x="429" y="420"/>
                    <a:pt x="429" y="419"/>
                  </a:cubicBezTo>
                  <a:cubicBezTo>
                    <a:pt x="429" y="419"/>
                    <a:pt x="427" y="420"/>
                    <a:pt x="426" y="419"/>
                  </a:cubicBezTo>
                  <a:cubicBezTo>
                    <a:pt x="426" y="419"/>
                    <a:pt x="427" y="417"/>
                    <a:pt x="426" y="416"/>
                  </a:cubicBezTo>
                  <a:cubicBezTo>
                    <a:pt x="425" y="416"/>
                    <a:pt x="425" y="418"/>
                    <a:pt x="425" y="418"/>
                  </a:cubicBezTo>
                  <a:cubicBezTo>
                    <a:pt x="424" y="418"/>
                    <a:pt x="421" y="416"/>
                    <a:pt x="421" y="415"/>
                  </a:cubicBezTo>
                  <a:cubicBezTo>
                    <a:pt x="419" y="417"/>
                    <a:pt x="418" y="415"/>
                    <a:pt x="416" y="415"/>
                  </a:cubicBezTo>
                  <a:cubicBezTo>
                    <a:pt x="414" y="415"/>
                    <a:pt x="412" y="418"/>
                    <a:pt x="409" y="418"/>
                  </a:cubicBezTo>
                  <a:cubicBezTo>
                    <a:pt x="406" y="418"/>
                    <a:pt x="406" y="417"/>
                    <a:pt x="404" y="416"/>
                  </a:cubicBezTo>
                  <a:cubicBezTo>
                    <a:pt x="400" y="416"/>
                    <a:pt x="401" y="419"/>
                    <a:pt x="398" y="416"/>
                  </a:cubicBezTo>
                  <a:cubicBezTo>
                    <a:pt x="396" y="415"/>
                    <a:pt x="395" y="417"/>
                    <a:pt x="391" y="415"/>
                  </a:cubicBezTo>
                  <a:cubicBezTo>
                    <a:pt x="390" y="415"/>
                    <a:pt x="390" y="413"/>
                    <a:pt x="390" y="412"/>
                  </a:cubicBezTo>
                  <a:cubicBezTo>
                    <a:pt x="389" y="412"/>
                    <a:pt x="388" y="412"/>
                    <a:pt x="387" y="412"/>
                  </a:cubicBezTo>
                  <a:cubicBezTo>
                    <a:pt x="385" y="412"/>
                    <a:pt x="379" y="411"/>
                    <a:pt x="383" y="408"/>
                  </a:cubicBezTo>
                  <a:cubicBezTo>
                    <a:pt x="379" y="408"/>
                    <a:pt x="378" y="405"/>
                    <a:pt x="374" y="405"/>
                  </a:cubicBezTo>
                  <a:cubicBezTo>
                    <a:pt x="374" y="404"/>
                    <a:pt x="373" y="403"/>
                    <a:pt x="373" y="401"/>
                  </a:cubicBezTo>
                  <a:cubicBezTo>
                    <a:pt x="367" y="400"/>
                    <a:pt x="365" y="396"/>
                    <a:pt x="359" y="395"/>
                  </a:cubicBezTo>
                  <a:cubicBezTo>
                    <a:pt x="358" y="391"/>
                    <a:pt x="355" y="388"/>
                    <a:pt x="356" y="381"/>
                  </a:cubicBezTo>
                  <a:cubicBezTo>
                    <a:pt x="356" y="376"/>
                    <a:pt x="348" y="379"/>
                    <a:pt x="352" y="373"/>
                  </a:cubicBezTo>
                  <a:cubicBezTo>
                    <a:pt x="350" y="373"/>
                    <a:pt x="349" y="373"/>
                    <a:pt x="349" y="374"/>
                  </a:cubicBezTo>
                  <a:cubicBezTo>
                    <a:pt x="347" y="374"/>
                    <a:pt x="348" y="372"/>
                    <a:pt x="348" y="372"/>
                  </a:cubicBezTo>
                  <a:cubicBezTo>
                    <a:pt x="347" y="370"/>
                    <a:pt x="344" y="370"/>
                    <a:pt x="343" y="367"/>
                  </a:cubicBezTo>
                  <a:cubicBezTo>
                    <a:pt x="343" y="366"/>
                    <a:pt x="341" y="366"/>
                    <a:pt x="339" y="366"/>
                  </a:cubicBezTo>
                  <a:cubicBezTo>
                    <a:pt x="339" y="365"/>
                    <a:pt x="341" y="364"/>
                    <a:pt x="341" y="363"/>
                  </a:cubicBezTo>
                  <a:cubicBezTo>
                    <a:pt x="341" y="363"/>
                    <a:pt x="339" y="360"/>
                    <a:pt x="339" y="360"/>
                  </a:cubicBezTo>
                  <a:cubicBezTo>
                    <a:pt x="339" y="360"/>
                    <a:pt x="337" y="361"/>
                    <a:pt x="336" y="360"/>
                  </a:cubicBezTo>
                  <a:cubicBezTo>
                    <a:pt x="335" y="359"/>
                    <a:pt x="336" y="357"/>
                    <a:pt x="335" y="356"/>
                  </a:cubicBezTo>
                  <a:cubicBezTo>
                    <a:pt x="332" y="353"/>
                    <a:pt x="328" y="352"/>
                    <a:pt x="327" y="346"/>
                  </a:cubicBezTo>
                  <a:cubicBezTo>
                    <a:pt x="324" y="344"/>
                    <a:pt x="324" y="347"/>
                    <a:pt x="321" y="345"/>
                  </a:cubicBezTo>
                  <a:cubicBezTo>
                    <a:pt x="322" y="342"/>
                    <a:pt x="319" y="342"/>
                    <a:pt x="318" y="341"/>
                  </a:cubicBezTo>
                  <a:cubicBezTo>
                    <a:pt x="317" y="338"/>
                    <a:pt x="318" y="334"/>
                    <a:pt x="314" y="334"/>
                  </a:cubicBezTo>
                  <a:cubicBezTo>
                    <a:pt x="315" y="327"/>
                    <a:pt x="311" y="324"/>
                    <a:pt x="307" y="322"/>
                  </a:cubicBezTo>
                  <a:cubicBezTo>
                    <a:pt x="306" y="324"/>
                    <a:pt x="305" y="325"/>
                    <a:pt x="304" y="327"/>
                  </a:cubicBezTo>
                  <a:cubicBezTo>
                    <a:pt x="303" y="330"/>
                    <a:pt x="307" y="331"/>
                    <a:pt x="308" y="332"/>
                  </a:cubicBezTo>
                  <a:cubicBezTo>
                    <a:pt x="309" y="333"/>
                    <a:pt x="308" y="335"/>
                    <a:pt x="308" y="335"/>
                  </a:cubicBezTo>
                  <a:cubicBezTo>
                    <a:pt x="308" y="335"/>
                    <a:pt x="310" y="335"/>
                    <a:pt x="310" y="335"/>
                  </a:cubicBezTo>
                  <a:cubicBezTo>
                    <a:pt x="311" y="337"/>
                    <a:pt x="309" y="341"/>
                    <a:pt x="311" y="341"/>
                  </a:cubicBezTo>
                  <a:cubicBezTo>
                    <a:pt x="313" y="341"/>
                    <a:pt x="312" y="344"/>
                    <a:pt x="314" y="348"/>
                  </a:cubicBezTo>
                  <a:cubicBezTo>
                    <a:pt x="314" y="348"/>
                    <a:pt x="315" y="348"/>
                    <a:pt x="315" y="349"/>
                  </a:cubicBezTo>
                  <a:cubicBezTo>
                    <a:pt x="315" y="352"/>
                    <a:pt x="319" y="351"/>
                    <a:pt x="318" y="356"/>
                  </a:cubicBezTo>
                  <a:cubicBezTo>
                    <a:pt x="318" y="358"/>
                    <a:pt x="321" y="357"/>
                    <a:pt x="322" y="358"/>
                  </a:cubicBezTo>
                  <a:cubicBezTo>
                    <a:pt x="321" y="359"/>
                    <a:pt x="324" y="360"/>
                    <a:pt x="324" y="360"/>
                  </a:cubicBezTo>
                  <a:cubicBezTo>
                    <a:pt x="324" y="362"/>
                    <a:pt x="322" y="363"/>
                    <a:pt x="322" y="363"/>
                  </a:cubicBezTo>
                  <a:cubicBezTo>
                    <a:pt x="323" y="365"/>
                    <a:pt x="327" y="365"/>
                    <a:pt x="325" y="369"/>
                  </a:cubicBezTo>
                  <a:cubicBezTo>
                    <a:pt x="323" y="367"/>
                    <a:pt x="323" y="365"/>
                    <a:pt x="318" y="366"/>
                  </a:cubicBezTo>
                  <a:cubicBezTo>
                    <a:pt x="320" y="360"/>
                    <a:pt x="315" y="362"/>
                    <a:pt x="315" y="358"/>
                  </a:cubicBezTo>
                  <a:cubicBezTo>
                    <a:pt x="315" y="355"/>
                    <a:pt x="313" y="355"/>
                    <a:pt x="311" y="353"/>
                  </a:cubicBezTo>
                  <a:cubicBezTo>
                    <a:pt x="310" y="352"/>
                    <a:pt x="309" y="351"/>
                    <a:pt x="308" y="349"/>
                  </a:cubicBezTo>
                  <a:cubicBezTo>
                    <a:pt x="306" y="349"/>
                    <a:pt x="304" y="348"/>
                    <a:pt x="303" y="346"/>
                  </a:cubicBezTo>
                  <a:cubicBezTo>
                    <a:pt x="303" y="343"/>
                    <a:pt x="304" y="345"/>
                    <a:pt x="306" y="345"/>
                  </a:cubicBezTo>
                  <a:cubicBezTo>
                    <a:pt x="307" y="339"/>
                    <a:pt x="301" y="340"/>
                    <a:pt x="301" y="335"/>
                  </a:cubicBezTo>
                  <a:cubicBezTo>
                    <a:pt x="299" y="334"/>
                    <a:pt x="298" y="332"/>
                    <a:pt x="294" y="332"/>
                  </a:cubicBezTo>
                  <a:cubicBezTo>
                    <a:pt x="295" y="329"/>
                    <a:pt x="297" y="329"/>
                    <a:pt x="294" y="325"/>
                  </a:cubicBezTo>
                  <a:cubicBezTo>
                    <a:pt x="294" y="325"/>
                    <a:pt x="293" y="324"/>
                    <a:pt x="293" y="324"/>
                  </a:cubicBezTo>
                  <a:cubicBezTo>
                    <a:pt x="291" y="321"/>
                    <a:pt x="293" y="316"/>
                    <a:pt x="286" y="317"/>
                  </a:cubicBezTo>
                  <a:cubicBezTo>
                    <a:pt x="287" y="315"/>
                    <a:pt x="287" y="314"/>
                    <a:pt x="286" y="313"/>
                  </a:cubicBezTo>
                  <a:cubicBezTo>
                    <a:pt x="286" y="312"/>
                    <a:pt x="285" y="310"/>
                    <a:pt x="284" y="310"/>
                  </a:cubicBezTo>
                  <a:cubicBezTo>
                    <a:pt x="284" y="310"/>
                    <a:pt x="281" y="310"/>
                    <a:pt x="280" y="310"/>
                  </a:cubicBezTo>
                  <a:cubicBezTo>
                    <a:pt x="279" y="309"/>
                    <a:pt x="283" y="308"/>
                    <a:pt x="283" y="308"/>
                  </a:cubicBezTo>
                  <a:cubicBezTo>
                    <a:pt x="282" y="305"/>
                    <a:pt x="274" y="304"/>
                    <a:pt x="270" y="303"/>
                  </a:cubicBezTo>
                  <a:cubicBezTo>
                    <a:pt x="270" y="302"/>
                    <a:pt x="270" y="301"/>
                    <a:pt x="269" y="300"/>
                  </a:cubicBezTo>
                  <a:cubicBezTo>
                    <a:pt x="268" y="298"/>
                    <a:pt x="267" y="297"/>
                    <a:pt x="266" y="296"/>
                  </a:cubicBezTo>
                  <a:cubicBezTo>
                    <a:pt x="265" y="295"/>
                    <a:pt x="265" y="291"/>
                    <a:pt x="263" y="287"/>
                  </a:cubicBezTo>
                  <a:cubicBezTo>
                    <a:pt x="263" y="287"/>
                    <a:pt x="261" y="287"/>
                    <a:pt x="261" y="286"/>
                  </a:cubicBezTo>
                  <a:cubicBezTo>
                    <a:pt x="260" y="284"/>
                    <a:pt x="261" y="281"/>
                    <a:pt x="258" y="282"/>
                  </a:cubicBezTo>
                  <a:cubicBezTo>
                    <a:pt x="258" y="277"/>
                    <a:pt x="255" y="273"/>
                    <a:pt x="252" y="269"/>
                  </a:cubicBezTo>
                  <a:cubicBezTo>
                    <a:pt x="251" y="268"/>
                    <a:pt x="251" y="264"/>
                    <a:pt x="248" y="265"/>
                  </a:cubicBezTo>
                  <a:cubicBezTo>
                    <a:pt x="250" y="249"/>
                    <a:pt x="248" y="239"/>
                    <a:pt x="248" y="219"/>
                  </a:cubicBezTo>
                  <a:cubicBezTo>
                    <a:pt x="248" y="218"/>
                    <a:pt x="247" y="217"/>
                    <a:pt x="247" y="216"/>
                  </a:cubicBezTo>
                  <a:cubicBezTo>
                    <a:pt x="246" y="215"/>
                    <a:pt x="245" y="214"/>
                    <a:pt x="244" y="213"/>
                  </a:cubicBezTo>
                  <a:cubicBezTo>
                    <a:pt x="243" y="213"/>
                    <a:pt x="243" y="211"/>
                    <a:pt x="241" y="212"/>
                  </a:cubicBezTo>
                  <a:cubicBezTo>
                    <a:pt x="240" y="205"/>
                    <a:pt x="234" y="201"/>
                    <a:pt x="230" y="196"/>
                  </a:cubicBezTo>
                  <a:cubicBezTo>
                    <a:pt x="229" y="196"/>
                    <a:pt x="228" y="195"/>
                    <a:pt x="228" y="193"/>
                  </a:cubicBezTo>
                  <a:cubicBezTo>
                    <a:pt x="229" y="194"/>
                    <a:pt x="232" y="196"/>
                    <a:pt x="233" y="193"/>
                  </a:cubicBezTo>
                  <a:cubicBezTo>
                    <a:pt x="235" y="193"/>
                    <a:pt x="234" y="197"/>
                    <a:pt x="238" y="196"/>
                  </a:cubicBezTo>
                  <a:cubicBezTo>
                    <a:pt x="239" y="197"/>
                    <a:pt x="240" y="199"/>
                    <a:pt x="240" y="202"/>
                  </a:cubicBezTo>
                  <a:cubicBezTo>
                    <a:pt x="247" y="201"/>
                    <a:pt x="248" y="205"/>
                    <a:pt x="252" y="207"/>
                  </a:cubicBezTo>
                  <a:cubicBezTo>
                    <a:pt x="251" y="212"/>
                    <a:pt x="254" y="214"/>
                    <a:pt x="256" y="216"/>
                  </a:cubicBezTo>
                  <a:cubicBezTo>
                    <a:pt x="258" y="216"/>
                    <a:pt x="258" y="213"/>
                    <a:pt x="258" y="212"/>
                  </a:cubicBezTo>
                  <a:cubicBezTo>
                    <a:pt x="258" y="210"/>
                    <a:pt x="255" y="210"/>
                    <a:pt x="255" y="209"/>
                  </a:cubicBezTo>
                  <a:cubicBezTo>
                    <a:pt x="254" y="206"/>
                    <a:pt x="254" y="205"/>
                    <a:pt x="254" y="203"/>
                  </a:cubicBezTo>
                  <a:cubicBezTo>
                    <a:pt x="253" y="203"/>
                    <a:pt x="252" y="202"/>
                    <a:pt x="252" y="202"/>
                  </a:cubicBezTo>
                  <a:cubicBezTo>
                    <a:pt x="252" y="201"/>
                    <a:pt x="253" y="200"/>
                    <a:pt x="254" y="200"/>
                  </a:cubicBezTo>
                  <a:cubicBezTo>
                    <a:pt x="252" y="197"/>
                    <a:pt x="249" y="198"/>
                    <a:pt x="249" y="195"/>
                  </a:cubicBezTo>
                  <a:cubicBezTo>
                    <a:pt x="243" y="196"/>
                    <a:pt x="242" y="190"/>
                    <a:pt x="235" y="191"/>
                  </a:cubicBezTo>
                  <a:cubicBezTo>
                    <a:pt x="237" y="186"/>
                    <a:pt x="231" y="190"/>
                    <a:pt x="233" y="185"/>
                  </a:cubicBezTo>
                  <a:cubicBezTo>
                    <a:pt x="231" y="183"/>
                    <a:pt x="229" y="185"/>
                    <a:pt x="227" y="182"/>
                  </a:cubicBezTo>
                  <a:cubicBezTo>
                    <a:pt x="227" y="181"/>
                    <a:pt x="229" y="181"/>
                    <a:pt x="230" y="181"/>
                  </a:cubicBezTo>
                  <a:cubicBezTo>
                    <a:pt x="232" y="177"/>
                    <a:pt x="225" y="179"/>
                    <a:pt x="226" y="179"/>
                  </a:cubicBezTo>
                  <a:cubicBezTo>
                    <a:pt x="224" y="179"/>
                    <a:pt x="225" y="177"/>
                    <a:pt x="224" y="177"/>
                  </a:cubicBezTo>
                  <a:cubicBezTo>
                    <a:pt x="224" y="176"/>
                    <a:pt x="221" y="177"/>
                    <a:pt x="221" y="177"/>
                  </a:cubicBezTo>
                  <a:cubicBezTo>
                    <a:pt x="221" y="176"/>
                    <a:pt x="223" y="175"/>
                    <a:pt x="223" y="174"/>
                  </a:cubicBezTo>
                  <a:cubicBezTo>
                    <a:pt x="222" y="172"/>
                    <a:pt x="221" y="174"/>
                    <a:pt x="219" y="174"/>
                  </a:cubicBezTo>
                  <a:cubicBezTo>
                    <a:pt x="216" y="172"/>
                    <a:pt x="217" y="168"/>
                    <a:pt x="216" y="167"/>
                  </a:cubicBezTo>
                  <a:cubicBezTo>
                    <a:pt x="215" y="166"/>
                    <a:pt x="214" y="165"/>
                    <a:pt x="212" y="165"/>
                  </a:cubicBezTo>
                  <a:cubicBezTo>
                    <a:pt x="217" y="157"/>
                    <a:pt x="200" y="163"/>
                    <a:pt x="202" y="154"/>
                  </a:cubicBezTo>
                  <a:cubicBezTo>
                    <a:pt x="206" y="154"/>
                    <a:pt x="206" y="154"/>
                    <a:pt x="206" y="154"/>
                  </a:cubicBezTo>
                  <a:cubicBezTo>
                    <a:pt x="206" y="151"/>
                    <a:pt x="200" y="155"/>
                    <a:pt x="202" y="150"/>
                  </a:cubicBezTo>
                  <a:cubicBezTo>
                    <a:pt x="193" y="150"/>
                    <a:pt x="193" y="150"/>
                    <a:pt x="193" y="150"/>
                  </a:cubicBezTo>
                  <a:cubicBezTo>
                    <a:pt x="196" y="148"/>
                    <a:pt x="192" y="146"/>
                    <a:pt x="195" y="146"/>
                  </a:cubicBezTo>
                  <a:cubicBezTo>
                    <a:pt x="195" y="143"/>
                    <a:pt x="191" y="143"/>
                    <a:pt x="192" y="144"/>
                  </a:cubicBezTo>
                  <a:cubicBezTo>
                    <a:pt x="189" y="142"/>
                    <a:pt x="192" y="141"/>
                    <a:pt x="189" y="137"/>
                  </a:cubicBezTo>
                  <a:cubicBezTo>
                    <a:pt x="181" y="137"/>
                    <a:pt x="181" y="137"/>
                    <a:pt x="181" y="137"/>
                  </a:cubicBezTo>
                  <a:cubicBezTo>
                    <a:pt x="181" y="135"/>
                    <a:pt x="183" y="134"/>
                    <a:pt x="183" y="132"/>
                  </a:cubicBezTo>
                  <a:cubicBezTo>
                    <a:pt x="182" y="129"/>
                    <a:pt x="179" y="131"/>
                    <a:pt x="182" y="127"/>
                  </a:cubicBezTo>
                  <a:cubicBezTo>
                    <a:pt x="177" y="128"/>
                    <a:pt x="174" y="130"/>
                    <a:pt x="168" y="129"/>
                  </a:cubicBezTo>
                  <a:cubicBezTo>
                    <a:pt x="168" y="125"/>
                    <a:pt x="165" y="123"/>
                    <a:pt x="161" y="122"/>
                  </a:cubicBezTo>
                  <a:cubicBezTo>
                    <a:pt x="160" y="121"/>
                    <a:pt x="158" y="121"/>
                    <a:pt x="157" y="120"/>
                  </a:cubicBezTo>
                  <a:cubicBezTo>
                    <a:pt x="156" y="120"/>
                    <a:pt x="157" y="118"/>
                    <a:pt x="157" y="118"/>
                  </a:cubicBezTo>
                  <a:cubicBezTo>
                    <a:pt x="156" y="117"/>
                    <a:pt x="153" y="118"/>
                    <a:pt x="154" y="116"/>
                  </a:cubicBezTo>
                  <a:cubicBezTo>
                    <a:pt x="149" y="114"/>
                    <a:pt x="140" y="119"/>
                    <a:pt x="137" y="116"/>
                  </a:cubicBezTo>
                  <a:cubicBezTo>
                    <a:pt x="137" y="116"/>
                    <a:pt x="137" y="115"/>
                    <a:pt x="137" y="115"/>
                  </a:cubicBezTo>
                  <a:cubicBezTo>
                    <a:pt x="136" y="115"/>
                    <a:pt x="134" y="116"/>
                    <a:pt x="134" y="116"/>
                  </a:cubicBezTo>
                  <a:cubicBezTo>
                    <a:pt x="133" y="116"/>
                    <a:pt x="133" y="112"/>
                    <a:pt x="127" y="113"/>
                  </a:cubicBezTo>
                  <a:cubicBezTo>
                    <a:pt x="127" y="110"/>
                    <a:pt x="121" y="111"/>
                    <a:pt x="125" y="108"/>
                  </a:cubicBezTo>
                  <a:cubicBezTo>
                    <a:pt x="123" y="108"/>
                    <a:pt x="123" y="109"/>
                    <a:pt x="122" y="109"/>
                  </a:cubicBezTo>
                  <a:cubicBezTo>
                    <a:pt x="121" y="109"/>
                    <a:pt x="120" y="108"/>
                    <a:pt x="120" y="108"/>
                  </a:cubicBezTo>
                  <a:cubicBezTo>
                    <a:pt x="117" y="108"/>
                    <a:pt x="116" y="111"/>
                    <a:pt x="113" y="109"/>
                  </a:cubicBezTo>
                  <a:cubicBezTo>
                    <a:pt x="110" y="109"/>
                    <a:pt x="113" y="114"/>
                    <a:pt x="112" y="116"/>
                  </a:cubicBezTo>
                  <a:cubicBezTo>
                    <a:pt x="111" y="116"/>
                    <a:pt x="110" y="115"/>
                    <a:pt x="108" y="115"/>
                  </a:cubicBezTo>
                  <a:cubicBezTo>
                    <a:pt x="106" y="115"/>
                    <a:pt x="107" y="117"/>
                    <a:pt x="106" y="118"/>
                  </a:cubicBezTo>
                  <a:cubicBezTo>
                    <a:pt x="105" y="118"/>
                    <a:pt x="100" y="118"/>
                    <a:pt x="98" y="119"/>
                  </a:cubicBezTo>
                  <a:cubicBezTo>
                    <a:pt x="97" y="120"/>
                    <a:pt x="97" y="122"/>
                    <a:pt x="95" y="122"/>
                  </a:cubicBezTo>
                  <a:cubicBezTo>
                    <a:pt x="93" y="122"/>
                    <a:pt x="92" y="120"/>
                    <a:pt x="89" y="120"/>
                  </a:cubicBezTo>
                  <a:cubicBezTo>
                    <a:pt x="92" y="118"/>
                    <a:pt x="95" y="118"/>
                    <a:pt x="94" y="112"/>
                  </a:cubicBezTo>
                  <a:cubicBezTo>
                    <a:pt x="96" y="113"/>
                    <a:pt x="96" y="111"/>
                    <a:pt x="96" y="109"/>
                  </a:cubicBezTo>
                  <a:cubicBezTo>
                    <a:pt x="96" y="108"/>
                    <a:pt x="94" y="108"/>
                    <a:pt x="92" y="108"/>
                  </a:cubicBezTo>
                  <a:cubicBezTo>
                    <a:pt x="90" y="109"/>
                    <a:pt x="91" y="112"/>
                    <a:pt x="88" y="113"/>
                  </a:cubicBezTo>
                  <a:cubicBezTo>
                    <a:pt x="87" y="114"/>
                    <a:pt x="87" y="116"/>
                    <a:pt x="85" y="116"/>
                  </a:cubicBezTo>
                  <a:cubicBezTo>
                    <a:pt x="84" y="116"/>
                    <a:pt x="84" y="120"/>
                    <a:pt x="81" y="119"/>
                  </a:cubicBezTo>
                  <a:cubicBezTo>
                    <a:pt x="82" y="121"/>
                    <a:pt x="80" y="122"/>
                    <a:pt x="78" y="122"/>
                  </a:cubicBezTo>
                  <a:cubicBezTo>
                    <a:pt x="78" y="127"/>
                    <a:pt x="78" y="127"/>
                    <a:pt x="78" y="127"/>
                  </a:cubicBezTo>
                  <a:cubicBezTo>
                    <a:pt x="74" y="129"/>
                    <a:pt x="73" y="133"/>
                    <a:pt x="70" y="136"/>
                  </a:cubicBezTo>
                  <a:cubicBezTo>
                    <a:pt x="69" y="136"/>
                    <a:pt x="68" y="135"/>
                    <a:pt x="67" y="136"/>
                  </a:cubicBezTo>
                  <a:cubicBezTo>
                    <a:pt x="67" y="136"/>
                    <a:pt x="68" y="138"/>
                    <a:pt x="67" y="139"/>
                  </a:cubicBezTo>
                  <a:cubicBezTo>
                    <a:pt x="67" y="139"/>
                    <a:pt x="61" y="139"/>
                    <a:pt x="63" y="140"/>
                  </a:cubicBezTo>
                  <a:cubicBezTo>
                    <a:pt x="65" y="142"/>
                    <a:pt x="59" y="142"/>
                    <a:pt x="57" y="144"/>
                  </a:cubicBezTo>
                  <a:cubicBezTo>
                    <a:pt x="57" y="145"/>
                    <a:pt x="55" y="149"/>
                    <a:pt x="54" y="149"/>
                  </a:cubicBezTo>
                  <a:cubicBezTo>
                    <a:pt x="53" y="147"/>
                    <a:pt x="53" y="148"/>
                    <a:pt x="53" y="150"/>
                  </a:cubicBezTo>
                  <a:cubicBezTo>
                    <a:pt x="47" y="150"/>
                    <a:pt x="47" y="150"/>
                    <a:pt x="47" y="150"/>
                  </a:cubicBezTo>
                  <a:cubicBezTo>
                    <a:pt x="44" y="152"/>
                    <a:pt x="50" y="152"/>
                    <a:pt x="43" y="153"/>
                  </a:cubicBezTo>
                  <a:cubicBezTo>
                    <a:pt x="40" y="153"/>
                    <a:pt x="38" y="153"/>
                    <a:pt x="35" y="154"/>
                  </a:cubicBezTo>
                  <a:cubicBezTo>
                    <a:pt x="33" y="155"/>
                    <a:pt x="32" y="159"/>
                    <a:pt x="29" y="157"/>
                  </a:cubicBezTo>
                  <a:cubicBezTo>
                    <a:pt x="29" y="153"/>
                    <a:pt x="33" y="154"/>
                    <a:pt x="36" y="153"/>
                  </a:cubicBezTo>
                  <a:cubicBezTo>
                    <a:pt x="37" y="152"/>
                    <a:pt x="38" y="153"/>
                    <a:pt x="38" y="151"/>
                  </a:cubicBezTo>
                  <a:cubicBezTo>
                    <a:pt x="38" y="149"/>
                    <a:pt x="41" y="150"/>
                    <a:pt x="43" y="150"/>
                  </a:cubicBezTo>
                  <a:cubicBezTo>
                    <a:pt x="45" y="150"/>
                    <a:pt x="44" y="147"/>
                    <a:pt x="45" y="146"/>
                  </a:cubicBezTo>
                  <a:cubicBezTo>
                    <a:pt x="45" y="145"/>
                    <a:pt x="46" y="148"/>
                    <a:pt x="49" y="144"/>
                  </a:cubicBezTo>
                  <a:cubicBezTo>
                    <a:pt x="49" y="144"/>
                    <a:pt x="50" y="145"/>
                    <a:pt x="50" y="143"/>
                  </a:cubicBezTo>
                  <a:cubicBezTo>
                    <a:pt x="50" y="141"/>
                    <a:pt x="54" y="142"/>
                    <a:pt x="56" y="140"/>
                  </a:cubicBezTo>
                  <a:cubicBezTo>
                    <a:pt x="56" y="133"/>
                    <a:pt x="56" y="133"/>
                    <a:pt x="56" y="133"/>
                  </a:cubicBezTo>
                  <a:cubicBezTo>
                    <a:pt x="60" y="138"/>
                    <a:pt x="56" y="129"/>
                    <a:pt x="61" y="130"/>
                  </a:cubicBezTo>
                  <a:cubicBezTo>
                    <a:pt x="62" y="127"/>
                    <a:pt x="55" y="131"/>
                    <a:pt x="57" y="126"/>
                  </a:cubicBezTo>
                  <a:cubicBezTo>
                    <a:pt x="56" y="129"/>
                    <a:pt x="47" y="125"/>
                    <a:pt x="46" y="129"/>
                  </a:cubicBezTo>
                  <a:cubicBezTo>
                    <a:pt x="44" y="129"/>
                    <a:pt x="45" y="127"/>
                    <a:pt x="45" y="126"/>
                  </a:cubicBezTo>
                  <a:cubicBezTo>
                    <a:pt x="43" y="125"/>
                    <a:pt x="39" y="127"/>
                    <a:pt x="36" y="126"/>
                  </a:cubicBezTo>
                  <a:cubicBezTo>
                    <a:pt x="38" y="123"/>
                    <a:pt x="34" y="124"/>
                    <a:pt x="33" y="123"/>
                  </a:cubicBezTo>
                  <a:cubicBezTo>
                    <a:pt x="33" y="122"/>
                    <a:pt x="35" y="121"/>
                    <a:pt x="35" y="122"/>
                  </a:cubicBezTo>
                  <a:cubicBezTo>
                    <a:pt x="32" y="118"/>
                    <a:pt x="30" y="119"/>
                    <a:pt x="28" y="115"/>
                  </a:cubicBezTo>
                  <a:cubicBezTo>
                    <a:pt x="26" y="117"/>
                    <a:pt x="22" y="116"/>
                    <a:pt x="18" y="116"/>
                  </a:cubicBezTo>
                  <a:cubicBezTo>
                    <a:pt x="18" y="115"/>
                    <a:pt x="18" y="114"/>
                    <a:pt x="19" y="113"/>
                  </a:cubicBezTo>
                  <a:cubicBezTo>
                    <a:pt x="18" y="111"/>
                    <a:pt x="14" y="112"/>
                    <a:pt x="15" y="106"/>
                  </a:cubicBezTo>
                  <a:cubicBezTo>
                    <a:pt x="15" y="105"/>
                    <a:pt x="13" y="103"/>
                    <a:pt x="12" y="105"/>
                  </a:cubicBezTo>
                  <a:cubicBezTo>
                    <a:pt x="9" y="105"/>
                    <a:pt x="12" y="101"/>
                    <a:pt x="12" y="99"/>
                  </a:cubicBezTo>
                  <a:cubicBezTo>
                    <a:pt x="13" y="99"/>
                    <a:pt x="12" y="97"/>
                    <a:pt x="12" y="97"/>
                  </a:cubicBezTo>
                  <a:cubicBezTo>
                    <a:pt x="13" y="96"/>
                    <a:pt x="15" y="97"/>
                    <a:pt x="15" y="97"/>
                  </a:cubicBezTo>
                  <a:cubicBezTo>
                    <a:pt x="16" y="95"/>
                    <a:pt x="15" y="93"/>
                    <a:pt x="17" y="92"/>
                  </a:cubicBezTo>
                  <a:cubicBezTo>
                    <a:pt x="20" y="92"/>
                    <a:pt x="25" y="92"/>
                    <a:pt x="28" y="90"/>
                  </a:cubicBezTo>
                  <a:cubicBezTo>
                    <a:pt x="29" y="89"/>
                    <a:pt x="31" y="89"/>
                    <a:pt x="33" y="88"/>
                  </a:cubicBezTo>
                  <a:cubicBezTo>
                    <a:pt x="36" y="87"/>
                    <a:pt x="31" y="84"/>
                    <a:pt x="39" y="85"/>
                  </a:cubicBezTo>
                  <a:cubicBezTo>
                    <a:pt x="38" y="82"/>
                    <a:pt x="38" y="79"/>
                    <a:pt x="36" y="74"/>
                  </a:cubicBezTo>
                  <a:cubicBezTo>
                    <a:pt x="33" y="71"/>
                    <a:pt x="26" y="79"/>
                    <a:pt x="22" y="76"/>
                  </a:cubicBezTo>
                  <a:cubicBezTo>
                    <a:pt x="20" y="73"/>
                    <a:pt x="22" y="77"/>
                    <a:pt x="17" y="77"/>
                  </a:cubicBezTo>
                  <a:cubicBezTo>
                    <a:pt x="15" y="75"/>
                    <a:pt x="10" y="76"/>
                    <a:pt x="7" y="74"/>
                  </a:cubicBezTo>
                  <a:cubicBezTo>
                    <a:pt x="6" y="74"/>
                    <a:pt x="9" y="72"/>
                    <a:pt x="7" y="71"/>
                  </a:cubicBezTo>
                  <a:cubicBezTo>
                    <a:pt x="4" y="71"/>
                    <a:pt x="1" y="70"/>
                    <a:pt x="1" y="66"/>
                  </a:cubicBezTo>
                  <a:cubicBezTo>
                    <a:pt x="10" y="67"/>
                    <a:pt x="0" y="62"/>
                    <a:pt x="10" y="63"/>
                  </a:cubicBezTo>
                  <a:cubicBezTo>
                    <a:pt x="11" y="63"/>
                    <a:pt x="10" y="62"/>
                    <a:pt x="10" y="62"/>
                  </a:cubicBezTo>
                  <a:cubicBezTo>
                    <a:pt x="10" y="59"/>
                    <a:pt x="12" y="62"/>
                    <a:pt x="12" y="62"/>
                  </a:cubicBezTo>
                  <a:cubicBezTo>
                    <a:pt x="15" y="61"/>
                    <a:pt x="15" y="60"/>
                    <a:pt x="18" y="60"/>
                  </a:cubicBezTo>
                  <a:cubicBezTo>
                    <a:pt x="19" y="60"/>
                    <a:pt x="19" y="63"/>
                    <a:pt x="21" y="63"/>
                  </a:cubicBezTo>
                  <a:cubicBezTo>
                    <a:pt x="24" y="64"/>
                    <a:pt x="27" y="62"/>
                    <a:pt x="31" y="63"/>
                  </a:cubicBezTo>
                  <a:cubicBezTo>
                    <a:pt x="33" y="63"/>
                    <a:pt x="33" y="64"/>
                    <a:pt x="35" y="63"/>
                  </a:cubicBezTo>
                  <a:cubicBezTo>
                    <a:pt x="37" y="62"/>
                    <a:pt x="35" y="62"/>
                    <a:pt x="35" y="60"/>
                  </a:cubicBezTo>
                  <a:cubicBezTo>
                    <a:pt x="36" y="60"/>
                    <a:pt x="37" y="60"/>
                    <a:pt x="38" y="59"/>
                  </a:cubicBezTo>
                  <a:cubicBezTo>
                    <a:pt x="38" y="55"/>
                    <a:pt x="31" y="60"/>
                    <a:pt x="33" y="55"/>
                  </a:cubicBezTo>
                  <a:cubicBezTo>
                    <a:pt x="29" y="54"/>
                    <a:pt x="26" y="52"/>
                    <a:pt x="22" y="52"/>
                  </a:cubicBezTo>
                  <a:cubicBezTo>
                    <a:pt x="24" y="49"/>
                    <a:pt x="24" y="50"/>
                    <a:pt x="21" y="48"/>
                  </a:cubicBezTo>
                  <a:cubicBezTo>
                    <a:pt x="20" y="47"/>
                    <a:pt x="20" y="46"/>
                    <a:pt x="19" y="46"/>
                  </a:cubicBezTo>
                  <a:cubicBezTo>
                    <a:pt x="18" y="45"/>
                    <a:pt x="15" y="46"/>
                    <a:pt x="14" y="45"/>
                  </a:cubicBezTo>
                  <a:cubicBezTo>
                    <a:pt x="14" y="45"/>
                    <a:pt x="17" y="40"/>
                    <a:pt x="14" y="41"/>
                  </a:cubicBezTo>
                  <a:cubicBezTo>
                    <a:pt x="13" y="41"/>
                    <a:pt x="14" y="42"/>
                    <a:pt x="12" y="42"/>
                  </a:cubicBezTo>
                  <a:cubicBezTo>
                    <a:pt x="11" y="42"/>
                    <a:pt x="10" y="40"/>
                    <a:pt x="8" y="41"/>
                  </a:cubicBezTo>
                  <a:cubicBezTo>
                    <a:pt x="11" y="37"/>
                    <a:pt x="17" y="36"/>
                    <a:pt x="22" y="34"/>
                  </a:cubicBezTo>
                  <a:cubicBezTo>
                    <a:pt x="21" y="28"/>
                    <a:pt x="26" y="29"/>
                    <a:pt x="28" y="26"/>
                  </a:cubicBezTo>
                  <a:cubicBezTo>
                    <a:pt x="29" y="25"/>
                    <a:pt x="27" y="22"/>
                    <a:pt x="29" y="21"/>
                  </a:cubicBezTo>
                  <a:cubicBezTo>
                    <a:pt x="33" y="24"/>
                    <a:pt x="33" y="22"/>
                    <a:pt x="39" y="22"/>
                  </a:cubicBezTo>
                  <a:cubicBezTo>
                    <a:pt x="42" y="18"/>
                    <a:pt x="46" y="15"/>
                    <a:pt x="54" y="17"/>
                  </a:cubicBezTo>
                  <a:cubicBezTo>
                    <a:pt x="56" y="17"/>
                    <a:pt x="55" y="14"/>
                    <a:pt x="56" y="14"/>
                  </a:cubicBezTo>
                  <a:cubicBezTo>
                    <a:pt x="58" y="13"/>
                    <a:pt x="64" y="15"/>
                    <a:pt x="64" y="11"/>
                  </a:cubicBezTo>
                  <a:cubicBezTo>
                    <a:pt x="66" y="11"/>
                    <a:pt x="66" y="14"/>
                    <a:pt x="67" y="14"/>
                  </a:cubicBezTo>
                  <a:cubicBezTo>
                    <a:pt x="69" y="15"/>
                    <a:pt x="72" y="13"/>
                    <a:pt x="71" y="17"/>
                  </a:cubicBezTo>
                  <a:cubicBezTo>
                    <a:pt x="89" y="17"/>
                    <a:pt x="89" y="17"/>
                    <a:pt x="89" y="17"/>
                  </a:cubicBezTo>
                  <a:cubicBezTo>
                    <a:pt x="84" y="22"/>
                    <a:pt x="99" y="14"/>
                    <a:pt x="94" y="21"/>
                  </a:cubicBezTo>
                  <a:cubicBezTo>
                    <a:pt x="97" y="21"/>
                    <a:pt x="99" y="21"/>
                    <a:pt x="99" y="18"/>
                  </a:cubicBezTo>
                  <a:cubicBezTo>
                    <a:pt x="102" y="21"/>
                    <a:pt x="108" y="20"/>
                    <a:pt x="112" y="21"/>
                  </a:cubicBezTo>
                  <a:cubicBezTo>
                    <a:pt x="112" y="21"/>
                    <a:pt x="112" y="22"/>
                    <a:pt x="113" y="22"/>
                  </a:cubicBezTo>
                  <a:cubicBezTo>
                    <a:pt x="114" y="22"/>
                    <a:pt x="115" y="23"/>
                    <a:pt x="116" y="24"/>
                  </a:cubicBezTo>
                  <a:cubicBezTo>
                    <a:pt x="120" y="24"/>
                    <a:pt x="121" y="21"/>
                    <a:pt x="123" y="24"/>
                  </a:cubicBezTo>
                  <a:cubicBezTo>
                    <a:pt x="124" y="24"/>
                    <a:pt x="140" y="24"/>
                    <a:pt x="141" y="25"/>
                  </a:cubicBezTo>
                  <a:cubicBezTo>
                    <a:pt x="143" y="26"/>
                    <a:pt x="152" y="27"/>
                    <a:pt x="157" y="28"/>
                  </a:cubicBezTo>
                  <a:cubicBezTo>
                    <a:pt x="158" y="30"/>
                    <a:pt x="161" y="31"/>
                    <a:pt x="161" y="34"/>
                  </a:cubicBezTo>
                  <a:cubicBezTo>
                    <a:pt x="166" y="34"/>
                    <a:pt x="168" y="37"/>
                    <a:pt x="172" y="35"/>
                  </a:cubicBezTo>
                  <a:cubicBezTo>
                    <a:pt x="173" y="39"/>
                    <a:pt x="179" y="37"/>
                    <a:pt x="183" y="38"/>
                  </a:cubicBezTo>
                  <a:cubicBezTo>
                    <a:pt x="183" y="36"/>
                    <a:pt x="182" y="37"/>
                    <a:pt x="181" y="36"/>
                  </a:cubicBezTo>
                  <a:cubicBezTo>
                    <a:pt x="183" y="33"/>
                    <a:pt x="187" y="30"/>
                    <a:pt x="192" y="29"/>
                  </a:cubicBezTo>
                  <a:cubicBezTo>
                    <a:pt x="191" y="32"/>
                    <a:pt x="193" y="32"/>
                    <a:pt x="193" y="31"/>
                  </a:cubicBezTo>
                  <a:cubicBezTo>
                    <a:pt x="195" y="31"/>
                    <a:pt x="194" y="33"/>
                    <a:pt x="196" y="34"/>
                  </a:cubicBezTo>
                  <a:cubicBezTo>
                    <a:pt x="199" y="34"/>
                    <a:pt x="199" y="32"/>
                    <a:pt x="199" y="29"/>
                  </a:cubicBezTo>
                  <a:cubicBezTo>
                    <a:pt x="202" y="29"/>
                    <a:pt x="203" y="30"/>
                    <a:pt x="205" y="31"/>
                  </a:cubicBezTo>
                  <a:cubicBezTo>
                    <a:pt x="206" y="29"/>
                    <a:pt x="204" y="28"/>
                    <a:pt x="207" y="25"/>
                  </a:cubicBezTo>
                  <a:cubicBezTo>
                    <a:pt x="210" y="25"/>
                    <a:pt x="211" y="27"/>
                    <a:pt x="212" y="25"/>
                  </a:cubicBezTo>
                  <a:cubicBezTo>
                    <a:pt x="214" y="26"/>
                    <a:pt x="212" y="28"/>
                    <a:pt x="210" y="28"/>
                  </a:cubicBezTo>
                  <a:cubicBezTo>
                    <a:pt x="212" y="32"/>
                    <a:pt x="221" y="24"/>
                    <a:pt x="224" y="29"/>
                  </a:cubicBezTo>
                  <a:cubicBezTo>
                    <a:pt x="229" y="30"/>
                    <a:pt x="221" y="25"/>
                    <a:pt x="226" y="25"/>
                  </a:cubicBezTo>
                  <a:cubicBezTo>
                    <a:pt x="226" y="23"/>
                    <a:pt x="227" y="22"/>
                    <a:pt x="230" y="22"/>
                  </a:cubicBezTo>
                  <a:cubicBezTo>
                    <a:pt x="230" y="26"/>
                    <a:pt x="230" y="26"/>
                    <a:pt x="230" y="26"/>
                  </a:cubicBezTo>
                  <a:cubicBezTo>
                    <a:pt x="233" y="23"/>
                    <a:pt x="234" y="29"/>
                    <a:pt x="237" y="29"/>
                  </a:cubicBezTo>
                  <a:cubicBezTo>
                    <a:pt x="241" y="30"/>
                    <a:pt x="244" y="29"/>
                    <a:pt x="245" y="26"/>
                  </a:cubicBezTo>
                  <a:cubicBezTo>
                    <a:pt x="247" y="28"/>
                    <a:pt x="251" y="28"/>
                    <a:pt x="249" y="32"/>
                  </a:cubicBezTo>
                  <a:cubicBezTo>
                    <a:pt x="253" y="31"/>
                    <a:pt x="256" y="30"/>
                    <a:pt x="256" y="26"/>
                  </a:cubicBezTo>
                  <a:cubicBezTo>
                    <a:pt x="260" y="29"/>
                    <a:pt x="262" y="25"/>
                    <a:pt x="265" y="29"/>
                  </a:cubicBezTo>
                  <a:cubicBezTo>
                    <a:pt x="275" y="29"/>
                    <a:pt x="275" y="29"/>
                    <a:pt x="275" y="29"/>
                  </a:cubicBezTo>
                  <a:cubicBezTo>
                    <a:pt x="275" y="30"/>
                    <a:pt x="273" y="32"/>
                    <a:pt x="273" y="32"/>
                  </a:cubicBezTo>
                  <a:cubicBezTo>
                    <a:pt x="273" y="32"/>
                    <a:pt x="277" y="34"/>
                    <a:pt x="276" y="34"/>
                  </a:cubicBezTo>
                  <a:cubicBezTo>
                    <a:pt x="277" y="34"/>
                    <a:pt x="278" y="32"/>
                    <a:pt x="280" y="32"/>
                  </a:cubicBezTo>
                  <a:cubicBezTo>
                    <a:pt x="281" y="32"/>
                    <a:pt x="280" y="35"/>
                    <a:pt x="280" y="35"/>
                  </a:cubicBezTo>
                  <a:cubicBezTo>
                    <a:pt x="284" y="37"/>
                    <a:pt x="290" y="34"/>
                    <a:pt x="294" y="35"/>
                  </a:cubicBezTo>
                  <a:cubicBezTo>
                    <a:pt x="295" y="37"/>
                    <a:pt x="297" y="36"/>
                    <a:pt x="299" y="36"/>
                  </a:cubicBezTo>
                  <a:cubicBezTo>
                    <a:pt x="296" y="41"/>
                    <a:pt x="303" y="37"/>
                    <a:pt x="303" y="41"/>
                  </a:cubicBezTo>
                  <a:cubicBezTo>
                    <a:pt x="303" y="44"/>
                    <a:pt x="300" y="42"/>
                    <a:pt x="300" y="45"/>
                  </a:cubicBezTo>
                  <a:cubicBezTo>
                    <a:pt x="300" y="47"/>
                    <a:pt x="301" y="47"/>
                    <a:pt x="301" y="49"/>
                  </a:cubicBezTo>
                  <a:cubicBezTo>
                    <a:pt x="316" y="48"/>
                    <a:pt x="329" y="47"/>
                    <a:pt x="341" y="52"/>
                  </a:cubicBezTo>
                  <a:cubicBezTo>
                    <a:pt x="340" y="53"/>
                    <a:pt x="339" y="54"/>
                    <a:pt x="339" y="56"/>
                  </a:cubicBezTo>
                  <a:cubicBezTo>
                    <a:pt x="342" y="56"/>
                    <a:pt x="342" y="54"/>
                    <a:pt x="345" y="55"/>
                  </a:cubicBezTo>
                  <a:cubicBezTo>
                    <a:pt x="344" y="50"/>
                    <a:pt x="345" y="51"/>
                    <a:pt x="343" y="46"/>
                  </a:cubicBezTo>
                  <a:cubicBezTo>
                    <a:pt x="344" y="44"/>
                    <a:pt x="355" y="44"/>
                    <a:pt x="352" y="42"/>
                  </a:cubicBezTo>
                  <a:cubicBezTo>
                    <a:pt x="353" y="39"/>
                    <a:pt x="354" y="42"/>
                    <a:pt x="356" y="42"/>
                  </a:cubicBezTo>
                  <a:cubicBezTo>
                    <a:pt x="356" y="43"/>
                    <a:pt x="359" y="43"/>
                    <a:pt x="359" y="45"/>
                  </a:cubicBezTo>
                  <a:cubicBezTo>
                    <a:pt x="364" y="46"/>
                    <a:pt x="368" y="43"/>
                    <a:pt x="373" y="45"/>
                  </a:cubicBezTo>
                  <a:cubicBezTo>
                    <a:pt x="373" y="45"/>
                    <a:pt x="373" y="46"/>
                    <a:pt x="374" y="46"/>
                  </a:cubicBezTo>
                  <a:cubicBezTo>
                    <a:pt x="375" y="46"/>
                    <a:pt x="376" y="47"/>
                    <a:pt x="377" y="48"/>
                  </a:cubicBezTo>
                  <a:cubicBezTo>
                    <a:pt x="382" y="48"/>
                    <a:pt x="387" y="45"/>
                    <a:pt x="394" y="46"/>
                  </a:cubicBezTo>
                  <a:cubicBezTo>
                    <a:pt x="398" y="43"/>
                    <a:pt x="397" y="41"/>
                    <a:pt x="398" y="38"/>
                  </a:cubicBezTo>
                  <a:cubicBezTo>
                    <a:pt x="397" y="33"/>
                    <a:pt x="393" y="35"/>
                    <a:pt x="393" y="34"/>
                  </a:cubicBezTo>
                  <a:cubicBezTo>
                    <a:pt x="393" y="26"/>
                    <a:pt x="406" y="30"/>
                    <a:pt x="409" y="32"/>
                  </a:cubicBezTo>
                  <a:cubicBezTo>
                    <a:pt x="409" y="34"/>
                    <a:pt x="408" y="35"/>
                    <a:pt x="405" y="35"/>
                  </a:cubicBezTo>
                  <a:cubicBezTo>
                    <a:pt x="408" y="38"/>
                    <a:pt x="405" y="39"/>
                    <a:pt x="404" y="41"/>
                  </a:cubicBezTo>
                  <a:cubicBezTo>
                    <a:pt x="403" y="44"/>
                    <a:pt x="406" y="43"/>
                    <a:pt x="408" y="43"/>
                  </a:cubicBezTo>
                  <a:cubicBezTo>
                    <a:pt x="406" y="48"/>
                    <a:pt x="409" y="48"/>
                    <a:pt x="407" y="52"/>
                  </a:cubicBezTo>
                  <a:cubicBezTo>
                    <a:pt x="411" y="54"/>
                    <a:pt x="413" y="45"/>
                    <a:pt x="412" y="46"/>
                  </a:cubicBezTo>
                  <a:cubicBezTo>
                    <a:pt x="413" y="46"/>
                    <a:pt x="416" y="50"/>
                    <a:pt x="415" y="43"/>
                  </a:cubicBezTo>
                  <a:cubicBezTo>
                    <a:pt x="421" y="44"/>
                    <a:pt x="420" y="38"/>
                    <a:pt x="423" y="36"/>
                  </a:cubicBezTo>
                  <a:cubicBezTo>
                    <a:pt x="422" y="32"/>
                    <a:pt x="419" y="29"/>
                    <a:pt x="414" y="29"/>
                  </a:cubicBezTo>
                  <a:cubicBezTo>
                    <a:pt x="416" y="27"/>
                    <a:pt x="411" y="24"/>
                    <a:pt x="407" y="22"/>
                  </a:cubicBezTo>
                  <a:cubicBezTo>
                    <a:pt x="407" y="20"/>
                    <a:pt x="407" y="18"/>
                    <a:pt x="405" y="18"/>
                  </a:cubicBezTo>
                  <a:cubicBezTo>
                    <a:pt x="405" y="15"/>
                    <a:pt x="409" y="14"/>
                    <a:pt x="409" y="11"/>
                  </a:cubicBezTo>
                  <a:cubicBezTo>
                    <a:pt x="409" y="10"/>
                    <a:pt x="413" y="9"/>
                    <a:pt x="412" y="8"/>
                  </a:cubicBezTo>
                  <a:cubicBezTo>
                    <a:pt x="408" y="5"/>
                    <a:pt x="417" y="9"/>
                    <a:pt x="414" y="5"/>
                  </a:cubicBezTo>
                  <a:cubicBezTo>
                    <a:pt x="414" y="0"/>
                    <a:pt x="417" y="7"/>
                    <a:pt x="418" y="7"/>
                  </a:cubicBezTo>
                  <a:cubicBezTo>
                    <a:pt x="419" y="7"/>
                    <a:pt x="422" y="6"/>
                    <a:pt x="423" y="7"/>
                  </a:cubicBezTo>
                  <a:cubicBezTo>
                    <a:pt x="424" y="7"/>
                    <a:pt x="421" y="9"/>
                    <a:pt x="422" y="10"/>
                  </a:cubicBezTo>
                  <a:cubicBezTo>
                    <a:pt x="423" y="10"/>
                    <a:pt x="426" y="9"/>
                    <a:pt x="426" y="10"/>
                  </a:cubicBezTo>
                  <a:cubicBezTo>
                    <a:pt x="427" y="10"/>
                    <a:pt x="425" y="13"/>
                    <a:pt x="426" y="14"/>
                  </a:cubicBezTo>
                  <a:cubicBezTo>
                    <a:pt x="426" y="14"/>
                    <a:pt x="429" y="14"/>
                    <a:pt x="429" y="14"/>
                  </a:cubicBezTo>
                  <a:cubicBezTo>
                    <a:pt x="430" y="17"/>
                    <a:pt x="427" y="16"/>
                    <a:pt x="429" y="19"/>
                  </a:cubicBezTo>
                  <a:cubicBezTo>
                    <a:pt x="430" y="20"/>
                    <a:pt x="431" y="21"/>
                    <a:pt x="430" y="22"/>
                  </a:cubicBezTo>
                  <a:cubicBezTo>
                    <a:pt x="430" y="22"/>
                    <a:pt x="429" y="23"/>
                    <a:pt x="429" y="24"/>
                  </a:cubicBezTo>
                  <a:cubicBezTo>
                    <a:pt x="429" y="26"/>
                    <a:pt x="428" y="26"/>
                    <a:pt x="428" y="28"/>
                  </a:cubicBezTo>
                  <a:cubicBezTo>
                    <a:pt x="427" y="30"/>
                    <a:pt x="437" y="31"/>
                    <a:pt x="435" y="26"/>
                  </a:cubicBezTo>
                  <a:cubicBezTo>
                    <a:pt x="437" y="26"/>
                    <a:pt x="436" y="30"/>
                    <a:pt x="440" y="29"/>
                  </a:cubicBezTo>
                  <a:cubicBezTo>
                    <a:pt x="438" y="32"/>
                    <a:pt x="441" y="32"/>
                    <a:pt x="440" y="36"/>
                  </a:cubicBezTo>
                  <a:cubicBezTo>
                    <a:pt x="446" y="37"/>
                    <a:pt x="445" y="32"/>
                    <a:pt x="450" y="35"/>
                  </a:cubicBezTo>
                  <a:cubicBezTo>
                    <a:pt x="451" y="35"/>
                    <a:pt x="451" y="34"/>
                    <a:pt x="451" y="34"/>
                  </a:cubicBezTo>
                  <a:cubicBezTo>
                    <a:pt x="455" y="34"/>
                    <a:pt x="450" y="35"/>
                    <a:pt x="453" y="38"/>
                  </a:cubicBezTo>
                  <a:cubicBezTo>
                    <a:pt x="453" y="38"/>
                    <a:pt x="456" y="39"/>
                    <a:pt x="456" y="39"/>
                  </a:cubicBezTo>
                  <a:cubicBezTo>
                    <a:pt x="456" y="42"/>
                    <a:pt x="451" y="43"/>
                    <a:pt x="453" y="48"/>
                  </a:cubicBezTo>
                  <a:moveTo>
                    <a:pt x="286" y="63"/>
                  </a:moveTo>
                  <a:cubicBezTo>
                    <a:pt x="285" y="61"/>
                    <a:pt x="288" y="59"/>
                    <a:pt x="286" y="59"/>
                  </a:cubicBezTo>
                  <a:cubicBezTo>
                    <a:pt x="286" y="60"/>
                    <a:pt x="286" y="60"/>
                    <a:pt x="284" y="60"/>
                  </a:cubicBezTo>
                  <a:cubicBezTo>
                    <a:pt x="284" y="58"/>
                    <a:pt x="285" y="56"/>
                    <a:pt x="283" y="56"/>
                  </a:cubicBezTo>
                  <a:cubicBezTo>
                    <a:pt x="281" y="58"/>
                    <a:pt x="275" y="63"/>
                    <a:pt x="272" y="59"/>
                  </a:cubicBezTo>
                  <a:cubicBezTo>
                    <a:pt x="271" y="55"/>
                    <a:pt x="278" y="60"/>
                    <a:pt x="276" y="55"/>
                  </a:cubicBezTo>
                  <a:cubicBezTo>
                    <a:pt x="275" y="54"/>
                    <a:pt x="273" y="55"/>
                    <a:pt x="273" y="53"/>
                  </a:cubicBezTo>
                  <a:cubicBezTo>
                    <a:pt x="271" y="52"/>
                    <a:pt x="270" y="55"/>
                    <a:pt x="268" y="56"/>
                  </a:cubicBezTo>
                  <a:cubicBezTo>
                    <a:pt x="265" y="57"/>
                    <a:pt x="261" y="56"/>
                    <a:pt x="258" y="57"/>
                  </a:cubicBezTo>
                  <a:cubicBezTo>
                    <a:pt x="258" y="57"/>
                    <a:pt x="257" y="58"/>
                    <a:pt x="256" y="59"/>
                  </a:cubicBezTo>
                  <a:cubicBezTo>
                    <a:pt x="252" y="60"/>
                    <a:pt x="247" y="60"/>
                    <a:pt x="242" y="60"/>
                  </a:cubicBezTo>
                  <a:cubicBezTo>
                    <a:pt x="243" y="63"/>
                    <a:pt x="240" y="64"/>
                    <a:pt x="242" y="64"/>
                  </a:cubicBezTo>
                  <a:cubicBezTo>
                    <a:pt x="242" y="63"/>
                    <a:pt x="244" y="63"/>
                    <a:pt x="244" y="66"/>
                  </a:cubicBezTo>
                  <a:cubicBezTo>
                    <a:pt x="250" y="67"/>
                    <a:pt x="259" y="60"/>
                    <a:pt x="261" y="66"/>
                  </a:cubicBezTo>
                  <a:cubicBezTo>
                    <a:pt x="257" y="63"/>
                    <a:pt x="259" y="66"/>
                    <a:pt x="256" y="67"/>
                  </a:cubicBezTo>
                  <a:cubicBezTo>
                    <a:pt x="254" y="67"/>
                    <a:pt x="252" y="68"/>
                    <a:pt x="251" y="70"/>
                  </a:cubicBezTo>
                  <a:cubicBezTo>
                    <a:pt x="258" y="71"/>
                    <a:pt x="262" y="68"/>
                    <a:pt x="269" y="69"/>
                  </a:cubicBezTo>
                  <a:cubicBezTo>
                    <a:pt x="269" y="70"/>
                    <a:pt x="269" y="73"/>
                    <a:pt x="270" y="73"/>
                  </a:cubicBezTo>
                  <a:cubicBezTo>
                    <a:pt x="271" y="71"/>
                    <a:pt x="273" y="71"/>
                    <a:pt x="275" y="71"/>
                  </a:cubicBezTo>
                  <a:cubicBezTo>
                    <a:pt x="275" y="69"/>
                    <a:pt x="276" y="67"/>
                    <a:pt x="277" y="66"/>
                  </a:cubicBezTo>
                  <a:cubicBezTo>
                    <a:pt x="280" y="63"/>
                    <a:pt x="279" y="66"/>
                    <a:pt x="283" y="66"/>
                  </a:cubicBezTo>
                  <a:cubicBezTo>
                    <a:pt x="283" y="64"/>
                    <a:pt x="284" y="62"/>
                    <a:pt x="286" y="63"/>
                  </a:cubicBezTo>
                  <a:moveTo>
                    <a:pt x="296" y="111"/>
                  </a:moveTo>
                  <a:cubicBezTo>
                    <a:pt x="297" y="107"/>
                    <a:pt x="301" y="108"/>
                    <a:pt x="303" y="106"/>
                  </a:cubicBezTo>
                  <a:cubicBezTo>
                    <a:pt x="303" y="106"/>
                    <a:pt x="305" y="107"/>
                    <a:pt x="306" y="106"/>
                  </a:cubicBezTo>
                  <a:cubicBezTo>
                    <a:pt x="308" y="106"/>
                    <a:pt x="310" y="106"/>
                    <a:pt x="313" y="105"/>
                  </a:cubicBezTo>
                  <a:cubicBezTo>
                    <a:pt x="313" y="105"/>
                    <a:pt x="314" y="103"/>
                    <a:pt x="314" y="102"/>
                  </a:cubicBezTo>
                  <a:cubicBezTo>
                    <a:pt x="318" y="100"/>
                    <a:pt x="320" y="103"/>
                    <a:pt x="321" y="101"/>
                  </a:cubicBezTo>
                  <a:cubicBezTo>
                    <a:pt x="320" y="101"/>
                    <a:pt x="319" y="100"/>
                    <a:pt x="321" y="99"/>
                  </a:cubicBezTo>
                  <a:cubicBezTo>
                    <a:pt x="324" y="100"/>
                    <a:pt x="324" y="98"/>
                    <a:pt x="325" y="99"/>
                  </a:cubicBezTo>
                  <a:cubicBezTo>
                    <a:pt x="326" y="100"/>
                    <a:pt x="327" y="98"/>
                    <a:pt x="327" y="98"/>
                  </a:cubicBezTo>
                  <a:cubicBezTo>
                    <a:pt x="324" y="99"/>
                    <a:pt x="327" y="95"/>
                    <a:pt x="329" y="98"/>
                  </a:cubicBezTo>
                  <a:cubicBezTo>
                    <a:pt x="330" y="95"/>
                    <a:pt x="332" y="95"/>
                    <a:pt x="332" y="91"/>
                  </a:cubicBezTo>
                  <a:cubicBezTo>
                    <a:pt x="327" y="90"/>
                    <a:pt x="326" y="93"/>
                    <a:pt x="321" y="92"/>
                  </a:cubicBezTo>
                  <a:cubicBezTo>
                    <a:pt x="321" y="95"/>
                    <a:pt x="320" y="96"/>
                    <a:pt x="318" y="97"/>
                  </a:cubicBezTo>
                  <a:cubicBezTo>
                    <a:pt x="314" y="99"/>
                    <a:pt x="315" y="96"/>
                    <a:pt x="311" y="97"/>
                  </a:cubicBezTo>
                  <a:cubicBezTo>
                    <a:pt x="310" y="97"/>
                    <a:pt x="311" y="98"/>
                    <a:pt x="308" y="98"/>
                  </a:cubicBezTo>
                  <a:cubicBezTo>
                    <a:pt x="306" y="98"/>
                    <a:pt x="306" y="96"/>
                    <a:pt x="303" y="97"/>
                  </a:cubicBezTo>
                  <a:cubicBezTo>
                    <a:pt x="302" y="96"/>
                    <a:pt x="303" y="94"/>
                    <a:pt x="301" y="94"/>
                  </a:cubicBezTo>
                  <a:cubicBezTo>
                    <a:pt x="301" y="96"/>
                    <a:pt x="301" y="97"/>
                    <a:pt x="300" y="98"/>
                  </a:cubicBezTo>
                  <a:cubicBezTo>
                    <a:pt x="300" y="100"/>
                    <a:pt x="302" y="99"/>
                    <a:pt x="303" y="101"/>
                  </a:cubicBezTo>
                  <a:cubicBezTo>
                    <a:pt x="298" y="100"/>
                    <a:pt x="298" y="102"/>
                    <a:pt x="297" y="104"/>
                  </a:cubicBezTo>
                  <a:cubicBezTo>
                    <a:pt x="295" y="106"/>
                    <a:pt x="292" y="104"/>
                    <a:pt x="292" y="106"/>
                  </a:cubicBezTo>
                  <a:cubicBezTo>
                    <a:pt x="291" y="110"/>
                    <a:pt x="285" y="106"/>
                    <a:pt x="287" y="111"/>
                  </a:cubicBezTo>
                  <a:lnTo>
                    <a:pt x="296" y="111"/>
                  </a:lnTo>
                  <a:close/>
                  <a:moveTo>
                    <a:pt x="398" y="165"/>
                  </a:moveTo>
                  <a:cubicBezTo>
                    <a:pt x="397" y="166"/>
                    <a:pt x="397" y="167"/>
                    <a:pt x="397" y="167"/>
                  </a:cubicBezTo>
                  <a:cubicBezTo>
                    <a:pt x="396" y="167"/>
                    <a:pt x="393" y="168"/>
                    <a:pt x="393" y="168"/>
                  </a:cubicBezTo>
                  <a:cubicBezTo>
                    <a:pt x="391" y="170"/>
                    <a:pt x="394" y="174"/>
                    <a:pt x="391" y="174"/>
                  </a:cubicBezTo>
                  <a:cubicBezTo>
                    <a:pt x="391" y="172"/>
                    <a:pt x="391" y="170"/>
                    <a:pt x="390" y="170"/>
                  </a:cubicBezTo>
                  <a:cubicBezTo>
                    <a:pt x="390" y="175"/>
                    <a:pt x="390" y="175"/>
                    <a:pt x="390" y="175"/>
                  </a:cubicBezTo>
                  <a:cubicBezTo>
                    <a:pt x="397" y="175"/>
                    <a:pt x="397" y="175"/>
                    <a:pt x="397" y="175"/>
                  </a:cubicBezTo>
                  <a:cubicBezTo>
                    <a:pt x="396" y="177"/>
                    <a:pt x="399" y="179"/>
                    <a:pt x="400" y="181"/>
                  </a:cubicBezTo>
                  <a:cubicBezTo>
                    <a:pt x="401" y="185"/>
                    <a:pt x="402" y="184"/>
                    <a:pt x="404" y="186"/>
                  </a:cubicBezTo>
                  <a:cubicBezTo>
                    <a:pt x="402" y="187"/>
                    <a:pt x="400" y="187"/>
                    <a:pt x="401" y="189"/>
                  </a:cubicBezTo>
                  <a:cubicBezTo>
                    <a:pt x="401" y="191"/>
                    <a:pt x="403" y="191"/>
                    <a:pt x="402" y="193"/>
                  </a:cubicBezTo>
                  <a:cubicBezTo>
                    <a:pt x="408" y="193"/>
                    <a:pt x="408" y="193"/>
                    <a:pt x="408" y="193"/>
                  </a:cubicBezTo>
                  <a:cubicBezTo>
                    <a:pt x="410" y="192"/>
                    <a:pt x="410" y="188"/>
                    <a:pt x="409" y="185"/>
                  </a:cubicBezTo>
                  <a:cubicBezTo>
                    <a:pt x="408" y="184"/>
                    <a:pt x="406" y="184"/>
                    <a:pt x="405" y="182"/>
                  </a:cubicBezTo>
                  <a:cubicBezTo>
                    <a:pt x="408" y="175"/>
                    <a:pt x="405" y="179"/>
                    <a:pt x="404" y="177"/>
                  </a:cubicBezTo>
                  <a:cubicBezTo>
                    <a:pt x="402" y="174"/>
                    <a:pt x="402" y="169"/>
                    <a:pt x="401" y="165"/>
                  </a:cubicBezTo>
                  <a:cubicBezTo>
                    <a:pt x="400" y="166"/>
                    <a:pt x="399" y="165"/>
                    <a:pt x="398" y="165"/>
                  </a:cubicBezTo>
                  <a:moveTo>
                    <a:pt x="453" y="209"/>
                  </a:moveTo>
                  <a:cubicBezTo>
                    <a:pt x="448" y="207"/>
                    <a:pt x="449" y="211"/>
                    <a:pt x="447" y="212"/>
                  </a:cubicBezTo>
                  <a:cubicBezTo>
                    <a:pt x="447" y="211"/>
                    <a:pt x="446" y="210"/>
                    <a:pt x="444" y="210"/>
                  </a:cubicBezTo>
                  <a:cubicBezTo>
                    <a:pt x="445" y="215"/>
                    <a:pt x="439" y="213"/>
                    <a:pt x="437" y="214"/>
                  </a:cubicBezTo>
                  <a:cubicBezTo>
                    <a:pt x="436" y="215"/>
                    <a:pt x="437" y="216"/>
                    <a:pt x="436" y="217"/>
                  </a:cubicBezTo>
                  <a:cubicBezTo>
                    <a:pt x="435" y="218"/>
                    <a:pt x="433" y="217"/>
                    <a:pt x="433" y="219"/>
                  </a:cubicBezTo>
                  <a:cubicBezTo>
                    <a:pt x="436" y="219"/>
                    <a:pt x="433" y="220"/>
                    <a:pt x="433" y="223"/>
                  </a:cubicBezTo>
                  <a:cubicBezTo>
                    <a:pt x="436" y="225"/>
                    <a:pt x="437" y="221"/>
                    <a:pt x="439" y="220"/>
                  </a:cubicBezTo>
                  <a:cubicBezTo>
                    <a:pt x="441" y="219"/>
                    <a:pt x="444" y="220"/>
                    <a:pt x="447" y="220"/>
                  </a:cubicBezTo>
                  <a:cubicBezTo>
                    <a:pt x="449" y="220"/>
                    <a:pt x="449" y="219"/>
                    <a:pt x="451" y="219"/>
                  </a:cubicBezTo>
                  <a:cubicBezTo>
                    <a:pt x="455" y="218"/>
                    <a:pt x="459" y="220"/>
                    <a:pt x="460" y="221"/>
                  </a:cubicBezTo>
                  <a:cubicBezTo>
                    <a:pt x="459" y="222"/>
                    <a:pt x="457" y="222"/>
                    <a:pt x="457" y="223"/>
                  </a:cubicBezTo>
                  <a:cubicBezTo>
                    <a:pt x="458" y="222"/>
                    <a:pt x="458" y="224"/>
                    <a:pt x="458" y="224"/>
                  </a:cubicBezTo>
                  <a:cubicBezTo>
                    <a:pt x="459" y="224"/>
                    <a:pt x="460" y="223"/>
                    <a:pt x="460" y="223"/>
                  </a:cubicBezTo>
                  <a:cubicBezTo>
                    <a:pt x="465" y="223"/>
                    <a:pt x="463" y="224"/>
                    <a:pt x="467" y="221"/>
                  </a:cubicBezTo>
                  <a:cubicBezTo>
                    <a:pt x="471" y="219"/>
                    <a:pt x="474" y="223"/>
                    <a:pt x="477" y="220"/>
                  </a:cubicBezTo>
                  <a:cubicBezTo>
                    <a:pt x="473" y="219"/>
                    <a:pt x="477" y="214"/>
                    <a:pt x="474" y="217"/>
                  </a:cubicBezTo>
                  <a:cubicBezTo>
                    <a:pt x="471" y="220"/>
                    <a:pt x="471" y="212"/>
                    <a:pt x="471" y="212"/>
                  </a:cubicBezTo>
                  <a:cubicBezTo>
                    <a:pt x="471" y="211"/>
                    <a:pt x="467" y="212"/>
                    <a:pt x="468" y="209"/>
                  </a:cubicBezTo>
                  <a:cubicBezTo>
                    <a:pt x="461" y="209"/>
                    <a:pt x="461" y="209"/>
                    <a:pt x="461" y="209"/>
                  </a:cubicBezTo>
                  <a:cubicBezTo>
                    <a:pt x="462" y="207"/>
                    <a:pt x="463" y="206"/>
                    <a:pt x="461" y="205"/>
                  </a:cubicBezTo>
                  <a:cubicBezTo>
                    <a:pt x="457" y="206"/>
                    <a:pt x="458" y="205"/>
                    <a:pt x="453" y="205"/>
                  </a:cubicBezTo>
                  <a:cubicBezTo>
                    <a:pt x="452" y="207"/>
                    <a:pt x="451" y="207"/>
                    <a:pt x="453" y="209"/>
                  </a:cubicBezTo>
                  <a:moveTo>
                    <a:pt x="491" y="244"/>
                  </a:moveTo>
                  <a:cubicBezTo>
                    <a:pt x="490" y="244"/>
                    <a:pt x="489" y="244"/>
                    <a:pt x="489" y="243"/>
                  </a:cubicBezTo>
                  <a:cubicBezTo>
                    <a:pt x="495" y="244"/>
                    <a:pt x="489" y="233"/>
                    <a:pt x="495" y="234"/>
                  </a:cubicBezTo>
                  <a:cubicBezTo>
                    <a:pt x="498" y="237"/>
                    <a:pt x="499" y="233"/>
                    <a:pt x="503" y="234"/>
                  </a:cubicBezTo>
                  <a:cubicBezTo>
                    <a:pt x="501" y="226"/>
                    <a:pt x="491" y="224"/>
                    <a:pt x="482" y="226"/>
                  </a:cubicBezTo>
                  <a:cubicBezTo>
                    <a:pt x="481" y="225"/>
                    <a:pt x="481" y="225"/>
                    <a:pt x="481" y="223"/>
                  </a:cubicBezTo>
                  <a:cubicBezTo>
                    <a:pt x="478" y="222"/>
                    <a:pt x="477" y="226"/>
                    <a:pt x="474" y="226"/>
                  </a:cubicBezTo>
                  <a:cubicBezTo>
                    <a:pt x="472" y="226"/>
                    <a:pt x="472" y="224"/>
                    <a:pt x="470" y="224"/>
                  </a:cubicBezTo>
                  <a:cubicBezTo>
                    <a:pt x="468" y="225"/>
                    <a:pt x="467" y="226"/>
                    <a:pt x="465" y="227"/>
                  </a:cubicBezTo>
                  <a:cubicBezTo>
                    <a:pt x="463" y="228"/>
                    <a:pt x="462" y="228"/>
                    <a:pt x="460" y="228"/>
                  </a:cubicBezTo>
                  <a:cubicBezTo>
                    <a:pt x="460" y="231"/>
                    <a:pt x="459" y="232"/>
                    <a:pt x="457" y="233"/>
                  </a:cubicBezTo>
                  <a:cubicBezTo>
                    <a:pt x="457" y="244"/>
                    <a:pt x="455" y="245"/>
                    <a:pt x="456" y="257"/>
                  </a:cubicBezTo>
                  <a:cubicBezTo>
                    <a:pt x="461" y="259"/>
                    <a:pt x="458" y="253"/>
                    <a:pt x="463" y="254"/>
                  </a:cubicBezTo>
                  <a:cubicBezTo>
                    <a:pt x="462" y="251"/>
                    <a:pt x="463" y="249"/>
                    <a:pt x="464" y="248"/>
                  </a:cubicBezTo>
                  <a:cubicBezTo>
                    <a:pt x="466" y="245"/>
                    <a:pt x="464" y="241"/>
                    <a:pt x="465" y="237"/>
                  </a:cubicBezTo>
                  <a:cubicBezTo>
                    <a:pt x="466" y="237"/>
                    <a:pt x="468" y="235"/>
                    <a:pt x="468" y="234"/>
                  </a:cubicBezTo>
                  <a:cubicBezTo>
                    <a:pt x="469" y="233"/>
                    <a:pt x="468" y="230"/>
                    <a:pt x="470" y="230"/>
                  </a:cubicBezTo>
                  <a:cubicBezTo>
                    <a:pt x="472" y="230"/>
                    <a:pt x="474" y="230"/>
                    <a:pt x="475" y="228"/>
                  </a:cubicBezTo>
                  <a:cubicBezTo>
                    <a:pt x="473" y="233"/>
                    <a:pt x="480" y="229"/>
                    <a:pt x="479" y="233"/>
                  </a:cubicBezTo>
                  <a:cubicBezTo>
                    <a:pt x="480" y="237"/>
                    <a:pt x="480" y="235"/>
                    <a:pt x="479" y="240"/>
                  </a:cubicBezTo>
                  <a:cubicBezTo>
                    <a:pt x="481" y="240"/>
                    <a:pt x="482" y="240"/>
                    <a:pt x="482" y="241"/>
                  </a:cubicBezTo>
                  <a:cubicBezTo>
                    <a:pt x="481" y="241"/>
                    <a:pt x="480" y="241"/>
                    <a:pt x="479" y="243"/>
                  </a:cubicBezTo>
                  <a:cubicBezTo>
                    <a:pt x="484" y="241"/>
                    <a:pt x="489" y="247"/>
                    <a:pt x="491" y="244"/>
                  </a:cubicBezTo>
                  <a:moveTo>
                    <a:pt x="516" y="238"/>
                  </a:moveTo>
                  <a:cubicBezTo>
                    <a:pt x="516" y="238"/>
                    <a:pt x="516" y="241"/>
                    <a:pt x="516" y="241"/>
                  </a:cubicBezTo>
                  <a:cubicBezTo>
                    <a:pt x="514" y="243"/>
                    <a:pt x="507" y="237"/>
                    <a:pt x="505" y="240"/>
                  </a:cubicBezTo>
                  <a:cubicBezTo>
                    <a:pt x="505" y="242"/>
                    <a:pt x="503" y="243"/>
                    <a:pt x="502" y="244"/>
                  </a:cubicBezTo>
                  <a:cubicBezTo>
                    <a:pt x="505" y="248"/>
                    <a:pt x="506" y="245"/>
                    <a:pt x="510" y="245"/>
                  </a:cubicBezTo>
                  <a:cubicBezTo>
                    <a:pt x="513" y="245"/>
                    <a:pt x="518" y="247"/>
                    <a:pt x="520" y="244"/>
                  </a:cubicBezTo>
                  <a:cubicBezTo>
                    <a:pt x="519" y="244"/>
                    <a:pt x="519" y="243"/>
                    <a:pt x="520" y="243"/>
                  </a:cubicBezTo>
                  <a:cubicBezTo>
                    <a:pt x="521" y="242"/>
                    <a:pt x="523" y="242"/>
                    <a:pt x="523" y="241"/>
                  </a:cubicBezTo>
                  <a:cubicBezTo>
                    <a:pt x="519" y="241"/>
                    <a:pt x="518" y="238"/>
                    <a:pt x="516" y="238"/>
                  </a:cubicBezTo>
                  <a:moveTo>
                    <a:pt x="496" y="250"/>
                  </a:moveTo>
                  <a:cubicBezTo>
                    <a:pt x="496" y="249"/>
                    <a:pt x="495" y="247"/>
                    <a:pt x="493" y="248"/>
                  </a:cubicBezTo>
                  <a:cubicBezTo>
                    <a:pt x="493" y="248"/>
                    <a:pt x="494" y="251"/>
                    <a:pt x="493" y="251"/>
                  </a:cubicBezTo>
                  <a:cubicBezTo>
                    <a:pt x="486" y="251"/>
                    <a:pt x="486" y="251"/>
                    <a:pt x="486" y="251"/>
                  </a:cubicBezTo>
                  <a:cubicBezTo>
                    <a:pt x="489" y="256"/>
                    <a:pt x="482" y="252"/>
                    <a:pt x="482" y="255"/>
                  </a:cubicBezTo>
                  <a:cubicBezTo>
                    <a:pt x="486" y="255"/>
                    <a:pt x="486" y="255"/>
                    <a:pt x="486" y="255"/>
                  </a:cubicBezTo>
                  <a:cubicBezTo>
                    <a:pt x="487" y="257"/>
                    <a:pt x="485" y="257"/>
                    <a:pt x="485" y="258"/>
                  </a:cubicBezTo>
                  <a:cubicBezTo>
                    <a:pt x="489" y="259"/>
                    <a:pt x="488" y="255"/>
                    <a:pt x="491" y="255"/>
                  </a:cubicBezTo>
                  <a:cubicBezTo>
                    <a:pt x="492" y="256"/>
                    <a:pt x="494" y="257"/>
                    <a:pt x="498" y="257"/>
                  </a:cubicBezTo>
                  <a:cubicBezTo>
                    <a:pt x="497" y="251"/>
                    <a:pt x="507" y="256"/>
                    <a:pt x="505" y="248"/>
                  </a:cubicBezTo>
                  <a:cubicBezTo>
                    <a:pt x="500" y="247"/>
                    <a:pt x="498" y="250"/>
                    <a:pt x="496" y="25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91" name="Freeform 96"/>
            <p:cNvSpPr/>
            <p:nvPr/>
          </p:nvSpPr>
          <p:spPr bwMode="auto">
            <a:xfrm>
              <a:off x="4230687" y="1722437"/>
              <a:ext cx="173038" cy="258763"/>
            </a:xfrm>
            <a:custGeom>
              <a:avLst/>
              <a:gdLst>
                <a:gd name="T0" fmla="*/ 13 w 46"/>
                <a:gd name="T1" fmla="*/ 7 h 69"/>
                <a:gd name="T2" fmla="*/ 23 w 46"/>
                <a:gd name="T3" fmla="*/ 6 h 69"/>
                <a:gd name="T4" fmla="*/ 24 w 46"/>
                <a:gd name="T5" fmla="*/ 14 h 69"/>
                <a:gd name="T6" fmla="*/ 17 w 46"/>
                <a:gd name="T7" fmla="*/ 19 h 69"/>
                <a:gd name="T8" fmla="*/ 26 w 46"/>
                <a:gd name="T9" fmla="*/ 23 h 69"/>
                <a:gd name="T10" fmla="*/ 30 w 46"/>
                <a:gd name="T11" fmla="*/ 33 h 69"/>
                <a:gd name="T12" fmla="*/ 33 w 46"/>
                <a:gd name="T13" fmla="*/ 35 h 69"/>
                <a:gd name="T14" fmla="*/ 38 w 46"/>
                <a:gd name="T15" fmla="*/ 38 h 69"/>
                <a:gd name="T16" fmla="*/ 35 w 46"/>
                <a:gd name="T17" fmla="*/ 44 h 69"/>
                <a:gd name="T18" fmla="*/ 44 w 46"/>
                <a:gd name="T19" fmla="*/ 45 h 69"/>
                <a:gd name="T20" fmla="*/ 44 w 46"/>
                <a:gd name="T21" fmla="*/ 54 h 69"/>
                <a:gd name="T22" fmla="*/ 41 w 46"/>
                <a:gd name="T23" fmla="*/ 54 h 69"/>
                <a:gd name="T24" fmla="*/ 44 w 46"/>
                <a:gd name="T25" fmla="*/ 55 h 69"/>
                <a:gd name="T26" fmla="*/ 41 w 46"/>
                <a:gd name="T27" fmla="*/ 59 h 69"/>
                <a:gd name="T28" fmla="*/ 37 w 46"/>
                <a:gd name="T29" fmla="*/ 62 h 69"/>
                <a:gd name="T30" fmla="*/ 23 w 46"/>
                <a:gd name="T31" fmla="*/ 61 h 69"/>
                <a:gd name="T32" fmla="*/ 17 w 46"/>
                <a:gd name="T33" fmla="*/ 62 h 69"/>
                <a:gd name="T34" fmla="*/ 7 w 46"/>
                <a:gd name="T35" fmla="*/ 62 h 69"/>
                <a:gd name="T36" fmla="*/ 10 w 46"/>
                <a:gd name="T37" fmla="*/ 61 h 69"/>
                <a:gd name="T38" fmla="*/ 12 w 46"/>
                <a:gd name="T39" fmla="*/ 62 h 69"/>
                <a:gd name="T40" fmla="*/ 13 w 46"/>
                <a:gd name="T41" fmla="*/ 59 h 69"/>
                <a:gd name="T42" fmla="*/ 21 w 46"/>
                <a:gd name="T43" fmla="*/ 58 h 69"/>
                <a:gd name="T44" fmla="*/ 10 w 46"/>
                <a:gd name="T45" fmla="*/ 54 h 69"/>
                <a:gd name="T46" fmla="*/ 10 w 46"/>
                <a:gd name="T47" fmla="*/ 45 h 69"/>
                <a:gd name="T48" fmla="*/ 13 w 46"/>
                <a:gd name="T49" fmla="*/ 44 h 69"/>
                <a:gd name="T50" fmla="*/ 19 w 46"/>
                <a:gd name="T51" fmla="*/ 44 h 69"/>
                <a:gd name="T52" fmla="*/ 20 w 46"/>
                <a:gd name="T53" fmla="*/ 35 h 69"/>
                <a:gd name="T54" fmla="*/ 16 w 46"/>
                <a:gd name="T55" fmla="*/ 30 h 69"/>
                <a:gd name="T56" fmla="*/ 10 w 46"/>
                <a:gd name="T57" fmla="*/ 31 h 69"/>
                <a:gd name="T58" fmla="*/ 10 w 46"/>
                <a:gd name="T59" fmla="*/ 24 h 69"/>
                <a:gd name="T60" fmla="*/ 5 w 46"/>
                <a:gd name="T61" fmla="*/ 21 h 69"/>
                <a:gd name="T62" fmla="*/ 0 w 46"/>
                <a:gd name="T63" fmla="*/ 7 h 69"/>
                <a:gd name="T64" fmla="*/ 7 w 46"/>
                <a:gd name="T65" fmla="*/ 0 h 69"/>
                <a:gd name="T66" fmla="*/ 20 w 46"/>
                <a:gd name="T67" fmla="*/ 0 h 69"/>
                <a:gd name="T68" fmla="*/ 13 w 46"/>
                <a:gd name="T69" fmla="*/ 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69">
                  <a:moveTo>
                    <a:pt x="13" y="7"/>
                  </a:moveTo>
                  <a:cubicBezTo>
                    <a:pt x="14" y="10"/>
                    <a:pt x="20" y="6"/>
                    <a:pt x="23" y="6"/>
                  </a:cubicBezTo>
                  <a:cubicBezTo>
                    <a:pt x="24" y="8"/>
                    <a:pt x="24" y="11"/>
                    <a:pt x="24" y="14"/>
                  </a:cubicBezTo>
                  <a:cubicBezTo>
                    <a:pt x="21" y="15"/>
                    <a:pt x="18" y="16"/>
                    <a:pt x="17" y="19"/>
                  </a:cubicBezTo>
                  <a:cubicBezTo>
                    <a:pt x="18" y="21"/>
                    <a:pt x="21" y="23"/>
                    <a:pt x="26" y="23"/>
                  </a:cubicBezTo>
                  <a:cubicBezTo>
                    <a:pt x="25" y="28"/>
                    <a:pt x="31" y="26"/>
                    <a:pt x="30" y="33"/>
                  </a:cubicBezTo>
                  <a:cubicBezTo>
                    <a:pt x="30" y="34"/>
                    <a:pt x="33" y="34"/>
                    <a:pt x="33" y="35"/>
                  </a:cubicBezTo>
                  <a:cubicBezTo>
                    <a:pt x="33" y="38"/>
                    <a:pt x="37" y="36"/>
                    <a:pt x="38" y="38"/>
                  </a:cubicBezTo>
                  <a:cubicBezTo>
                    <a:pt x="38" y="40"/>
                    <a:pt x="36" y="42"/>
                    <a:pt x="35" y="44"/>
                  </a:cubicBezTo>
                  <a:cubicBezTo>
                    <a:pt x="39" y="44"/>
                    <a:pt x="42" y="44"/>
                    <a:pt x="44" y="45"/>
                  </a:cubicBezTo>
                  <a:cubicBezTo>
                    <a:pt x="42" y="47"/>
                    <a:pt x="46" y="51"/>
                    <a:pt x="44" y="54"/>
                  </a:cubicBezTo>
                  <a:cubicBezTo>
                    <a:pt x="44" y="54"/>
                    <a:pt x="41" y="53"/>
                    <a:pt x="41" y="54"/>
                  </a:cubicBezTo>
                  <a:cubicBezTo>
                    <a:pt x="41" y="55"/>
                    <a:pt x="43" y="55"/>
                    <a:pt x="44" y="55"/>
                  </a:cubicBezTo>
                  <a:cubicBezTo>
                    <a:pt x="43" y="56"/>
                    <a:pt x="41" y="56"/>
                    <a:pt x="41" y="59"/>
                  </a:cubicBezTo>
                  <a:cubicBezTo>
                    <a:pt x="39" y="60"/>
                    <a:pt x="39" y="62"/>
                    <a:pt x="37" y="62"/>
                  </a:cubicBezTo>
                  <a:cubicBezTo>
                    <a:pt x="32" y="62"/>
                    <a:pt x="29" y="60"/>
                    <a:pt x="23" y="61"/>
                  </a:cubicBezTo>
                  <a:cubicBezTo>
                    <a:pt x="20" y="63"/>
                    <a:pt x="22" y="63"/>
                    <a:pt x="17" y="62"/>
                  </a:cubicBezTo>
                  <a:cubicBezTo>
                    <a:pt x="16" y="65"/>
                    <a:pt x="7" y="69"/>
                    <a:pt x="7" y="62"/>
                  </a:cubicBezTo>
                  <a:cubicBezTo>
                    <a:pt x="9" y="63"/>
                    <a:pt x="10" y="61"/>
                    <a:pt x="10" y="61"/>
                  </a:cubicBezTo>
                  <a:cubicBezTo>
                    <a:pt x="11" y="61"/>
                    <a:pt x="12" y="62"/>
                    <a:pt x="12" y="62"/>
                  </a:cubicBezTo>
                  <a:cubicBezTo>
                    <a:pt x="13" y="61"/>
                    <a:pt x="12" y="60"/>
                    <a:pt x="13" y="59"/>
                  </a:cubicBezTo>
                  <a:cubicBezTo>
                    <a:pt x="15" y="58"/>
                    <a:pt x="18" y="59"/>
                    <a:pt x="21" y="58"/>
                  </a:cubicBezTo>
                  <a:cubicBezTo>
                    <a:pt x="20" y="51"/>
                    <a:pt x="14" y="56"/>
                    <a:pt x="10" y="54"/>
                  </a:cubicBezTo>
                  <a:cubicBezTo>
                    <a:pt x="10" y="45"/>
                    <a:pt x="10" y="45"/>
                    <a:pt x="10" y="45"/>
                  </a:cubicBezTo>
                  <a:cubicBezTo>
                    <a:pt x="13" y="46"/>
                    <a:pt x="15" y="44"/>
                    <a:pt x="13" y="44"/>
                  </a:cubicBezTo>
                  <a:cubicBezTo>
                    <a:pt x="14" y="40"/>
                    <a:pt x="16" y="45"/>
                    <a:pt x="19" y="44"/>
                  </a:cubicBezTo>
                  <a:cubicBezTo>
                    <a:pt x="21" y="44"/>
                    <a:pt x="16" y="38"/>
                    <a:pt x="20" y="35"/>
                  </a:cubicBezTo>
                  <a:cubicBezTo>
                    <a:pt x="19" y="33"/>
                    <a:pt x="15" y="34"/>
                    <a:pt x="16" y="30"/>
                  </a:cubicBezTo>
                  <a:cubicBezTo>
                    <a:pt x="15" y="31"/>
                    <a:pt x="13" y="31"/>
                    <a:pt x="10" y="31"/>
                  </a:cubicBezTo>
                  <a:cubicBezTo>
                    <a:pt x="10" y="24"/>
                    <a:pt x="10" y="24"/>
                    <a:pt x="10" y="24"/>
                  </a:cubicBezTo>
                  <a:cubicBezTo>
                    <a:pt x="10" y="22"/>
                    <a:pt x="5" y="23"/>
                    <a:pt x="5" y="21"/>
                  </a:cubicBezTo>
                  <a:cubicBezTo>
                    <a:pt x="7" y="16"/>
                    <a:pt x="6" y="8"/>
                    <a:pt x="0" y="7"/>
                  </a:cubicBezTo>
                  <a:cubicBezTo>
                    <a:pt x="2" y="5"/>
                    <a:pt x="6" y="4"/>
                    <a:pt x="7" y="0"/>
                  </a:cubicBezTo>
                  <a:cubicBezTo>
                    <a:pt x="20" y="0"/>
                    <a:pt x="20" y="0"/>
                    <a:pt x="20" y="0"/>
                  </a:cubicBezTo>
                  <a:cubicBezTo>
                    <a:pt x="17" y="2"/>
                    <a:pt x="15" y="5"/>
                    <a:pt x="13" y="7"/>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92" name="Freeform 97"/>
            <p:cNvSpPr/>
            <p:nvPr/>
          </p:nvSpPr>
          <p:spPr bwMode="auto">
            <a:xfrm>
              <a:off x="1050925" y="1738312"/>
              <a:ext cx="44450" cy="33338"/>
            </a:xfrm>
            <a:custGeom>
              <a:avLst/>
              <a:gdLst>
                <a:gd name="T0" fmla="*/ 11 w 12"/>
                <a:gd name="T1" fmla="*/ 1 h 9"/>
                <a:gd name="T2" fmla="*/ 12 w 12"/>
                <a:gd name="T3" fmla="*/ 6 h 9"/>
                <a:gd name="T4" fmla="*/ 5 w 12"/>
                <a:gd name="T5" fmla="*/ 9 h 9"/>
                <a:gd name="T6" fmla="*/ 5 w 12"/>
                <a:gd name="T7" fmla="*/ 6 h 9"/>
                <a:gd name="T8" fmla="*/ 2 w 12"/>
                <a:gd name="T9" fmla="*/ 8 h 9"/>
                <a:gd name="T10" fmla="*/ 4 w 12"/>
                <a:gd name="T11" fmla="*/ 6 h 9"/>
                <a:gd name="T12" fmla="*/ 11 w 12"/>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2" h="9">
                  <a:moveTo>
                    <a:pt x="11" y="1"/>
                  </a:moveTo>
                  <a:cubicBezTo>
                    <a:pt x="9" y="2"/>
                    <a:pt x="10" y="5"/>
                    <a:pt x="12" y="6"/>
                  </a:cubicBezTo>
                  <a:cubicBezTo>
                    <a:pt x="11" y="8"/>
                    <a:pt x="8" y="8"/>
                    <a:pt x="5" y="9"/>
                  </a:cubicBezTo>
                  <a:cubicBezTo>
                    <a:pt x="5" y="6"/>
                    <a:pt x="5" y="6"/>
                    <a:pt x="5" y="6"/>
                  </a:cubicBezTo>
                  <a:cubicBezTo>
                    <a:pt x="4" y="6"/>
                    <a:pt x="4" y="8"/>
                    <a:pt x="2" y="8"/>
                  </a:cubicBezTo>
                  <a:cubicBezTo>
                    <a:pt x="0" y="6"/>
                    <a:pt x="3" y="7"/>
                    <a:pt x="4" y="6"/>
                  </a:cubicBezTo>
                  <a:cubicBezTo>
                    <a:pt x="5" y="5"/>
                    <a:pt x="8" y="0"/>
                    <a:pt x="11" y="1"/>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93" name="Freeform 98"/>
            <p:cNvSpPr/>
            <p:nvPr/>
          </p:nvSpPr>
          <p:spPr bwMode="auto">
            <a:xfrm>
              <a:off x="7366000" y="2157412"/>
              <a:ext cx="26988" cy="30163"/>
            </a:xfrm>
            <a:custGeom>
              <a:avLst/>
              <a:gdLst>
                <a:gd name="T0" fmla="*/ 2 w 7"/>
                <a:gd name="T1" fmla="*/ 2 h 8"/>
                <a:gd name="T2" fmla="*/ 7 w 7"/>
                <a:gd name="T3" fmla="*/ 1 h 8"/>
                <a:gd name="T4" fmla="*/ 0 w 7"/>
                <a:gd name="T5" fmla="*/ 8 h 8"/>
                <a:gd name="T6" fmla="*/ 2 w 7"/>
                <a:gd name="T7" fmla="*/ 2 h 8"/>
              </a:gdLst>
              <a:ahLst/>
              <a:cxnLst>
                <a:cxn ang="0">
                  <a:pos x="T0" y="T1"/>
                </a:cxn>
                <a:cxn ang="0">
                  <a:pos x="T2" y="T3"/>
                </a:cxn>
                <a:cxn ang="0">
                  <a:pos x="T4" y="T5"/>
                </a:cxn>
                <a:cxn ang="0">
                  <a:pos x="T6" y="T7"/>
                </a:cxn>
              </a:cxnLst>
              <a:rect l="0" t="0" r="r" b="b"/>
              <a:pathLst>
                <a:path w="7" h="8">
                  <a:moveTo>
                    <a:pt x="2" y="2"/>
                  </a:moveTo>
                  <a:cubicBezTo>
                    <a:pt x="3" y="0"/>
                    <a:pt x="4" y="3"/>
                    <a:pt x="7" y="1"/>
                  </a:cubicBezTo>
                  <a:cubicBezTo>
                    <a:pt x="6" y="4"/>
                    <a:pt x="6" y="8"/>
                    <a:pt x="0" y="8"/>
                  </a:cubicBezTo>
                  <a:cubicBezTo>
                    <a:pt x="0" y="6"/>
                    <a:pt x="6" y="4"/>
                    <a:pt x="2"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94" name="Freeform 99"/>
            <p:cNvSpPr/>
            <p:nvPr/>
          </p:nvSpPr>
          <p:spPr bwMode="auto">
            <a:xfrm>
              <a:off x="6702425" y="2986088"/>
              <a:ext cx="214313" cy="247650"/>
            </a:xfrm>
            <a:custGeom>
              <a:avLst/>
              <a:gdLst>
                <a:gd name="T0" fmla="*/ 46 w 57"/>
                <a:gd name="T1" fmla="*/ 4 h 66"/>
                <a:gd name="T2" fmla="*/ 51 w 57"/>
                <a:gd name="T3" fmla="*/ 7 h 66"/>
                <a:gd name="T4" fmla="*/ 57 w 57"/>
                <a:gd name="T5" fmla="*/ 11 h 66"/>
                <a:gd name="T6" fmla="*/ 51 w 57"/>
                <a:gd name="T7" fmla="*/ 18 h 66"/>
                <a:gd name="T8" fmla="*/ 50 w 57"/>
                <a:gd name="T9" fmla="*/ 27 h 66"/>
                <a:gd name="T10" fmla="*/ 53 w 57"/>
                <a:gd name="T11" fmla="*/ 29 h 66"/>
                <a:gd name="T12" fmla="*/ 53 w 57"/>
                <a:gd name="T13" fmla="*/ 34 h 66"/>
                <a:gd name="T14" fmla="*/ 55 w 57"/>
                <a:gd name="T15" fmla="*/ 36 h 66"/>
                <a:gd name="T16" fmla="*/ 48 w 57"/>
                <a:gd name="T17" fmla="*/ 41 h 66"/>
                <a:gd name="T18" fmla="*/ 47 w 57"/>
                <a:gd name="T19" fmla="*/ 48 h 66"/>
                <a:gd name="T20" fmla="*/ 47 w 57"/>
                <a:gd name="T21" fmla="*/ 50 h 66"/>
                <a:gd name="T22" fmla="*/ 44 w 57"/>
                <a:gd name="T23" fmla="*/ 50 h 66"/>
                <a:gd name="T24" fmla="*/ 40 w 57"/>
                <a:gd name="T25" fmla="*/ 56 h 66"/>
                <a:gd name="T26" fmla="*/ 40 w 57"/>
                <a:gd name="T27" fmla="*/ 65 h 66"/>
                <a:gd name="T28" fmla="*/ 26 w 57"/>
                <a:gd name="T29" fmla="*/ 60 h 66"/>
                <a:gd name="T30" fmla="*/ 25 w 57"/>
                <a:gd name="T31" fmla="*/ 63 h 66"/>
                <a:gd name="T32" fmla="*/ 20 w 57"/>
                <a:gd name="T33" fmla="*/ 60 h 66"/>
                <a:gd name="T34" fmla="*/ 13 w 57"/>
                <a:gd name="T35" fmla="*/ 60 h 66"/>
                <a:gd name="T36" fmla="*/ 9 w 57"/>
                <a:gd name="T37" fmla="*/ 59 h 66"/>
                <a:gd name="T38" fmla="*/ 4 w 57"/>
                <a:gd name="T39" fmla="*/ 50 h 66"/>
                <a:gd name="T40" fmla="*/ 5 w 57"/>
                <a:gd name="T41" fmla="*/ 45 h 66"/>
                <a:gd name="T42" fmla="*/ 4 w 57"/>
                <a:gd name="T43" fmla="*/ 45 h 66"/>
                <a:gd name="T44" fmla="*/ 2 w 57"/>
                <a:gd name="T45" fmla="*/ 34 h 66"/>
                <a:gd name="T46" fmla="*/ 16 w 57"/>
                <a:gd name="T47" fmla="*/ 32 h 66"/>
                <a:gd name="T48" fmla="*/ 16 w 57"/>
                <a:gd name="T49" fmla="*/ 28 h 66"/>
                <a:gd name="T50" fmla="*/ 26 w 57"/>
                <a:gd name="T51" fmla="*/ 21 h 66"/>
                <a:gd name="T52" fmla="*/ 34 w 57"/>
                <a:gd name="T53" fmla="*/ 18 h 66"/>
                <a:gd name="T54" fmla="*/ 36 w 57"/>
                <a:gd name="T55" fmla="*/ 14 h 66"/>
                <a:gd name="T56" fmla="*/ 39 w 57"/>
                <a:gd name="T57" fmla="*/ 14 h 66"/>
                <a:gd name="T58" fmla="*/ 41 w 57"/>
                <a:gd name="T59" fmla="*/ 11 h 66"/>
                <a:gd name="T60" fmla="*/ 47 w 57"/>
                <a:gd name="T61" fmla="*/ 4 h 66"/>
                <a:gd name="T62" fmla="*/ 46 w 57"/>
                <a:gd name="T63"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 h="66">
                  <a:moveTo>
                    <a:pt x="46" y="4"/>
                  </a:moveTo>
                  <a:cubicBezTo>
                    <a:pt x="47" y="0"/>
                    <a:pt x="49" y="7"/>
                    <a:pt x="51" y="7"/>
                  </a:cubicBezTo>
                  <a:cubicBezTo>
                    <a:pt x="53" y="8"/>
                    <a:pt x="54" y="11"/>
                    <a:pt x="57" y="11"/>
                  </a:cubicBezTo>
                  <a:cubicBezTo>
                    <a:pt x="56" y="15"/>
                    <a:pt x="56" y="18"/>
                    <a:pt x="51" y="18"/>
                  </a:cubicBezTo>
                  <a:cubicBezTo>
                    <a:pt x="50" y="21"/>
                    <a:pt x="53" y="26"/>
                    <a:pt x="50" y="27"/>
                  </a:cubicBezTo>
                  <a:cubicBezTo>
                    <a:pt x="49" y="28"/>
                    <a:pt x="52" y="29"/>
                    <a:pt x="53" y="29"/>
                  </a:cubicBezTo>
                  <a:cubicBezTo>
                    <a:pt x="53" y="31"/>
                    <a:pt x="52" y="33"/>
                    <a:pt x="53" y="34"/>
                  </a:cubicBezTo>
                  <a:cubicBezTo>
                    <a:pt x="53" y="35"/>
                    <a:pt x="55" y="35"/>
                    <a:pt x="55" y="36"/>
                  </a:cubicBezTo>
                  <a:cubicBezTo>
                    <a:pt x="55" y="40"/>
                    <a:pt x="51" y="43"/>
                    <a:pt x="48" y="41"/>
                  </a:cubicBezTo>
                  <a:cubicBezTo>
                    <a:pt x="49" y="44"/>
                    <a:pt x="51" y="45"/>
                    <a:pt x="47" y="48"/>
                  </a:cubicBezTo>
                  <a:cubicBezTo>
                    <a:pt x="47" y="48"/>
                    <a:pt x="47" y="50"/>
                    <a:pt x="47" y="50"/>
                  </a:cubicBezTo>
                  <a:cubicBezTo>
                    <a:pt x="47" y="51"/>
                    <a:pt x="45" y="50"/>
                    <a:pt x="44" y="50"/>
                  </a:cubicBezTo>
                  <a:cubicBezTo>
                    <a:pt x="43" y="52"/>
                    <a:pt x="44" y="58"/>
                    <a:pt x="40" y="56"/>
                  </a:cubicBezTo>
                  <a:cubicBezTo>
                    <a:pt x="43" y="59"/>
                    <a:pt x="39" y="60"/>
                    <a:pt x="40" y="65"/>
                  </a:cubicBezTo>
                  <a:cubicBezTo>
                    <a:pt x="33" y="66"/>
                    <a:pt x="31" y="61"/>
                    <a:pt x="26" y="60"/>
                  </a:cubicBezTo>
                  <a:cubicBezTo>
                    <a:pt x="25" y="60"/>
                    <a:pt x="25" y="62"/>
                    <a:pt x="25" y="63"/>
                  </a:cubicBezTo>
                  <a:cubicBezTo>
                    <a:pt x="22" y="64"/>
                    <a:pt x="21" y="61"/>
                    <a:pt x="20" y="60"/>
                  </a:cubicBezTo>
                  <a:cubicBezTo>
                    <a:pt x="18" y="60"/>
                    <a:pt x="15" y="61"/>
                    <a:pt x="13" y="60"/>
                  </a:cubicBezTo>
                  <a:cubicBezTo>
                    <a:pt x="12" y="60"/>
                    <a:pt x="14" y="56"/>
                    <a:pt x="9" y="59"/>
                  </a:cubicBezTo>
                  <a:cubicBezTo>
                    <a:pt x="8" y="55"/>
                    <a:pt x="8" y="51"/>
                    <a:pt x="4" y="50"/>
                  </a:cubicBezTo>
                  <a:cubicBezTo>
                    <a:pt x="3" y="48"/>
                    <a:pt x="5" y="48"/>
                    <a:pt x="5" y="45"/>
                  </a:cubicBezTo>
                  <a:cubicBezTo>
                    <a:pt x="5" y="43"/>
                    <a:pt x="3" y="45"/>
                    <a:pt x="4" y="45"/>
                  </a:cubicBezTo>
                  <a:cubicBezTo>
                    <a:pt x="0" y="42"/>
                    <a:pt x="3" y="39"/>
                    <a:pt x="2" y="34"/>
                  </a:cubicBezTo>
                  <a:cubicBezTo>
                    <a:pt x="8" y="34"/>
                    <a:pt x="12" y="34"/>
                    <a:pt x="16" y="32"/>
                  </a:cubicBezTo>
                  <a:cubicBezTo>
                    <a:pt x="16" y="30"/>
                    <a:pt x="19" y="29"/>
                    <a:pt x="16" y="28"/>
                  </a:cubicBezTo>
                  <a:cubicBezTo>
                    <a:pt x="17" y="26"/>
                    <a:pt x="29" y="23"/>
                    <a:pt x="26" y="21"/>
                  </a:cubicBezTo>
                  <a:cubicBezTo>
                    <a:pt x="28" y="19"/>
                    <a:pt x="31" y="18"/>
                    <a:pt x="34" y="18"/>
                  </a:cubicBezTo>
                  <a:cubicBezTo>
                    <a:pt x="37" y="18"/>
                    <a:pt x="35" y="15"/>
                    <a:pt x="36" y="14"/>
                  </a:cubicBezTo>
                  <a:cubicBezTo>
                    <a:pt x="36" y="14"/>
                    <a:pt x="38" y="14"/>
                    <a:pt x="39" y="14"/>
                  </a:cubicBezTo>
                  <a:cubicBezTo>
                    <a:pt x="40" y="13"/>
                    <a:pt x="39" y="10"/>
                    <a:pt x="41" y="11"/>
                  </a:cubicBezTo>
                  <a:cubicBezTo>
                    <a:pt x="40" y="5"/>
                    <a:pt x="45" y="7"/>
                    <a:pt x="47" y="4"/>
                  </a:cubicBezTo>
                  <a:lnTo>
                    <a:pt x="46" y="4"/>
                  </a:lnTo>
                  <a:close/>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95" name="Freeform 100"/>
            <p:cNvSpPr/>
            <p:nvPr/>
          </p:nvSpPr>
          <p:spPr bwMode="auto">
            <a:xfrm>
              <a:off x="6919912" y="3162300"/>
              <a:ext cx="96838" cy="109538"/>
            </a:xfrm>
            <a:custGeom>
              <a:avLst/>
              <a:gdLst>
                <a:gd name="T0" fmla="*/ 23 w 26"/>
                <a:gd name="T1" fmla="*/ 1 h 29"/>
                <a:gd name="T2" fmla="*/ 18 w 26"/>
                <a:gd name="T3" fmla="*/ 6 h 29"/>
                <a:gd name="T4" fmla="*/ 17 w 26"/>
                <a:gd name="T5" fmla="*/ 6 h 29"/>
                <a:gd name="T6" fmla="*/ 18 w 26"/>
                <a:gd name="T7" fmla="*/ 10 h 29"/>
                <a:gd name="T8" fmla="*/ 21 w 26"/>
                <a:gd name="T9" fmla="*/ 13 h 29"/>
                <a:gd name="T10" fmla="*/ 23 w 26"/>
                <a:gd name="T11" fmla="*/ 26 h 29"/>
                <a:gd name="T12" fmla="*/ 17 w 26"/>
                <a:gd name="T13" fmla="*/ 26 h 29"/>
                <a:gd name="T14" fmla="*/ 13 w 26"/>
                <a:gd name="T15" fmla="*/ 12 h 29"/>
                <a:gd name="T16" fmla="*/ 7 w 26"/>
                <a:gd name="T17" fmla="*/ 16 h 29"/>
                <a:gd name="T18" fmla="*/ 7 w 26"/>
                <a:gd name="T19" fmla="*/ 25 h 29"/>
                <a:gd name="T20" fmla="*/ 3 w 26"/>
                <a:gd name="T21" fmla="*/ 29 h 29"/>
                <a:gd name="T22" fmla="*/ 2 w 26"/>
                <a:gd name="T23" fmla="*/ 22 h 29"/>
                <a:gd name="T24" fmla="*/ 3 w 26"/>
                <a:gd name="T25" fmla="*/ 20 h 29"/>
                <a:gd name="T26" fmla="*/ 2 w 26"/>
                <a:gd name="T27" fmla="*/ 19 h 29"/>
                <a:gd name="T28" fmla="*/ 3 w 26"/>
                <a:gd name="T29" fmla="*/ 13 h 29"/>
                <a:gd name="T30" fmla="*/ 0 w 26"/>
                <a:gd name="T31" fmla="*/ 10 h 29"/>
                <a:gd name="T32" fmla="*/ 11 w 26"/>
                <a:gd name="T33" fmla="*/ 1 h 29"/>
                <a:gd name="T34" fmla="*/ 23 w 26"/>
                <a:gd name="T35"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9">
                  <a:moveTo>
                    <a:pt x="23" y="1"/>
                  </a:moveTo>
                  <a:cubicBezTo>
                    <a:pt x="26" y="7"/>
                    <a:pt x="16" y="4"/>
                    <a:pt x="18" y="6"/>
                  </a:cubicBezTo>
                  <a:cubicBezTo>
                    <a:pt x="20" y="8"/>
                    <a:pt x="19" y="7"/>
                    <a:pt x="17" y="6"/>
                  </a:cubicBezTo>
                  <a:cubicBezTo>
                    <a:pt x="17" y="8"/>
                    <a:pt x="18" y="9"/>
                    <a:pt x="18" y="10"/>
                  </a:cubicBezTo>
                  <a:cubicBezTo>
                    <a:pt x="19" y="11"/>
                    <a:pt x="21" y="13"/>
                    <a:pt x="21" y="13"/>
                  </a:cubicBezTo>
                  <a:cubicBezTo>
                    <a:pt x="22" y="17"/>
                    <a:pt x="22" y="22"/>
                    <a:pt x="23" y="26"/>
                  </a:cubicBezTo>
                  <a:cubicBezTo>
                    <a:pt x="17" y="26"/>
                    <a:pt x="17" y="26"/>
                    <a:pt x="17" y="26"/>
                  </a:cubicBezTo>
                  <a:cubicBezTo>
                    <a:pt x="15" y="21"/>
                    <a:pt x="13" y="18"/>
                    <a:pt x="13" y="12"/>
                  </a:cubicBezTo>
                  <a:cubicBezTo>
                    <a:pt x="10" y="12"/>
                    <a:pt x="12" y="17"/>
                    <a:pt x="7" y="16"/>
                  </a:cubicBezTo>
                  <a:cubicBezTo>
                    <a:pt x="7" y="25"/>
                    <a:pt x="7" y="25"/>
                    <a:pt x="7" y="25"/>
                  </a:cubicBezTo>
                  <a:cubicBezTo>
                    <a:pt x="8" y="28"/>
                    <a:pt x="3" y="26"/>
                    <a:pt x="3" y="29"/>
                  </a:cubicBezTo>
                  <a:cubicBezTo>
                    <a:pt x="1" y="29"/>
                    <a:pt x="1" y="24"/>
                    <a:pt x="2" y="22"/>
                  </a:cubicBezTo>
                  <a:cubicBezTo>
                    <a:pt x="2" y="21"/>
                    <a:pt x="3" y="20"/>
                    <a:pt x="3" y="20"/>
                  </a:cubicBezTo>
                  <a:cubicBezTo>
                    <a:pt x="3" y="19"/>
                    <a:pt x="2" y="19"/>
                    <a:pt x="2" y="19"/>
                  </a:cubicBezTo>
                  <a:cubicBezTo>
                    <a:pt x="1" y="18"/>
                    <a:pt x="4" y="16"/>
                    <a:pt x="3" y="13"/>
                  </a:cubicBezTo>
                  <a:cubicBezTo>
                    <a:pt x="4" y="11"/>
                    <a:pt x="2" y="11"/>
                    <a:pt x="0" y="10"/>
                  </a:cubicBezTo>
                  <a:cubicBezTo>
                    <a:pt x="2" y="5"/>
                    <a:pt x="4" y="0"/>
                    <a:pt x="11" y="1"/>
                  </a:cubicBezTo>
                  <a:cubicBezTo>
                    <a:pt x="7" y="5"/>
                    <a:pt x="19" y="1"/>
                    <a:pt x="23" y="1"/>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96" name="Freeform 101"/>
            <p:cNvSpPr/>
            <p:nvPr/>
          </p:nvSpPr>
          <p:spPr bwMode="auto">
            <a:xfrm>
              <a:off x="6630987" y="3271838"/>
              <a:ext cx="225425" cy="63500"/>
            </a:xfrm>
            <a:custGeom>
              <a:avLst/>
              <a:gdLst>
                <a:gd name="T0" fmla="*/ 1 w 60"/>
                <a:gd name="T1" fmla="*/ 5 h 17"/>
                <a:gd name="T2" fmla="*/ 7 w 60"/>
                <a:gd name="T3" fmla="*/ 1 h 17"/>
                <a:gd name="T4" fmla="*/ 10 w 60"/>
                <a:gd name="T5" fmla="*/ 4 h 17"/>
                <a:gd name="T6" fmla="*/ 13 w 60"/>
                <a:gd name="T7" fmla="*/ 5 h 17"/>
                <a:gd name="T8" fmla="*/ 27 w 60"/>
                <a:gd name="T9" fmla="*/ 8 h 17"/>
                <a:gd name="T10" fmla="*/ 41 w 60"/>
                <a:gd name="T11" fmla="*/ 7 h 17"/>
                <a:gd name="T12" fmla="*/ 44 w 60"/>
                <a:gd name="T13" fmla="*/ 10 h 17"/>
                <a:gd name="T14" fmla="*/ 48 w 60"/>
                <a:gd name="T15" fmla="*/ 11 h 17"/>
                <a:gd name="T16" fmla="*/ 55 w 60"/>
                <a:gd name="T17" fmla="*/ 11 h 17"/>
                <a:gd name="T18" fmla="*/ 56 w 60"/>
                <a:gd name="T19" fmla="*/ 15 h 17"/>
                <a:gd name="T20" fmla="*/ 53 w 60"/>
                <a:gd name="T21" fmla="*/ 15 h 17"/>
                <a:gd name="T22" fmla="*/ 25 w 60"/>
                <a:gd name="T23" fmla="*/ 11 h 17"/>
                <a:gd name="T24" fmla="*/ 18 w 60"/>
                <a:gd name="T25" fmla="*/ 11 h 17"/>
                <a:gd name="T26" fmla="*/ 8 w 60"/>
                <a:gd name="T27" fmla="*/ 8 h 17"/>
                <a:gd name="T28" fmla="*/ 1 w 60"/>
                <a:gd name="T2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7">
                  <a:moveTo>
                    <a:pt x="1" y="5"/>
                  </a:moveTo>
                  <a:cubicBezTo>
                    <a:pt x="0" y="1"/>
                    <a:pt x="6" y="3"/>
                    <a:pt x="7" y="1"/>
                  </a:cubicBezTo>
                  <a:cubicBezTo>
                    <a:pt x="10" y="0"/>
                    <a:pt x="9" y="3"/>
                    <a:pt x="10" y="4"/>
                  </a:cubicBezTo>
                  <a:cubicBezTo>
                    <a:pt x="11" y="5"/>
                    <a:pt x="13" y="4"/>
                    <a:pt x="13" y="5"/>
                  </a:cubicBezTo>
                  <a:cubicBezTo>
                    <a:pt x="19" y="3"/>
                    <a:pt x="21" y="4"/>
                    <a:pt x="27" y="8"/>
                  </a:cubicBezTo>
                  <a:cubicBezTo>
                    <a:pt x="32" y="5"/>
                    <a:pt x="34" y="7"/>
                    <a:pt x="41" y="7"/>
                  </a:cubicBezTo>
                  <a:cubicBezTo>
                    <a:pt x="43" y="6"/>
                    <a:pt x="43" y="8"/>
                    <a:pt x="44" y="10"/>
                  </a:cubicBezTo>
                  <a:cubicBezTo>
                    <a:pt x="46" y="9"/>
                    <a:pt x="48" y="9"/>
                    <a:pt x="48" y="11"/>
                  </a:cubicBezTo>
                  <a:cubicBezTo>
                    <a:pt x="51" y="9"/>
                    <a:pt x="55" y="14"/>
                    <a:pt x="55" y="11"/>
                  </a:cubicBezTo>
                  <a:cubicBezTo>
                    <a:pt x="60" y="11"/>
                    <a:pt x="52" y="16"/>
                    <a:pt x="56" y="15"/>
                  </a:cubicBezTo>
                  <a:cubicBezTo>
                    <a:pt x="56" y="17"/>
                    <a:pt x="55" y="15"/>
                    <a:pt x="53" y="15"/>
                  </a:cubicBezTo>
                  <a:cubicBezTo>
                    <a:pt x="43" y="17"/>
                    <a:pt x="34" y="13"/>
                    <a:pt x="25" y="11"/>
                  </a:cubicBezTo>
                  <a:cubicBezTo>
                    <a:pt x="23" y="11"/>
                    <a:pt x="21" y="11"/>
                    <a:pt x="18" y="11"/>
                  </a:cubicBezTo>
                  <a:cubicBezTo>
                    <a:pt x="15" y="10"/>
                    <a:pt x="12" y="9"/>
                    <a:pt x="8" y="8"/>
                  </a:cubicBezTo>
                  <a:cubicBezTo>
                    <a:pt x="6" y="7"/>
                    <a:pt x="2" y="8"/>
                    <a:pt x="1" y="5"/>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97" name="Freeform 102"/>
            <p:cNvSpPr/>
            <p:nvPr/>
          </p:nvSpPr>
          <p:spPr bwMode="auto">
            <a:xfrm>
              <a:off x="6931025" y="3346450"/>
              <a:ext cx="30163" cy="15875"/>
            </a:xfrm>
            <a:custGeom>
              <a:avLst/>
              <a:gdLst>
                <a:gd name="T0" fmla="*/ 3 w 8"/>
                <a:gd name="T1" fmla="*/ 2 h 4"/>
                <a:gd name="T2" fmla="*/ 8 w 8"/>
                <a:gd name="T3" fmla="*/ 4 h 4"/>
                <a:gd name="T4" fmla="*/ 3 w 8"/>
                <a:gd name="T5" fmla="*/ 4 h 4"/>
                <a:gd name="T6" fmla="*/ 1 w 8"/>
                <a:gd name="T7" fmla="*/ 2 h 4"/>
                <a:gd name="T8" fmla="*/ 3 w 8"/>
                <a:gd name="T9" fmla="*/ 2 h 4"/>
              </a:gdLst>
              <a:ahLst/>
              <a:cxnLst>
                <a:cxn ang="0">
                  <a:pos x="T0" y="T1"/>
                </a:cxn>
                <a:cxn ang="0">
                  <a:pos x="T2" y="T3"/>
                </a:cxn>
                <a:cxn ang="0">
                  <a:pos x="T4" y="T5"/>
                </a:cxn>
                <a:cxn ang="0">
                  <a:pos x="T6" y="T7"/>
                </a:cxn>
                <a:cxn ang="0">
                  <a:pos x="T8" y="T9"/>
                </a:cxn>
              </a:cxnLst>
              <a:rect l="0" t="0" r="r" b="b"/>
              <a:pathLst>
                <a:path w="8" h="4">
                  <a:moveTo>
                    <a:pt x="3" y="2"/>
                  </a:moveTo>
                  <a:cubicBezTo>
                    <a:pt x="5" y="2"/>
                    <a:pt x="8" y="2"/>
                    <a:pt x="8" y="4"/>
                  </a:cubicBezTo>
                  <a:cubicBezTo>
                    <a:pt x="3" y="4"/>
                    <a:pt x="3" y="4"/>
                    <a:pt x="3" y="4"/>
                  </a:cubicBezTo>
                  <a:cubicBezTo>
                    <a:pt x="3" y="2"/>
                    <a:pt x="2" y="3"/>
                    <a:pt x="1" y="2"/>
                  </a:cubicBezTo>
                  <a:cubicBezTo>
                    <a:pt x="0" y="0"/>
                    <a:pt x="2" y="1"/>
                    <a:pt x="3"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98" name="Freeform 103"/>
            <p:cNvSpPr/>
            <p:nvPr/>
          </p:nvSpPr>
          <p:spPr bwMode="auto">
            <a:xfrm>
              <a:off x="7932737" y="4070350"/>
              <a:ext cx="165100" cy="165100"/>
            </a:xfrm>
            <a:custGeom>
              <a:avLst/>
              <a:gdLst>
                <a:gd name="T0" fmla="*/ 1 w 44"/>
                <a:gd name="T1" fmla="*/ 38 h 44"/>
                <a:gd name="T2" fmla="*/ 4 w 44"/>
                <a:gd name="T3" fmla="*/ 32 h 44"/>
                <a:gd name="T4" fmla="*/ 7 w 44"/>
                <a:gd name="T5" fmla="*/ 31 h 44"/>
                <a:gd name="T6" fmla="*/ 7 w 44"/>
                <a:gd name="T7" fmla="*/ 28 h 44"/>
                <a:gd name="T8" fmla="*/ 9 w 44"/>
                <a:gd name="T9" fmla="*/ 28 h 44"/>
                <a:gd name="T10" fmla="*/ 11 w 44"/>
                <a:gd name="T11" fmla="*/ 25 h 44"/>
                <a:gd name="T12" fmla="*/ 16 w 44"/>
                <a:gd name="T13" fmla="*/ 24 h 44"/>
                <a:gd name="T14" fmla="*/ 19 w 44"/>
                <a:gd name="T15" fmla="*/ 21 h 44"/>
                <a:gd name="T16" fmla="*/ 22 w 44"/>
                <a:gd name="T17" fmla="*/ 17 h 44"/>
                <a:gd name="T18" fmla="*/ 25 w 44"/>
                <a:gd name="T19" fmla="*/ 14 h 44"/>
                <a:gd name="T20" fmla="*/ 29 w 44"/>
                <a:gd name="T21" fmla="*/ 15 h 44"/>
                <a:gd name="T22" fmla="*/ 28 w 44"/>
                <a:gd name="T23" fmla="*/ 10 h 44"/>
                <a:gd name="T24" fmla="*/ 33 w 44"/>
                <a:gd name="T25" fmla="*/ 3 h 44"/>
                <a:gd name="T26" fmla="*/ 37 w 44"/>
                <a:gd name="T27" fmla="*/ 0 h 44"/>
                <a:gd name="T28" fmla="*/ 42 w 44"/>
                <a:gd name="T29" fmla="*/ 3 h 44"/>
                <a:gd name="T30" fmla="*/ 43 w 44"/>
                <a:gd name="T31" fmla="*/ 10 h 44"/>
                <a:gd name="T32" fmla="*/ 42 w 44"/>
                <a:gd name="T33" fmla="*/ 14 h 44"/>
                <a:gd name="T34" fmla="*/ 39 w 44"/>
                <a:gd name="T35" fmla="*/ 14 h 44"/>
                <a:gd name="T36" fmla="*/ 37 w 44"/>
                <a:gd name="T37" fmla="*/ 21 h 44"/>
                <a:gd name="T38" fmla="*/ 32 w 44"/>
                <a:gd name="T39" fmla="*/ 22 h 44"/>
                <a:gd name="T40" fmla="*/ 28 w 44"/>
                <a:gd name="T41" fmla="*/ 32 h 44"/>
                <a:gd name="T42" fmla="*/ 25 w 44"/>
                <a:gd name="T43" fmla="*/ 38 h 44"/>
                <a:gd name="T44" fmla="*/ 22 w 44"/>
                <a:gd name="T45" fmla="*/ 41 h 44"/>
                <a:gd name="T46" fmla="*/ 11 w 44"/>
                <a:gd name="T47" fmla="*/ 36 h 44"/>
                <a:gd name="T48" fmla="*/ 5 w 44"/>
                <a:gd name="T49" fmla="*/ 38 h 44"/>
                <a:gd name="T50" fmla="*/ 4 w 44"/>
                <a:gd name="T51" fmla="*/ 35 h 44"/>
                <a:gd name="T52" fmla="*/ 1 w 44"/>
                <a:gd name="T53"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 h="44">
                  <a:moveTo>
                    <a:pt x="1" y="38"/>
                  </a:moveTo>
                  <a:cubicBezTo>
                    <a:pt x="0" y="36"/>
                    <a:pt x="3" y="34"/>
                    <a:pt x="4" y="32"/>
                  </a:cubicBezTo>
                  <a:cubicBezTo>
                    <a:pt x="4" y="32"/>
                    <a:pt x="6" y="31"/>
                    <a:pt x="7" y="31"/>
                  </a:cubicBezTo>
                  <a:cubicBezTo>
                    <a:pt x="7" y="30"/>
                    <a:pt x="6" y="28"/>
                    <a:pt x="7" y="28"/>
                  </a:cubicBezTo>
                  <a:cubicBezTo>
                    <a:pt x="7" y="28"/>
                    <a:pt x="9" y="28"/>
                    <a:pt x="9" y="28"/>
                  </a:cubicBezTo>
                  <a:cubicBezTo>
                    <a:pt x="10" y="28"/>
                    <a:pt x="10" y="25"/>
                    <a:pt x="11" y="25"/>
                  </a:cubicBezTo>
                  <a:cubicBezTo>
                    <a:pt x="13" y="24"/>
                    <a:pt x="16" y="26"/>
                    <a:pt x="16" y="24"/>
                  </a:cubicBezTo>
                  <a:cubicBezTo>
                    <a:pt x="17" y="21"/>
                    <a:pt x="16" y="22"/>
                    <a:pt x="19" y="21"/>
                  </a:cubicBezTo>
                  <a:cubicBezTo>
                    <a:pt x="22" y="21"/>
                    <a:pt x="21" y="19"/>
                    <a:pt x="22" y="17"/>
                  </a:cubicBezTo>
                  <a:cubicBezTo>
                    <a:pt x="22" y="17"/>
                    <a:pt x="26" y="20"/>
                    <a:pt x="25" y="14"/>
                  </a:cubicBezTo>
                  <a:cubicBezTo>
                    <a:pt x="27" y="14"/>
                    <a:pt x="27" y="15"/>
                    <a:pt x="29" y="15"/>
                  </a:cubicBezTo>
                  <a:cubicBezTo>
                    <a:pt x="29" y="13"/>
                    <a:pt x="27" y="12"/>
                    <a:pt x="28" y="10"/>
                  </a:cubicBezTo>
                  <a:cubicBezTo>
                    <a:pt x="33" y="11"/>
                    <a:pt x="32" y="5"/>
                    <a:pt x="33" y="3"/>
                  </a:cubicBezTo>
                  <a:cubicBezTo>
                    <a:pt x="34" y="2"/>
                    <a:pt x="38" y="3"/>
                    <a:pt x="37" y="0"/>
                  </a:cubicBezTo>
                  <a:cubicBezTo>
                    <a:pt x="39" y="1"/>
                    <a:pt x="39" y="3"/>
                    <a:pt x="42" y="3"/>
                  </a:cubicBezTo>
                  <a:cubicBezTo>
                    <a:pt x="40" y="7"/>
                    <a:pt x="44" y="6"/>
                    <a:pt x="43" y="10"/>
                  </a:cubicBezTo>
                  <a:cubicBezTo>
                    <a:pt x="41" y="10"/>
                    <a:pt x="42" y="13"/>
                    <a:pt x="42" y="14"/>
                  </a:cubicBezTo>
                  <a:cubicBezTo>
                    <a:pt x="41" y="14"/>
                    <a:pt x="39" y="14"/>
                    <a:pt x="39" y="14"/>
                  </a:cubicBezTo>
                  <a:cubicBezTo>
                    <a:pt x="38" y="15"/>
                    <a:pt x="38" y="18"/>
                    <a:pt x="37" y="21"/>
                  </a:cubicBezTo>
                  <a:cubicBezTo>
                    <a:pt x="35" y="23"/>
                    <a:pt x="35" y="20"/>
                    <a:pt x="32" y="22"/>
                  </a:cubicBezTo>
                  <a:cubicBezTo>
                    <a:pt x="28" y="24"/>
                    <a:pt x="29" y="29"/>
                    <a:pt x="28" y="32"/>
                  </a:cubicBezTo>
                  <a:cubicBezTo>
                    <a:pt x="27" y="33"/>
                    <a:pt x="23" y="33"/>
                    <a:pt x="25" y="38"/>
                  </a:cubicBezTo>
                  <a:cubicBezTo>
                    <a:pt x="22" y="37"/>
                    <a:pt x="22" y="39"/>
                    <a:pt x="22" y="41"/>
                  </a:cubicBezTo>
                  <a:cubicBezTo>
                    <a:pt x="19" y="37"/>
                    <a:pt x="11" y="44"/>
                    <a:pt x="11" y="36"/>
                  </a:cubicBezTo>
                  <a:cubicBezTo>
                    <a:pt x="10" y="37"/>
                    <a:pt x="7" y="39"/>
                    <a:pt x="5" y="38"/>
                  </a:cubicBezTo>
                  <a:cubicBezTo>
                    <a:pt x="5" y="38"/>
                    <a:pt x="4" y="35"/>
                    <a:pt x="4" y="35"/>
                  </a:cubicBezTo>
                  <a:cubicBezTo>
                    <a:pt x="1" y="35"/>
                    <a:pt x="7" y="40"/>
                    <a:pt x="1" y="38"/>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99" name="Freeform 104"/>
            <p:cNvSpPr/>
            <p:nvPr/>
          </p:nvSpPr>
          <p:spPr bwMode="auto">
            <a:xfrm>
              <a:off x="2303462" y="830262"/>
              <a:ext cx="228600" cy="168275"/>
            </a:xfrm>
            <a:custGeom>
              <a:avLst/>
              <a:gdLst>
                <a:gd name="T0" fmla="*/ 16 w 61"/>
                <a:gd name="T1" fmla="*/ 0 h 45"/>
                <a:gd name="T2" fmla="*/ 23 w 61"/>
                <a:gd name="T3" fmla="*/ 5 h 45"/>
                <a:gd name="T4" fmla="*/ 28 w 61"/>
                <a:gd name="T5" fmla="*/ 7 h 45"/>
                <a:gd name="T6" fmla="*/ 30 w 61"/>
                <a:gd name="T7" fmla="*/ 7 h 45"/>
                <a:gd name="T8" fmla="*/ 32 w 61"/>
                <a:gd name="T9" fmla="*/ 8 h 45"/>
                <a:gd name="T10" fmla="*/ 36 w 61"/>
                <a:gd name="T11" fmla="*/ 11 h 45"/>
                <a:gd name="T12" fmla="*/ 40 w 61"/>
                <a:gd name="T13" fmla="*/ 11 h 45"/>
                <a:gd name="T14" fmla="*/ 49 w 61"/>
                <a:gd name="T15" fmla="*/ 14 h 45"/>
                <a:gd name="T16" fmla="*/ 49 w 61"/>
                <a:gd name="T17" fmla="*/ 18 h 45"/>
                <a:gd name="T18" fmla="*/ 53 w 61"/>
                <a:gd name="T19" fmla="*/ 18 h 45"/>
                <a:gd name="T20" fmla="*/ 53 w 61"/>
                <a:gd name="T21" fmla="*/ 21 h 45"/>
                <a:gd name="T22" fmla="*/ 61 w 61"/>
                <a:gd name="T23" fmla="*/ 26 h 45"/>
                <a:gd name="T24" fmla="*/ 60 w 61"/>
                <a:gd name="T25" fmla="*/ 31 h 45"/>
                <a:gd name="T26" fmla="*/ 57 w 61"/>
                <a:gd name="T27" fmla="*/ 29 h 45"/>
                <a:gd name="T28" fmla="*/ 50 w 61"/>
                <a:gd name="T29" fmla="*/ 33 h 45"/>
                <a:gd name="T30" fmla="*/ 49 w 61"/>
                <a:gd name="T31" fmla="*/ 36 h 45"/>
                <a:gd name="T32" fmla="*/ 46 w 61"/>
                <a:gd name="T33" fmla="*/ 39 h 45"/>
                <a:gd name="T34" fmla="*/ 37 w 61"/>
                <a:gd name="T35" fmla="*/ 39 h 45"/>
                <a:gd name="T36" fmla="*/ 37 w 61"/>
                <a:gd name="T37" fmla="*/ 41 h 45"/>
                <a:gd name="T38" fmla="*/ 32 w 61"/>
                <a:gd name="T39" fmla="*/ 42 h 45"/>
                <a:gd name="T40" fmla="*/ 30 w 61"/>
                <a:gd name="T41" fmla="*/ 39 h 45"/>
                <a:gd name="T42" fmla="*/ 22 w 61"/>
                <a:gd name="T43" fmla="*/ 39 h 45"/>
                <a:gd name="T44" fmla="*/ 19 w 61"/>
                <a:gd name="T45" fmla="*/ 36 h 45"/>
                <a:gd name="T46" fmla="*/ 23 w 61"/>
                <a:gd name="T47" fmla="*/ 33 h 45"/>
                <a:gd name="T48" fmla="*/ 16 w 61"/>
                <a:gd name="T49" fmla="*/ 32 h 45"/>
                <a:gd name="T50" fmla="*/ 21 w 61"/>
                <a:gd name="T51" fmla="*/ 29 h 45"/>
                <a:gd name="T52" fmla="*/ 23 w 61"/>
                <a:gd name="T53" fmla="*/ 26 h 45"/>
                <a:gd name="T54" fmla="*/ 28 w 61"/>
                <a:gd name="T55" fmla="*/ 28 h 45"/>
                <a:gd name="T56" fmla="*/ 26 w 61"/>
                <a:gd name="T57" fmla="*/ 24 h 45"/>
                <a:gd name="T58" fmla="*/ 14 w 61"/>
                <a:gd name="T59" fmla="*/ 26 h 45"/>
                <a:gd name="T60" fmla="*/ 9 w 61"/>
                <a:gd name="T61" fmla="*/ 25 h 45"/>
                <a:gd name="T62" fmla="*/ 7 w 61"/>
                <a:gd name="T63" fmla="*/ 22 h 45"/>
                <a:gd name="T64" fmla="*/ 1 w 61"/>
                <a:gd name="T65" fmla="*/ 19 h 45"/>
                <a:gd name="T66" fmla="*/ 0 w 61"/>
                <a:gd name="T67" fmla="*/ 15 h 45"/>
                <a:gd name="T68" fmla="*/ 4 w 61"/>
                <a:gd name="T69" fmla="*/ 12 h 45"/>
                <a:gd name="T70" fmla="*/ 7 w 61"/>
                <a:gd name="T71" fmla="*/ 10 h 45"/>
                <a:gd name="T72" fmla="*/ 8 w 61"/>
                <a:gd name="T73" fmla="*/ 5 h 45"/>
                <a:gd name="T74" fmla="*/ 11 w 61"/>
                <a:gd name="T75" fmla="*/ 5 h 45"/>
                <a:gd name="T76" fmla="*/ 14 w 61"/>
                <a:gd name="T77" fmla="*/ 3 h 45"/>
                <a:gd name="T78" fmla="*/ 16 w 61"/>
                <a:gd name="T7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 h="45">
                  <a:moveTo>
                    <a:pt x="16" y="0"/>
                  </a:moveTo>
                  <a:cubicBezTo>
                    <a:pt x="18" y="2"/>
                    <a:pt x="22" y="2"/>
                    <a:pt x="23" y="5"/>
                  </a:cubicBezTo>
                  <a:cubicBezTo>
                    <a:pt x="26" y="4"/>
                    <a:pt x="27" y="6"/>
                    <a:pt x="28" y="7"/>
                  </a:cubicBezTo>
                  <a:cubicBezTo>
                    <a:pt x="28" y="7"/>
                    <a:pt x="30" y="6"/>
                    <a:pt x="30" y="7"/>
                  </a:cubicBezTo>
                  <a:cubicBezTo>
                    <a:pt x="31" y="7"/>
                    <a:pt x="31" y="9"/>
                    <a:pt x="32" y="8"/>
                  </a:cubicBezTo>
                  <a:cubicBezTo>
                    <a:pt x="34" y="6"/>
                    <a:pt x="33" y="9"/>
                    <a:pt x="36" y="11"/>
                  </a:cubicBezTo>
                  <a:cubicBezTo>
                    <a:pt x="37" y="12"/>
                    <a:pt x="39" y="11"/>
                    <a:pt x="40" y="11"/>
                  </a:cubicBezTo>
                  <a:cubicBezTo>
                    <a:pt x="41" y="11"/>
                    <a:pt x="43" y="16"/>
                    <a:pt x="49" y="14"/>
                  </a:cubicBezTo>
                  <a:cubicBezTo>
                    <a:pt x="49" y="18"/>
                    <a:pt x="49" y="18"/>
                    <a:pt x="49" y="18"/>
                  </a:cubicBezTo>
                  <a:cubicBezTo>
                    <a:pt x="50" y="19"/>
                    <a:pt x="52" y="17"/>
                    <a:pt x="53" y="18"/>
                  </a:cubicBezTo>
                  <a:cubicBezTo>
                    <a:pt x="53" y="18"/>
                    <a:pt x="52" y="20"/>
                    <a:pt x="53" y="21"/>
                  </a:cubicBezTo>
                  <a:cubicBezTo>
                    <a:pt x="55" y="23"/>
                    <a:pt x="58" y="24"/>
                    <a:pt x="61" y="26"/>
                  </a:cubicBezTo>
                  <a:cubicBezTo>
                    <a:pt x="61" y="28"/>
                    <a:pt x="61" y="30"/>
                    <a:pt x="60" y="31"/>
                  </a:cubicBezTo>
                  <a:cubicBezTo>
                    <a:pt x="58" y="31"/>
                    <a:pt x="57" y="29"/>
                    <a:pt x="57" y="29"/>
                  </a:cubicBezTo>
                  <a:cubicBezTo>
                    <a:pt x="54" y="30"/>
                    <a:pt x="53" y="33"/>
                    <a:pt x="50" y="33"/>
                  </a:cubicBezTo>
                  <a:cubicBezTo>
                    <a:pt x="49" y="34"/>
                    <a:pt x="49" y="35"/>
                    <a:pt x="49" y="36"/>
                  </a:cubicBezTo>
                  <a:cubicBezTo>
                    <a:pt x="46" y="36"/>
                    <a:pt x="46" y="37"/>
                    <a:pt x="46" y="39"/>
                  </a:cubicBezTo>
                  <a:cubicBezTo>
                    <a:pt x="41" y="40"/>
                    <a:pt x="40" y="36"/>
                    <a:pt x="37" y="39"/>
                  </a:cubicBezTo>
                  <a:cubicBezTo>
                    <a:pt x="36" y="39"/>
                    <a:pt x="37" y="41"/>
                    <a:pt x="37" y="41"/>
                  </a:cubicBezTo>
                  <a:cubicBezTo>
                    <a:pt x="37" y="45"/>
                    <a:pt x="32" y="37"/>
                    <a:pt x="32" y="42"/>
                  </a:cubicBezTo>
                  <a:cubicBezTo>
                    <a:pt x="30" y="42"/>
                    <a:pt x="31" y="40"/>
                    <a:pt x="30" y="39"/>
                  </a:cubicBezTo>
                  <a:cubicBezTo>
                    <a:pt x="27" y="42"/>
                    <a:pt x="26" y="38"/>
                    <a:pt x="22" y="39"/>
                  </a:cubicBezTo>
                  <a:cubicBezTo>
                    <a:pt x="22" y="37"/>
                    <a:pt x="21" y="36"/>
                    <a:pt x="19" y="36"/>
                  </a:cubicBezTo>
                  <a:cubicBezTo>
                    <a:pt x="19" y="34"/>
                    <a:pt x="23" y="36"/>
                    <a:pt x="23" y="33"/>
                  </a:cubicBezTo>
                  <a:cubicBezTo>
                    <a:pt x="24" y="30"/>
                    <a:pt x="18" y="33"/>
                    <a:pt x="16" y="32"/>
                  </a:cubicBezTo>
                  <a:cubicBezTo>
                    <a:pt x="15" y="28"/>
                    <a:pt x="19" y="30"/>
                    <a:pt x="21" y="29"/>
                  </a:cubicBezTo>
                  <a:cubicBezTo>
                    <a:pt x="21" y="29"/>
                    <a:pt x="23" y="26"/>
                    <a:pt x="23" y="26"/>
                  </a:cubicBezTo>
                  <a:cubicBezTo>
                    <a:pt x="24" y="26"/>
                    <a:pt x="26" y="29"/>
                    <a:pt x="28" y="28"/>
                  </a:cubicBezTo>
                  <a:cubicBezTo>
                    <a:pt x="28" y="26"/>
                    <a:pt x="26" y="25"/>
                    <a:pt x="26" y="24"/>
                  </a:cubicBezTo>
                  <a:cubicBezTo>
                    <a:pt x="25" y="25"/>
                    <a:pt x="16" y="24"/>
                    <a:pt x="14" y="26"/>
                  </a:cubicBezTo>
                  <a:cubicBezTo>
                    <a:pt x="11" y="29"/>
                    <a:pt x="13" y="26"/>
                    <a:pt x="9" y="25"/>
                  </a:cubicBezTo>
                  <a:cubicBezTo>
                    <a:pt x="5" y="24"/>
                    <a:pt x="2" y="26"/>
                    <a:pt x="7" y="22"/>
                  </a:cubicBezTo>
                  <a:cubicBezTo>
                    <a:pt x="6" y="20"/>
                    <a:pt x="2" y="21"/>
                    <a:pt x="1" y="19"/>
                  </a:cubicBezTo>
                  <a:cubicBezTo>
                    <a:pt x="3" y="17"/>
                    <a:pt x="6" y="13"/>
                    <a:pt x="0" y="15"/>
                  </a:cubicBezTo>
                  <a:cubicBezTo>
                    <a:pt x="0" y="14"/>
                    <a:pt x="1" y="12"/>
                    <a:pt x="4" y="12"/>
                  </a:cubicBezTo>
                  <a:cubicBezTo>
                    <a:pt x="5" y="12"/>
                    <a:pt x="5" y="10"/>
                    <a:pt x="7" y="10"/>
                  </a:cubicBezTo>
                  <a:cubicBezTo>
                    <a:pt x="9" y="10"/>
                    <a:pt x="7" y="7"/>
                    <a:pt x="8" y="5"/>
                  </a:cubicBezTo>
                  <a:cubicBezTo>
                    <a:pt x="8" y="5"/>
                    <a:pt x="10" y="6"/>
                    <a:pt x="11" y="5"/>
                  </a:cubicBezTo>
                  <a:cubicBezTo>
                    <a:pt x="12" y="5"/>
                    <a:pt x="12" y="3"/>
                    <a:pt x="14" y="3"/>
                  </a:cubicBezTo>
                  <a:cubicBezTo>
                    <a:pt x="14" y="1"/>
                    <a:pt x="16" y="2"/>
                    <a:pt x="16"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00" name="Freeform 105"/>
            <p:cNvSpPr/>
            <p:nvPr/>
          </p:nvSpPr>
          <p:spPr bwMode="auto">
            <a:xfrm>
              <a:off x="4598987" y="893762"/>
              <a:ext cx="306388" cy="153988"/>
            </a:xfrm>
            <a:custGeom>
              <a:avLst/>
              <a:gdLst>
                <a:gd name="T0" fmla="*/ 29 w 82"/>
                <a:gd name="T1" fmla="*/ 28 h 41"/>
                <a:gd name="T2" fmla="*/ 26 w 82"/>
                <a:gd name="T3" fmla="*/ 29 h 41"/>
                <a:gd name="T4" fmla="*/ 19 w 82"/>
                <a:gd name="T5" fmla="*/ 28 h 41"/>
                <a:gd name="T6" fmla="*/ 23 w 82"/>
                <a:gd name="T7" fmla="*/ 25 h 41"/>
                <a:gd name="T8" fmla="*/ 31 w 82"/>
                <a:gd name="T9" fmla="*/ 19 h 41"/>
                <a:gd name="T10" fmla="*/ 29 w 82"/>
                <a:gd name="T11" fmla="*/ 15 h 41"/>
                <a:gd name="T12" fmla="*/ 22 w 82"/>
                <a:gd name="T13" fmla="*/ 15 h 41"/>
                <a:gd name="T14" fmla="*/ 15 w 82"/>
                <a:gd name="T15" fmla="*/ 21 h 41"/>
                <a:gd name="T16" fmla="*/ 5 w 82"/>
                <a:gd name="T17" fmla="*/ 19 h 41"/>
                <a:gd name="T18" fmla="*/ 6 w 82"/>
                <a:gd name="T19" fmla="*/ 9 h 41"/>
                <a:gd name="T20" fmla="*/ 3 w 82"/>
                <a:gd name="T21" fmla="*/ 11 h 41"/>
                <a:gd name="T22" fmla="*/ 2 w 82"/>
                <a:gd name="T23" fmla="*/ 4 h 41"/>
                <a:gd name="T24" fmla="*/ 5 w 82"/>
                <a:gd name="T25" fmla="*/ 5 h 41"/>
                <a:gd name="T26" fmla="*/ 13 w 82"/>
                <a:gd name="T27" fmla="*/ 2 h 41"/>
                <a:gd name="T28" fmla="*/ 15 w 82"/>
                <a:gd name="T29" fmla="*/ 7 h 41"/>
                <a:gd name="T30" fmla="*/ 26 w 82"/>
                <a:gd name="T31" fmla="*/ 8 h 41"/>
                <a:gd name="T32" fmla="*/ 30 w 82"/>
                <a:gd name="T33" fmla="*/ 2 h 41"/>
                <a:gd name="T34" fmla="*/ 44 w 82"/>
                <a:gd name="T35" fmla="*/ 4 h 41"/>
                <a:gd name="T36" fmla="*/ 45 w 82"/>
                <a:gd name="T37" fmla="*/ 4 h 41"/>
                <a:gd name="T38" fmla="*/ 51 w 82"/>
                <a:gd name="T39" fmla="*/ 8 h 41"/>
                <a:gd name="T40" fmla="*/ 50 w 82"/>
                <a:gd name="T41" fmla="*/ 11 h 41"/>
                <a:gd name="T42" fmla="*/ 57 w 82"/>
                <a:gd name="T43" fmla="*/ 9 h 41"/>
                <a:gd name="T44" fmla="*/ 65 w 82"/>
                <a:gd name="T45" fmla="*/ 12 h 41"/>
                <a:gd name="T46" fmla="*/ 67 w 82"/>
                <a:gd name="T47" fmla="*/ 15 h 41"/>
                <a:gd name="T48" fmla="*/ 68 w 82"/>
                <a:gd name="T49" fmla="*/ 16 h 41"/>
                <a:gd name="T50" fmla="*/ 69 w 82"/>
                <a:gd name="T51" fmla="*/ 19 h 41"/>
                <a:gd name="T52" fmla="*/ 72 w 82"/>
                <a:gd name="T53" fmla="*/ 19 h 41"/>
                <a:gd name="T54" fmla="*/ 72 w 82"/>
                <a:gd name="T55" fmla="*/ 22 h 41"/>
                <a:gd name="T56" fmla="*/ 75 w 82"/>
                <a:gd name="T57" fmla="*/ 22 h 41"/>
                <a:gd name="T58" fmla="*/ 76 w 82"/>
                <a:gd name="T59" fmla="*/ 26 h 41"/>
                <a:gd name="T60" fmla="*/ 81 w 82"/>
                <a:gd name="T61" fmla="*/ 26 h 41"/>
                <a:gd name="T62" fmla="*/ 76 w 82"/>
                <a:gd name="T63" fmla="*/ 29 h 41"/>
                <a:gd name="T64" fmla="*/ 76 w 82"/>
                <a:gd name="T65" fmla="*/ 30 h 41"/>
                <a:gd name="T66" fmla="*/ 62 w 82"/>
                <a:gd name="T67" fmla="*/ 30 h 41"/>
                <a:gd name="T68" fmla="*/ 62 w 82"/>
                <a:gd name="T69" fmla="*/ 22 h 41"/>
                <a:gd name="T70" fmla="*/ 48 w 82"/>
                <a:gd name="T71" fmla="*/ 21 h 41"/>
                <a:gd name="T72" fmla="*/ 47 w 82"/>
                <a:gd name="T73" fmla="*/ 25 h 41"/>
                <a:gd name="T74" fmla="*/ 44 w 82"/>
                <a:gd name="T75" fmla="*/ 25 h 41"/>
                <a:gd name="T76" fmla="*/ 41 w 82"/>
                <a:gd name="T77" fmla="*/ 28 h 41"/>
                <a:gd name="T78" fmla="*/ 43 w 82"/>
                <a:gd name="T79" fmla="*/ 29 h 41"/>
                <a:gd name="T80" fmla="*/ 38 w 82"/>
                <a:gd name="T81" fmla="*/ 30 h 41"/>
                <a:gd name="T82" fmla="*/ 38 w 82"/>
                <a:gd name="T83" fmla="*/ 39 h 41"/>
                <a:gd name="T84" fmla="*/ 20 w 82"/>
                <a:gd name="T85" fmla="*/ 33 h 41"/>
                <a:gd name="T86" fmla="*/ 24 w 82"/>
                <a:gd name="T87" fmla="*/ 30 h 41"/>
                <a:gd name="T88" fmla="*/ 30 w 82"/>
                <a:gd name="T89" fmla="*/ 30 h 41"/>
                <a:gd name="T90" fmla="*/ 29 w 82"/>
                <a:gd name="T9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 h="41">
                  <a:moveTo>
                    <a:pt x="29" y="28"/>
                  </a:moveTo>
                  <a:cubicBezTo>
                    <a:pt x="28" y="25"/>
                    <a:pt x="26" y="29"/>
                    <a:pt x="26" y="29"/>
                  </a:cubicBezTo>
                  <a:cubicBezTo>
                    <a:pt x="24" y="29"/>
                    <a:pt x="22" y="26"/>
                    <a:pt x="19" y="28"/>
                  </a:cubicBezTo>
                  <a:cubicBezTo>
                    <a:pt x="19" y="25"/>
                    <a:pt x="21" y="26"/>
                    <a:pt x="23" y="25"/>
                  </a:cubicBezTo>
                  <a:cubicBezTo>
                    <a:pt x="26" y="23"/>
                    <a:pt x="28" y="20"/>
                    <a:pt x="31" y="19"/>
                  </a:cubicBezTo>
                  <a:cubicBezTo>
                    <a:pt x="31" y="18"/>
                    <a:pt x="28" y="18"/>
                    <a:pt x="29" y="15"/>
                  </a:cubicBezTo>
                  <a:cubicBezTo>
                    <a:pt x="26" y="14"/>
                    <a:pt x="23" y="19"/>
                    <a:pt x="22" y="15"/>
                  </a:cubicBezTo>
                  <a:cubicBezTo>
                    <a:pt x="20" y="17"/>
                    <a:pt x="17" y="19"/>
                    <a:pt x="15" y="21"/>
                  </a:cubicBezTo>
                  <a:cubicBezTo>
                    <a:pt x="10" y="21"/>
                    <a:pt x="10" y="18"/>
                    <a:pt x="5" y="19"/>
                  </a:cubicBezTo>
                  <a:cubicBezTo>
                    <a:pt x="8" y="17"/>
                    <a:pt x="8" y="14"/>
                    <a:pt x="6" y="9"/>
                  </a:cubicBezTo>
                  <a:cubicBezTo>
                    <a:pt x="5" y="9"/>
                    <a:pt x="4" y="10"/>
                    <a:pt x="3" y="11"/>
                  </a:cubicBezTo>
                  <a:cubicBezTo>
                    <a:pt x="0" y="11"/>
                    <a:pt x="3" y="6"/>
                    <a:pt x="2" y="4"/>
                  </a:cubicBezTo>
                  <a:cubicBezTo>
                    <a:pt x="4" y="4"/>
                    <a:pt x="4" y="4"/>
                    <a:pt x="5" y="5"/>
                  </a:cubicBezTo>
                  <a:cubicBezTo>
                    <a:pt x="6" y="2"/>
                    <a:pt x="13" y="6"/>
                    <a:pt x="13" y="2"/>
                  </a:cubicBezTo>
                  <a:cubicBezTo>
                    <a:pt x="15" y="3"/>
                    <a:pt x="14" y="5"/>
                    <a:pt x="15" y="7"/>
                  </a:cubicBezTo>
                  <a:cubicBezTo>
                    <a:pt x="20" y="8"/>
                    <a:pt x="25" y="0"/>
                    <a:pt x="26" y="8"/>
                  </a:cubicBezTo>
                  <a:cubicBezTo>
                    <a:pt x="30" y="8"/>
                    <a:pt x="30" y="6"/>
                    <a:pt x="30" y="2"/>
                  </a:cubicBezTo>
                  <a:cubicBezTo>
                    <a:pt x="34" y="4"/>
                    <a:pt x="38" y="3"/>
                    <a:pt x="44" y="4"/>
                  </a:cubicBezTo>
                  <a:cubicBezTo>
                    <a:pt x="45" y="4"/>
                    <a:pt x="45" y="6"/>
                    <a:pt x="45" y="4"/>
                  </a:cubicBezTo>
                  <a:cubicBezTo>
                    <a:pt x="48" y="4"/>
                    <a:pt x="46" y="10"/>
                    <a:pt x="51" y="8"/>
                  </a:cubicBezTo>
                  <a:cubicBezTo>
                    <a:pt x="51" y="9"/>
                    <a:pt x="50" y="9"/>
                    <a:pt x="50" y="11"/>
                  </a:cubicBezTo>
                  <a:cubicBezTo>
                    <a:pt x="52" y="10"/>
                    <a:pt x="57" y="12"/>
                    <a:pt x="57" y="9"/>
                  </a:cubicBezTo>
                  <a:cubicBezTo>
                    <a:pt x="58" y="11"/>
                    <a:pt x="59" y="13"/>
                    <a:pt x="65" y="12"/>
                  </a:cubicBezTo>
                  <a:cubicBezTo>
                    <a:pt x="63" y="15"/>
                    <a:pt x="64" y="14"/>
                    <a:pt x="67" y="15"/>
                  </a:cubicBezTo>
                  <a:cubicBezTo>
                    <a:pt x="67" y="15"/>
                    <a:pt x="66" y="16"/>
                    <a:pt x="68" y="16"/>
                  </a:cubicBezTo>
                  <a:cubicBezTo>
                    <a:pt x="70" y="17"/>
                    <a:pt x="68" y="18"/>
                    <a:pt x="69" y="19"/>
                  </a:cubicBezTo>
                  <a:cubicBezTo>
                    <a:pt x="70" y="20"/>
                    <a:pt x="72" y="19"/>
                    <a:pt x="72" y="19"/>
                  </a:cubicBezTo>
                  <a:cubicBezTo>
                    <a:pt x="73" y="20"/>
                    <a:pt x="72" y="22"/>
                    <a:pt x="72" y="22"/>
                  </a:cubicBezTo>
                  <a:cubicBezTo>
                    <a:pt x="73" y="23"/>
                    <a:pt x="75" y="22"/>
                    <a:pt x="75" y="22"/>
                  </a:cubicBezTo>
                  <a:cubicBezTo>
                    <a:pt x="76" y="23"/>
                    <a:pt x="75" y="25"/>
                    <a:pt x="76" y="26"/>
                  </a:cubicBezTo>
                  <a:cubicBezTo>
                    <a:pt x="79" y="27"/>
                    <a:pt x="80" y="24"/>
                    <a:pt x="81" y="26"/>
                  </a:cubicBezTo>
                  <a:cubicBezTo>
                    <a:pt x="82" y="30"/>
                    <a:pt x="77" y="28"/>
                    <a:pt x="76" y="29"/>
                  </a:cubicBezTo>
                  <a:cubicBezTo>
                    <a:pt x="76" y="29"/>
                    <a:pt x="76" y="30"/>
                    <a:pt x="76" y="30"/>
                  </a:cubicBezTo>
                  <a:cubicBezTo>
                    <a:pt x="73" y="32"/>
                    <a:pt x="67" y="30"/>
                    <a:pt x="62" y="30"/>
                  </a:cubicBezTo>
                  <a:cubicBezTo>
                    <a:pt x="61" y="26"/>
                    <a:pt x="62" y="27"/>
                    <a:pt x="62" y="22"/>
                  </a:cubicBezTo>
                  <a:cubicBezTo>
                    <a:pt x="61" y="18"/>
                    <a:pt x="51" y="18"/>
                    <a:pt x="48" y="21"/>
                  </a:cubicBezTo>
                  <a:cubicBezTo>
                    <a:pt x="46" y="21"/>
                    <a:pt x="48" y="24"/>
                    <a:pt x="47" y="25"/>
                  </a:cubicBezTo>
                  <a:cubicBezTo>
                    <a:pt x="47" y="25"/>
                    <a:pt x="44" y="24"/>
                    <a:pt x="44" y="25"/>
                  </a:cubicBezTo>
                  <a:cubicBezTo>
                    <a:pt x="43" y="26"/>
                    <a:pt x="44" y="28"/>
                    <a:pt x="41" y="28"/>
                  </a:cubicBezTo>
                  <a:cubicBezTo>
                    <a:pt x="41" y="29"/>
                    <a:pt x="42" y="29"/>
                    <a:pt x="43" y="29"/>
                  </a:cubicBezTo>
                  <a:cubicBezTo>
                    <a:pt x="42" y="31"/>
                    <a:pt x="40" y="30"/>
                    <a:pt x="38" y="30"/>
                  </a:cubicBezTo>
                  <a:cubicBezTo>
                    <a:pt x="37" y="35"/>
                    <a:pt x="38" y="34"/>
                    <a:pt x="38" y="39"/>
                  </a:cubicBezTo>
                  <a:cubicBezTo>
                    <a:pt x="34" y="40"/>
                    <a:pt x="21" y="41"/>
                    <a:pt x="20" y="33"/>
                  </a:cubicBezTo>
                  <a:cubicBezTo>
                    <a:pt x="23" y="33"/>
                    <a:pt x="24" y="32"/>
                    <a:pt x="24" y="30"/>
                  </a:cubicBezTo>
                  <a:cubicBezTo>
                    <a:pt x="28" y="30"/>
                    <a:pt x="27" y="33"/>
                    <a:pt x="30" y="30"/>
                  </a:cubicBezTo>
                  <a:cubicBezTo>
                    <a:pt x="29" y="29"/>
                    <a:pt x="26" y="28"/>
                    <a:pt x="29" y="28"/>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01" name="Freeform 106"/>
            <p:cNvSpPr/>
            <p:nvPr/>
          </p:nvSpPr>
          <p:spPr bwMode="auto">
            <a:xfrm>
              <a:off x="1736725" y="1014412"/>
              <a:ext cx="146050" cy="74613"/>
            </a:xfrm>
            <a:custGeom>
              <a:avLst/>
              <a:gdLst>
                <a:gd name="T0" fmla="*/ 38 w 39"/>
                <a:gd name="T1" fmla="*/ 3 h 20"/>
                <a:gd name="T2" fmla="*/ 38 w 39"/>
                <a:gd name="T3" fmla="*/ 7 h 20"/>
                <a:gd name="T4" fmla="*/ 36 w 39"/>
                <a:gd name="T5" fmla="*/ 7 h 20"/>
                <a:gd name="T6" fmla="*/ 36 w 39"/>
                <a:gd name="T7" fmla="*/ 11 h 20"/>
                <a:gd name="T8" fmla="*/ 31 w 39"/>
                <a:gd name="T9" fmla="*/ 14 h 20"/>
                <a:gd name="T10" fmla="*/ 27 w 39"/>
                <a:gd name="T11" fmla="*/ 10 h 20"/>
                <a:gd name="T12" fmla="*/ 23 w 39"/>
                <a:gd name="T13" fmla="*/ 13 h 20"/>
                <a:gd name="T14" fmla="*/ 17 w 39"/>
                <a:gd name="T15" fmla="*/ 18 h 20"/>
                <a:gd name="T16" fmla="*/ 2 w 39"/>
                <a:gd name="T17" fmla="*/ 18 h 20"/>
                <a:gd name="T18" fmla="*/ 0 w 39"/>
                <a:gd name="T19" fmla="*/ 13 h 20"/>
                <a:gd name="T20" fmla="*/ 6 w 39"/>
                <a:gd name="T21" fmla="*/ 14 h 20"/>
                <a:gd name="T22" fmla="*/ 12 w 39"/>
                <a:gd name="T23" fmla="*/ 10 h 20"/>
                <a:gd name="T24" fmla="*/ 14 w 39"/>
                <a:gd name="T25" fmla="*/ 7 h 20"/>
                <a:gd name="T26" fmla="*/ 19 w 39"/>
                <a:gd name="T27" fmla="*/ 6 h 20"/>
                <a:gd name="T28" fmla="*/ 20 w 39"/>
                <a:gd name="T29" fmla="*/ 6 h 20"/>
                <a:gd name="T30" fmla="*/ 23 w 39"/>
                <a:gd name="T31" fmla="*/ 3 h 20"/>
                <a:gd name="T32" fmla="*/ 28 w 39"/>
                <a:gd name="T33" fmla="*/ 3 h 20"/>
                <a:gd name="T34" fmla="*/ 38 w 39"/>
                <a:gd name="T3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8" y="3"/>
                  </a:moveTo>
                  <a:cubicBezTo>
                    <a:pt x="38" y="3"/>
                    <a:pt x="39" y="6"/>
                    <a:pt x="38" y="7"/>
                  </a:cubicBezTo>
                  <a:cubicBezTo>
                    <a:pt x="38" y="7"/>
                    <a:pt x="36" y="6"/>
                    <a:pt x="36" y="7"/>
                  </a:cubicBezTo>
                  <a:cubicBezTo>
                    <a:pt x="35" y="7"/>
                    <a:pt x="37" y="11"/>
                    <a:pt x="36" y="11"/>
                  </a:cubicBezTo>
                  <a:cubicBezTo>
                    <a:pt x="34" y="11"/>
                    <a:pt x="32" y="9"/>
                    <a:pt x="31" y="14"/>
                  </a:cubicBezTo>
                  <a:cubicBezTo>
                    <a:pt x="29" y="14"/>
                    <a:pt x="30" y="9"/>
                    <a:pt x="27" y="10"/>
                  </a:cubicBezTo>
                  <a:cubicBezTo>
                    <a:pt x="24" y="9"/>
                    <a:pt x="25" y="12"/>
                    <a:pt x="23" y="13"/>
                  </a:cubicBezTo>
                  <a:cubicBezTo>
                    <a:pt x="21" y="15"/>
                    <a:pt x="17" y="14"/>
                    <a:pt x="17" y="18"/>
                  </a:cubicBezTo>
                  <a:cubicBezTo>
                    <a:pt x="11" y="20"/>
                    <a:pt x="8" y="19"/>
                    <a:pt x="2" y="18"/>
                  </a:cubicBezTo>
                  <a:cubicBezTo>
                    <a:pt x="2" y="16"/>
                    <a:pt x="0" y="15"/>
                    <a:pt x="0" y="13"/>
                  </a:cubicBezTo>
                  <a:cubicBezTo>
                    <a:pt x="2" y="14"/>
                    <a:pt x="4" y="14"/>
                    <a:pt x="6" y="14"/>
                  </a:cubicBezTo>
                  <a:cubicBezTo>
                    <a:pt x="9" y="14"/>
                    <a:pt x="9" y="10"/>
                    <a:pt x="12" y="10"/>
                  </a:cubicBezTo>
                  <a:cubicBezTo>
                    <a:pt x="12" y="10"/>
                    <a:pt x="14" y="6"/>
                    <a:pt x="14" y="7"/>
                  </a:cubicBezTo>
                  <a:cubicBezTo>
                    <a:pt x="17" y="10"/>
                    <a:pt x="15" y="6"/>
                    <a:pt x="19" y="6"/>
                  </a:cubicBezTo>
                  <a:cubicBezTo>
                    <a:pt x="19" y="5"/>
                    <a:pt x="20" y="6"/>
                    <a:pt x="20" y="6"/>
                  </a:cubicBezTo>
                  <a:cubicBezTo>
                    <a:pt x="21" y="5"/>
                    <a:pt x="23" y="3"/>
                    <a:pt x="23" y="3"/>
                  </a:cubicBezTo>
                  <a:cubicBezTo>
                    <a:pt x="25" y="2"/>
                    <a:pt x="27" y="3"/>
                    <a:pt x="28" y="3"/>
                  </a:cubicBezTo>
                  <a:cubicBezTo>
                    <a:pt x="30" y="2"/>
                    <a:pt x="35" y="0"/>
                    <a:pt x="38" y="3"/>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02" name="Freeform 107"/>
            <p:cNvSpPr/>
            <p:nvPr/>
          </p:nvSpPr>
          <p:spPr bwMode="auto">
            <a:xfrm>
              <a:off x="2135187" y="1042987"/>
              <a:ext cx="146050" cy="76200"/>
            </a:xfrm>
            <a:custGeom>
              <a:avLst/>
              <a:gdLst>
                <a:gd name="T0" fmla="*/ 35 w 39"/>
                <a:gd name="T1" fmla="*/ 2 h 20"/>
                <a:gd name="T2" fmla="*/ 39 w 39"/>
                <a:gd name="T3" fmla="*/ 14 h 20"/>
                <a:gd name="T4" fmla="*/ 36 w 39"/>
                <a:gd name="T5" fmla="*/ 13 h 20"/>
                <a:gd name="T6" fmla="*/ 36 w 39"/>
                <a:gd name="T7" fmla="*/ 17 h 20"/>
                <a:gd name="T8" fmla="*/ 31 w 39"/>
                <a:gd name="T9" fmla="*/ 19 h 20"/>
                <a:gd name="T10" fmla="*/ 29 w 39"/>
                <a:gd name="T11" fmla="*/ 20 h 20"/>
                <a:gd name="T12" fmla="*/ 25 w 39"/>
                <a:gd name="T13" fmla="*/ 20 h 20"/>
                <a:gd name="T14" fmla="*/ 25 w 39"/>
                <a:gd name="T15" fmla="*/ 14 h 20"/>
                <a:gd name="T16" fmla="*/ 11 w 39"/>
                <a:gd name="T17" fmla="*/ 13 h 20"/>
                <a:gd name="T18" fmla="*/ 0 w 39"/>
                <a:gd name="T19" fmla="*/ 6 h 20"/>
                <a:gd name="T20" fmla="*/ 1 w 39"/>
                <a:gd name="T21" fmla="*/ 3 h 20"/>
                <a:gd name="T22" fmla="*/ 4 w 39"/>
                <a:gd name="T23" fmla="*/ 5 h 20"/>
                <a:gd name="T24" fmla="*/ 11 w 39"/>
                <a:gd name="T25" fmla="*/ 7 h 20"/>
                <a:gd name="T26" fmla="*/ 14 w 39"/>
                <a:gd name="T27" fmla="*/ 7 h 20"/>
                <a:gd name="T28" fmla="*/ 15 w 39"/>
                <a:gd name="T29" fmla="*/ 10 h 20"/>
                <a:gd name="T30" fmla="*/ 16 w 39"/>
                <a:gd name="T31" fmla="*/ 5 h 20"/>
                <a:gd name="T32" fmla="*/ 19 w 39"/>
                <a:gd name="T33" fmla="*/ 7 h 20"/>
                <a:gd name="T34" fmla="*/ 35 w 39"/>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5" y="2"/>
                  </a:moveTo>
                  <a:cubicBezTo>
                    <a:pt x="33" y="9"/>
                    <a:pt x="39" y="9"/>
                    <a:pt x="39" y="14"/>
                  </a:cubicBezTo>
                  <a:cubicBezTo>
                    <a:pt x="38" y="15"/>
                    <a:pt x="37" y="12"/>
                    <a:pt x="36" y="13"/>
                  </a:cubicBezTo>
                  <a:cubicBezTo>
                    <a:pt x="35" y="14"/>
                    <a:pt x="37" y="17"/>
                    <a:pt x="36" y="17"/>
                  </a:cubicBezTo>
                  <a:cubicBezTo>
                    <a:pt x="35" y="18"/>
                    <a:pt x="32" y="18"/>
                    <a:pt x="31" y="19"/>
                  </a:cubicBezTo>
                  <a:cubicBezTo>
                    <a:pt x="30" y="19"/>
                    <a:pt x="30" y="20"/>
                    <a:pt x="29" y="20"/>
                  </a:cubicBezTo>
                  <a:cubicBezTo>
                    <a:pt x="28" y="20"/>
                    <a:pt x="26" y="20"/>
                    <a:pt x="25" y="20"/>
                  </a:cubicBezTo>
                  <a:cubicBezTo>
                    <a:pt x="23" y="18"/>
                    <a:pt x="23" y="16"/>
                    <a:pt x="25" y="14"/>
                  </a:cubicBezTo>
                  <a:cubicBezTo>
                    <a:pt x="20" y="17"/>
                    <a:pt x="17" y="13"/>
                    <a:pt x="11" y="13"/>
                  </a:cubicBezTo>
                  <a:cubicBezTo>
                    <a:pt x="10" y="8"/>
                    <a:pt x="3" y="9"/>
                    <a:pt x="0" y="6"/>
                  </a:cubicBezTo>
                  <a:cubicBezTo>
                    <a:pt x="0" y="6"/>
                    <a:pt x="1" y="3"/>
                    <a:pt x="1" y="3"/>
                  </a:cubicBezTo>
                  <a:cubicBezTo>
                    <a:pt x="3" y="2"/>
                    <a:pt x="3" y="4"/>
                    <a:pt x="4" y="5"/>
                  </a:cubicBezTo>
                  <a:cubicBezTo>
                    <a:pt x="6" y="5"/>
                    <a:pt x="10" y="6"/>
                    <a:pt x="11" y="7"/>
                  </a:cubicBezTo>
                  <a:cubicBezTo>
                    <a:pt x="11" y="8"/>
                    <a:pt x="13" y="7"/>
                    <a:pt x="14" y="7"/>
                  </a:cubicBezTo>
                  <a:cubicBezTo>
                    <a:pt x="14" y="8"/>
                    <a:pt x="13" y="11"/>
                    <a:pt x="15" y="10"/>
                  </a:cubicBezTo>
                  <a:cubicBezTo>
                    <a:pt x="19" y="9"/>
                    <a:pt x="13" y="6"/>
                    <a:pt x="16" y="5"/>
                  </a:cubicBezTo>
                  <a:cubicBezTo>
                    <a:pt x="19" y="3"/>
                    <a:pt x="19" y="7"/>
                    <a:pt x="19" y="7"/>
                  </a:cubicBezTo>
                  <a:cubicBezTo>
                    <a:pt x="24" y="7"/>
                    <a:pt x="26" y="0"/>
                    <a:pt x="35"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03" name="Freeform 108"/>
            <p:cNvSpPr/>
            <p:nvPr/>
          </p:nvSpPr>
          <p:spPr bwMode="auto">
            <a:xfrm>
              <a:off x="1852612" y="1047750"/>
              <a:ext cx="258763" cy="96838"/>
            </a:xfrm>
            <a:custGeom>
              <a:avLst/>
              <a:gdLst>
                <a:gd name="T0" fmla="*/ 31 w 69"/>
                <a:gd name="T1" fmla="*/ 9 h 26"/>
                <a:gd name="T2" fmla="*/ 45 w 69"/>
                <a:gd name="T3" fmla="*/ 15 h 26"/>
                <a:gd name="T4" fmla="*/ 45 w 69"/>
                <a:gd name="T5" fmla="*/ 8 h 26"/>
                <a:gd name="T6" fmla="*/ 41 w 69"/>
                <a:gd name="T7" fmla="*/ 2 h 26"/>
                <a:gd name="T8" fmla="*/ 51 w 69"/>
                <a:gd name="T9" fmla="*/ 1 h 26"/>
                <a:gd name="T10" fmla="*/ 54 w 69"/>
                <a:gd name="T11" fmla="*/ 4 h 26"/>
                <a:gd name="T12" fmla="*/ 54 w 69"/>
                <a:gd name="T13" fmla="*/ 6 h 26"/>
                <a:gd name="T14" fmla="*/ 59 w 69"/>
                <a:gd name="T15" fmla="*/ 11 h 26"/>
                <a:gd name="T16" fmla="*/ 63 w 69"/>
                <a:gd name="T17" fmla="*/ 8 h 26"/>
                <a:gd name="T18" fmla="*/ 68 w 69"/>
                <a:gd name="T19" fmla="*/ 11 h 26"/>
                <a:gd name="T20" fmla="*/ 69 w 69"/>
                <a:gd name="T21" fmla="*/ 13 h 26"/>
                <a:gd name="T22" fmla="*/ 68 w 69"/>
                <a:gd name="T23" fmla="*/ 19 h 26"/>
                <a:gd name="T24" fmla="*/ 59 w 69"/>
                <a:gd name="T25" fmla="*/ 20 h 26"/>
                <a:gd name="T26" fmla="*/ 54 w 69"/>
                <a:gd name="T27" fmla="*/ 19 h 26"/>
                <a:gd name="T28" fmla="*/ 41 w 69"/>
                <a:gd name="T29" fmla="*/ 22 h 26"/>
                <a:gd name="T30" fmla="*/ 38 w 69"/>
                <a:gd name="T31" fmla="*/ 22 h 26"/>
                <a:gd name="T32" fmla="*/ 34 w 69"/>
                <a:gd name="T33" fmla="*/ 23 h 26"/>
                <a:gd name="T34" fmla="*/ 20 w 69"/>
                <a:gd name="T35" fmla="*/ 26 h 26"/>
                <a:gd name="T36" fmla="*/ 33 w 69"/>
                <a:gd name="T37" fmla="*/ 22 h 26"/>
                <a:gd name="T38" fmla="*/ 26 w 69"/>
                <a:gd name="T39" fmla="*/ 19 h 26"/>
                <a:gd name="T40" fmla="*/ 20 w 69"/>
                <a:gd name="T41" fmla="*/ 16 h 26"/>
                <a:gd name="T42" fmla="*/ 14 w 69"/>
                <a:gd name="T43" fmla="*/ 19 h 26"/>
                <a:gd name="T44" fmla="*/ 10 w 69"/>
                <a:gd name="T45" fmla="*/ 18 h 26"/>
                <a:gd name="T46" fmla="*/ 0 w 69"/>
                <a:gd name="T47" fmla="*/ 16 h 26"/>
                <a:gd name="T48" fmla="*/ 3 w 69"/>
                <a:gd name="T49" fmla="*/ 13 h 26"/>
                <a:gd name="T50" fmla="*/ 5 w 69"/>
                <a:gd name="T51" fmla="*/ 9 h 26"/>
                <a:gd name="T52" fmla="*/ 10 w 69"/>
                <a:gd name="T53" fmla="*/ 8 h 26"/>
                <a:gd name="T54" fmla="*/ 9 w 69"/>
                <a:gd name="T55" fmla="*/ 5 h 26"/>
                <a:gd name="T56" fmla="*/ 12 w 69"/>
                <a:gd name="T57" fmla="*/ 5 h 26"/>
                <a:gd name="T58" fmla="*/ 16 w 69"/>
                <a:gd name="T59" fmla="*/ 4 h 26"/>
                <a:gd name="T60" fmla="*/ 23 w 69"/>
                <a:gd name="T61" fmla="*/ 5 h 26"/>
                <a:gd name="T62" fmla="*/ 24 w 69"/>
                <a:gd name="T63" fmla="*/ 8 h 26"/>
                <a:gd name="T64" fmla="*/ 27 w 69"/>
                <a:gd name="T65" fmla="*/ 8 h 26"/>
                <a:gd name="T66" fmla="*/ 27 w 69"/>
                <a:gd name="T67" fmla="*/ 12 h 26"/>
                <a:gd name="T68" fmla="*/ 31 w 69"/>
                <a:gd name="T6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26">
                  <a:moveTo>
                    <a:pt x="31" y="9"/>
                  </a:moveTo>
                  <a:cubicBezTo>
                    <a:pt x="30" y="14"/>
                    <a:pt x="43" y="12"/>
                    <a:pt x="45" y="15"/>
                  </a:cubicBezTo>
                  <a:cubicBezTo>
                    <a:pt x="48" y="9"/>
                    <a:pt x="36" y="8"/>
                    <a:pt x="45" y="8"/>
                  </a:cubicBezTo>
                  <a:cubicBezTo>
                    <a:pt x="47" y="2"/>
                    <a:pt x="39" y="7"/>
                    <a:pt x="41" y="2"/>
                  </a:cubicBezTo>
                  <a:cubicBezTo>
                    <a:pt x="45" y="3"/>
                    <a:pt x="46" y="0"/>
                    <a:pt x="51" y="1"/>
                  </a:cubicBezTo>
                  <a:cubicBezTo>
                    <a:pt x="50" y="4"/>
                    <a:pt x="53" y="3"/>
                    <a:pt x="54" y="4"/>
                  </a:cubicBezTo>
                  <a:cubicBezTo>
                    <a:pt x="54" y="4"/>
                    <a:pt x="53" y="6"/>
                    <a:pt x="54" y="6"/>
                  </a:cubicBezTo>
                  <a:cubicBezTo>
                    <a:pt x="55" y="7"/>
                    <a:pt x="57" y="8"/>
                    <a:pt x="59" y="11"/>
                  </a:cubicBezTo>
                  <a:cubicBezTo>
                    <a:pt x="61" y="10"/>
                    <a:pt x="61" y="7"/>
                    <a:pt x="63" y="8"/>
                  </a:cubicBezTo>
                  <a:cubicBezTo>
                    <a:pt x="66" y="8"/>
                    <a:pt x="67" y="9"/>
                    <a:pt x="68" y="11"/>
                  </a:cubicBezTo>
                  <a:cubicBezTo>
                    <a:pt x="68" y="11"/>
                    <a:pt x="69" y="13"/>
                    <a:pt x="69" y="13"/>
                  </a:cubicBezTo>
                  <a:cubicBezTo>
                    <a:pt x="67" y="15"/>
                    <a:pt x="69" y="14"/>
                    <a:pt x="68" y="19"/>
                  </a:cubicBezTo>
                  <a:cubicBezTo>
                    <a:pt x="65" y="16"/>
                    <a:pt x="62" y="20"/>
                    <a:pt x="59" y="20"/>
                  </a:cubicBezTo>
                  <a:cubicBezTo>
                    <a:pt x="57" y="21"/>
                    <a:pt x="56" y="19"/>
                    <a:pt x="54" y="19"/>
                  </a:cubicBezTo>
                  <a:cubicBezTo>
                    <a:pt x="50" y="19"/>
                    <a:pt x="44" y="21"/>
                    <a:pt x="41" y="22"/>
                  </a:cubicBezTo>
                  <a:cubicBezTo>
                    <a:pt x="40" y="22"/>
                    <a:pt x="38" y="21"/>
                    <a:pt x="38" y="22"/>
                  </a:cubicBezTo>
                  <a:cubicBezTo>
                    <a:pt x="37" y="23"/>
                    <a:pt x="36" y="22"/>
                    <a:pt x="34" y="23"/>
                  </a:cubicBezTo>
                  <a:cubicBezTo>
                    <a:pt x="32" y="24"/>
                    <a:pt x="25" y="26"/>
                    <a:pt x="20" y="26"/>
                  </a:cubicBezTo>
                  <a:cubicBezTo>
                    <a:pt x="21" y="21"/>
                    <a:pt x="27" y="22"/>
                    <a:pt x="33" y="22"/>
                  </a:cubicBezTo>
                  <a:cubicBezTo>
                    <a:pt x="33" y="16"/>
                    <a:pt x="28" y="20"/>
                    <a:pt x="26" y="19"/>
                  </a:cubicBezTo>
                  <a:cubicBezTo>
                    <a:pt x="23" y="18"/>
                    <a:pt x="22" y="18"/>
                    <a:pt x="20" y="16"/>
                  </a:cubicBezTo>
                  <a:cubicBezTo>
                    <a:pt x="17" y="15"/>
                    <a:pt x="17" y="19"/>
                    <a:pt x="14" y="19"/>
                  </a:cubicBezTo>
                  <a:cubicBezTo>
                    <a:pt x="12" y="19"/>
                    <a:pt x="12" y="18"/>
                    <a:pt x="10" y="18"/>
                  </a:cubicBezTo>
                  <a:cubicBezTo>
                    <a:pt x="7" y="17"/>
                    <a:pt x="3" y="19"/>
                    <a:pt x="0" y="16"/>
                  </a:cubicBezTo>
                  <a:cubicBezTo>
                    <a:pt x="0" y="14"/>
                    <a:pt x="2" y="14"/>
                    <a:pt x="3" y="13"/>
                  </a:cubicBezTo>
                  <a:cubicBezTo>
                    <a:pt x="3" y="13"/>
                    <a:pt x="4" y="9"/>
                    <a:pt x="5" y="9"/>
                  </a:cubicBezTo>
                  <a:cubicBezTo>
                    <a:pt x="6" y="8"/>
                    <a:pt x="9" y="9"/>
                    <a:pt x="10" y="8"/>
                  </a:cubicBezTo>
                  <a:cubicBezTo>
                    <a:pt x="11" y="7"/>
                    <a:pt x="5" y="6"/>
                    <a:pt x="9" y="5"/>
                  </a:cubicBezTo>
                  <a:cubicBezTo>
                    <a:pt x="10" y="5"/>
                    <a:pt x="11" y="5"/>
                    <a:pt x="12" y="5"/>
                  </a:cubicBezTo>
                  <a:cubicBezTo>
                    <a:pt x="13" y="5"/>
                    <a:pt x="14" y="4"/>
                    <a:pt x="16" y="4"/>
                  </a:cubicBezTo>
                  <a:cubicBezTo>
                    <a:pt x="17" y="4"/>
                    <a:pt x="22" y="4"/>
                    <a:pt x="23" y="5"/>
                  </a:cubicBezTo>
                  <a:cubicBezTo>
                    <a:pt x="24" y="6"/>
                    <a:pt x="23" y="7"/>
                    <a:pt x="24" y="8"/>
                  </a:cubicBezTo>
                  <a:cubicBezTo>
                    <a:pt x="25" y="8"/>
                    <a:pt x="27" y="7"/>
                    <a:pt x="27" y="8"/>
                  </a:cubicBezTo>
                  <a:cubicBezTo>
                    <a:pt x="28" y="9"/>
                    <a:pt x="24" y="13"/>
                    <a:pt x="27" y="12"/>
                  </a:cubicBezTo>
                  <a:cubicBezTo>
                    <a:pt x="28" y="12"/>
                    <a:pt x="29" y="8"/>
                    <a:pt x="31" y="9"/>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04" name="Freeform 109"/>
            <p:cNvSpPr/>
            <p:nvPr/>
          </p:nvSpPr>
          <p:spPr bwMode="auto">
            <a:xfrm>
              <a:off x="1676400" y="1144587"/>
              <a:ext cx="206375" cy="139700"/>
            </a:xfrm>
            <a:custGeom>
              <a:avLst/>
              <a:gdLst>
                <a:gd name="T0" fmla="*/ 7 w 55"/>
                <a:gd name="T1" fmla="*/ 1 h 37"/>
                <a:gd name="T2" fmla="*/ 30 w 55"/>
                <a:gd name="T3" fmla="*/ 3 h 37"/>
                <a:gd name="T4" fmla="*/ 33 w 55"/>
                <a:gd name="T5" fmla="*/ 3 h 37"/>
                <a:gd name="T6" fmla="*/ 39 w 55"/>
                <a:gd name="T7" fmla="*/ 4 h 37"/>
                <a:gd name="T8" fmla="*/ 44 w 55"/>
                <a:gd name="T9" fmla="*/ 4 h 37"/>
                <a:gd name="T10" fmla="*/ 46 w 55"/>
                <a:gd name="T11" fmla="*/ 6 h 37"/>
                <a:gd name="T12" fmla="*/ 54 w 55"/>
                <a:gd name="T13" fmla="*/ 11 h 37"/>
                <a:gd name="T14" fmla="*/ 42 w 55"/>
                <a:gd name="T15" fmla="*/ 14 h 37"/>
                <a:gd name="T16" fmla="*/ 40 w 55"/>
                <a:gd name="T17" fmla="*/ 17 h 37"/>
                <a:gd name="T18" fmla="*/ 37 w 55"/>
                <a:gd name="T19" fmla="*/ 15 h 37"/>
                <a:gd name="T20" fmla="*/ 36 w 55"/>
                <a:gd name="T21" fmla="*/ 17 h 37"/>
                <a:gd name="T22" fmla="*/ 37 w 55"/>
                <a:gd name="T23" fmla="*/ 18 h 37"/>
                <a:gd name="T24" fmla="*/ 35 w 55"/>
                <a:gd name="T25" fmla="*/ 20 h 37"/>
                <a:gd name="T26" fmla="*/ 35 w 55"/>
                <a:gd name="T27" fmla="*/ 22 h 37"/>
                <a:gd name="T28" fmla="*/ 32 w 55"/>
                <a:gd name="T29" fmla="*/ 22 h 37"/>
                <a:gd name="T30" fmla="*/ 29 w 55"/>
                <a:gd name="T31" fmla="*/ 25 h 37"/>
                <a:gd name="T32" fmla="*/ 29 w 55"/>
                <a:gd name="T33" fmla="*/ 31 h 37"/>
                <a:gd name="T34" fmla="*/ 12 w 55"/>
                <a:gd name="T35" fmla="*/ 35 h 37"/>
                <a:gd name="T36" fmla="*/ 0 w 55"/>
                <a:gd name="T37" fmla="*/ 27 h 37"/>
                <a:gd name="T38" fmla="*/ 4 w 55"/>
                <a:gd name="T39" fmla="*/ 24 h 37"/>
                <a:gd name="T40" fmla="*/ 5 w 55"/>
                <a:gd name="T41" fmla="*/ 21 h 37"/>
                <a:gd name="T42" fmla="*/ 4 w 55"/>
                <a:gd name="T43" fmla="*/ 15 h 37"/>
                <a:gd name="T44" fmla="*/ 7 w 55"/>
                <a:gd name="T45" fmla="*/ 14 h 37"/>
                <a:gd name="T46" fmla="*/ 9 w 55"/>
                <a:gd name="T47" fmla="*/ 8 h 37"/>
                <a:gd name="T48" fmla="*/ 7 w 55"/>
                <a:gd name="T49"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37">
                  <a:moveTo>
                    <a:pt x="7" y="1"/>
                  </a:moveTo>
                  <a:cubicBezTo>
                    <a:pt x="15" y="2"/>
                    <a:pt x="24" y="0"/>
                    <a:pt x="30" y="3"/>
                  </a:cubicBezTo>
                  <a:cubicBezTo>
                    <a:pt x="31" y="3"/>
                    <a:pt x="33" y="2"/>
                    <a:pt x="33" y="3"/>
                  </a:cubicBezTo>
                  <a:cubicBezTo>
                    <a:pt x="35" y="4"/>
                    <a:pt x="37" y="3"/>
                    <a:pt x="39" y="4"/>
                  </a:cubicBezTo>
                  <a:cubicBezTo>
                    <a:pt x="41" y="7"/>
                    <a:pt x="39" y="3"/>
                    <a:pt x="44" y="4"/>
                  </a:cubicBezTo>
                  <a:cubicBezTo>
                    <a:pt x="45" y="4"/>
                    <a:pt x="45" y="6"/>
                    <a:pt x="46" y="6"/>
                  </a:cubicBezTo>
                  <a:cubicBezTo>
                    <a:pt x="47" y="6"/>
                    <a:pt x="55" y="8"/>
                    <a:pt x="54" y="11"/>
                  </a:cubicBezTo>
                  <a:cubicBezTo>
                    <a:pt x="50" y="12"/>
                    <a:pt x="45" y="13"/>
                    <a:pt x="42" y="14"/>
                  </a:cubicBezTo>
                  <a:cubicBezTo>
                    <a:pt x="40" y="15"/>
                    <a:pt x="41" y="16"/>
                    <a:pt x="40" y="17"/>
                  </a:cubicBezTo>
                  <a:cubicBezTo>
                    <a:pt x="40" y="17"/>
                    <a:pt x="38" y="15"/>
                    <a:pt x="37" y="15"/>
                  </a:cubicBezTo>
                  <a:cubicBezTo>
                    <a:pt x="38" y="15"/>
                    <a:pt x="36" y="18"/>
                    <a:pt x="36" y="17"/>
                  </a:cubicBezTo>
                  <a:cubicBezTo>
                    <a:pt x="36" y="18"/>
                    <a:pt x="37" y="19"/>
                    <a:pt x="37" y="18"/>
                  </a:cubicBezTo>
                  <a:cubicBezTo>
                    <a:pt x="37" y="20"/>
                    <a:pt x="35" y="19"/>
                    <a:pt x="35" y="20"/>
                  </a:cubicBezTo>
                  <a:cubicBezTo>
                    <a:pt x="34" y="20"/>
                    <a:pt x="35" y="22"/>
                    <a:pt x="35" y="22"/>
                  </a:cubicBezTo>
                  <a:cubicBezTo>
                    <a:pt x="34" y="23"/>
                    <a:pt x="32" y="22"/>
                    <a:pt x="32" y="22"/>
                  </a:cubicBezTo>
                  <a:cubicBezTo>
                    <a:pt x="31" y="23"/>
                    <a:pt x="31" y="25"/>
                    <a:pt x="29" y="25"/>
                  </a:cubicBezTo>
                  <a:cubicBezTo>
                    <a:pt x="29" y="31"/>
                    <a:pt x="29" y="31"/>
                    <a:pt x="29" y="31"/>
                  </a:cubicBezTo>
                  <a:cubicBezTo>
                    <a:pt x="22" y="31"/>
                    <a:pt x="23" y="37"/>
                    <a:pt x="12" y="35"/>
                  </a:cubicBezTo>
                  <a:cubicBezTo>
                    <a:pt x="14" y="27"/>
                    <a:pt x="5" y="29"/>
                    <a:pt x="0" y="27"/>
                  </a:cubicBezTo>
                  <a:cubicBezTo>
                    <a:pt x="0" y="25"/>
                    <a:pt x="3" y="25"/>
                    <a:pt x="4" y="24"/>
                  </a:cubicBezTo>
                  <a:cubicBezTo>
                    <a:pt x="4" y="24"/>
                    <a:pt x="1" y="20"/>
                    <a:pt x="5" y="21"/>
                  </a:cubicBezTo>
                  <a:cubicBezTo>
                    <a:pt x="5" y="19"/>
                    <a:pt x="3" y="18"/>
                    <a:pt x="4" y="15"/>
                  </a:cubicBezTo>
                  <a:cubicBezTo>
                    <a:pt x="6" y="17"/>
                    <a:pt x="6" y="16"/>
                    <a:pt x="7" y="14"/>
                  </a:cubicBezTo>
                  <a:cubicBezTo>
                    <a:pt x="7" y="12"/>
                    <a:pt x="9" y="12"/>
                    <a:pt x="9" y="8"/>
                  </a:cubicBezTo>
                  <a:cubicBezTo>
                    <a:pt x="10" y="4"/>
                    <a:pt x="5" y="7"/>
                    <a:pt x="7" y="1"/>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05" name="Freeform 110"/>
            <p:cNvSpPr/>
            <p:nvPr/>
          </p:nvSpPr>
          <p:spPr bwMode="auto">
            <a:xfrm>
              <a:off x="2089150" y="1174750"/>
              <a:ext cx="46038" cy="33338"/>
            </a:xfrm>
            <a:custGeom>
              <a:avLst/>
              <a:gdLst>
                <a:gd name="T0" fmla="*/ 2 w 12"/>
                <a:gd name="T1" fmla="*/ 0 h 9"/>
                <a:gd name="T2" fmla="*/ 10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10" y="0"/>
                    <a:pt x="10" y="0"/>
                    <a:pt x="10" y="0"/>
                  </a:cubicBezTo>
                  <a:cubicBezTo>
                    <a:pt x="10" y="3"/>
                    <a:pt x="12" y="3"/>
                    <a:pt x="12" y="6"/>
                  </a:cubicBezTo>
                  <a:cubicBezTo>
                    <a:pt x="9" y="5"/>
                    <a:pt x="9" y="7"/>
                    <a:pt x="9" y="9"/>
                  </a:cubicBezTo>
                  <a:cubicBezTo>
                    <a:pt x="7" y="7"/>
                    <a:pt x="5" y="4"/>
                    <a:pt x="0" y="5"/>
                  </a:cubicBezTo>
                  <a:cubicBezTo>
                    <a:pt x="1" y="3"/>
                    <a:pt x="2" y="2"/>
                    <a:pt x="2"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06" name="Freeform 111"/>
            <p:cNvSpPr/>
            <p:nvPr/>
          </p:nvSpPr>
          <p:spPr bwMode="auto">
            <a:xfrm>
              <a:off x="2317750" y="1160462"/>
              <a:ext cx="106363" cy="74613"/>
            </a:xfrm>
            <a:custGeom>
              <a:avLst/>
              <a:gdLst>
                <a:gd name="T0" fmla="*/ 25 w 28"/>
                <a:gd name="T1" fmla="*/ 2 h 20"/>
                <a:gd name="T2" fmla="*/ 26 w 28"/>
                <a:gd name="T3" fmla="*/ 9 h 20"/>
                <a:gd name="T4" fmla="*/ 24 w 28"/>
                <a:gd name="T5" fmla="*/ 11 h 20"/>
                <a:gd name="T6" fmla="*/ 17 w 28"/>
                <a:gd name="T7" fmla="*/ 13 h 20"/>
                <a:gd name="T8" fmla="*/ 5 w 28"/>
                <a:gd name="T9" fmla="*/ 20 h 20"/>
                <a:gd name="T10" fmla="*/ 4 w 28"/>
                <a:gd name="T11" fmla="*/ 14 h 20"/>
                <a:gd name="T12" fmla="*/ 1 w 28"/>
                <a:gd name="T13" fmla="*/ 11 h 20"/>
                <a:gd name="T14" fmla="*/ 1 w 28"/>
                <a:gd name="T15" fmla="*/ 4 h 20"/>
                <a:gd name="T16" fmla="*/ 4 w 28"/>
                <a:gd name="T17" fmla="*/ 2 h 20"/>
                <a:gd name="T18" fmla="*/ 8 w 28"/>
                <a:gd name="T19" fmla="*/ 0 h 20"/>
                <a:gd name="T20" fmla="*/ 19 w 28"/>
                <a:gd name="T21" fmla="*/ 3 h 20"/>
                <a:gd name="T22" fmla="*/ 25 w 28"/>
                <a:gd name="T2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0">
                  <a:moveTo>
                    <a:pt x="25" y="2"/>
                  </a:moveTo>
                  <a:cubicBezTo>
                    <a:pt x="28" y="1"/>
                    <a:pt x="26" y="7"/>
                    <a:pt x="26" y="9"/>
                  </a:cubicBezTo>
                  <a:cubicBezTo>
                    <a:pt x="24" y="8"/>
                    <a:pt x="24" y="10"/>
                    <a:pt x="24" y="11"/>
                  </a:cubicBezTo>
                  <a:cubicBezTo>
                    <a:pt x="19" y="9"/>
                    <a:pt x="18" y="17"/>
                    <a:pt x="17" y="13"/>
                  </a:cubicBezTo>
                  <a:cubicBezTo>
                    <a:pt x="13" y="16"/>
                    <a:pt x="11" y="19"/>
                    <a:pt x="5" y="20"/>
                  </a:cubicBezTo>
                  <a:cubicBezTo>
                    <a:pt x="4" y="19"/>
                    <a:pt x="4" y="17"/>
                    <a:pt x="4" y="14"/>
                  </a:cubicBezTo>
                  <a:cubicBezTo>
                    <a:pt x="3" y="13"/>
                    <a:pt x="2" y="13"/>
                    <a:pt x="1" y="11"/>
                  </a:cubicBezTo>
                  <a:cubicBezTo>
                    <a:pt x="0" y="9"/>
                    <a:pt x="2" y="7"/>
                    <a:pt x="1" y="4"/>
                  </a:cubicBezTo>
                  <a:cubicBezTo>
                    <a:pt x="4" y="5"/>
                    <a:pt x="4" y="3"/>
                    <a:pt x="4" y="2"/>
                  </a:cubicBezTo>
                  <a:cubicBezTo>
                    <a:pt x="6" y="2"/>
                    <a:pt x="8" y="2"/>
                    <a:pt x="8" y="0"/>
                  </a:cubicBezTo>
                  <a:cubicBezTo>
                    <a:pt x="10" y="3"/>
                    <a:pt x="17" y="0"/>
                    <a:pt x="19" y="3"/>
                  </a:cubicBezTo>
                  <a:cubicBezTo>
                    <a:pt x="22" y="3"/>
                    <a:pt x="25" y="4"/>
                    <a:pt x="25" y="2"/>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07" name="Freeform 112"/>
            <p:cNvSpPr/>
            <p:nvPr/>
          </p:nvSpPr>
          <p:spPr bwMode="auto">
            <a:xfrm>
              <a:off x="3852862" y="1449387"/>
              <a:ext cx="223838" cy="107950"/>
            </a:xfrm>
            <a:custGeom>
              <a:avLst/>
              <a:gdLst>
                <a:gd name="T0" fmla="*/ 44 w 60"/>
                <a:gd name="T1" fmla="*/ 0 h 29"/>
                <a:gd name="T2" fmla="*/ 49 w 60"/>
                <a:gd name="T3" fmla="*/ 3 h 29"/>
                <a:gd name="T4" fmla="*/ 54 w 60"/>
                <a:gd name="T5" fmla="*/ 5 h 29"/>
                <a:gd name="T6" fmla="*/ 52 w 60"/>
                <a:gd name="T7" fmla="*/ 7 h 29"/>
                <a:gd name="T8" fmla="*/ 59 w 60"/>
                <a:gd name="T9" fmla="*/ 12 h 29"/>
                <a:gd name="T10" fmla="*/ 55 w 60"/>
                <a:gd name="T11" fmla="*/ 20 h 29"/>
                <a:gd name="T12" fmla="*/ 51 w 60"/>
                <a:gd name="T13" fmla="*/ 21 h 29"/>
                <a:gd name="T14" fmla="*/ 45 w 60"/>
                <a:gd name="T15" fmla="*/ 24 h 29"/>
                <a:gd name="T16" fmla="*/ 41 w 60"/>
                <a:gd name="T17" fmla="*/ 26 h 29"/>
                <a:gd name="T18" fmla="*/ 38 w 60"/>
                <a:gd name="T19" fmla="*/ 27 h 29"/>
                <a:gd name="T20" fmla="*/ 21 w 60"/>
                <a:gd name="T21" fmla="*/ 28 h 29"/>
                <a:gd name="T22" fmla="*/ 20 w 60"/>
                <a:gd name="T23" fmla="*/ 27 h 29"/>
                <a:gd name="T24" fmla="*/ 14 w 60"/>
                <a:gd name="T25" fmla="*/ 24 h 29"/>
                <a:gd name="T26" fmla="*/ 12 w 60"/>
                <a:gd name="T27" fmla="*/ 23 h 29"/>
                <a:gd name="T28" fmla="*/ 14 w 60"/>
                <a:gd name="T29" fmla="*/ 21 h 29"/>
                <a:gd name="T30" fmla="*/ 10 w 60"/>
                <a:gd name="T31" fmla="*/ 19 h 29"/>
                <a:gd name="T32" fmla="*/ 10 w 60"/>
                <a:gd name="T33" fmla="*/ 10 h 29"/>
                <a:gd name="T34" fmla="*/ 2 w 60"/>
                <a:gd name="T35" fmla="*/ 12 h 29"/>
                <a:gd name="T36" fmla="*/ 5 w 60"/>
                <a:gd name="T37" fmla="*/ 6 h 29"/>
                <a:gd name="T38" fmla="*/ 16 w 60"/>
                <a:gd name="T39" fmla="*/ 6 h 29"/>
                <a:gd name="T40" fmla="*/ 17 w 60"/>
                <a:gd name="T41" fmla="*/ 12 h 29"/>
                <a:gd name="T42" fmla="*/ 21 w 60"/>
                <a:gd name="T43" fmla="*/ 6 h 29"/>
                <a:gd name="T44" fmla="*/ 30 w 60"/>
                <a:gd name="T45" fmla="*/ 9 h 29"/>
                <a:gd name="T46" fmla="*/ 33 w 60"/>
                <a:gd name="T47" fmla="*/ 6 h 29"/>
                <a:gd name="T48" fmla="*/ 41 w 60"/>
                <a:gd name="T49" fmla="*/ 5 h 29"/>
                <a:gd name="T50" fmla="*/ 44 w 60"/>
                <a:gd name="T5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29">
                  <a:moveTo>
                    <a:pt x="44" y="0"/>
                  </a:moveTo>
                  <a:cubicBezTo>
                    <a:pt x="45" y="1"/>
                    <a:pt x="47" y="2"/>
                    <a:pt x="49" y="3"/>
                  </a:cubicBezTo>
                  <a:cubicBezTo>
                    <a:pt x="50" y="3"/>
                    <a:pt x="53" y="4"/>
                    <a:pt x="54" y="5"/>
                  </a:cubicBezTo>
                  <a:cubicBezTo>
                    <a:pt x="54" y="5"/>
                    <a:pt x="52" y="7"/>
                    <a:pt x="52" y="7"/>
                  </a:cubicBezTo>
                  <a:cubicBezTo>
                    <a:pt x="52" y="10"/>
                    <a:pt x="56" y="13"/>
                    <a:pt x="59" y="12"/>
                  </a:cubicBezTo>
                  <a:cubicBezTo>
                    <a:pt x="60" y="15"/>
                    <a:pt x="59" y="17"/>
                    <a:pt x="55" y="20"/>
                  </a:cubicBezTo>
                  <a:cubicBezTo>
                    <a:pt x="54" y="21"/>
                    <a:pt x="52" y="21"/>
                    <a:pt x="51" y="21"/>
                  </a:cubicBezTo>
                  <a:cubicBezTo>
                    <a:pt x="48" y="23"/>
                    <a:pt x="49" y="23"/>
                    <a:pt x="45" y="24"/>
                  </a:cubicBezTo>
                  <a:cubicBezTo>
                    <a:pt x="45" y="24"/>
                    <a:pt x="41" y="25"/>
                    <a:pt x="41" y="26"/>
                  </a:cubicBezTo>
                  <a:cubicBezTo>
                    <a:pt x="40" y="27"/>
                    <a:pt x="40" y="27"/>
                    <a:pt x="38" y="27"/>
                  </a:cubicBezTo>
                  <a:cubicBezTo>
                    <a:pt x="37" y="27"/>
                    <a:pt x="26" y="29"/>
                    <a:pt x="21" y="28"/>
                  </a:cubicBezTo>
                  <a:cubicBezTo>
                    <a:pt x="21" y="28"/>
                    <a:pt x="21" y="27"/>
                    <a:pt x="20" y="27"/>
                  </a:cubicBezTo>
                  <a:cubicBezTo>
                    <a:pt x="18" y="27"/>
                    <a:pt x="17" y="24"/>
                    <a:pt x="14" y="24"/>
                  </a:cubicBezTo>
                  <a:cubicBezTo>
                    <a:pt x="13" y="24"/>
                    <a:pt x="13" y="23"/>
                    <a:pt x="12" y="23"/>
                  </a:cubicBezTo>
                  <a:cubicBezTo>
                    <a:pt x="12" y="21"/>
                    <a:pt x="13" y="22"/>
                    <a:pt x="14" y="21"/>
                  </a:cubicBezTo>
                  <a:cubicBezTo>
                    <a:pt x="14" y="20"/>
                    <a:pt x="11" y="20"/>
                    <a:pt x="10" y="19"/>
                  </a:cubicBezTo>
                  <a:cubicBezTo>
                    <a:pt x="9" y="16"/>
                    <a:pt x="11" y="14"/>
                    <a:pt x="10" y="10"/>
                  </a:cubicBezTo>
                  <a:cubicBezTo>
                    <a:pt x="5" y="9"/>
                    <a:pt x="5" y="15"/>
                    <a:pt x="2" y="12"/>
                  </a:cubicBezTo>
                  <a:cubicBezTo>
                    <a:pt x="0" y="7"/>
                    <a:pt x="6" y="10"/>
                    <a:pt x="5" y="6"/>
                  </a:cubicBezTo>
                  <a:cubicBezTo>
                    <a:pt x="10" y="7"/>
                    <a:pt x="9" y="6"/>
                    <a:pt x="16" y="6"/>
                  </a:cubicBezTo>
                  <a:cubicBezTo>
                    <a:pt x="17" y="9"/>
                    <a:pt x="20" y="9"/>
                    <a:pt x="17" y="12"/>
                  </a:cubicBezTo>
                  <a:cubicBezTo>
                    <a:pt x="21" y="12"/>
                    <a:pt x="22" y="10"/>
                    <a:pt x="21" y="6"/>
                  </a:cubicBezTo>
                  <a:cubicBezTo>
                    <a:pt x="22" y="9"/>
                    <a:pt x="34" y="3"/>
                    <a:pt x="30" y="9"/>
                  </a:cubicBezTo>
                  <a:cubicBezTo>
                    <a:pt x="33" y="10"/>
                    <a:pt x="32" y="6"/>
                    <a:pt x="33" y="6"/>
                  </a:cubicBezTo>
                  <a:cubicBezTo>
                    <a:pt x="35" y="5"/>
                    <a:pt x="38" y="5"/>
                    <a:pt x="41" y="5"/>
                  </a:cubicBezTo>
                  <a:cubicBezTo>
                    <a:pt x="43" y="4"/>
                    <a:pt x="44" y="3"/>
                    <a:pt x="44"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08" name="Freeform 113"/>
            <p:cNvSpPr/>
            <p:nvPr/>
          </p:nvSpPr>
          <p:spPr bwMode="auto">
            <a:xfrm>
              <a:off x="2501900" y="1474787"/>
              <a:ext cx="134938" cy="98425"/>
            </a:xfrm>
            <a:custGeom>
              <a:avLst/>
              <a:gdLst>
                <a:gd name="T0" fmla="*/ 10 w 36"/>
                <a:gd name="T1" fmla="*/ 0 h 26"/>
                <a:gd name="T2" fmla="*/ 18 w 36"/>
                <a:gd name="T3" fmla="*/ 9 h 26"/>
                <a:gd name="T4" fmla="*/ 21 w 36"/>
                <a:gd name="T5" fmla="*/ 7 h 26"/>
                <a:gd name="T6" fmla="*/ 25 w 36"/>
                <a:gd name="T7" fmla="*/ 12 h 26"/>
                <a:gd name="T8" fmla="*/ 31 w 36"/>
                <a:gd name="T9" fmla="*/ 19 h 26"/>
                <a:gd name="T10" fmla="*/ 36 w 36"/>
                <a:gd name="T11" fmla="*/ 20 h 26"/>
                <a:gd name="T12" fmla="*/ 18 w 36"/>
                <a:gd name="T13" fmla="*/ 21 h 26"/>
                <a:gd name="T14" fmla="*/ 11 w 36"/>
                <a:gd name="T15" fmla="*/ 26 h 26"/>
                <a:gd name="T16" fmla="*/ 0 w 36"/>
                <a:gd name="T17" fmla="*/ 21 h 26"/>
                <a:gd name="T18" fmla="*/ 3 w 36"/>
                <a:gd name="T19" fmla="*/ 20 h 26"/>
                <a:gd name="T20" fmla="*/ 4 w 36"/>
                <a:gd name="T21" fmla="*/ 17 h 26"/>
                <a:gd name="T22" fmla="*/ 4 w 36"/>
                <a:gd name="T23" fmla="*/ 5 h 26"/>
                <a:gd name="T24" fmla="*/ 10 w 36"/>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26">
                  <a:moveTo>
                    <a:pt x="10" y="0"/>
                  </a:moveTo>
                  <a:cubicBezTo>
                    <a:pt x="12" y="4"/>
                    <a:pt x="19" y="2"/>
                    <a:pt x="18" y="9"/>
                  </a:cubicBezTo>
                  <a:cubicBezTo>
                    <a:pt x="19" y="10"/>
                    <a:pt x="21" y="7"/>
                    <a:pt x="21" y="7"/>
                  </a:cubicBezTo>
                  <a:cubicBezTo>
                    <a:pt x="23" y="8"/>
                    <a:pt x="22" y="11"/>
                    <a:pt x="25" y="12"/>
                  </a:cubicBezTo>
                  <a:cubicBezTo>
                    <a:pt x="27" y="12"/>
                    <a:pt x="29" y="17"/>
                    <a:pt x="31" y="19"/>
                  </a:cubicBezTo>
                  <a:cubicBezTo>
                    <a:pt x="35" y="17"/>
                    <a:pt x="34" y="17"/>
                    <a:pt x="36" y="20"/>
                  </a:cubicBezTo>
                  <a:cubicBezTo>
                    <a:pt x="33" y="23"/>
                    <a:pt x="24" y="21"/>
                    <a:pt x="18" y="21"/>
                  </a:cubicBezTo>
                  <a:cubicBezTo>
                    <a:pt x="16" y="23"/>
                    <a:pt x="12" y="23"/>
                    <a:pt x="11" y="26"/>
                  </a:cubicBezTo>
                  <a:cubicBezTo>
                    <a:pt x="8" y="24"/>
                    <a:pt x="6" y="20"/>
                    <a:pt x="0" y="21"/>
                  </a:cubicBezTo>
                  <a:cubicBezTo>
                    <a:pt x="0" y="20"/>
                    <a:pt x="2" y="20"/>
                    <a:pt x="3" y="20"/>
                  </a:cubicBezTo>
                  <a:cubicBezTo>
                    <a:pt x="1" y="18"/>
                    <a:pt x="1" y="17"/>
                    <a:pt x="4" y="17"/>
                  </a:cubicBezTo>
                  <a:cubicBezTo>
                    <a:pt x="1" y="12"/>
                    <a:pt x="4" y="10"/>
                    <a:pt x="4" y="5"/>
                  </a:cubicBezTo>
                  <a:cubicBezTo>
                    <a:pt x="7" y="4"/>
                    <a:pt x="10" y="4"/>
                    <a:pt x="10"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09" name="Freeform 114"/>
            <p:cNvSpPr/>
            <p:nvPr/>
          </p:nvSpPr>
          <p:spPr bwMode="auto">
            <a:xfrm>
              <a:off x="6416675" y="3027363"/>
              <a:ext cx="225425" cy="239713"/>
            </a:xfrm>
            <a:custGeom>
              <a:avLst/>
              <a:gdLst>
                <a:gd name="T0" fmla="*/ 5 w 60"/>
                <a:gd name="T1" fmla="*/ 9 h 64"/>
                <a:gd name="T2" fmla="*/ 2 w 60"/>
                <a:gd name="T3" fmla="*/ 7 h 64"/>
                <a:gd name="T4" fmla="*/ 0 w 60"/>
                <a:gd name="T5" fmla="*/ 3 h 64"/>
                <a:gd name="T6" fmla="*/ 11 w 60"/>
                <a:gd name="T7" fmla="*/ 2 h 64"/>
                <a:gd name="T8" fmla="*/ 16 w 60"/>
                <a:gd name="T9" fmla="*/ 4 h 64"/>
                <a:gd name="T10" fmla="*/ 16 w 60"/>
                <a:gd name="T11" fmla="*/ 7 h 64"/>
                <a:gd name="T12" fmla="*/ 19 w 60"/>
                <a:gd name="T13" fmla="*/ 10 h 64"/>
                <a:gd name="T14" fmla="*/ 25 w 60"/>
                <a:gd name="T15" fmla="*/ 13 h 64"/>
                <a:gd name="T16" fmla="*/ 35 w 60"/>
                <a:gd name="T17" fmla="*/ 21 h 64"/>
                <a:gd name="T18" fmla="*/ 37 w 60"/>
                <a:gd name="T19" fmla="*/ 25 h 64"/>
                <a:gd name="T20" fmla="*/ 42 w 60"/>
                <a:gd name="T21" fmla="*/ 27 h 64"/>
                <a:gd name="T22" fmla="*/ 44 w 60"/>
                <a:gd name="T23" fmla="*/ 30 h 64"/>
                <a:gd name="T24" fmla="*/ 44 w 60"/>
                <a:gd name="T25" fmla="*/ 32 h 64"/>
                <a:gd name="T26" fmla="*/ 47 w 60"/>
                <a:gd name="T27" fmla="*/ 35 h 64"/>
                <a:gd name="T28" fmla="*/ 51 w 60"/>
                <a:gd name="T29" fmla="*/ 39 h 64"/>
                <a:gd name="T30" fmla="*/ 54 w 60"/>
                <a:gd name="T31" fmla="*/ 42 h 64"/>
                <a:gd name="T32" fmla="*/ 57 w 60"/>
                <a:gd name="T33" fmla="*/ 49 h 64"/>
                <a:gd name="T34" fmla="*/ 58 w 60"/>
                <a:gd name="T35" fmla="*/ 55 h 64"/>
                <a:gd name="T36" fmla="*/ 60 w 60"/>
                <a:gd name="T37" fmla="*/ 59 h 64"/>
                <a:gd name="T38" fmla="*/ 53 w 60"/>
                <a:gd name="T39" fmla="*/ 61 h 64"/>
                <a:gd name="T40" fmla="*/ 47 w 60"/>
                <a:gd name="T41" fmla="*/ 61 h 64"/>
                <a:gd name="T42" fmla="*/ 47 w 60"/>
                <a:gd name="T43" fmla="*/ 58 h 64"/>
                <a:gd name="T44" fmla="*/ 44 w 60"/>
                <a:gd name="T45" fmla="*/ 58 h 64"/>
                <a:gd name="T46" fmla="*/ 37 w 60"/>
                <a:gd name="T47" fmla="*/ 52 h 64"/>
                <a:gd name="T48" fmla="*/ 39 w 60"/>
                <a:gd name="T49" fmla="*/ 49 h 64"/>
                <a:gd name="T50" fmla="*/ 37 w 60"/>
                <a:gd name="T51" fmla="*/ 49 h 64"/>
                <a:gd name="T52" fmla="*/ 36 w 60"/>
                <a:gd name="T53" fmla="*/ 46 h 64"/>
                <a:gd name="T54" fmla="*/ 33 w 60"/>
                <a:gd name="T55" fmla="*/ 46 h 64"/>
                <a:gd name="T56" fmla="*/ 28 w 60"/>
                <a:gd name="T57" fmla="*/ 41 h 64"/>
                <a:gd name="T58" fmla="*/ 25 w 60"/>
                <a:gd name="T59" fmla="*/ 31 h 64"/>
                <a:gd name="T60" fmla="*/ 23 w 60"/>
                <a:gd name="T61" fmla="*/ 34 h 64"/>
                <a:gd name="T62" fmla="*/ 21 w 60"/>
                <a:gd name="T63" fmla="*/ 27 h 64"/>
                <a:gd name="T64" fmla="*/ 18 w 60"/>
                <a:gd name="T65" fmla="*/ 24 h 64"/>
                <a:gd name="T66" fmla="*/ 15 w 60"/>
                <a:gd name="T67" fmla="*/ 23 h 64"/>
                <a:gd name="T68" fmla="*/ 14 w 60"/>
                <a:gd name="T69" fmla="*/ 17 h 64"/>
                <a:gd name="T70" fmla="*/ 9 w 60"/>
                <a:gd name="T71" fmla="*/ 14 h 64"/>
                <a:gd name="T72" fmla="*/ 7 w 60"/>
                <a:gd name="T73" fmla="*/ 11 h 64"/>
                <a:gd name="T74" fmla="*/ 5 w 60"/>
                <a:gd name="T75"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64">
                  <a:moveTo>
                    <a:pt x="5" y="9"/>
                  </a:moveTo>
                  <a:cubicBezTo>
                    <a:pt x="5" y="7"/>
                    <a:pt x="3" y="8"/>
                    <a:pt x="2" y="7"/>
                  </a:cubicBezTo>
                  <a:cubicBezTo>
                    <a:pt x="1" y="6"/>
                    <a:pt x="2" y="3"/>
                    <a:pt x="0" y="3"/>
                  </a:cubicBezTo>
                  <a:cubicBezTo>
                    <a:pt x="3" y="0"/>
                    <a:pt x="6" y="4"/>
                    <a:pt x="11" y="2"/>
                  </a:cubicBezTo>
                  <a:cubicBezTo>
                    <a:pt x="10" y="5"/>
                    <a:pt x="15" y="3"/>
                    <a:pt x="16" y="4"/>
                  </a:cubicBezTo>
                  <a:cubicBezTo>
                    <a:pt x="17" y="5"/>
                    <a:pt x="16" y="7"/>
                    <a:pt x="16" y="7"/>
                  </a:cubicBezTo>
                  <a:cubicBezTo>
                    <a:pt x="18" y="8"/>
                    <a:pt x="20" y="7"/>
                    <a:pt x="19" y="10"/>
                  </a:cubicBezTo>
                  <a:cubicBezTo>
                    <a:pt x="23" y="9"/>
                    <a:pt x="22" y="13"/>
                    <a:pt x="25" y="13"/>
                  </a:cubicBezTo>
                  <a:cubicBezTo>
                    <a:pt x="27" y="13"/>
                    <a:pt x="31" y="21"/>
                    <a:pt x="35" y="21"/>
                  </a:cubicBezTo>
                  <a:cubicBezTo>
                    <a:pt x="38" y="21"/>
                    <a:pt x="36" y="24"/>
                    <a:pt x="37" y="25"/>
                  </a:cubicBezTo>
                  <a:cubicBezTo>
                    <a:pt x="38" y="26"/>
                    <a:pt x="41" y="26"/>
                    <a:pt x="42" y="27"/>
                  </a:cubicBezTo>
                  <a:cubicBezTo>
                    <a:pt x="42" y="27"/>
                    <a:pt x="44" y="29"/>
                    <a:pt x="44" y="30"/>
                  </a:cubicBezTo>
                  <a:cubicBezTo>
                    <a:pt x="45" y="30"/>
                    <a:pt x="44" y="32"/>
                    <a:pt x="44" y="32"/>
                  </a:cubicBezTo>
                  <a:cubicBezTo>
                    <a:pt x="45" y="33"/>
                    <a:pt x="46" y="34"/>
                    <a:pt x="47" y="35"/>
                  </a:cubicBezTo>
                  <a:cubicBezTo>
                    <a:pt x="48" y="36"/>
                    <a:pt x="49" y="39"/>
                    <a:pt x="51" y="39"/>
                  </a:cubicBezTo>
                  <a:cubicBezTo>
                    <a:pt x="52" y="40"/>
                    <a:pt x="54" y="42"/>
                    <a:pt x="54" y="42"/>
                  </a:cubicBezTo>
                  <a:cubicBezTo>
                    <a:pt x="56" y="44"/>
                    <a:pt x="55" y="49"/>
                    <a:pt x="57" y="49"/>
                  </a:cubicBezTo>
                  <a:cubicBezTo>
                    <a:pt x="59" y="49"/>
                    <a:pt x="59" y="53"/>
                    <a:pt x="58" y="55"/>
                  </a:cubicBezTo>
                  <a:cubicBezTo>
                    <a:pt x="58" y="57"/>
                    <a:pt x="55" y="59"/>
                    <a:pt x="60" y="59"/>
                  </a:cubicBezTo>
                  <a:cubicBezTo>
                    <a:pt x="59" y="64"/>
                    <a:pt x="55" y="61"/>
                    <a:pt x="53" y="61"/>
                  </a:cubicBezTo>
                  <a:cubicBezTo>
                    <a:pt x="51" y="60"/>
                    <a:pt x="49" y="61"/>
                    <a:pt x="47" y="61"/>
                  </a:cubicBezTo>
                  <a:cubicBezTo>
                    <a:pt x="47" y="60"/>
                    <a:pt x="48" y="58"/>
                    <a:pt x="47" y="58"/>
                  </a:cubicBezTo>
                  <a:cubicBezTo>
                    <a:pt x="47" y="57"/>
                    <a:pt x="45" y="58"/>
                    <a:pt x="44" y="58"/>
                  </a:cubicBezTo>
                  <a:cubicBezTo>
                    <a:pt x="43" y="57"/>
                    <a:pt x="41" y="52"/>
                    <a:pt x="37" y="52"/>
                  </a:cubicBezTo>
                  <a:cubicBezTo>
                    <a:pt x="38" y="51"/>
                    <a:pt x="39" y="51"/>
                    <a:pt x="39" y="49"/>
                  </a:cubicBezTo>
                  <a:cubicBezTo>
                    <a:pt x="39" y="48"/>
                    <a:pt x="37" y="49"/>
                    <a:pt x="37" y="49"/>
                  </a:cubicBezTo>
                  <a:cubicBezTo>
                    <a:pt x="36" y="50"/>
                    <a:pt x="37" y="47"/>
                    <a:pt x="36" y="46"/>
                  </a:cubicBezTo>
                  <a:cubicBezTo>
                    <a:pt x="35" y="46"/>
                    <a:pt x="34" y="47"/>
                    <a:pt x="33" y="46"/>
                  </a:cubicBezTo>
                  <a:cubicBezTo>
                    <a:pt x="31" y="45"/>
                    <a:pt x="31" y="41"/>
                    <a:pt x="28" y="41"/>
                  </a:cubicBezTo>
                  <a:cubicBezTo>
                    <a:pt x="29" y="35"/>
                    <a:pt x="25" y="35"/>
                    <a:pt x="25" y="31"/>
                  </a:cubicBezTo>
                  <a:cubicBezTo>
                    <a:pt x="23" y="31"/>
                    <a:pt x="24" y="33"/>
                    <a:pt x="23" y="34"/>
                  </a:cubicBezTo>
                  <a:cubicBezTo>
                    <a:pt x="21" y="32"/>
                    <a:pt x="22" y="29"/>
                    <a:pt x="21" y="27"/>
                  </a:cubicBezTo>
                  <a:cubicBezTo>
                    <a:pt x="20" y="26"/>
                    <a:pt x="18" y="25"/>
                    <a:pt x="18" y="24"/>
                  </a:cubicBezTo>
                  <a:cubicBezTo>
                    <a:pt x="17" y="24"/>
                    <a:pt x="17" y="22"/>
                    <a:pt x="15" y="23"/>
                  </a:cubicBezTo>
                  <a:cubicBezTo>
                    <a:pt x="16" y="20"/>
                    <a:pt x="14" y="19"/>
                    <a:pt x="14" y="17"/>
                  </a:cubicBezTo>
                  <a:cubicBezTo>
                    <a:pt x="13" y="15"/>
                    <a:pt x="11" y="15"/>
                    <a:pt x="9" y="14"/>
                  </a:cubicBezTo>
                  <a:cubicBezTo>
                    <a:pt x="9" y="14"/>
                    <a:pt x="6" y="11"/>
                    <a:pt x="7" y="11"/>
                  </a:cubicBezTo>
                  <a:cubicBezTo>
                    <a:pt x="6" y="9"/>
                    <a:pt x="10" y="6"/>
                    <a:pt x="5" y="9"/>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10" name="Freeform 115"/>
            <p:cNvSpPr/>
            <p:nvPr/>
          </p:nvSpPr>
          <p:spPr bwMode="auto">
            <a:xfrm>
              <a:off x="5299075" y="3403600"/>
              <a:ext cx="161925" cy="295275"/>
            </a:xfrm>
            <a:custGeom>
              <a:avLst/>
              <a:gdLst>
                <a:gd name="T0" fmla="*/ 32 w 43"/>
                <a:gd name="T1" fmla="*/ 0 h 79"/>
                <a:gd name="T2" fmla="*/ 38 w 43"/>
                <a:gd name="T3" fmla="*/ 1 h 79"/>
                <a:gd name="T4" fmla="*/ 35 w 43"/>
                <a:gd name="T5" fmla="*/ 26 h 79"/>
                <a:gd name="T6" fmla="*/ 32 w 43"/>
                <a:gd name="T7" fmla="*/ 43 h 79"/>
                <a:gd name="T8" fmla="*/ 28 w 43"/>
                <a:gd name="T9" fmla="*/ 50 h 79"/>
                <a:gd name="T10" fmla="*/ 27 w 43"/>
                <a:gd name="T11" fmla="*/ 59 h 79"/>
                <a:gd name="T12" fmla="*/ 27 w 43"/>
                <a:gd name="T13" fmla="*/ 62 h 79"/>
                <a:gd name="T14" fmla="*/ 24 w 43"/>
                <a:gd name="T15" fmla="*/ 63 h 79"/>
                <a:gd name="T16" fmla="*/ 23 w 43"/>
                <a:gd name="T17" fmla="*/ 71 h 79"/>
                <a:gd name="T18" fmla="*/ 21 w 43"/>
                <a:gd name="T19" fmla="*/ 73 h 79"/>
                <a:gd name="T20" fmla="*/ 20 w 43"/>
                <a:gd name="T21" fmla="*/ 77 h 79"/>
                <a:gd name="T22" fmla="*/ 6 w 43"/>
                <a:gd name="T23" fmla="*/ 78 h 79"/>
                <a:gd name="T24" fmla="*/ 4 w 43"/>
                <a:gd name="T25" fmla="*/ 71 h 79"/>
                <a:gd name="T26" fmla="*/ 3 w 43"/>
                <a:gd name="T27" fmla="*/ 69 h 79"/>
                <a:gd name="T28" fmla="*/ 0 w 43"/>
                <a:gd name="T29" fmla="*/ 67 h 79"/>
                <a:gd name="T30" fmla="*/ 0 w 43"/>
                <a:gd name="T31" fmla="*/ 62 h 79"/>
                <a:gd name="T32" fmla="*/ 2 w 43"/>
                <a:gd name="T33" fmla="*/ 60 h 79"/>
                <a:gd name="T34" fmla="*/ 0 w 43"/>
                <a:gd name="T35" fmla="*/ 59 h 79"/>
                <a:gd name="T36" fmla="*/ 3 w 43"/>
                <a:gd name="T37" fmla="*/ 53 h 79"/>
                <a:gd name="T38" fmla="*/ 3 w 43"/>
                <a:gd name="T39" fmla="*/ 50 h 79"/>
                <a:gd name="T40" fmla="*/ 6 w 43"/>
                <a:gd name="T41" fmla="*/ 49 h 79"/>
                <a:gd name="T42" fmla="*/ 9 w 43"/>
                <a:gd name="T43" fmla="*/ 42 h 79"/>
                <a:gd name="T44" fmla="*/ 6 w 43"/>
                <a:gd name="T45" fmla="*/ 38 h 79"/>
                <a:gd name="T46" fmla="*/ 6 w 43"/>
                <a:gd name="T47" fmla="*/ 29 h 79"/>
                <a:gd name="T48" fmla="*/ 9 w 43"/>
                <a:gd name="T49" fmla="*/ 26 h 79"/>
                <a:gd name="T50" fmla="*/ 13 w 43"/>
                <a:gd name="T51" fmla="*/ 24 h 79"/>
                <a:gd name="T52" fmla="*/ 20 w 43"/>
                <a:gd name="T53" fmla="*/ 18 h 79"/>
                <a:gd name="T54" fmla="*/ 24 w 43"/>
                <a:gd name="T55" fmla="*/ 19 h 79"/>
                <a:gd name="T56" fmla="*/ 25 w 43"/>
                <a:gd name="T57" fmla="*/ 11 h 79"/>
                <a:gd name="T58" fmla="*/ 30 w 43"/>
                <a:gd name="T59" fmla="*/ 10 h 79"/>
                <a:gd name="T60" fmla="*/ 32 w 43"/>
                <a:gd name="T6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79">
                  <a:moveTo>
                    <a:pt x="32" y="0"/>
                  </a:moveTo>
                  <a:cubicBezTo>
                    <a:pt x="34" y="1"/>
                    <a:pt x="36" y="1"/>
                    <a:pt x="38" y="1"/>
                  </a:cubicBezTo>
                  <a:cubicBezTo>
                    <a:pt x="36" y="8"/>
                    <a:pt x="43" y="21"/>
                    <a:pt x="35" y="26"/>
                  </a:cubicBezTo>
                  <a:cubicBezTo>
                    <a:pt x="35" y="33"/>
                    <a:pt x="34" y="38"/>
                    <a:pt x="32" y="43"/>
                  </a:cubicBezTo>
                  <a:cubicBezTo>
                    <a:pt x="32" y="46"/>
                    <a:pt x="31" y="50"/>
                    <a:pt x="28" y="50"/>
                  </a:cubicBezTo>
                  <a:cubicBezTo>
                    <a:pt x="29" y="54"/>
                    <a:pt x="27" y="56"/>
                    <a:pt x="27" y="59"/>
                  </a:cubicBezTo>
                  <a:cubicBezTo>
                    <a:pt x="27" y="59"/>
                    <a:pt x="27" y="61"/>
                    <a:pt x="27" y="62"/>
                  </a:cubicBezTo>
                  <a:cubicBezTo>
                    <a:pt x="27" y="62"/>
                    <a:pt x="24" y="63"/>
                    <a:pt x="24" y="63"/>
                  </a:cubicBezTo>
                  <a:cubicBezTo>
                    <a:pt x="23" y="65"/>
                    <a:pt x="24" y="68"/>
                    <a:pt x="23" y="71"/>
                  </a:cubicBezTo>
                  <a:cubicBezTo>
                    <a:pt x="22" y="72"/>
                    <a:pt x="21" y="71"/>
                    <a:pt x="21" y="73"/>
                  </a:cubicBezTo>
                  <a:cubicBezTo>
                    <a:pt x="21" y="74"/>
                    <a:pt x="19" y="75"/>
                    <a:pt x="20" y="77"/>
                  </a:cubicBezTo>
                  <a:cubicBezTo>
                    <a:pt x="16" y="78"/>
                    <a:pt x="11" y="79"/>
                    <a:pt x="6" y="78"/>
                  </a:cubicBezTo>
                  <a:cubicBezTo>
                    <a:pt x="6" y="75"/>
                    <a:pt x="3" y="75"/>
                    <a:pt x="4" y="71"/>
                  </a:cubicBezTo>
                  <a:cubicBezTo>
                    <a:pt x="3" y="71"/>
                    <a:pt x="3" y="70"/>
                    <a:pt x="3" y="69"/>
                  </a:cubicBezTo>
                  <a:cubicBezTo>
                    <a:pt x="1" y="69"/>
                    <a:pt x="0" y="68"/>
                    <a:pt x="0" y="67"/>
                  </a:cubicBezTo>
                  <a:cubicBezTo>
                    <a:pt x="0" y="65"/>
                    <a:pt x="0" y="63"/>
                    <a:pt x="0" y="62"/>
                  </a:cubicBezTo>
                  <a:cubicBezTo>
                    <a:pt x="0" y="60"/>
                    <a:pt x="1" y="61"/>
                    <a:pt x="2" y="60"/>
                  </a:cubicBezTo>
                  <a:cubicBezTo>
                    <a:pt x="2" y="59"/>
                    <a:pt x="0" y="59"/>
                    <a:pt x="0" y="59"/>
                  </a:cubicBezTo>
                  <a:cubicBezTo>
                    <a:pt x="1" y="56"/>
                    <a:pt x="2" y="55"/>
                    <a:pt x="3" y="53"/>
                  </a:cubicBezTo>
                  <a:cubicBezTo>
                    <a:pt x="3" y="53"/>
                    <a:pt x="3" y="51"/>
                    <a:pt x="3" y="50"/>
                  </a:cubicBezTo>
                  <a:cubicBezTo>
                    <a:pt x="3" y="50"/>
                    <a:pt x="6" y="49"/>
                    <a:pt x="6" y="49"/>
                  </a:cubicBezTo>
                  <a:cubicBezTo>
                    <a:pt x="6" y="47"/>
                    <a:pt x="4" y="37"/>
                    <a:pt x="9" y="42"/>
                  </a:cubicBezTo>
                  <a:cubicBezTo>
                    <a:pt x="9" y="39"/>
                    <a:pt x="6" y="40"/>
                    <a:pt x="6" y="38"/>
                  </a:cubicBezTo>
                  <a:cubicBezTo>
                    <a:pt x="6" y="29"/>
                    <a:pt x="6" y="29"/>
                    <a:pt x="6" y="29"/>
                  </a:cubicBezTo>
                  <a:cubicBezTo>
                    <a:pt x="8" y="30"/>
                    <a:pt x="8" y="28"/>
                    <a:pt x="9" y="26"/>
                  </a:cubicBezTo>
                  <a:cubicBezTo>
                    <a:pt x="11" y="27"/>
                    <a:pt x="12" y="24"/>
                    <a:pt x="13" y="24"/>
                  </a:cubicBezTo>
                  <a:cubicBezTo>
                    <a:pt x="15" y="23"/>
                    <a:pt x="21" y="24"/>
                    <a:pt x="20" y="18"/>
                  </a:cubicBezTo>
                  <a:cubicBezTo>
                    <a:pt x="22" y="18"/>
                    <a:pt x="22" y="19"/>
                    <a:pt x="24" y="19"/>
                  </a:cubicBezTo>
                  <a:cubicBezTo>
                    <a:pt x="23" y="15"/>
                    <a:pt x="25" y="14"/>
                    <a:pt x="25" y="11"/>
                  </a:cubicBezTo>
                  <a:cubicBezTo>
                    <a:pt x="30" y="13"/>
                    <a:pt x="28" y="2"/>
                    <a:pt x="30" y="10"/>
                  </a:cubicBezTo>
                  <a:cubicBezTo>
                    <a:pt x="34" y="8"/>
                    <a:pt x="30" y="2"/>
                    <a:pt x="32" y="0"/>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sp>
          <p:nvSpPr>
            <p:cNvPr id="111" name="Freeform 116"/>
            <p:cNvSpPr/>
            <p:nvPr/>
          </p:nvSpPr>
          <p:spPr bwMode="auto">
            <a:xfrm>
              <a:off x="6796087" y="3387725"/>
              <a:ext cx="866775" cy="633413"/>
            </a:xfrm>
            <a:custGeom>
              <a:avLst/>
              <a:gdLst>
                <a:gd name="T0" fmla="*/ 134 w 231"/>
                <a:gd name="T1" fmla="*/ 14 h 169"/>
                <a:gd name="T2" fmla="*/ 129 w 231"/>
                <a:gd name="T3" fmla="*/ 16 h 169"/>
                <a:gd name="T4" fmla="*/ 136 w 231"/>
                <a:gd name="T5" fmla="*/ 25 h 169"/>
                <a:gd name="T6" fmla="*/ 155 w 231"/>
                <a:gd name="T7" fmla="*/ 36 h 169"/>
                <a:gd name="T8" fmla="*/ 161 w 231"/>
                <a:gd name="T9" fmla="*/ 28 h 169"/>
                <a:gd name="T10" fmla="*/ 162 w 231"/>
                <a:gd name="T11" fmla="*/ 22 h 169"/>
                <a:gd name="T12" fmla="*/ 164 w 231"/>
                <a:gd name="T13" fmla="*/ 9 h 169"/>
                <a:gd name="T14" fmla="*/ 168 w 231"/>
                <a:gd name="T15" fmla="*/ 2 h 169"/>
                <a:gd name="T16" fmla="*/ 172 w 231"/>
                <a:gd name="T17" fmla="*/ 8 h 169"/>
                <a:gd name="T18" fmla="*/ 179 w 231"/>
                <a:gd name="T19" fmla="*/ 22 h 169"/>
                <a:gd name="T20" fmla="*/ 186 w 231"/>
                <a:gd name="T21" fmla="*/ 32 h 169"/>
                <a:gd name="T22" fmla="*/ 193 w 231"/>
                <a:gd name="T23" fmla="*/ 42 h 169"/>
                <a:gd name="T24" fmla="*/ 197 w 231"/>
                <a:gd name="T25" fmla="*/ 53 h 169"/>
                <a:gd name="T26" fmla="*/ 202 w 231"/>
                <a:gd name="T27" fmla="*/ 56 h 169"/>
                <a:gd name="T28" fmla="*/ 210 w 231"/>
                <a:gd name="T29" fmla="*/ 61 h 169"/>
                <a:gd name="T30" fmla="*/ 217 w 231"/>
                <a:gd name="T31" fmla="*/ 75 h 169"/>
                <a:gd name="T32" fmla="*/ 220 w 231"/>
                <a:gd name="T33" fmla="*/ 78 h 169"/>
                <a:gd name="T34" fmla="*/ 228 w 231"/>
                <a:gd name="T35" fmla="*/ 84 h 169"/>
                <a:gd name="T36" fmla="*/ 231 w 231"/>
                <a:gd name="T37" fmla="*/ 108 h 169"/>
                <a:gd name="T38" fmla="*/ 227 w 231"/>
                <a:gd name="T39" fmla="*/ 119 h 169"/>
                <a:gd name="T40" fmla="*/ 227 w 231"/>
                <a:gd name="T41" fmla="*/ 123 h 169"/>
                <a:gd name="T42" fmla="*/ 224 w 231"/>
                <a:gd name="T43" fmla="*/ 131 h 169"/>
                <a:gd name="T44" fmla="*/ 216 w 231"/>
                <a:gd name="T45" fmla="*/ 138 h 169"/>
                <a:gd name="T46" fmla="*/ 209 w 231"/>
                <a:gd name="T47" fmla="*/ 159 h 169"/>
                <a:gd name="T48" fmla="*/ 196 w 231"/>
                <a:gd name="T49" fmla="*/ 165 h 169"/>
                <a:gd name="T50" fmla="*/ 190 w 231"/>
                <a:gd name="T51" fmla="*/ 169 h 169"/>
                <a:gd name="T52" fmla="*/ 179 w 231"/>
                <a:gd name="T53" fmla="*/ 167 h 169"/>
                <a:gd name="T54" fmla="*/ 154 w 231"/>
                <a:gd name="T55" fmla="*/ 162 h 169"/>
                <a:gd name="T56" fmla="*/ 152 w 231"/>
                <a:gd name="T57" fmla="*/ 154 h 169"/>
                <a:gd name="T58" fmla="*/ 151 w 231"/>
                <a:gd name="T59" fmla="*/ 150 h 169"/>
                <a:gd name="T60" fmla="*/ 140 w 231"/>
                <a:gd name="T61" fmla="*/ 141 h 169"/>
                <a:gd name="T62" fmla="*/ 134 w 231"/>
                <a:gd name="T63" fmla="*/ 134 h 169"/>
                <a:gd name="T64" fmla="*/ 123 w 231"/>
                <a:gd name="T65" fmla="*/ 130 h 169"/>
                <a:gd name="T66" fmla="*/ 117 w 231"/>
                <a:gd name="T67" fmla="*/ 127 h 169"/>
                <a:gd name="T68" fmla="*/ 91 w 231"/>
                <a:gd name="T69" fmla="*/ 122 h 169"/>
                <a:gd name="T70" fmla="*/ 77 w 231"/>
                <a:gd name="T71" fmla="*/ 126 h 169"/>
                <a:gd name="T72" fmla="*/ 71 w 231"/>
                <a:gd name="T73" fmla="*/ 129 h 169"/>
                <a:gd name="T74" fmla="*/ 67 w 231"/>
                <a:gd name="T75" fmla="*/ 133 h 169"/>
                <a:gd name="T76" fmla="*/ 64 w 231"/>
                <a:gd name="T77" fmla="*/ 133 h 169"/>
                <a:gd name="T78" fmla="*/ 39 w 231"/>
                <a:gd name="T79" fmla="*/ 137 h 169"/>
                <a:gd name="T80" fmla="*/ 35 w 231"/>
                <a:gd name="T81" fmla="*/ 140 h 169"/>
                <a:gd name="T82" fmla="*/ 11 w 231"/>
                <a:gd name="T83" fmla="*/ 144 h 169"/>
                <a:gd name="T84" fmla="*/ 14 w 231"/>
                <a:gd name="T85" fmla="*/ 129 h 169"/>
                <a:gd name="T86" fmla="*/ 11 w 231"/>
                <a:gd name="T87" fmla="*/ 120 h 169"/>
                <a:gd name="T88" fmla="*/ 11 w 231"/>
                <a:gd name="T89" fmla="*/ 115 h 169"/>
                <a:gd name="T90" fmla="*/ 7 w 231"/>
                <a:gd name="T91" fmla="*/ 106 h 169"/>
                <a:gd name="T92" fmla="*/ 5 w 231"/>
                <a:gd name="T93" fmla="*/ 99 h 169"/>
                <a:gd name="T94" fmla="*/ 2 w 231"/>
                <a:gd name="T95" fmla="*/ 91 h 169"/>
                <a:gd name="T96" fmla="*/ 4 w 231"/>
                <a:gd name="T97" fmla="*/ 84 h 169"/>
                <a:gd name="T98" fmla="*/ 4 w 231"/>
                <a:gd name="T99" fmla="*/ 66 h 169"/>
                <a:gd name="T100" fmla="*/ 19 w 231"/>
                <a:gd name="T101" fmla="*/ 56 h 169"/>
                <a:gd name="T102" fmla="*/ 37 w 231"/>
                <a:gd name="T103" fmla="*/ 52 h 169"/>
                <a:gd name="T104" fmla="*/ 47 w 231"/>
                <a:gd name="T105" fmla="*/ 47 h 169"/>
                <a:gd name="T106" fmla="*/ 51 w 231"/>
                <a:gd name="T107" fmla="*/ 32 h 169"/>
                <a:gd name="T108" fmla="*/ 64 w 231"/>
                <a:gd name="T109" fmla="*/ 32 h 169"/>
                <a:gd name="T110" fmla="*/ 67 w 231"/>
                <a:gd name="T111" fmla="*/ 22 h 169"/>
                <a:gd name="T112" fmla="*/ 78 w 231"/>
                <a:gd name="T113" fmla="*/ 15 h 169"/>
                <a:gd name="T114" fmla="*/ 87 w 231"/>
                <a:gd name="T115" fmla="*/ 19 h 169"/>
                <a:gd name="T116" fmla="*/ 89 w 231"/>
                <a:gd name="T117" fmla="*/ 21 h 169"/>
                <a:gd name="T118" fmla="*/ 92 w 231"/>
                <a:gd name="T119" fmla="*/ 18 h 169"/>
                <a:gd name="T120" fmla="*/ 102 w 231"/>
                <a:gd name="T121" fmla="*/ 9 h 169"/>
                <a:gd name="T122" fmla="*/ 109 w 231"/>
                <a:gd name="T123" fmla="*/ 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1" h="169">
                  <a:moveTo>
                    <a:pt x="134" y="7"/>
                  </a:moveTo>
                  <a:cubicBezTo>
                    <a:pt x="134" y="14"/>
                    <a:pt x="134" y="14"/>
                    <a:pt x="134" y="14"/>
                  </a:cubicBezTo>
                  <a:cubicBezTo>
                    <a:pt x="130" y="14"/>
                    <a:pt x="130" y="14"/>
                    <a:pt x="130" y="14"/>
                  </a:cubicBezTo>
                  <a:cubicBezTo>
                    <a:pt x="132" y="15"/>
                    <a:pt x="131" y="16"/>
                    <a:pt x="129" y="16"/>
                  </a:cubicBezTo>
                  <a:cubicBezTo>
                    <a:pt x="131" y="19"/>
                    <a:pt x="128" y="18"/>
                    <a:pt x="129" y="22"/>
                  </a:cubicBezTo>
                  <a:cubicBezTo>
                    <a:pt x="130" y="24"/>
                    <a:pt x="132" y="25"/>
                    <a:pt x="136" y="25"/>
                  </a:cubicBezTo>
                  <a:cubicBezTo>
                    <a:pt x="136" y="31"/>
                    <a:pt x="145" y="29"/>
                    <a:pt x="145" y="35"/>
                  </a:cubicBezTo>
                  <a:cubicBezTo>
                    <a:pt x="149" y="35"/>
                    <a:pt x="153" y="34"/>
                    <a:pt x="155" y="36"/>
                  </a:cubicBezTo>
                  <a:cubicBezTo>
                    <a:pt x="158" y="35"/>
                    <a:pt x="155" y="30"/>
                    <a:pt x="161" y="32"/>
                  </a:cubicBezTo>
                  <a:cubicBezTo>
                    <a:pt x="160" y="31"/>
                    <a:pt x="159" y="28"/>
                    <a:pt x="161" y="28"/>
                  </a:cubicBezTo>
                  <a:cubicBezTo>
                    <a:pt x="163" y="28"/>
                    <a:pt x="161" y="25"/>
                    <a:pt x="161" y="23"/>
                  </a:cubicBezTo>
                  <a:cubicBezTo>
                    <a:pt x="161" y="23"/>
                    <a:pt x="162" y="23"/>
                    <a:pt x="162" y="22"/>
                  </a:cubicBezTo>
                  <a:cubicBezTo>
                    <a:pt x="162" y="21"/>
                    <a:pt x="164" y="19"/>
                    <a:pt x="164" y="16"/>
                  </a:cubicBezTo>
                  <a:cubicBezTo>
                    <a:pt x="163" y="15"/>
                    <a:pt x="162" y="14"/>
                    <a:pt x="164" y="9"/>
                  </a:cubicBezTo>
                  <a:cubicBezTo>
                    <a:pt x="164" y="9"/>
                    <a:pt x="166" y="10"/>
                    <a:pt x="167" y="9"/>
                  </a:cubicBezTo>
                  <a:cubicBezTo>
                    <a:pt x="168" y="8"/>
                    <a:pt x="167" y="4"/>
                    <a:pt x="168" y="2"/>
                  </a:cubicBezTo>
                  <a:cubicBezTo>
                    <a:pt x="171" y="2"/>
                    <a:pt x="169" y="7"/>
                    <a:pt x="171" y="8"/>
                  </a:cubicBezTo>
                  <a:cubicBezTo>
                    <a:pt x="171" y="8"/>
                    <a:pt x="172" y="8"/>
                    <a:pt x="172" y="8"/>
                  </a:cubicBezTo>
                  <a:cubicBezTo>
                    <a:pt x="173" y="10"/>
                    <a:pt x="174" y="13"/>
                    <a:pt x="175" y="15"/>
                  </a:cubicBezTo>
                  <a:cubicBezTo>
                    <a:pt x="176" y="17"/>
                    <a:pt x="179" y="19"/>
                    <a:pt x="179" y="22"/>
                  </a:cubicBezTo>
                  <a:cubicBezTo>
                    <a:pt x="183" y="18"/>
                    <a:pt x="180" y="24"/>
                    <a:pt x="185" y="23"/>
                  </a:cubicBezTo>
                  <a:cubicBezTo>
                    <a:pt x="185" y="26"/>
                    <a:pt x="184" y="30"/>
                    <a:pt x="186" y="32"/>
                  </a:cubicBezTo>
                  <a:cubicBezTo>
                    <a:pt x="188" y="34"/>
                    <a:pt x="186" y="37"/>
                    <a:pt x="188" y="42"/>
                  </a:cubicBezTo>
                  <a:cubicBezTo>
                    <a:pt x="191" y="37"/>
                    <a:pt x="188" y="41"/>
                    <a:pt x="193" y="42"/>
                  </a:cubicBezTo>
                  <a:cubicBezTo>
                    <a:pt x="194" y="44"/>
                    <a:pt x="192" y="44"/>
                    <a:pt x="192" y="46"/>
                  </a:cubicBezTo>
                  <a:cubicBezTo>
                    <a:pt x="194" y="48"/>
                    <a:pt x="198" y="48"/>
                    <a:pt x="197" y="53"/>
                  </a:cubicBezTo>
                  <a:cubicBezTo>
                    <a:pt x="198" y="53"/>
                    <a:pt x="201" y="52"/>
                    <a:pt x="202" y="53"/>
                  </a:cubicBezTo>
                  <a:cubicBezTo>
                    <a:pt x="202" y="53"/>
                    <a:pt x="201" y="55"/>
                    <a:pt x="202" y="56"/>
                  </a:cubicBezTo>
                  <a:cubicBezTo>
                    <a:pt x="202" y="56"/>
                    <a:pt x="204" y="55"/>
                    <a:pt x="204" y="56"/>
                  </a:cubicBezTo>
                  <a:cubicBezTo>
                    <a:pt x="206" y="58"/>
                    <a:pt x="206" y="62"/>
                    <a:pt x="210" y="61"/>
                  </a:cubicBezTo>
                  <a:cubicBezTo>
                    <a:pt x="210" y="65"/>
                    <a:pt x="213" y="69"/>
                    <a:pt x="214" y="71"/>
                  </a:cubicBezTo>
                  <a:cubicBezTo>
                    <a:pt x="215" y="72"/>
                    <a:pt x="216" y="74"/>
                    <a:pt x="217" y="75"/>
                  </a:cubicBezTo>
                  <a:cubicBezTo>
                    <a:pt x="217" y="76"/>
                    <a:pt x="219" y="75"/>
                    <a:pt x="220" y="75"/>
                  </a:cubicBezTo>
                  <a:cubicBezTo>
                    <a:pt x="220" y="76"/>
                    <a:pt x="219" y="78"/>
                    <a:pt x="220" y="78"/>
                  </a:cubicBezTo>
                  <a:cubicBezTo>
                    <a:pt x="221" y="79"/>
                    <a:pt x="223" y="79"/>
                    <a:pt x="223" y="78"/>
                  </a:cubicBezTo>
                  <a:cubicBezTo>
                    <a:pt x="226" y="81"/>
                    <a:pt x="223" y="85"/>
                    <a:pt x="228" y="84"/>
                  </a:cubicBezTo>
                  <a:cubicBezTo>
                    <a:pt x="225" y="88"/>
                    <a:pt x="229" y="93"/>
                    <a:pt x="230" y="99"/>
                  </a:cubicBezTo>
                  <a:cubicBezTo>
                    <a:pt x="230" y="102"/>
                    <a:pt x="228" y="106"/>
                    <a:pt x="231" y="108"/>
                  </a:cubicBezTo>
                  <a:cubicBezTo>
                    <a:pt x="228" y="110"/>
                    <a:pt x="229" y="112"/>
                    <a:pt x="228" y="117"/>
                  </a:cubicBezTo>
                  <a:cubicBezTo>
                    <a:pt x="228" y="117"/>
                    <a:pt x="226" y="118"/>
                    <a:pt x="227" y="119"/>
                  </a:cubicBezTo>
                  <a:cubicBezTo>
                    <a:pt x="227" y="119"/>
                    <a:pt x="228" y="119"/>
                    <a:pt x="228" y="119"/>
                  </a:cubicBezTo>
                  <a:cubicBezTo>
                    <a:pt x="228" y="119"/>
                    <a:pt x="227" y="122"/>
                    <a:pt x="227" y="123"/>
                  </a:cubicBezTo>
                  <a:cubicBezTo>
                    <a:pt x="227" y="123"/>
                    <a:pt x="224" y="124"/>
                    <a:pt x="224" y="124"/>
                  </a:cubicBezTo>
                  <a:cubicBezTo>
                    <a:pt x="224" y="126"/>
                    <a:pt x="227" y="128"/>
                    <a:pt x="224" y="131"/>
                  </a:cubicBezTo>
                  <a:cubicBezTo>
                    <a:pt x="221" y="131"/>
                    <a:pt x="222" y="135"/>
                    <a:pt x="218" y="134"/>
                  </a:cubicBezTo>
                  <a:cubicBezTo>
                    <a:pt x="219" y="137"/>
                    <a:pt x="218" y="139"/>
                    <a:pt x="216" y="138"/>
                  </a:cubicBezTo>
                  <a:cubicBezTo>
                    <a:pt x="217" y="144"/>
                    <a:pt x="213" y="146"/>
                    <a:pt x="214" y="151"/>
                  </a:cubicBezTo>
                  <a:cubicBezTo>
                    <a:pt x="208" y="150"/>
                    <a:pt x="209" y="156"/>
                    <a:pt x="209" y="159"/>
                  </a:cubicBezTo>
                  <a:cubicBezTo>
                    <a:pt x="207" y="159"/>
                    <a:pt x="204" y="159"/>
                    <a:pt x="204" y="161"/>
                  </a:cubicBezTo>
                  <a:cubicBezTo>
                    <a:pt x="204" y="163"/>
                    <a:pt x="199" y="164"/>
                    <a:pt x="196" y="165"/>
                  </a:cubicBezTo>
                  <a:cubicBezTo>
                    <a:pt x="195" y="166"/>
                    <a:pt x="194" y="167"/>
                    <a:pt x="193" y="168"/>
                  </a:cubicBezTo>
                  <a:cubicBezTo>
                    <a:pt x="192" y="169"/>
                    <a:pt x="190" y="168"/>
                    <a:pt x="190" y="169"/>
                  </a:cubicBezTo>
                  <a:cubicBezTo>
                    <a:pt x="187" y="168"/>
                    <a:pt x="186" y="165"/>
                    <a:pt x="182" y="164"/>
                  </a:cubicBezTo>
                  <a:cubicBezTo>
                    <a:pt x="179" y="162"/>
                    <a:pt x="180" y="166"/>
                    <a:pt x="179" y="167"/>
                  </a:cubicBezTo>
                  <a:cubicBezTo>
                    <a:pt x="176" y="168"/>
                    <a:pt x="171" y="166"/>
                    <a:pt x="169" y="169"/>
                  </a:cubicBezTo>
                  <a:cubicBezTo>
                    <a:pt x="164" y="167"/>
                    <a:pt x="161" y="163"/>
                    <a:pt x="154" y="162"/>
                  </a:cubicBezTo>
                  <a:cubicBezTo>
                    <a:pt x="155" y="160"/>
                    <a:pt x="155" y="159"/>
                    <a:pt x="154" y="155"/>
                  </a:cubicBezTo>
                  <a:cubicBezTo>
                    <a:pt x="154" y="155"/>
                    <a:pt x="153" y="155"/>
                    <a:pt x="152" y="154"/>
                  </a:cubicBezTo>
                  <a:cubicBezTo>
                    <a:pt x="152" y="154"/>
                    <a:pt x="153" y="153"/>
                    <a:pt x="152" y="153"/>
                  </a:cubicBezTo>
                  <a:cubicBezTo>
                    <a:pt x="152" y="151"/>
                    <a:pt x="149" y="150"/>
                    <a:pt x="151" y="150"/>
                  </a:cubicBezTo>
                  <a:cubicBezTo>
                    <a:pt x="150" y="149"/>
                    <a:pt x="145" y="145"/>
                    <a:pt x="144" y="148"/>
                  </a:cubicBezTo>
                  <a:cubicBezTo>
                    <a:pt x="142" y="147"/>
                    <a:pt x="142" y="143"/>
                    <a:pt x="140" y="141"/>
                  </a:cubicBezTo>
                  <a:cubicBezTo>
                    <a:pt x="139" y="138"/>
                    <a:pt x="141" y="138"/>
                    <a:pt x="141" y="136"/>
                  </a:cubicBezTo>
                  <a:cubicBezTo>
                    <a:pt x="140" y="134"/>
                    <a:pt x="139" y="135"/>
                    <a:pt x="134" y="134"/>
                  </a:cubicBezTo>
                  <a:cubicBezTo>
                    <a:pt x="131" y="136"/>
                    <a:pt x="132" y="141"/>
                    <a:pt x="126" y="140"/>
                  </a:cubicBezTo>
                  <a:cubicBezTo>
                    <a:pt x="127" y="134"/>
                    <a:pt x="122" y="136"/>
                    <a:pt x="123" y="130"/>
                  </a:cubicBezTo>
                  <a:cubicBezTo>
                    <a:pt x="120" y="130"/>
                    <a:pt x="119" y="128"/>
                    <a:pt x="115" y="129"/>
                  </a:cubicBezTo>
                  <a:cubicBezTo>
                    <a:pt x="115" y="127"/>
                    <a:pt x="116" y="128"/>
                    <a:pt x="117" y="127"/>
                  </a:cubicBezTo>
                  <a:cubicBezTo>
                    <a:pt x="114" y="123"/>
                    <a:pt x="110" y="127"/>
                    <a:pt x="103" y="126"/>
                  </a:cubicBezTo>
                  <a:cubicBezTo>
                    <a:pt x="99" y="125"/>
                    <a:pt x="95" y="123"/>
                    <a:pt x="91" y="122"/>
                  </a:cubicBezTo>
                  <a:cubicBezTo>
                    <a:pt x="88" y="123"/>
                    <a:pt x="83" y="122"/>
                    <a:pt x="82" y="126"/>
                  </a:cubicBezTo>
                  <a:cubicBezTo>
                    <a:pt x="80" y="126"/>
                    <a:pt x="79" y="126"/>
                    <a:pt x="77" y="126"/>
                  </a:cubicBezTo>
                  <a:cubicBezTo>
                    <a:pt x="75" y="126"/>
                    <a:pt x="76" y="127"/>
                    <a:pt x="75" y="127"/>
                  </a:cubicBezTo>
                  <a:cubicBezTo>
                    <a:pt x="73" y="128"/>
                    <a:pt x="74" y="125"/>
                    <a:pt x="71" y="129"/>
                  </a:cubicBezTo>
                  <a:cubicBezTo>
                    <a:pt x="71" y="129"/>
                    <a:pt x="69" y="130"/>
                    <a:pt x="70" y="131"/>
                  </a:cubicBezTo>
                  <a:cubicBezTo>
                    <a:pt x="68" y="129"/>
                    <a:pt x="67" y="127"/>
                    <a:pt x="67" y="133"/>
                  </a:cubicBezTo>
                  <a:cubicBezTo>
                    <a:pt x="66" y="133"/>
                    <a:pt x="66" y="131"/>
                    <a:pt x="64" y="131"/>
                  </a:cubicBezTo>
                  <a:cubicBezTo>
                    <a:pt x="62" y="131"/>
                    <a:pt x="64" y="133"/>
                    <a:pt x="64" y="133"/>
                  </a:cubicBezTo>
                  <a:cubicBezTo>
                    <a:pt x="62" y="136"/>
                    <a:pt x="58" y="134"/>
                    <a:pt x="57" y="138"/>
                  </a:cubicBezTo>
                  <a:cubicBezTo>
                    <a:pt x="53" y="136"/>
                    <a:pt x="45" y="138"/>
                    <a:pt x="39" y="137"/>
                  </a:cubicBezTo>
                  <a:cubicBezTo>
                    <a:pt x="37" y="137"/>
                    <a:pt x="38" y="139"/>
                    <a:pt x="37" y="140"/>
                  </a:cubicBezTo>
                  <a:cubicBezTo>
                    <a:pt x="37" y="140"/>
                    <a:pt x="35" y="140"/>
                    <a:pt x="35" y="140"/>
                  </a:cubicBezTo>
                  <a:cubicBezTo>
                    <a:pt x="33" y="140"/>
                    <a:pt x="32" y="141"/>
                    <a:pt x="30" y="141"/>
                  </a:cubicBezTo>
                  <a:cubicBezTo>
                    <a:pt x="26" y="142"/>
                    <a:pt x="19" y="145"/>
                    <a:pt x="11" y="144"/>
                  </a:cubicBezTo>
                  <a:cubicBezTo>
                    <a:pt x="12" y="141"/>
                    <a:pt x="11" y="136"/>
                    <a:pt x="15" y="136"/>
                  </a:cubicBezTo>
                  <a:cubicBezTo>
                    <a:pt x="14" y="134"/>
                    <a:pt x="17" y="129"/>
                    <a:pt x="14" y="129"/>
                  </a:cubicBezTo>
                  <a:cubicBezTo>
                    <a:pt x="10" y="128"/>
                    <a:pt x="15" y="127"/>
                    <a:pt x="14" y="123"/>
                  </a:cubicBezTo>
                  <a:cubicBezTo>
                    <a:pt x="12" y="120"/>
                    <a:pt x="12" y="126"/>
                    <a:pt x="11" y="120"/>
                  </a:cubicBezTo>
                  <a:cubicBezTo>
                    <a:pt x="11" y="120"/>
                    <a:pt x="11" y="118"/>
                    <a:pt x="11" y="117"/>
                  </a:cubicBezTo>
                  <a:cubicBezTo>
                    <a:pt x="9" y="116"/>
                    <a:pt x="11" y="117"/>
                    <a:pt x="11" y="115"/>
                  </a:cubicBezTo>
                  <a:cubicBezTo>
                    <a:pt x="10" y="112"/>
                    <a:pt x="7" y="109"/>
                    <a:pt x="9" y="108"/>
                  </a:cubicBezTo>
                  <a:cubicBezTo>
                    <a:pt x="10" y="106"/>
                    <a:pt x="7" y="107"/>
                    <a:pt x="7" y="106"/>
                  </a:cubicBezTo>
                  <a:cubicBezTo>
                    <a:pt x="6" y="106"/>
                    <a:pt x="7" y="104"/>
                    <a:pt x="7" y="103"/>
                  </a:cubicBezTo>
                  <a:cubicBezTo>
                    <a:pt x="7" y="103"/>
                    <a:pt x="5" y="99"/>
                    <a:pt x="5" y="99"/>
                  </a:cubicBezTo>
                  <a:cubicBezTo>
                    <a:pt x="3" y="98"/>
                    <a:pt x="6" y="99"/>
                    <a:pt x="5" y="96"/>
                  </a:cubicBezTo>
                  <a:cubicBezTo>
                    <a:pt x="5" y="94"/>
                    <a:pt x="2" y="94"/>
                    <a:pt x="2" y="91"/>
                  </a:cubicBezTo>
                  <a:cubicBezTo>
                    <a:pt x="6" y="91"/>
                    <a:pt x="4" y="86"/>
                    <a:pt x="7" y="85"/>
                  </a:cubicBezTo>
                  <a:cubicBezTo>
                    <a:pt x="7" y="83"/>
                    <a:pt x="4" y="84"/>
                    <a:pt x="4" y="84"/>
                  </a:cubicBezTo>
                  <a:cubicBezTo>
                    <a:pt x="3" y="82"/>
                    <a:pt x="5" y="79"/>
                    <a:pt x="1" y="80"/>
                  </a:cubicBezTo>
                  <a:cubicBezTo>
                    <a:pt x="0" y="73"/>
                    <a:pt x="3" y="71"/>
                    <a:pt x="4" y="66"/>
                  </a:cubicBezTo>
                  <a:cubicBezTo>
                    <a:pt x="5" y="68"/>
                    <a:pt x="11" y="66"/>
                    <a:pt x="11" y="63"/>
                  </a:cubicBezTo>
                  <a:cubicBezTo>
                    <a:pt x="11" y="60"/>
                    <a:pt x="20" y="62"/>
                    <a:pt x="19" y="56"/>
                  </a:cubicBezTo>
                  <a:cubicBezTo>
                    <a:pt x="27" y="57"/>
                    <a:pt x="31" y="53"/>
                    <a:pt x="37" y="53"/>
                  </a:cubicBezTo>
                  <a:cubicBezTo>
                    <a:pt x="39" y="53"/>
                    <a:pt x="38" y="51"/>
                    <a:pt x="37" y="52"/>
                  </a:cubicBezTo>
                  <a:cubicBezTo>
                    <a:pt x="40" y="49"/>
                    <a:pt x="44" y="51"/>
                    <a:pt x="44" y="46"/>
                  </a:cubicBezTo>
                  <a:cubicBezTo>
                    <a:pt x="46" y="46"/>
                    <a:pt x="46" y="47"/>
                    <a:pt x="47" y="47"/>
                  </a:cubicBezTo>
                  <a:cubicBezTo>
                    <a:pt x="51" y="48"/>
                    <a:pt x="46" y="41"/>
                    <a:pt x="51" y="43"/>
                  </a:cubicBezTo>
                  <a:cubicBezTo>
                    <a:pt x="50" y="37"/>
                    <a:pt x="51" y="38"/>
                    <a:pt x="51" y="32"/>
                  </a:cubicBezTo>
                  <a:cubicBezTo>
                    <a:pt x="55" y="32"/>
                    <a:pt x="57" y="34"/>
                    <a:pt x="60" y="35"/>
                  </a:cubicBezTo>
                  <a:cubicBezTo>
                    <a:pt x="61" y="34"/>
                    <a:pt x="61" y="31"/>
                    <a:pt x="64" y="32"/>
                  </a:cubicBezTo>
                  <a:cubicBezTo>
                    <a:pt x="62" y="29"/>
                    <a:pt x="68" y="27"/>
                    <a:pt x="64" y="26"/>
                  </a:cubicBezTo>
                  <a:cubicBezTo>
                    <a:pt x="65" y="25"/>
                    <a:pt x="67" y="25"/>
                    <a:pt x="67" y="22"/>
                  </a:cubicBezTo>
                  <a:cubicBezTo>
                    <a:pt x="71" y="23"/>
                    <a:pt x="69" y="17"/>
                    <a:pt x="74" y="19"/>
                  </a:cubicBezTo>
                  <a:cubicBezTo>
                    <a:pt x="75" y="18"/>
                    <a:pt x="77" y="16"/>
                    <a:pt x="78" y="15"/>
                  </a:cubicBezTo>
                  <a:cubicBezTo>
                    <a:pt x="80" y="16"/>
                    <a:pt x="82" y="17"/>
                    <a:pt x="85" y="16"/>
                  </a:cubicBezTo>
                  <a:cubicBezTo>
                    <a:pt x="82" y="19"/>
                    <a:pt x="86" y="18"/>
                    <a:pt x="87" y="19"/>
                  </a:cubicBezTo>
                  <a:cubicBezTo>
                    <a:pt x="87" y="19"/>
                    <a:pt x="86" y="21"/>
                    <a:pt x="87" y="21"/>
                  </a:cubicBezTo>
                  <a:cubicBezTo>
                    <a:pt x="87" y="21"/>
                    <a:pt x="89" y="20"/>
                    <a:pt x="89" y="21"/>
                  </a:cubicBezTo>
                  <a:cubicBezTo>
                    <a:pt x="90" y="21"/>
                    <a:pt x="91" y="25"/>
                    <a:pt x="95" y="23"/>
                  </a:cubicBezTo>
                  <a:cubicBezTo>
                    <a:pt x="97" y="24"/>
                    <a:pt x="96" y="16"/>
                    <a:pt x="92" y="18"/>
                  </a:cubicBezTo>
                  <a:cubicBezTo>
                    <a:pt x="93" y="16"/>
                    <a:pt x="95" y="16"/>
                    <a:pt x="96" y="15"/>
                  </a:cubicBezTo>
                  <a:cubicBezTo>
                    <a:pt x="97" y="11"/>
                    <a:pt x="98" y="10"/>
                    <a:pt x="102" y="9"/>
                  </a:cubicBezTo>
                  <a:cubicBezTo>
                    <a:pt x="102" y="6"/>
                    <a:pt x="103" y="5"/>
                    <a:pt x="106" y="5"/>
                  </a:cubicBezTo>
                  <a:cubicBezTo>
                    <a:pt x="104" y="9"/>
                    <a:pt x="105" y="7"/>
                    <a:pt x="109" y="7"/>
                  </a:cubicBezTo>
                  <a:cubicBezTo>
                    <a:pt x="115" y="0"/>
                    <a:pt x="126" y="7"/>
                    <a:pt x="134" y="7"/>
                  </a:cubicBezTo>
                </a:path>
              </a:pathLst>
            </a:custGeom>
            <a:grpFill/>
            <a:ln>
              <a:noFill/>
            </a:ln>
          </p:spPr>
          <p:txBody>
            <a:bodyPr/>
            <a:lstStyle/>
            <a:p>
              <a:pPr defTabSz="920750" fontAlgn="auto">
                <a:spcBef>
                  <a:spcPts val="0"/>
                </a:spcBef>
                <a:spcAft>
                  <a:spcPts val="0"/>
                </a:spcAft>
                <a:defRPr/>
              </a:pPr>
              <a:endParaRPr lang="zh-CN" altLang="en-US">
                <a:latin typeface="+mn-lt"/>
                <a:ea typeface="+mn-ea"/>
              </a:endParaRPr>
            </a:p>
          </p:txBody>
        </p:sp>
      </p:grpSp>
      <p:sp>
        <p:nvSpPr>
          <p:cNvPr id="112" name="流程图: 联系 8"/>
          <p:cNvSpPr/>
          <p:nvPr/>
        </p:nvSpPr>
        <p:spPr>
          <a:xfrm>
            <a:off x="4913663" y="2859867"/>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fontAlgn="auto">
              <a:spcBef>
                <a:spcPts val="0"/>
              </a:spcBef>
              <a:spcAft>
                <a:spcPts val="0"/>
              </a:spcAft>
              <a:defRPr/>
            </a:pPr>
            <a:endParaRPr lang="zh-CN" altLang="en-US"/>
          </a:p>
        </p:txBody>
      </p:sp>
      <p:sp>
        <p:nvSpPr>
          <p:cNvPr id="114" name="流程图: 联系 8"/>
          <p:cNvSpPr/>
          <p:nvPr/>
        </p:nvSpPr>
        <p:spPr>
          <a:xfrm>
            <a:off x="3532784" y="1516082"/>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fontAlgn="auto">
              <a:spcBef>
                <a:spcPts val="0"/>
              </a:spcBef>
              <a:spcAft>
                <a:spcPts val="0"/>
              </a:spcAft>
              <a:defRPr/>
            </a:pPr>
            <a:endParaRPr lang="zh-CN" altLang="en-US"/>
          </a:p>
        </p:txBody>
      </p:sp>
      <p:sp>
        <p:nvSpPr>
          <p:cNvPr id="115" name="流程图: 联系 8"/>
          <p:cNvSpPr/>
          <p:nvPr/>
        </p:nvSpPr>
        <p:spPr>
          <a:xfrm>
            <a:off x="957613" y="1177117"/>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fontAlgn="auto">
              <a:spcBef>
                <a:spcPts val="0"/>
              </a:spcBef>
              <a:spcAft>
                <a:spcPts val="0"/>
              </a:spcAft>
              <a:defRPr/>
            </a:pPr>
            <a:endParaRPr lang="zh-CN" altLang="en-US"/>
          </a:p>
        </p:txBody>
      </p:sp>
      <p:sp>
        <p:nvSpPr>
          <p:cNvPr id="116" name="矩形 115"/>
          <p:cNvSpPr/>
          <p:nvPr/>
        </p:nvSpPr>
        <p:spPr>
          <a:xfrm>
            <a:off x="6093296" y="1133406"/>
            <a:ext cx="1441420" cy="307777"/>
          </a:xfrm>
          <a:prstGeom prst="rect">
            <a:avLst/>
          </a:prstGeom>
        </p:spPr>
        <p:txBody>
          <a:bodyPr wrap="none">
            <a:spAutoFit/>
          </a:bodyPr>
          <a:lstStyle/>
          <a:p>
            <a:r>
              <a:rPr lang="zh-CN" altLang="en-US" sz="1400" b="1" dirty="0" smtClean="0">
                <a:solidFill>
                  <a:srgbClr val="92E2D9"/>
                </a:solidFill>
                <a:latin typeface="微软雅黑" panose="020B0503020204020204" pitchFamily="34" charset="-122"/>
                <a:ea typeface="微软雅黑" panose="020B0503020204020204" pitchFamily="34" charset="-122"/>
              </a:rPr>
              <a:t>单击添加标题一</a:t>
            </a:r>
            <a:endParaRPr lang="zh-CN" altLang="en-US" sz="1400" b="1" dirty="0">
              <a:solidFill>
                <a:srgbClr val="92E2D9"/>
              </a:solidFill>
              <a:latin typeface="微软雅黑" panose="020B0503020204020204" pitchFamily="34" charset="-122"/>
              <a:ea typeface="微软雅黑" panose="020B0503020204020204" pitchFamily="34" charset="-122"/>
            </a:endParaRPr>
          </a:p>
        </p:txBody>
      </p:sp>
      <p:sp>
        <p:nvSpPr>
          <p:cNvPr id="117" name="矩形 116"/>
          <p:cNvSpPr/>
          <p:nvPr/>
        </p:nvSpPr>
        <p:spPr>
          <a:xfrm>
            <a:off x="6132293" y="2087659"/>
            <a:ext cx="1441420" cy="307777"/>
          </a:xfrm>
          <a:prstGeom prst="rect">
            <a:avLst/>
          </a:prstGeom>
        </p:spPr>
        <p:txBody>
          <a:bodyPr wrap="none">
            <a:spAutoFit/>
          </a:bodyPr>
          <a:lstStyle/>
          <a:p>
            <a:r>
              <a:rPr lang="zh-CN" altLang="en-US" sz="1400" b="1" dirty="0">
                <a:solidFill>
                  <a:srgbClr val="F5CA40"/>
                </a:solidFill>
                <a:latin typeface="微软雅黑" panose="020B0503020204020204" pitchFamily="34" charset="-122"/>
                <a:ea typeface="微软雅黑" panose="020B0503020204020204" pitchFamily="34" charset="-122"/>
              </a:rPr>
              <a:t>单击</a:t>
            </a:r>
            <a:r>
              <a:rPr lang="zh-CN" altLang="en-US" sz="1400" b="1" dirty="0" smtClean="0">
                <a:solidFill>
                  <a:srgbClr val="F5CA40"/>
                </a:solidFill>
                <a:latin typeface="微软雅黑" panose="020B0503020204020204" pitchFamily="34" charset="-122"/>
                <a:ea typeface="微软雅黑" panose="020B0503020204020204" pitchFamily="34" charset="-122"/>
              </a:rPr>
              <a:t>添加标题二</a:t>
            </a:r>
            <a:endParaRPr lang="zh-CN" altLang="en-US" sz="1400" b="1" dirty="0">
              <a:solidFill>
                <a:srgbClr val="F5CA40"/>
              </a:solidFill>
              <a:latin typeface="微软雅黑" panose="020B0503020204020204" pitchFamily="34" charset="-122"/>
              <a:ea typeface="微软雅黑" panose="020B0503020204020204" pitchFamily="34" charset="-122"/>
            </a:endParaRPr>
          </a:p>
        </p:txBody>
      </p:sp>
      <p:sp>
        <p:nvSpPr>
          <p:cNvPr id="118" name="矩形 117"/>
          <p:cNvSpPr/>
          <p:nvPr/>
        </p:nvSpPr>
        <p:spPr>
          <a:xfrm>
            <a:off x="6179208" y="3031960"/>
            <a:ext cx="1441420" cy="307777"/>
          </a:xfrm>
          <a:prstGeom prst="rect">
            <a:avLst/>
          </a:prstGeom>
        </p:spPr>
        <p:txBody>
          <a:bodyPr wrap="none">
            <a:spAutoFit/>
          </a:bodyPr>
          <a:lstStyle/>
          <a:p>
            <a:r>
              <a:rPr lang="zh-CN" altLang="en-US" sz="1400" b="1" dirty="0">
                <a:solidFill>
                  <a:srgbClr val="79A4C7"/>
                </a:solidFill>
                <a:latin typeface="微软雅黑" panose="020B0503020204020204" pitchFamily="34" charset="-122"/>
                <a:ea typeface="微软雅黑" panose="020B0503020204020204" pitchFamily="34" charset="-122"/>
              </a:rPr>
              <a:t>单击</a:t>
            </a:r>
            <a:r>
              <a:rPr lang="zh-CN" altLang="en-US" sz="1400" b="1" dirty="0" smtClean="0">
                <a:solidFill>
                  <a:srgbClr val="79A4C7"/>
                </a:solidFill>
                <a:latin typeface="微软雅黑" panose="020B0503020204020204" pitchFamily="34" charset="-122"/>
                <a:ea typeface="微软雅黑" panose="020B0503020204020204" pitchFamily="34" charset="-122"/>
              </a:rPr>
              <a:t>添加标题三</a:t>
            </a:r>
            <a:endParaRPr lang="zh-CN" altLang="en-US" sz="1400" b="1" dirty="0">
              <a:solidFill>
                <a:srgbClr val="79A4C7"/>
              </a:solidFill>
              <a:latin typeface="微软雅黑" panose="020B0503020204020204" pitchFamily="34" charset="-122"/>
              <a:ea typeface="微软雅黑" panose="020B0503020204020204" pitchFamily="34" charset="-122"/>
            </a:endParaRPr>
          </a:p>
        </p:txBody>
      </p:sp>
      <p:cxnSp>
        <p:nvCxnSpPr>
          <p:cNvPr id="119" name="直接连接符 118"/>
          <p:cNvCxnSpPr/>
          <p:nvPr/>
        </p:nvCxnSpPr>
        <p:spPr>
          <a:xfrm>
            <a:off x="6150421" y="1497758"/>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120" name="直接连接符 119"/>
          <p:cNvCxnSpPr/>
          <p:nvPr/>
        </p:nvCxnSpPr>
        <p:spPr>
          <a:xfrm>
            <a:off x="6178926" y="2452857"/>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121" name="直接连接符 120"/>
          <p:cNvCxnSpPr/>
          <p:nvPr/>
        </p:nvCxnSpPr>
        <p:spPr>
          <a:xfrm>
            <a:off x="6230868" y="3397159"/>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sp>
        <p:nvSpPr>
          <p:cNvPr id="122" name="TextBox 121"/>
          <p:cNvSpPr txBox="1"/>
          <p:nvPr/>
        </p:nvSpPr>
        <p:spPr>
          <a:xfrm>
            <a:off x="6084168" y="1509489"/>
            <a:ext cx="2504481" cy="461665"/>
          </a:xfrm>
          <a:prstGeom prst="rect">
            <a:avLst/>
          </a:prstGeom>
          <a:noFill/>
        </p:spPr>
        <p:txBody>
          <a:bodyPr wrap="square" rtlCol="0">
            <a:spAutoFit/>
          </a:bodyPr>
          <a:lstStyle/>
          <a:p>
            <a:r>
              <a:rPr lang="zh-CN" altLang="en-US" sz="1200" dirty="0" smtClean="0">
                <a:solidFill>
                  <a:srgbClr val="262626"/>
                </a:solidFill>
                <a:latin typeface="微软雅黑" panose="020B0503020204020204" pitchFamily="34" charset="-122"/>
                <a:ea typeface="微软雅黑" panose="020B0503020204020204" pitchFamily="34" charset="-122"/>
              </a:rPr>
              <a:t>单击此处添加文本，</a:t>
            </a:r>
            <a:r>
              <a:rPr lang="zh-CN" altLang="en-US" sz="1200" dirty="0">
                <a:solidFill>
                  <a:srgbClr val="262626"/>
                </a:solidFill>
                <a:latin typeface="微软雅黑" panose="020B0503020204020204" pitchFamily="34" charset="-122"/>
                <a:ea typeface="微软雅黑" panose="020B0503020204020204" pitchFamily="34" charset="-122"/>
              </a:rPr>
              <a:t>单击此处添加文本</a:t>
            </a:r>
            <a:r>
              <a:rPr lang="zh-CN" altLang="en-US" sz="1200" dirty="0" smtClean="0">
                <a:solidFill>
                  <a:srgbClr val="262626"/>
                </a:solidFill>
                <a:latin typeface="微软雅黑" panose="020B0503020204020204" pitchFamily="34" charset="-122"/>
                <a:ea typeface="微软雅黑" panose="020B0503020204020204" pitchFamily="34" charset="-122"/>
              </a:rPr>
              <a:t>，单击</a:t>
            </a:r>
            <a:r>
              <a:rPr lang="zh-CN" altLang="en-US" sz="1200" dirty="0">
                <a:solidFill>
                  <a:srgbClr val="262626"/>
                </a:solidFill>
                <a:latin typeface="微软雅黑" panose="020B0503020204020204" pitchFamily="34" charset="-122"/>
                <a:ea typeface="微软雅黑" panose="020B0503020204020204" pitchFamily="34" charset="-122"/>
              </a:rPr>
              <a:t>此处添加</a:t>
            </a:r>
            <a:r>
              <a:rPr lang="zh-CN" altLang="en-US" sz="1200" dirty="0" smtClean="0">
                <a:solidFill>
                  <a:srgbClr val="262626"/>
                </a:solidFill>
                <a:latin typeface="微软雅黑" panose="020B0503020204020204" pitchFamily="34" charset="-122"/>
                <a:ea typeface="微软雅黑" panose="020B0503020204020204" pitchFamily="34" charset="-122"/>
              </a:rPr>
              <a:t>文本。</a:t>
            </a:r>
            <a:endParaRPr lang="zh-CN" altLang="en-US" sz="1200" dirty="0">
              <a:solidFill>
                <a:srgbClr val="262626"/>
              </a:solidFill>
              <a:latin typeface="微软雅黑" panose="020B0503020204020204" pitchFamily="34" charset="-122"/>
              <a:ea typeface="微软雅黑" panose="020B0503020204020204" pitchFamily="34" charset="-122"/>
            </a:endParaRPr>
          </a:p>
        </p:txBody>
      </p:sp>
      <p:sp>
        <p:nvSpPr>
          <p:cNvPr id="123" name="TextBox 122"/>
          <p:cNvSpPr txBox="1"/>
          <p:nvPr/>
        </p:nvSpPr>
        <p:spPr>
          <a:xfrm>
            <a:off x="6121891" y="2463743"/>
            <a:ext cx="2482557" cy="461665"/>
          </a:xfrm>
          <a:prstGeom prst="rect">
            <a:avLst/>
          </a:prstGeom>
          <a:noFill/>
        </p:spPr>
        <p:txBody>
          <a:bodyPr wrap="square" rtlCol="0">
            <a:spAutoFit/>
          </a:bodyPr>
          <a:lstStyle/>
          <a:p>
            <a:r>
              <a:rPr lang="zh-CN" altLang="en-US" sz="1200" dirty="0">
                <a:solidFill>
                  <a:srgbClr val="262626"/>
                </a:solidFill>
                <a:latin typeface="微软雅黑" panose="020B0503020204020204" pitchFamily="34" charset="-122"/>
                <a:ea typeface="微软雅黑" panose="020B0503020204020204" pitchFamily="34" charset="-122"/>
              </a:rPr>
              <a:t>单击此处添加文本，单击此处添加文本，单击此处添加</a:t>
            </a:r>
            <a:r>
              <a:rPr lang="zh-CN" altLang="en-US" sz="1200" dirty="0" smtClean="0">
                <a:solidFill>
                  <a:srgbClr val="262626"/>
                </a:solidFill>
                <a:latin typeface="微软雅黑" panose="020B0503020204020204" pitchFamily="34" charset="-122"/>
                <a:ea typeface="微软雅黑" panose="020B0503020204020204" pitchFamily="34" charset="-122"/>
              </a:rPr>
              <a:t>文本。</a:t>
            </a:r>
            <a:endParaRPr lang="zh-CN" altLang="en-US" sz="1200" dirty="0">
              <a:solidFill>
                <a:srgbClr val="262626"/>
              </a:solidFill>
              <a:latin typeface="微软雅黑" panose="020B0503020204020204" pitchFamily="34" charset="-122"/>
              <a:ea typeface="微软雅黑" panose="020B0503020204020204" pitchFamily="34" charset="-122"/>
            </a:endParaRPr>
          </a:p>
        </p:txBody>
      </p:sp>
      <p:sp>
        <p:nvSpPr>
          <p:cNvPr id="124" name="TextBox 123"/>
          <p:cNvSpPr txBox="1"/>
          <p:nvPr/>
        </p:nvSpPr>
        <p:spPr>
          <a:xfrm>
            <a:off x="6169654" y="3408045"/>
            <a:ext cx="2506802" cy="461665"/>
          </a:xfrm>
          <a:prstGeom prst="rect">
            <a:avLst/>
          </a:prstGeom>
          <a:noFill/>
        </p:spPr>
        <p:txBody>
          <a:bodyPr wrap="square" rtlCol="0">
            <a:spAutoFit/>
          </a:bodyPr>
          <a:lstStyle/>
          <a:p>
            <a:r>
              <a:rPr lang="zh-CN" altLang="en-US" sz="1200" dirty="0">
                <a:solidFill>
                  <a:srgbClr val="262626"/>
                </a:solidFill>
                <a:latin typeface="微软雅黑" panose="020B0503020204020204" pitchFamily="34" charset="-122"/>
                <a:ea typeface="微软雅黑" panose="020B0503020204020204" pitchFamily="34" charset="-122"/>
              </a:rPr>
              <a:t>单击此处添加文本，单击此处添加文本，单击此处添加</a:t>
            </a:r>
            <a:r>
              <a:rPr lang="zh-CN" altLang="en-US" sz="1200" dirty="0" smtClean="0">
                <a:solidFill>
                  <a:srgbClr val="262626"/>
                </a:solidFill>
                <a:latin typeface="微软雅黑" panose="020B0503020204020204" pitchFamily="34" charset="-122"/>
                <a:ea typeface="微软雅黑" panose="020B0503020204020204" pitchFamily="34" charset="-122"/>
              </a:rPr>
              <a:t>文本。。</a:t>
            </a:r>
            <a:endParaRPr lang="zh-CN" altLang="en-US" sz="1200" dirty="0">
              <a:solidFill>
                <a:srgbClr val="262626"/>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15"/>
                                        </p:tgtEl>
                                        <p:attrNameLst>
                                          <p:attrName>style.visibility</p:attrName>
                                        </p:attrNameLst>
                                      </p:cBhvr>
                                      <p:to>
                                        <p:strVal val="visible"/>
                                      </p:to>
                                    </p:set>
                                    <p:anim calcmode="lin" valueType="num">
                                      <p:cBhvr additive="base">
                                        <p:cTn id="11" dur="500" fill="hold"/>
                                        <p:tgtEl>
                                          <p:spTgt spid="115"/>
                                        </p:tgtEl>
                                        <p:attrNameLst>
                                          <p:attrName>ppt_x</p:attrName>
                                        </p:attrNameLst>
                                      </p:cBhvr>
                                      <p:tavLst>
                                        <p:tav tm="0">
                                          <p:val>
                                            <p:strVal val="#ppt_x"/>
                                          </p:val>
                                        </p:tav>
                                        <p:tav tm="100000">
                                          <p:val>
                                            <p:strVal val="#ppt_x"/>
                                          </p:val>
                                        </p:tav>
                                      </p:tavLst>
                                    </p:anim>
                                    <p:anim calcmode="lin" valueType="num">
                                      <p:cBhvr additive="base">
                                        <p:cTn id="12" dur="500" fill="hold"/>
                                        <p:tgtEl>
                                          <p:spTgt spid="115"/>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14"/>
                                        </p:tgtEl>
                                        <p:attrNameLst>
                                          <p:attrName>style.visibility</p:attrName>
                                        </p:attrNameLst>
                                      </p:cBhvr>
                                      <p:to>
                                        <p:strVal val="visible"/>
                                      </p:to>
                                    </p:set>
                                    <p:anim calcmode="lin" valueType="num">
                                      <p:cBhvr additive="base">
                                        <p:cTn id="15" dur="500" fill="hold"/>
                                        <p:tgtEl>
                                          <p:spTgt spid="114"/>
                                        </p:tgtEl>
                                        <p:attrNameLst>
                                          <p:attrName>ppt_x</p:attrName>
                                        </p:attrNameLst>
                                      </p:cBhvr>
                                      <p:tavLst>
                                        <p:tav tm="0">
                                          <p:val>
                                            <p:strVal val="#ppt_x"/>
                                          </p:val>
                                        </p:tav>
                                        <p:tav tm="100000">
                                          <p:val>
                                            <p:strVal val="#ppt_x"/>
                                          </p:val>
                                        </p:tav>
                                      </p:tavLst>
                                    </p:anim>
                                    <p:anim calcmode="lin" valueType="num">
                                      <p:cBhvr additive="base">
                                        <p:cTn id="16" dur="500" fill="hold"/>
                                        <p:tgtEl>
                                          <p:spTgt spid="11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112"/>
                                        </p:tgtEl>
                                        <p:attrNameLst>
                                          <p:attrName>style.visibility</p:attrName>
                                        </p:attrNameLst>
                                      </p:cBhvr>
                                      <p:to>
                                        <p:strVal val="visible"/>
                                      </p:to>
                                    </p:set>
                                    <p:anim calcmode="lin" valueType="num">
                                      <p:cBhvr additive="base">
                                        <p:cTn id="19" dur="500" fill="hold"/>
                                        <p:tgtEl>
                                          <p:spTgt spid="112"/>
                                        </p:tgtEl>
                                        <p:attrNameLst>
                                          <p:attrName>ppt_x</p:attrName>
                                        </p:attrNameLst>
                                      </p:cBhvr>
                                      <p:tavLst>
                                        <p:tav tm="0">
                                          <p:val>
                                            <p:strVal val="#ppt_x"/>
                                          </p:val>
                                        </p:tav>
                                        <p:tav tm="100000">
                                          <p:val>
                                            <p:strVal val="#ppt_x"/>
                                          </p:val>
                                        </p:tav>
                                      </p:tavLst>
                                    </p:anim>
                                    <p:anim calcmode="lin" valueType="num">
                                      <p:cBhvr additive="base">
                                        <p:cTn id="20" dur="500" fill="hold"/>
                                        <p:tgtEl>
                                          <p:spTgt spid="112"/>
                                        </p:tgtEl>
                                        <p:attrNameLst>
                                          <p:attrName>ppt_y</p:attrName>
                                        </p:attrNameLst>
                                      </p:cBhvr>
                                      <p:tavLst>
                                        <p:tav tm="0">
                                          <p:val>
                                            <p:strVal val="0-#ppt_h/2"/>
                                          </p:val>
                                        </p:tav>
                                        <p:tav tm="100000">
                                          <p:val>
                                            <p:strVal val="#ppt_y"/>
                                          </p:val>
                                        </p:tav>
                                      </p:tavLst>
                                    </p:anim>
                                  </p:childTnLst>
                                </p:cTn>
                              </p:par>
                              <p:par>
                                <p:cTn id="21" presetID="10" presetClass="entr" presetSubtype="0" fill="hold" grpId="0" nodeType="withEffect">
                                  <p:stCondLst>
                                    <p:cond delay="1000"/>
                                  </p:stCondLst>
                                  <p:childTnLst>
                                    <p:set>
                                      <p:cBhvr>
                                        <p:cTn id="22" dur="1" fill="hold">
                                          <p:stCondLst>
                                            <p:cond delay="0"/>
                                          </p:stCondLst>
                                        </p:cTn>
                                        <p:tgtEl>
                                          <p:spTgt spid="122"/>
                                        </p:tgtEl>
                                        <p:attrNameLst>
                                          <p:attrName>style.visibility</p:attrName>
                                        </p:attrNameLst>
                                      </p:cBhvr>
                                      <p:to>
                                        <p:strVal val="visible"/>
                                      </p:to>
                                    </p:set>
                                    <p:animEffect transition="in" filter="fade">
                                      <p:cBhvr>
                                        <p:cTn id="23" dur="500"/>
                                        <p:tgtEl>
                                          <p:spTgt spid="122"/>
                                        </p:tgtEl>
                                      </p:cBhvr>
                                    </p:animEffect>
                                  </p:childTnLst>
                                </p:cTn>
                              </p:par>
                              <p:par>
                                <p:cTn id="24" presetID="10" presetClass="entr" presetSubtype="0" fill="hold" grpId="0" nodeType="withEffect">
                                  <p:stCondLst>
                                    <p:cond delay="1000"/>
                                  </p:stCondLst>
                                  <p:childTnLst>
                                    <p:set>
                                      <p:cBhvr>
                                        <p:cTn id="25" dur="1" fill="hold">
                                          <p:stCondLst>
                                            <p:cond delay="0"/>
                                          </p:stCondLst>
                                        </p:cTn>
                                        <p:tgtEl>
                                          <p:spTgt spid="123"/>
                                        </p:tgtEl>
                                        <p:attrNameLst>
                                          <p:attrName>style.visibility</p:attrName>
                                        </p:attrNameLst>
                                      </p:cBhvr>
                                      <p:to>
                                        <p:strVal val="visible"/>
                                      </p:to>
                                    </p:set>
                                    <p:animEffect transition="in" filter="fade">
                                      <p:cBhvr>
                                        <p:cTn id="26" dur="500"/>
                                        <p:tgtEl>
                                          <p:spTgt spid="123"/>
                                        </p:tgtEl>
                                      </p:cBhvr>
                                    </p:animEffect>
                                  </p:childTnLst>
                                </p:cTn>
                              </p:par>
                              <p:par>
                                <p:cTn id="27" presetID="10" presetClass="entr" presetSubtype="0" fill="hold" grpId="0" nodeType="withEffect">
                                  <p:stCondLst>
                                    <p:cond delay="1000"/>
                                  </p:stCondLst>
                                  <p:childTnLst>
                                    <p:set>
                                      <p:cBhvr>
                                        <p:cTn id="28" dur="1" fill="hold">
                                          <p:stCondLst>
                                            <p:cond delay="0"/>
                                          </p:stCondLst>
                                        </p:cTn>
                                        <p:tgtEl>
                                          <p:spTgt spid="124"/>
                                        </p:tgtEl>
                                        <p:attrNameLst>
                                          <p:attrName>style.visibility</p:attrName>
                                        </p:attrNameLst>
                                      </p:cBhvr>
                                      <p:to>
                                        <p:strVal val="visible"/>
                                      </p:to>
                                    </p:set>
                                    <p:animEffect transition="in" filter="fade">
                                      <p:cBhvr>
                                        <p:cTn id="29" dur="500"/>
                                        <p:tgtEl>
                                          <p:spTgt spid="124"/>
                                        </p:tgtEl>
                                      </p:cBhvr>
                                    </p:animEffect>
                                  </p:childTnLst>
                                </p:cTn>
                              </p:par>
                              <p:par>
                                <p:cTn id="30" presetID="22" presetClass="entr" presetSubtype="8" fill="hold" grpId="0" nodeType="withEffect">
                                  <p:stCondLst>
                                    <p:cond delay="500"/>
                                  </p:stCondLst>
                                  <p:childTnLst>
                                    <p:set>
                                      <p:cBhvr>
                                        <p:cTn id="31" dur="1" fill="hold">
                                          <p:stCondLst>
                                            <p:cond delay="0"/>
                                          </p:stCondLst>
                                        </p:cTn>
                                        <p:tgtEl>
                                          <p:spTgt spid="116"/>
                                        </p:tgtEl>
                                        <p:attrNameLst>
                                          <p:attrName>style.visibility</p:attrName>
                                        </p:attrNameLst>
                                      </p:cBhvr>
                                      <p:to>
                                        <p:strVal val="visible"/>
                                      </p:to>
                                    </p:set>
                                    <p:animEffect transition="in" filter="wipe(left)">
                                      <p:cBhvr>
                                        <p:cTn id="32" dur="500"/>
                                        <p:tgtEl>
                                          <p:spTgt spid="116"/>
                                        </p:tgtEl>
                                      </p:cBhvr>
                                    </p:animEffect>
                                  </p:childTnLst>
                                </p:cTn>
                              </p:par>
                              <p:par>
                                <p:cTn id="33" presetID="22" presetClass="entr" presetSubtype="8" fill="hold" grpId="0" nodeType="withEffect">
                                  <p:stCondLst>
                                    <p:cond delay="500"/>
                                  </p:stCondLst>
                                  <p:childTnLst>
                                    <p:set>
                                      <p:cBhvr>
                                        <p:cTn id="34" dur="1" fill="hold">
                                          <p:stCondLst>
                                            <p:cond delay="0"/>
                                          </p:stCondLst>
                                        </p:cTn>
                                        <p:tgtEl>
                                          <p:spTgt spid="117"/>
                                        </p:tgtEl>
                                        <p:attrNameLst>
                                          <p:attrName>style.visibility</p:attrName>
                                        </p:attrNameLst>
                                      </p:cBhvr>
                                      <p:to>
                                        <p:strVal val="visible"/>
                                      </p:to>
                                    </p:set>
                                    <p:animEffect transition="in" filter="wipe(left)">
                                      <p:cBhvr>
                                        <p:cTn id="35" dur="500"/>
                                        <p:tgtEl>
                                          <p:spTgt spid="117"/>
                                        </p:tgtEl>
                                      </p:cBhvr>
                                    </p:animEffect>
                                  </p:childTnLst>
                                </p:cTn>
                              </p:par>
                              <p:par>
                                <p:cTn id="36" presetID="22" presetClass="entr" presetSubtype="8" fill="hold" grpId="0" nodeType="withEffect">
                                  <p:stCondLst>
                                    <p:cond delay="500"/>
                                  </p:stCondLst>
                                  <p:childTnLst>
                                    <p:set>
                                      <p:cBhvr>
                                        <p:cTn id="37" dur="1" fill="hold">
                                          <p:stCondLst>
                                            <p:cond delay="0"/>
                                          </p:stCondLst>
                                        </p:cTn>
                                        <p:tgtEl>
                                          <p:spTgt spid="118"/>
                                        </p:tgtEl>
                                        <p:attrNameLst>
                                          <p:attrName>style.visibility</p:attrName>
                                        </p:attrNameLst>
                                      </p:cBhvr>
                                      <p:to>
                                        <p:strVal val="visible"/>
                                      </p:to>
                                    </p:set>
                                    <p:animEffect transition="in" filter="wipe(left)">
                                      <p:cBhvr>
                                        <p:cTn id="38" dur="500"/>
                                        <p:tgtEl>
                                          <p:spTgt spid="118"/>
                                        </p:tgtEl>
                                      </p:cBhvr>
                                    </p:animEffect>
                                  </p:childTnLst>
                                </p:cTn>
                              </p:par>
                              <p:par>
                                <p:cTn id="39" presetID="22" presetClass="entr" presetSubtype="8" fill="hold" nodeType="withEffect">
                                  <p:stCondLst>
                                    <p:cond delay="500"/>
                                  </p:stCondLst>
                                  <p:childTnLst>
                                    <p:set>
                                      <p:cBhvr>
                                        <p:cTn id="40" dur="1" fill="hold">
                                          <p:stCondLst>
                                            <p:cond delay="0"/>
                                          </p:stCondLst>
                                        </p:cTn>
                                        <p:tgtEl>
                                          <p:spTgt spid="119"/>
                                        </p:tgtEl>
                                        <p:attrNameLst>
                                          <p:attrName>style.visibility</p:attrName>
                                        </p:attrNameLst>
                                      </p:cBhvr>
                                      <p:to>
                                        <p:strVal val="visible"/>
                                      </p:to>
                                    </p:set>
                                    <p:animEffect transition="in" filter="wipe(left)">
                                      <p:cBhvr>
                                        <p:cTn id="41" dur="500"/>
                                        <p:tgtEl>
                                          <p:spTgt spid="119"/>
                                        </p:tgtEl>
                                      </p:cBhvr>
                                    </p:animEffect>
                                  </p:childTnLst>
                                </p:cTn>
                              </p:par>
                              <p:par>
                                <p:cTn id="42" presetID="22" presetClass="entr" presetSubtype="8" fill="hold" nodeType="withEffect">
                                  <p:stCondLst>
                                    <p:cond delay="1000"/>
                                  </p:stCondLst>
                                  <p:childTnLst>
                                    <p:set>
                                      <p:cBhvr>
                                        <p:cTn id="43" dur="1" fill="hold">
                                          <p:stCondLst>
                                            <p:cond delay="0"/>
                                          </p:stCondLst>
                                        </p:cTn>
                                        <p:tgtEl>
                                          <p:spTgt spid="120"/>
                                        </p:tgtEl>
                                        <p:attrNameLst>
                                          <p:attrName>style.visibility</p:attrName>
                                        </p:attrNameLst>
                                      </p:cBhvr>
                                      <p:to>
                                        <p:strVal val="visible"/>
                                      </p:to>
                                    </p:set>
                                    <p:animEffect transition="in" filter="wipe(left)">
                                      <p:cBhvr>
                                        <p:cTn id="44" dur="500"/>
                                        <p:tgtEl>
                                          <p:spTgt spid="120"/>
                                        </p:tgtEl>
                                      </p:cBhvr>
                                    </p:animEffect>
                                  </p:childTnLst>
                                </p:cTn>
                              </p:par>
                              <p:par>
                                <p:cTn id="45" presetID="22" presetClass="entr" presetSubtype="8" fill="hold" nodeType="withEffect">
                                  <p:stCondLst>
                                    <p:cond delay="1000"/>
                                  </p:stCondLst>
                                  <p:childTnLst>
                                    <p:set>
                                      <p:cBhvr>
                                        <p:cTn id="46" dur="1" fill="hold">
                                          <p:stCondLst>
                                            <p:cond delay="0"/>
                                          </p:stCondLst>
                                        </p:cTn>
                                        <p:tgtEl>
                                          <p:spTgt spid="121"/>
                                        </p:tgtEl>
                                        <p:attrNameLst>
                                          <p:attrName>style.visibility</p:attrName>
                                        </p:attrNameLst>
                                      </p:cBhvr>
                                      <p:to>
                                        <p:strVal val="visible"/>
                                      </p:to>
                                    </p:set>
                                    <p:animEffect transition="in" filter="wipe(left)">
                                      <p:cBhvr>
                                        <p:cTn id="47"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p:bldP spid="114" grpId="0" animBg="1"/>
      <p:bldP spid="115" grpId="0" animBg="1"/>
      <p:bldP spid="116" grpId="0"/>
      <p:bldP spid="117" grpId="0"/>
      <p:bldP spid="118" grpId="0"/>
      <p:bldP spid="122" grpId="0"/>
      <p:bldP spid="123" grpId="0"/>
      <p:bldP spid="12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4710405" y="2027648"/>
            <a:ext cx="4433595" cy="3136390"/>
          </a:xfrm>
          <a:prstGeom prst="rect">
            <a:avLst/>
          </a:prstGeom>
        </p:spPr>
      </p:pic>
      <p:sp>
        <p:nvSpPr>
          <p:cNvPr id="11" name="任意多边形 10"/>
          <p:cNvSpPr/>
          <p:nvPr/>
        </p:nvSpPr>
        <p:spPr>
          <a:xfrm>
            <a:off x="-419100" y="4326045"/>
            <a:ext cx="10229850" cy="1331805"/>
          </a:xfrm>
          <a:custGeom>
            <a:avLst/>
            <a:gdLst>
              <a:gd name="connsiteX0" fmla="*/ 9810750 w 10229850"/>
              <a:gd name="connsiteY0" fmla="*/ 322155 h 1331805"/>
              <a:gd name="connsiteX1" fmla="*/ 8067675 w 10229850"/>
              <a:gd name="connsiteY1" fmla="*/ 655530 h 1331805"/>
              <a:gd name="connsiteX2" fmla="*/ 5629275 w 10229850"/>
              <a:gd name="connsiteY2" fmla="*/ 388830 h 1331805"/>
              <a:gd name="connsiteX3" fmla="*/ 2333625 w 10229850"/>
              <a:gd name="connsiteY3" fmla="*/ 7830 h 1331805"/>
              <a:gd name="connsiteX4" fmla="*/ 0 w 10229850"/>
              <a:gd name="connsiteY4" fmla="*/ 141180 h 1331805"/>
              <a:gd name="connsiteX5" fmla="*/ 171450 w 10229850"/>
              <a:gd name="connsiteY5" fmla="*/ 1331805 h 1331805"/>
              <a:gd name="connsiteX6" fmla="*/ 10229850 w 10229850"/>
              <a:gd name="connsiteY6" fmla="*/ 1293705 h 1331805"/>
              <a:gd name="connsiteX7" fmla="*/ 9810750 w 10229850"/>
              <a:gd name="connsiteY7" fmla="*/ 322155 h 1331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29850" h="1331805">
                <a:moveTo>
                  <a:pt x="9810750" y="322155"/>
                </a:moveTo>
                <a:cubicBezTo>
                  <a:pt x="9287668" y="483286"/>
                  <a:pt x="8764587" y="644418"/>
                  <a:pt x="8067675" y="655530"/>
                </a:cubicBezTo>
                <a:cubicBezTo>
                  <a:pt x="7370763" y="666642"/>
                  <a:pt x="5629275" y="388830"/>
                  <a:pt x="5629275" y="388830"/>
                </a:cubicBezTo>
                <a:cubicBezTo>
                  <a:pt x="4673600" y="280880"/>
                  <a:pt x="3271837" y="49105"/>
                  <a:pt x="2333625" y="7830"/>
                </a:cubicBezTo>
                <a:cubicBezTo>
                  <a:pt x="1395413" y="-33445"/>
                  <a:pt x="385762" y="99905"/>
                  <a:pt x="0" y="141180"/>
                </a:cubicBezTo>
                <a:lnTo>
                  <a:pt x="171450" y="1331805"/>
                </a:lnTo>
                <a:lnTo>
                  <a:pt x="10229850" y="1293705"/>
                </a:lnTo>
                <a:lnTo>
                  <a:pt x="9810750" y="322155"/>
                </a:lnTo>
                <a:close/>
              </a:path>
            </a:pathLst>
          </a:custGeom>
          <a:solidFill>
            <a:srgbClr val="AA13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04081" y="1217699"/>
            <a:ext cx="3262432" cy="1015663"/>
          </a:xfrm>
          <a:prstGeom prst="rect">
            <a:avLst/>
          </a:prstGeom>
          <a:noFill/>
        </p:spPr>
        <p:txBody>
          <a:bodyPr wrap="none" rtlCol="0">
            <a:spAutoFit/>
          </a:bodyPr>
          <a:lstStyle/>
          <a:p>
            <a:r>
              <a:rPr lang="zh-CN" altLang="en-US" sz="6000" b="1" dirty="0">
                <a:latin typeface="微软雅黑" panose="020B0503020204020204" pitchFamily="34" charset="-122"/>
                <a:ea typeface="微软雅黑" panose="020B0503020204020204" pitchFamily="34" charset="-122"/>
              </a:rPr>
              <a:t>谢</a:t>
            </a:r>
            <a:r>
              <a:rPr lang="zh-CN" altLang="en-US" sz="6000" b="1" dirty="0" smtClean="0">
                <a:latin typeface="微软雅黑" panose="020B0503020204020204" pitchFamily="34" charset="-122"/>
                <a:ea typeface="微软雅黑" panose="020B0503020204020204" pitchFamily="34" charset="-122"/>
              </a:rPr>
              <a:t>谢观看</a:t>
            </a:r>
            <a:endParaRPr lang="zh-CN" altLang="en-US" sz="6000" b="1" dirty="0">
              <a:latin typeface="微软雅黑" panose="020B0503020204020204" pitchFamily="34" charset="-122"/>
              <a:ea typeface="微软雅黑" panose="020B0503020204020204" pitchFamily="34" charset="-122"/>
            </a:endParaRPr>
          </a:p>
        </p:txBody>
      </p:sp>
      <p:sp>
        <p:nvSpPr>
          <p:cNvPr id="14" name="圆角矩形 13"/>
          <p:cNvSpPr/>
          <p:nvPr/>
        </p:nvSpPr>
        <p:spPr>
          <a:xfrm>
            <a:off x="834018" y="2355726"/>
            <a:ext cx="2232248" cy="360040"/>
          </a:xfrm>
          <a:prstGeom prst="roundRect">
            <a:avLst>
              <a:gd name="adj" fmla="val 0"/>
            </a:avLst>
          </a:prstGeom>
          <a:solidFill>
            <a:srgbClr val="AA13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t>2019.5.1</a:t>
            </a:r>
            <a:endParaRPr lang="zh-CN" altLang="en-US" sz="2000" dirty="0"/>
          </a:p>
        </p:txBody>
      </p:sp>
      <p:sp>
        <p:nvSpPr>
          <p:cNvPr id="16" name="矩形 15"/>
          <p:cNvSpPr/>
          <p:nvPr/>
        </p:nvSpPr>
        <p:spPr>
          <a:xfrm>
            <a:off x="609480" y="601499"/>
            <a:ext cx="2151551" cy="707886"/>
          </a:xfrm>
          <a:prstGeom prst="rect">
            <a:avLst/>
          </a:prstGeom>
        </p:spPr>
        <p:txBody>
          <a:bodyPr wrap="none">
            <a:spAutoFit/>
          </a:bodyPr>
          <a:lstStyle/>
          <a:p>
            <a:r>
              <a:rPr lang="en-US" altLang="zh-CN" sz="4000" dirty="0" smtClean="0">
                <a:latin typeface="Microsoft YaHei UI Light" panose="020B0502040204020203" pitchFamily="34" charset="-122"/>
                <a:ea typeface="Microsoft YaHei UI Light" panose="020B0502040204020203" pitchFamily="34" charset="-122"/>
              </a:rPr>
              <a:t>THANKS</a:t>
            </a:r>
            <a:endParaRPr lang="zh-CN" altLang="en-US" sz="4000" dirty="0">
              <a:latin typeface="Microsoft YaHei UI Light" panose="020B0502040204020203" pitchFamily="34" charset="-122"/>
              <a:ea typeface="Microsoft YaHei UI Light" panose="020B0502040204020203" pitchFamily="34" charset="-122"/>
            </a:endParaRPr>
          </a:p>
        </p:txBody>
      </p:sp>
      <p:sp>
        <p:nvSpPr>
          <p:cNvPr id="8" name="文本框 7"/>
          <p:cNvSpPr txBox="1"/>
          <p:nvPr/>
        </p:nvSpPr>
        <p:spPr>
          <a:xfrm>
            <a:off x="755576" y="2943632"/>
            <a:ext cx="1258678" cy="261610"/>
          </a:xfrm>
          <a:prstGeom prst="rect">
            <a:avLst/>
          </a:prstGeom>
          <a:noFill/>
        </p:spPr>
        <p:txBody>
          <a:bodyPr wrap="none" rtlCol="0">
            <a:spAutoFit/>
          </a:bodyPr>
          <a:lstStyle/>
          <a:p>
            <a:r>
              <a:rPr lang="zh-CN" altLang="en-US" sz="1100" dirty="0" smtClean="0">
                <a:latin typeface="微软雅黑" panose="020B0503020204020204" pitchFamily="34" charset="-122"/>
                <a:ea typeface="微软雅黑" panose="020B0503020204020204" pitchFamily="34" charset="-122"/>
              </a:rPr>
              <a:t>汇报人：东方之</a:t>
            </a:r>
            <a:r>
              <a:rPr lang="en-US" altLang="zh-CN" sz="1100" dirty="0" smtClean="0">
                <a:latin typeface="微软雅黑" panose="020B0503020204020204" pitchFamily="34" charset="-122"/>
                <a:ea typeface="微软雅黑" panose="020B0503020204020204" pitchFamily="34" charset="-122"/>
              </a:rPr>
              <a:t>P</a:t>
            </a:r>
            <a:endParaRPr lang="zh-CN" altLang="en-US" sz="11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063750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团队精神</a:t>
            </a:r>
            <a:endParaRPr lang="zh-CN" altLang="en-US" dirty="0"/>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41026" y="1069626"/>
            <a:ext cx="3530974" cy="3436296"/>
          </a:xfrm>
          <a:prstGeom prst="rect">
            <a:avLst/>
          </a:prstGeom>
          <a:noFill/>
          <a:effectLst/>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713434" y="1158904"/>
            <a:ext cx="1415772" cy="584775"/>
          </a:xfrm>
          <a:prstGeom prst="rect">
            <a:avLst/>
          </a:prstGeom>
          <a:noFill/>
        </p:spPr>
        <p:txBody>
          <a:bodyPr wrap="none" rtlCol="0">
            <a:spAutoFit/>
          </a:bodyPr>
          <a:lstStyle/>
          <a:p>
            <a:r>
              <a:rPr lang="zh-CN" altLang="en-US" sz="3200" dirty="0" smtClean="0">
                <a:latin typeface="微软雅黑" panose="020B0503020204020204" pitchFamily="34" charset="-122"/>
                <a:ea typeface="微软雅黑" panose="020B0503020204020204" pitchFamily="34" charset="-122"/>
              </a:rPr>
              <a:t>我们的</a:t>
            </a:r>
            <a:endParaRPr lang="zh-CN" altLang="en-US" sz="3200" dirty="0">
              <a:latin typeface="微软雅黑" panose="020B0503020204020204" pitchFamily="34" charset="-122"/>
              <a:ea typeface="微软雅黑" panose="020B0503020204020204" pitchFamily="34" charset="-122"/>
            </a:endParaRPr>
          </a:p>
        </p:txBody>
      </p:sp>
      <p:sp>
        <p:nvSpPr>
          <p:cNvPr id="5" name="TextBox 4"/>
          <p:cNvSpPr txBox="1"/>
          <p:nvPr/>
        </p:nvSpPr>
        <p:spPr>
          <a:xfrm>
            <a:off x="5306533" y="1530443"/>
            <a:ext cx="1723549" cy="1015663"/>
          </a:xfrm>
          <a:prstGeom prst="rect">
            <a:avLst/>
          </a:prstGeom>
          <a:noFill/>
        </p:spPr>
        <p:txBody>
          <a:bodyPr wrap="none" rtlCol="0">
            <a:spAutoFit/>
          </a:bodyPr>
          <a:lstStyle/>
          <a:p>
            <a:r>
              <a:rPr lang="zh-CN" altLang="en-US" sz="6000" b="1" dirty="0" smtClean="0">
                <a:solidFill>
                  <a:srgbClr val="F86251"/>
                </a:solidFill>
                <a:latin typeface="微软雅黑" panose="020B0503020204020204" pitchFamily="34" charset="-122"/>
                <a:ea typeface="微软雅黑" panose="020B0503020204020204" pitchFamily="34" charset="-122"/>
              </a:rPr>
              <a:t>团队</a:t>
            </a:r>
            <a:endParaRPr lang="zh-CN" altLang="en-US" sz="6000" b="1" dirty="0">
              <a:solidFill>
                <a:srgbClr val="F86251"/>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5955622" y="1293628"/>
            <a:ext cx="1146468" cy="369332"/>
          </a:xfrm>
          <a:prstGeom prst="rect">
            <a:avLst/>
          </a:prstGeom>
          <a:noFill/>
        </p:spPr>
        <p:txBody>
          <a:bodyPr wrap="none" rtlCol="0">
            <a:spAutoFit/>
          </a:bodyPr>
          <a:lstStyle/>
          <a:p>
            <a:r>
              <a:rPr lang="en-US" altLang="zh-CN" b="0" dirty="0"/>
              <a:t>Our team</a:t>
            </a:r>
            <a:endParaRPr lang="zh-CN" altLang="en-US" b="0" dirty="0"/>
          </a:p>
        </p:txBody>
      </p:sp>
      <p:sp>
        <p:nvSpPr>
          <p:cNvPr id="7" name="TextBox 6"/>
          <p:cNvSpPr txBox="1"/>
          <p:nvPr/>
        </p:nvSpPr>
        <p:spPr>
          <a:xfrm>
            <a:off x="5289498" y="2455048"/>
            <a:ext cx="3024336" cy="1015663"/>
          </a:xfrm>
          <a:prstGeom prst="rect">
            <a:avLst/>
          </a:prstGeom>
          <a:noFill/>
        </p:spPr>
        <p:txBody>
          <a:bodyPr wrap="square" rtlCol="0">
            <a:spAutoFit/>
          </a:bodyPr>
          <a:lstStyle/>
          <a:p>
            <a:pPr>
              <a:lnSpc>
                <a:spcPct val="150000"/>
              </a:lnSpc>
            </a:pPr>
            <a:r>
              <a:rPr lang="zh-CN" altLang="en-US" sz="800" b="0" dirty="0" smtClean="0">
                <a:latin typeface="微软雅黑" panose="020B0503020204020204" pitchFamily="34" charset="-122"/>
                <a:ea typeface="微软雅黑" panose="020B0503020204020204" pitchFamily="34" charset="-122"/>
              </a:rPr>
              <a:t>团队精神的培养，使店内员工齐心协力，拧成一股绳，</a:t>
            </a:r>
            <a:endParaRPr lang="en-US" altLang="zh-CN" sz="800" b="0" dirty="0" smtClean="0">
              <a:latin typeface="微软雅黑" panose="020B0503020204020204" pitchFamily="34" charset="-122"/>
              <a:ea typeface="微软雅黑" panose="020B0503020204020204" pitchFamily="34" charset="-122"/>
            </a:endParaRPr>
          </a:p>
          <a:p>
            <a:pPr>
              <a:lnSpc>
                <a:spcPct val="150000"/>
              </a:lnSpc>
            </a:pPr>
            <a:r>
              <a:rPr lang="zh-CN" altLang="en-US" sz="800" b="0" dirty="0" smtClean="0">
                <a:latin typeface="微软雅黑" panose="020B0503020204020204" pitchFamily="34" charset="-122"/>
                <a:ea typeface="微软雅黑" panose="020B0503020204020204" pitchFamily="34" charset="-122"/>
              </a:rPr>
              <a:t>朝着一个目标努力，对单个营业员来说，团队要达到的目标即是自己所努力的方向，</a:t>
            </a:r>
            <a:endParaRPr lang="en-US" altLang="zh-CN" sz="800" b="0" dirty="0" smtClean="0">
              <a:latin typeface="微软雅黑" panose="020B0503020204020204" pitchFamily="34" charset="-122"/>
              <a:ea typeface="微软雅黑" panose="020B0503020204020204" pitchFamily="34" charset="-122"/>
            </a:endParaRPr>
          </a:p>
          <a:p>
            <a:pPr>
              <a:lnSpc>
                <a:spcPct val="150000"/>
              </a:lnSpc>
            </a:pPr>
            <a:r>
              <a:rPr lang="zh-CN" altLang="en-US" sz="800" b="0" dirty="0" smtClean="0">
                <a:latin typeface="微软雅黑" panose="020B0503020204020204" pitchFamily="34" charset="-122"/>
                <a:ea typeface="微软雅黑" panose="020B0503020204020204" pitchFamily="34" charset="-122"/>
              </a:rPr>
              <a:t>团队整体的目标顺势分解成各个小目标，在每个员工身上得到落实</a:t>
            </a:r>
            <a:endParaRPr lang="zh-CN" altLang="en-US" sz="800" b="0" dirty="0">
              <a:latin typeface="微软雅黑" panose="020B0503020204020204" pitchFamily="34" charset="-122"/>
              <a:ea typeface="微软雅黑" panose="020B0503020204020204" pitchFamily="34" charset="-122"/>
            </a:endParaRPr>
          </a:p>
        </p:txBody>
      </p:sp>
      <p:grpSp>
        <p:nvGrpSpPr>
          <p:cNvPr id="8" name="组合 7"/>
          <p:cNvGrpSpPr/>
          <p:nvPr/>
        </p:nvGrpSpPr>
        <p:grpSpPr>
          <a:xfrm>
            <a:off x="4979345" y="3607176"/>
            <a:ext cx="720080" cy="620758"/>
            <a:chOff x="5148064" y="3507854"/>
            <a:chExt cx="720080" cy="620758"/>
          </a:xfrm>
        </p:grpSpPr>
        <p:sp>
          <p:nvSpPr>
            <p:cNvPr id="9" name="六边形 8"/>
            <p:cNvSpPr/>
            <p:nvPr/>
          </p:nvSpPr>
          <p:spPr bwMode="auto">
            <a:xfrm>
              <a:off x="5148064" y="3507854"/>
              <a:ext cx="720080" cy="620758"/>
            </a:xfrm>
            <a:prstGeom prst="hexagon">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79A4C7"/>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5184457" y="3633567"/>
              <a:ext cx="595035" cy="338554"/>
            </a:xfrm>
            <a:prstGeom prst="rect">
              <a:avLst/>
            </a:prstGeom>
            <a:noFill/>
          </p:spPr>
          <p:txBody>
            <a:bodyPr wrap="none" rtlCol="0">
              <a:spAutoFit/>
            </a:bodyPr>
            <a:lstStyle/>
            <a:p>
              <a:r>
                <a:rPr lang="zh-CN" altLang="en-US" sz="1600" b="1" dirty="0" smtClean="0">
                  <a:solidFill>
                    <a:srgbClr val="79A4C7"/>
                  </a:solidFill>
                  <a:latin typeface="微软雅黑" panose="020B0503020204020204" pitchFamily="34" charset="-122"/>
                  <a:ea typeface="微软雅黑" panose="020B0503020204020204" pitchFamily="34" charset="-122"/>
                </a:rPr>
                <a:t>专业</a:t>
              </a:r>
              <a:endParaRPr lang="zh-CN" altLang="en-US" sz="1600" b="1" dirty="0">
                <a:solidFill>
                  <a:srgbClr val="79A4C7"/>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5771433" y="3607176"/>
            <a:ext cx="720080" cy="620758"/>
            <a:chOff x="5940152" y="3507854"/>
            <a:chExt cx="720080" cy="620758"/>
          </a:xfrm>
        </p:grpSpPr>
        <p:sp>
          <p:nvSpPr>
            <p:cNvPr id="12" name="六边形 11"/>
            <p:cNvSpPr/>
            <p:nvPr/>
          </p:nvSpPr>
          <p:spPr bwMode="auto">
            <a:xfrm>
              <a:off x="5940152" y="3507854"/>
              <a:ext cx="720080" cy="620758"/>
            </a:xfrm>
            <a:prstGeom prst="hexagon">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F86251"/>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5976147" y="3633567"/>
              <a:ext cx="595035" cy="338554"/>
            </a:xfrm>
            <a:prstGeom prst="rect">
              <a:avLst/>
            </a:prstGeom>
            <a:noFill/>
          </p:spPr>
          <p:txBody>
            <a:bodyPr wrap="none" rtlCol="0">
              <a:spAutoFit/>
            </a:bodyPr>
            <a:lstStyle/>
            <a:p>
              <a:r>
                <a:rPr lang="zh-CN" altLang="en-US" sz="1600" b="1" dirty="0" smtClean="0">
                  <a:solidFill>
                    <a:srgbClr val="F86251"/>
                  </a:solidFill>
                  <a:latin typeface="微软雅黑" panose="020B0503020204020204" pitchFamily="34" charset="-122"/>
                  <a:ea typeface="微软雅黑" panose="020B0503020204020204" pitchFamily="34" charset="-122"/>
                </a:rPr>
                <a:t>年轻</a:t>
              </a:r>
              <a:endParaRPr lang="zh-CN" altLang="en-US" sz="1600" b="1" dirty="0">
                <a:solidFill>
                  <a:srgbClr val="F8625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6563521" y="3607176"/>
            <a:ext cx="730831" cy="620758"/>
            <a:chOff x="6732240" y="3507854"/>
            <a:chExt cx="730831" cy="620758"/>
          </a:xfrm>
        </p:grpSpPr>
        <p:sp>
          <p:nvSpPr>
            <p:cNvPr id="15" name="六边形 14"/>
            <p:cNvSpPr/>
            <p:nvPr/>
          </p:nvSpPr>
          <p:spPr bwMode="auto">
            <a:xfrm>
              <a:off x="6742991" y="3507854"/>
              <a:ext cx="720080" cy="620758"/>
            </a:xfrm>
            <a:prstGeom prst="hexagon">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F5CA40"/>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6732240" y="3662142"/>
              <a:ext cx="646331" cy="276999"/>
            </a:xfrm>
            <a:prstGeom prst="rect">
              <a:avLst/>
            </a:prstGeom>
            <a:noFill/>
          </p:spPr>
          <p:txBody>
            <a:bodyPr wrap="none" rtlCol="0">
              <a:spAutoFit/>
            </a:bodyPr>
            <a:lstStyle/>
            <a:p>
              <a:r>
                <a:rPr lang="zh-CN" altLang="en-US" sz="1200" b="1" dirty="0" smtClean="0">
                  <a:solidFill>
                    <a:srgbClr val="F5CA40"/>
                  </a:solidFill>
                  <a:latin typeface="微软雅黑" panose="020B0503020204020204" pitchFamily="34" charset="-122"/>
                  <a:ea typeface="微软雅黑" panose="020B0503020204020204" pitchFamily="34" charset="-122"/>
                </a:rPr>
                <a:t>有激情</a:t>
              </a:r>
              <a:endParaRPr lang="zh-CN" altLang="en-US" sz="1200" b="1" dirty="0">
                <a:solidFill>
                  <a:srgbClr val="F5CA40"/>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7427617" y="3607176"/>
            <a:ext cx="720080" cy="620758"/>
            <a:chOff x="7596336" y="3507854"/>
            <a:chExt cx="720080" cy="620758"/>
          </a:xfrm>
        </p:grpSpPr>
        <p:sp>
          <p:nvSpPr>
            <p:cNvPr id="18" name="六边形 17"/>
            <p:cNvSpPr/>
            <p:nvPr/>
          </p:nvSpPr>
          <p:spPr bwMode="auto">
            <a:xfrm>
              <a:off x="7596336" y="3507854"/>
              <a:ext cx="720080" cy="620758"/>
            </a:xfrm>
            <a:prstGeom prst="hexagon">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F8625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7676607" y="3536429"/>
              <a:ext cx="543739" cy="523220"/>
            </a:xfrm>
            <a:prstGeom prst="rect">
              <a:avLst/>
            </a:prstGeom>
            <a:noFill/>
          </p:spPr>
          <p:txBody>
            <a:bodyPr wrap="none" rtlCol="0">
              <a:spAutoFit/>
            </a:bodyPr>
            <a:lstStyle/>
            <a:p>
              <a:r>
                <a:rPr lang="zh-CN" altLang="en-US" sz="1400" b="1" dirty="0" smtClean="0">
                  <a:solidFill>
                    <a:srgbClr val="F86251"/>
                  </a:solidFill>
                  <a:latin typeface="微软雅黑" panose="020B0503020204020204" pitchFamily="34" charset="-122"/>
                  <a:ea typeface="微软雅黑" panose="020B0503020204020204" pitchFamily="34" charset="-122"/>
                </a:rPr>
                <a:t>行动</a:t>
              </a:r>
              <a:endParaRPr lang="en-US" altLang="zh-CN" sz="1400" b="1" dirty="0" smtClean="0">
                <a:solidFill>
                  <a:srgbClr val="F86251"/>
                </a:solidFill>
                <a:latin typeface="微软雅黑" panose="020B0503020204020204" pitchFamily="34" charset="-122"/>
                <a:ea typeface="微软雅黑" panose="020B0503020204020204" pitchFamily="34" charset="-122"/>
              </a:endParaRPr>
            </a:p>
            <a:p>
              <a:r>
                <a:rPr lang="zh-CN" altLang="en-US" sz="1400" b="1" dirty="0" smtClean="0">
                  <a:solidFill>
                    <a:srgbClr val="F86251"/>
                  </a:solidFill>
                  <a:latin typeface="微软雅黑" panose="020B0503020204020204" pitchFamily="34" charset="-122"/>
                  <a:ea typeface="微软雅黑" panose="020B0503020204020204" pitchFamily="34" charset="-122"/>
                </a:rPr>
                <a:t>力强</a:t>
              </a:r>
              <a:endParaRPr lang="zh-CN" altLang="en-US" sz="1400" b="1" dirty="0">
                <a:solidFill>
                  <a:srgbClr val="F8625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12" presetClass="entr" presetSubtype="4" fill="hold" grpId="0" nodeType="afterEffect">
                                  <p:stCondLst>
                                    <p:cond delay="0"/>
                                  </p:stCondLst>
                                  <p:iterate type="lt">
                                    <p:tmPct val="10000"/>
                                  </p:iterate>
                                  <p:childTnLst>
                                    <p:set>
                                      <p:cBhvr>
                                        <p:cTn id="23" dur="1" fill="hold">
                                          <p:stCondLst>
                                            <p:cond delay="0"/>
                                          </p:stCondLst>
                                        </p:cTn>
                                        <p:tgtEl>
                                          <p:spTgt spid="5"/>
                                        </p:tgtEl>
                                        <p:attrNameLst>
                                          <p:attrName>style.visibility</p:attrName>
                                        </p:attrNameLst>
                                      </p:cBhvr>
                                      <p:to>
                                        <p:strVal val="visible"/>
                                      </p:to>
                                    </p:set>
                                    <p:anim calcmode="lin" valueType="num">
                                      <p:cBhvr additive="base">
                                        <p:cTn id="24" dur="750"/>
                                        <p:tgtEl>
                                          <p:spTgt spid="5"/>
                                        </p:tgtEl>
                                        <p:attrNameLst>
                                          <p:attrName>ppt_y</p:attrName>
                                        </p:attrNameLst>
                                      </p:cBhvr>
                                      <p:tavLst>
                                        <p:tav tm="0">
                                          <p:val>
                                            <p:strVal val="#ppt_y+#ppt_h*1.125000"/>
                                          </p:val>
                                        </p:tav>
                                        <p:tav tm="100000">
                                          <p:val>
                                            <p:strVal val="#ppt_y"/>
                                          </p:val>
                                        </p:tav>
                                      </p:tavLst>
                                    </p:anim>
                                    <p:animEffect transition="in" filter="wipe(up)">
                                      <p:cBhvr>
                                        <p:cTn id="25" dur="750"/>
                                        <p:tgtEl>
                                          <p:spTgt spid="5"/>
                                        </p:tgtEl>
                                      </p:cBhvr>
                                    </p:animEffect>
                                  </p:childTnLst>
                                </p:cTn>
                              </p:par>
                            </p:childTnLst>
                          </p:cTn>
                        </p:par>
                        <p:par>
                          <p:cTn id="26" fill="hold">
                            <p:stCondLst>
                              <p:cond delay="2825"/>
                            </p:stCondLst>
                            <p:childTnLst>
                              <p:par>
                                <p:cTn id="27" presetID="22" presetClass="entr" presetSubtype="4"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down)">
                                      <p:cBhvr>
                                        <p:cTn id="29" dur="1000"/>
                                        <p:tgtEl>
                                          <p:spTgt spid="7"/>
                                        </p:tgtEl>
                                      </p:cBhvr>
                                    </p:animEffect>
                                  </p:childTnLst>
                                </p:cTn>
                              </p:par>
                            </p:childTnLst>
                          </p:cTn>
                        </p:par>
                        <p:par>
                          <p:cTn id="30" fill="hold">
                            <p:stCondLst>
                              <p:cond delay="3825"/>
                            </p:stCondLst>
                            <p:childTnLst>
                              <p:par>
                                <p:cTn id="31" presetID="2" presetClass="entr" presetSubtype="4"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25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50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ppt_x"/>
                                          </p:val>
                                        </p:tav>
                                        <p:tav tm="100000">
                                          <p:val>
                                            <p:strVal val="#ppt_x"/>
                                          </p:val>
                                        </p:tav>
                                      </p:tavLst>
                                    </p:anim>
                                    <p:anim calcmode="lin" valueType="num">
                                      <p:cBhvr additive="base">
                                        <p:cTn id="42" dur="500" fill="hold"/>
                                        <p:tgtEl>
                                          <p:spTgt spid="14"/>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75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ppt_x"/>
                                          </p:val>
                                        </p:tav>
                                        <p:tav tm="100000">
                                          <p:val>
                                            <p:strVal val="#ppt_x"/>
                                          </p:val>
                                        </p:tav>
                                      </p:tavLst>
                                    </p:anim>
                                    <p:anim calcmode="lin" valueType="num">
                                      <p:cBhvr additive="base">
                                        <p:cTn id="4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团队成员介绍</a:t>
            </a:r>
            <a:endParaRPr lang="zh-CN" altLang="en-US" dirty="0"/>
          </a:p>
        </p:txBody>
      </p:sp>
      <p:sp>
        <p:nvSpPr>
          <p:cNvPr id="10" name="TextBox 9"/>
          <p:cNvSpPr txBox="1"/>
          <p:nvPr/>
        </p:nvSpPr>
        <p:spPr>
          <a:xfrm>
            <a:off x="837036" y="3590126"/>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点击输入简要文字</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介绍</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2854528" y="3590126"/>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点击输入简要文字</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介绍</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4872020" y="3590126"/>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点击输入简要文字</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介绍</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6804248" y="3590126"/>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点击输入简要文字</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介绍</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矩形 13"/>
          <p:cNvSpPr>
            <a:spLocks noChangeArrowheads="1"/>
          </p:cNvSpPr>
          <p:nvPr/>
        </p:nvSpPr>
        <p:spPr bwMode="auto">
          <a:xfrm>
            <a:off x="1030899" y="2702424"/>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anose="020B0503020204020204" pitchFamily="34" charset="-122"/>
                <a:ea typeface="微软雅黑" panose="020B0503020204020204" pitchFamily="34" charset="-122"/>
                <a:cs typeface="+mj-cs"/>
              </a:rPr>
              <a:t>李姓名</a:t>
            </a:r>
            <a:endParaRPr lang="en-US" altLang="zh-CN" sz="1600" b="1" cap="all" dirty="0">
              <a:latin typeface="微软雅黑" panose="020B0503020204020204" pitchFamily="34" charset="-122"/>
              <a:ea typeface="微软雅黑" panose="020B0503020204020204" pitchFamily="34" charset="-122"/>
              <a:cs typeface="+mj-cs"/>
            </a:endParaRPr>
          </a:p>
        </p:txBody>
      </p:sp>
      <p:sp>
        <p:nvSpPr>
          <p:cNvPr id="15" name="矩形 14"/>
          <p:cNvSpPr>
            <a:spLocks noChangeArrowheads="1"/>
          </p:cNvSpPr>
          <p:nvPr/>
        </p:nvSpPr>
        <p:spPr bwMode="auto">
          <a:xfrm>
            <a:off x="3048391" y="2702424"/>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anose="020B0503020204020204" pitchFamily="34" charset="-122"/>
                <a:ea typeface="微软雅黑" panose="020B0503020204020204" pitchFamily="34" charset="-122"/>
                <a:cs typeface="+mj-cs"/>
              </a:rPr>
              <a:t>张姓名</a:t>
            </a:r>
            <a:endParaRPr lang="en-US" altLang="zh-CN" sz="1600" b="1" cap="all" dirty="0">
              <a:latin typeface="微软雅黑" panose="020B0503020204020204" pitchFamily="34" charset="-122"/>
              <a:ea typeface="微软雅黑" panose="020B0503020204020204" pitchFamily="34" charset="-122"/>
              <a:cs typeface="+mj-cs"/>
            </a:endParaRPr>
          </a:p>
        </p:txBody>
      </p:sp>
      <p:sp>
        <p:nvSpPr>
          <p:cNvPr id="16" name="矩形 15"/>
          <p:cNvSpPr>
            <a:spLocks noChangeArrowheads="1"/>
          </p:cNvSpPr>
          <p:nvPr/>
        </p:nvSpPr>
        <p:spPr bwMode="auto">
          <a:xfrm>
            <a:off x="5065883" y="2702424"/>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anose="020B0503020204020204" pitchFamily="34" charset="-122"/>
                <a:ea typeface="微软雅黑" panose="020B0503020204020204" pitchFamily="34" charset="-122"/>
                <a:cs typeface="+mj-cs"/>
              </a:rPr>
              <a:t>王姓名</a:t>
            </a:r>
            <a:endParaRPr lang="en-US" altLang="zh-CN" sz="1600" b="1" cap="all" dirty="0">
              <a:latin typeface="微软雅黑" panose="020B0503020204020204" pitchFamily="34" charset="-122"/>
              <a:ea typeface="微软雅黑" panose="020B0503020204020204" pitchFamily="34" charset="-122"/>
              <a:cs typeface="+mj-cs"/>
            </a:endParaRPr>
          </a:p>
        </p:txBody>
      </p:sp>
      <p:sp>
        <p:nvSpPr>
          <p:cNvPr id="17" name="矩形 16"/>
          <p:cNvSpPr>
            <a:spLocks noChangeArrowheads="1"/>
          </p:cNvSpPr>
          <p:nvPr/>
        </p:nvSpPr>
        <p:spPr bwMode="auto">
          <a:xfrm>
            <a:off x="6998111" y="2702424"/>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anose="020B0503020204020204" pitchFamily="34" charset="-122"/>
                <a:ea typeface="微软雅黑" panose="020B0503020204020204" pitchFamily="34" charset="-122"/>
                <a:cs typeface="+mj-cs"/>
              </a:rPr>
              <a:t>李姓名</a:t>
            </a:r>
            <a:endParaRPr lang="en-US" altLang="zh-CN" sz="1600" b="1" cap="all" dirty="0">
              <a:latin typeface="微软雅黑" panose="020B0503020204020204" pitchFamily="34" charset="-122"/>
              <a:ea typeface="微软雅黑" panose="020B0503020204020204" pitchFamily="34" charset="-122"/>
              <a:cs typeface="+mj-cs"/>
            </a:endParaRPr>
          </a:p>
        </p:txBody>
      </p:sp>
      <p:sp>
        <p:nvSpPr>
          <p:cNvPr id="18" name="Oval 12"/>
          <p:cNvSpPr>
            <a:spLocks noChangeArrowheads="1"/>
          </p:cNvSpPr>
          <p:nvPr/>
        </p:nvSpPr>
        <p:spPr bwMode="auto">
          <a:xfrm>
            <a:off x="892013" y="1037751"/>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p:spPr>
        <p:txBody>
          <a:bodyPr vert="horz" wrap="square" lIns="68562" tIns="34281" rIns="68562" bIns="34281" numCol="1" anchor="t" anchorCtr="0" compatLnSpc="1"/>
          <a:lstStyle/>
          <a:p>
            <a:endParaRPr lang="zh-CN" altLang="en-US"/>
          </a:p>
        </p:txBody>
      </p:sp>
      <p:sp>
        <p:nvSpPr>
          <p:cNvPr id="19" name="Oval 13"/>
          <p:cNvSpPr>
            <a:spLocks noChangeArrowheads="1"/>
          </p:cNvSpPr>
          <p:nvPr/>
        </p:nvSpPr>
        <p:spPr bwMode="auto">
          <a:xfrm>
            <a:off x="985155" y="1131590"/>
            <a:ext cx="1395135" cy="1402288"/>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ln>
        </p:spPr>
        <p:txBody>
          <a:bodyPr vert="horz" wrap="square" lIns="68562" tIns="34281" rIns="68562" bIns="34281" numCol="1" anchor="t" anchorCtr="0" compatLnSpc="1"/>
          <a:lstStyle/>
          <a:p>
            <a:endParaRPr lang="zh-CN" altLang="en-US"/>
          </a:p>
        </p:txBody>
      </p:sp>
      <p:sp>
        <p:nvSpPr>
          <p:cNvPr id="20" name="Oval 12"/>
          <p:cNvSpPr>
            <a:spLocks noChangeArrowheads="1"/>
          </p:cNvSpPr>
          <p:nvPr/>
        </p:nvSpPr>
        <p:spPr bwMode="auto">
          <a:xfrm>
            <a:off x="2793361" y="1037751"/>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p:spPr>
        <p:txBody>
          <a:bodyPr vert="horz" wrap="square" lIns="68562" tIns="34281" rIns="68562" bIns="34281" numCol="1" anchor="t" anchorCtr="0" compatLnSpc="1"/>
          <a:lstStyle/>
          <a:p>
            <a:endParaRPr lang="zh-CN" altLang="en-US"/>
          </a:p>
        </p:txBody>
      </p:sp>
      <p:sp>
        <p:nvSpPr>
          <p:cNvPr id="21" name="Oval 13"/>
          <p:cNvSpPr>
            <a:spLocks noChangeArrowheads="1"/>
          </p:cNvSpPr>
          <p:nvPr/>
        </p:nvSpPr>
        <p:spPr bwMode="auto">
          <a:xfrm>
            <a:off x="2886503" y="1131590"/>
            <a:ext cx="1395135" cy="1402288"/>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ln>
        </p:spPr>
        <p:txBody>
          <a:bodyPr vert="horz" wrap="square" lIns="68562" tIns="34281" rIns="68562" bIns="34281" numCol="1" anchor="t" anchorCtr="0" compatLnSpc="1"/>
          <a:lstStyle/>
          <a:p>
            <a:endParaRPr lang="zh-CN" altLang="en-US"/>
          </a:p>
        </p:txBody>
      </p:sp>
      <p:sp>
        <p:nvSpPr>
          <p:cNvPr id="22" name="Oval 12"/>
          <p:cNvSpPr>
            <a:spLocks noChangeArrowheads="1"/>
          </p:cNvSpPr>
          <p:nvPr/>
        </p:nvSpPr>
        <p:spPr bwMode="auto">
          <a:xfrm>
            <a:off x="4768763" y="1037751"/>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p:spPr>
        <p:txBody>
          <a:bodyPr vert="horz" wrap="square" lIns="68562" tIns="34281" rIns="68562" bIns="34281" numCol="1" anchor="t" anchorCtr="0" compatLnSpc="1"/>
          <a:lstStyle/>
          <a:p>
            <a:endParaRPr lang="zh-CN" altLang="en-US"/>
          </a:p>
        </p:txBody>
      </p:sp>
      <p:sp>
        <p:nvSpPr>
          <p:cNvPr id="23" name="Oval 13"/>
          <p:cNvSpPr>
            <a:spLocks noChangeArrowheads="1"/>
          </p:cNvSpPr>
          <p:nvPr/>
        </p:nvSpPr>
        <p:spPr bwMode="auto">
          <a:xfrm>
            <a:off x="4861905" y="1131590"/>
            <a:ext cx="1395135" cy="1402288"/>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ln>
        </p:spPr>
        <p:txBody>
          <a:bodyPr vert="horz" wrap="square" lIns="68562" tIns="34281" rIns="68562" bIns="34281" numCol="1" anchor="t" anchorCtr="0" compatLnSpc="1"/>
          <a:lstStyle/>
          <a:p>
            <a:endParaRPr lang="zh-CN" altLang="en-US"/>
          </a:p>
        </p:txBody>
      </p:sp>
      <p:sp>
        <p:nvSpPr>
          <p:cNvPr id="24" name="Oval 12"/>
          <p:cNvSpPr>
            <a:spLocks noChangeArrowheads="1"/>
          </p:cNvSpPr>
          <p:nvPr/>
        </p:nvSpPr>
        <p:spPr bwMode="auto">
          <a:xfrm>
            <a:off x="6660232" y="1037751"/>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p:spPr>
        <p:txBody>
          <a:bodyPr vert="horz" wrap="square" lIns="68562" tIns="34281" rIns="68562" bIns="34281" numCol="1" anchor="t" anchorCtr="0" compatLnSpc="1"/>
          <a:lstStyle/>
          <a:p>
            <a:endParaRPr lang="zh-CN" altLang="en-US"/>
          </a:p>
        </p:txBody>
      </p:sp>
      <p:sp>
        <p:nvSpPr>
          <p:cNvPr id="25" name="Oval 13"/>
          <p:cNvSpPr>
            <a:spLocks noChangeArrowheads="1"/>
          </p:cNvSpPr>
          <p:nvPr/>
        </p:nvSpPr>
        <p:spPr bwMode="auto">
          <a:xfrm>
            <a:off x="6753374" y="1131590"/>
            <a:ext cx="1395135" cy="1402288"/>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ln>
        </p:spPr>
        <p:txBody>
          <a:bodyPr vert="horz" wrap="square" lIns="68562" tIns="34281" rIns="68562" bIns="34281" numCol="1" anchor="t" anchorCtr="0" compatLnSpc="1"/>
          <a:lstStyle/>
          <a:p>
            <a:endParaRPr lang="zh-CN" altLang="en-US"/>
          </a:p>
        </p:txBody>
      </p:sp>
      <p:grpSp>
        <p:nvGrpSpPr>
          <p:cNvPr id="26" name="组合 25"/>
          <p:cNvGrpSpPr/>
          <p:nvPr/>
        </p:nvGrpSpPr>
        <p:grpSpPr>
          <a:xfrm>
            <a:off x="852265" y="3014062"/>
            <a:ext cx="1487487" cy="363538"/>
            <a:chOff x="852265" y="3147814"/>
            <a:chExt cx="1487487" cy="363538"/>
          </a:xfrm>
        </p:grpSpPr>
        <p:sp>
          <p:nvSpPr>
            <p:cNvPr id="27" name="Freeform 6"/>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b="1">
                <a:solidFill>
                  <a:srgbClr val="F86251"/>
                </a:solidFill>
                <a:latin typeface="微软雅黑" panose="020B0503020204020204" pitchFamily="34" charset="-122"/>
                <a:ea typeface="微软雅黑" panose="020B0503020204020204" pitchFamily="34" charset="-122"/>
              </a:endParaRPr>
            </a:p>
          </p:txBody>
        </p:sp>
        <p:sp>
          <p:nvSpPr>
            <p:cNvPr id="28" name="Freeform 7"/>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lstStyle/>
            <a:p>
              <a:endParaRPr lang="zh-CN" altLang="en-US" b="1">
                <a:solidFill>
                  <a:srgbClr val="F86251"/>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F86251"/>
                  </a:solidFill>
                  <a:latin typeface="微软雅黑" panose="020B0503020204020204" pitchFamily="34" charset="-122"/>
                  <a:ea typeface="微软雅黑" panose="020B0503020204020204" pitchFamily="34" charset="-122"/>
                </a:rPr>
                <a:t>职位名称</a:t>
              </a:r>
              <a:endParaRPr lang="zh-CN" altLang="en-US" sz="1600" b="1" dirty="0">
                <a:solidFill>
                  <a:srgbClr val="F86251"/>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2817608" y="3014062"/>
            <a:ext cx="1487487" cy="363538"/>
            <a:chOff x="852265" y="3147814"/>
            <a:chExt cx="1487487" cy="363538"/>
          </a:xfrm>
        </p:grpSpPr>
        <p:sp>
          <p:nvSpPr>
            <p:cNvPr id="31" name="Freeform 6"/>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b="1">
                <a:solidFill>
                  <a:srgbClr val="79A4C7"/>
                </a:solidFill>
                <a:latin typeface="微软雅黑" panose="020B0503020204020204" pitchFamily="34" charset="-122"/>
                <a:ea typeface="微软雅黑" panose="020B0503020204020204" pitchFamily="34" charset="-122"/>
              </a:endParaRPr>
            </a:p>
          </p:txBody>
        </p:sp>
        <p:sp>
          <p:nvSpPr>
            <p:cNvPr id="32" name="Freeform 7"/>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lstStyle/>
            <a:p>
              <a:endParaRPr lang="zh-CN" altLang="en-US" b="1">
                <a:solidFill>
                  <a:srgbClr val="79A4C7"/>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79A4C7"/>
                  </a:solidFill>
                  <a:latin typeface="微软雅黑" panose="020B0503020204020204" pitchFamily="34" charset="-122"/>
                  <a:ea typeface="微软雅黑" panose="020B0503020204020204" pitchFamily="34" charset="-122"/>
                </a:rPr>
                <a:t>职位名称</a:t>
              </a:r>
              <a:endParaRPr lang="zh-CN" altLang="en-US" sz="1600" b="1" dirty="0">
                <a:solidFill>
                  <a:srgbClr val="79A4C7"/>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4815728" y="3014062"/>
            <a:ext cx="1487487" cy="363538"/>
            <a:chOff x="852265" y="3147814"/>
            <a:chExt cx="1487487" cy="363538"/>
          </a:xfrm>
        </p:grpSpPr>
        <p:sp>
          <p:nvSpPr>
            <p:cNvPr id="35" name="Freeform 6"/>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b="1">
                <a:solidFill>
                  <a:srgbClr val="F86251"/>
                </a:solidFill>
                <a:latin typeface="微软雅黑" panose="020B0503020204020204" pitchFamily="34" charset="-122"/>
                <a:ea typeface="微软雅黑" panose="020B0503020204020204" pitchFamily="34" charset="-122"/>
              </a:endParaRPr>
            </a:p>
          </p:txBody>
        </p:sp>
        <p:sp>
          <p:nvSpPr>
            <p:cNvPr id="36" name="Freeform 7"/>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lstStyle/>
            <a:p>
              <a:endParaRPr lang="zh-CN" altLang="en-US" b="1">
                <a:solidFill>
                  <a:srgbClr val="F86251"/>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F86251"/>
                  </a:solidFill>
                  <a:latin typeface="微软雅黑" panose="020B0503020204020204" pitchFamily="34" charset="-122"/>
                  <a:ea typeface="微软雅黑" panose="020B0503020204020204" pitchFamily="34" charset="-122"/>
                </a:rPr>
                <a:t>职位名称</a:t>
              </a:r>
              <a:endParaRPr lang="zh-CN" altLang="en-US" sz="1600" b="1" dirty="0">
                <a:solidFill>
                  <a:srgbClr val="F86251"/>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6804248" y="3014062"/>
            <a:ext cx="1487487" cy="363538"/>
            <a:chOff x="852265" y="3147814"/>
            <a:chExt cx="1487487" cy="363538"/>
          </a:xfrm>
        </p:grpSpPr>
        <p:sp>
          <p:nvSpPr>
            <p:cNvPr id="39" name="Freeform 6"/>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b="1">
                <a:solidFill>
                  <a:srgbClr val="79A4C7"/>
                </a:solidFill>
                <a:latin typeface="微软雅黑" panose="020B0503020204020204" pitchFamily="34" charset="-122"/>
                <a:ea typeface="微软雅黑" panose="020B0503020204020204" pitchFamily="34" charset="-122"/>
              </a:endParaRPr>
            </a:p>
          </p:txBody>
        </p:sp>
        <p:sp>
          <p:nvSpPr>
            <p:cNvPr id="40" name="Freeform 7"/>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lstStyle/>
            <a:p>
              <a:endParaRPr lang="zh-CN" altLang="en-US" b="1">
                <a:solidFill>
                  <a:srgbClr val="79A4C7"/>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79A4C7"/>
                  </a:solidFill>
                  <a:latin typeface="微软雅黑" panose="020B0503020204020204" pitchFamily="34" charset="-122"/>
                  <a:ea typeface="微软雅黑" panose="020B0503020204020204" pitchFamily="34" charset="-122"/>
                </a:rPr>
                <a:t>职位名称</a:t>
              </a:r>
              <a:endParaRPr lang="zh-CN" altLang="en-US" sz="1600" b="1" dirty="0">
                <a:solidFill>
                  <a:srgbClr val="79A4C7"/>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Scale>
                                      <p:cBhvr>
                                        <p:cTn id="7"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8"/>
                                        </p:tgtEl>
                                        <p:attrNameLst>
                                          <p:attrName>ppt_x</p:attrName>
                                          <p:attrName>ppt_y</p:attrName>
                                        </p:attrNameLst>
                                      </p:cBhvr>
                                    </p:animMotion>
                                    <p:animEffect transition="in" filter="fade">
                                      <p:cBhvr>
                                        <p:cTn id="9" dur="1000"/>
                                        <p:tgtEl>
                                          <p:spTgt spid="18"/>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Scale>
                                      <p:cBhvr>
                                        <p:cTn id="12"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9"/>
                                        </p:tgtEl>
                                        <p:attrNameLst>
                                          <p:attrName>ppt_x</p:attrName>
                                          <p:attrName>ppt_y</p:attrName>
                                        </p:attrNameLst>
                                      </p:cBhvr>
                                    </p:animMotion>
                                    <p:animEffect transition="in" filter="fade">
                                      <p:cBhvr>
                                        <p:cTn id="14" dur="1000"/>
                                        <p:tgtEl>
                                          <p:spTgt spid="19"/>
                                        </p:tgtEl>
                                      </p:cBhvr>
                                    </p:animEffect>
                                  </p:childTnLst>
                                </p:cTn>
                              </p:par>
                              <p:par>
                                <p:cTn id="15" presetID="52" presetClass="entr" presetSubtype="0" fill="hold" grpId="0" nodeType="withEffect">
                                  <p:stCondLst>
                                    <p:cond delay="200"/>
                                  </p:stCondLst>
                                  <p:childTnLst>
                                    <p:set>
                                      <p:cBhvr>
                                        <p:cTn id="16" dur="1" fill="hold">
                                          <p:stCondLst>
                                            <p:cond delay="0"/>
                                          </p:stCondLst>
                                        </p:cTn>
                                        <p:tgtEl>
                                          <p:spTgt spid="20"/>
                                        </p:tgtEl>
                                        <p:attrNameLst>
                                          <p:attrName>style.visibility</p:attrName>
                                        </p:attrNameLst>
                                      </p:cBhvr>
                                      <p:to>
                                        <p:strVal val="visible"/>
                                      </p:to>
                                    </p:set>
                                    <p:animScale>
                                      <p:cBhvr>
                                        <p:cTn id="17"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0"/>
                                        </p:tgtEl>
                                        <p:attrNameLst>
                                          <p:attrName>ppt_x</p:attrName>
                                          <p:attrName>ppt_y</p:attrName>
                                        </p:attrNameLst>
                                      </p:cBhvr>
                                    </p:animMotion>
                                    <p:animEffect transition="in" filter="fade">
                                      <p:cBhvr>
                                        <p:cTn id="19" dur="1000"/>
                                        <p:tgtEl>
                                          <p:spTgt spid="20"/>
                                        </p:tgtEl>
                                      </p:cBhvr>
                                    </p:animEffect>
                                  </p:childTnLst>
                                </p:cTn>
                              </p:par>
                              <p:par>
                                <p:cTn id="20" presetID="52" presetClass="entr" presetSubtype="0" fill="hold" grpId="0" nodeType="withEffect">
                                  <p:stCondLst>
                                    <p:cond delay="200"/>
                                  </p:stCondLst>
                                  <p:childTnLst>
                                    <p:set>
                                      <p:cBhvr>
                                        <p:cTn id="21" dur="1" fill="hold">
                                          <p:stCondLst>
                                            <p:cond delay="0"/>
                                          </p:stCondLst>
                                        </p:cTn>
                                        <p:tgtEl>
                                          <p:spTgt spid="21"/>
                                        </p:tgtEl>
                                        <p:attrNameLst>
                                          <p:attrName>style.visibility</p:attrName>
                                        </p:attrNameLst>
                                      </p:cBhvr>
                                      <p:to>
                                        <p:strVal val="visible"/>
                                      </p:to>
                                    </p:set>
                                    <p:animScale>
                                      <p:cBhvr>
                                        <p:cTn id="22"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21"/>
                                        </p:tgtEl>
                                        <p:attrNameLst>
                                          <p:attrName>ppt_x</p:attrName>
                                          <p:attrName>ppt_y</p:attrName>
                                        </p:attrNameLst>
                                      </p:cBhvr>
                                    </p:animMotion>
                                    <p:animEffect transition="in" filter="fade">
                                      <p:cBhvr>
                                        <p:cTn id="24" dur="1000"/>
                                        <p:tgtEl>
                                          <p:spTgt spid="21"/>
                                        </p:tgtEl>
                                      </p:cBhvr>
                                    </p:animEffect>
                                  </p:childTnLst>
                                </p:cTn>
                              </p:par>
                              <p:par>
                                <p:cTn id="25" presetID="52" presetClass="entr" presetSubtype="0" fill="hold" grpId="0" nodeType="withEffect">
                                  <p:stCondLst>
                                    <p:cond delay="400"/>
                                  </p:stCondLst>
                                  <p:childTnLst>
                                    <p:set>
                                      <p:cBhvr>
                                        <p:cTn id="26" dur="1" fill="hold">
                                          <p:stCondLst>
                                            <p:cond delay="0"/>
                                          </p:stCondLst>
                                        </p:cTn>
                                        <p:tgtEl>
                                          <p:spTgt spid="22"/>
                                        </p:tgtEl>
                                        <p:attrNameLst>
                                          <p:attrName>style.visibility</p:attrName>
                                        </p:attrNameLst>
                                      </p:cBhvr>
                                      <p:to>
                                        <p:strVal val="visible"/>
                                      </p:to>
                                    </p:set>
                                    <p:animScale>
                                      <p:cBhvr>
                                        <p:cTn id="27"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22"/>
                                        </p:tgtEl>
                                        <p:attrNameLst>
                                          <p:attrName>ppt_x</p:attrName>
                                          <p:attrName>ppt_y</p:attrName>
                                        </p:attrNameLst>
                                      </p:cBhvr>
                                    </p:animMotion>
                                    <p:animEffect transition="in" filter="fade">
                                      <p:cBhvr>
                                        <p:cTn id="29" dur="1000"/>
                                        <p:tgtEl>
                                          <p:spTgt spid="22"/>
                                        </p:tgtEl>
                                      </p:cBhvr>
                                    </p:animEffect>
                                  </p:childTnLst>
                                </p:cTn>
                              </p:par>
                              <p:par>
                                <p:cTn id="30" presetID="52" presetClass="entr" presetSubtype="0" fill="hold" grpId="0" nodeType="withEffect">
                                  <p:stCondLst>
                                    <p:cond delay="400"/>
                                  </p:stCondLst>
                                  <p:childTnLst>
                                    <p:set>
                                      <p:cBhvr>
                                        <p:cTn id="31" dur="1" fill="hold">
                                          <p:stCondLst>
                                            <p:cond delay="0"/>
                                          </p:stCondLst>
                                        </p:cTn>
                                        <p:tgtEl>
                                          <p:spTgt spid="23"/>
                                        </p:tgtEl>
                                        <p:attrNameLst>
                                          <p:attrName>style.visibility</p:attrName>
                                        </p:attrNameLst>
                                      </p:cBhvr>
                                      <p:to>
                                        <p:strVal val="visible"/>
                                      </p:to>
                                    </p:set>
                                    <p:animScale>
                                      <p:cBhvr>
                                        <p:cTn id="32"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23"/>
                                        </p:tgtEl>
                                        <p:attrNameLst>
                                          <p:attrName>ppt_x</p:attrName>
                                          <p:attrName>ppt_y</p:attrName>
                                        </p:attrNameLst>
                                      </p:cBhvr>
                                    </p:animMotion>
                                    <p:animEffect transition="in" filter="fade">
                                      <p:cBhvr>
                                        <p:cTn id="34" dur="1000"/>
                                        <p:tgtEl>
                                          <p:spTgt spid="23"/>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24"/>
                                        </p:tgtEl>
                                        <p:attrNameLst>
                                          <p:attrName>style.visibility</p:attrName>
                                        </p:attrNameLst>
                                      </p:cBhvr>
                                      <p:to>
                                        <p:strVal val="visible"/>
                                      </p:to>
                                    </p:set>
                                    <p:animScale>
                                      <p:cBhvr>
                                        <p:cTn id="37"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24"/>
                                        </p:tgtEl>
                                        <p:attrNameLst>
                                          <p:attrName>ppt_x</p:attrName>
                                          <p:attrName>ppt_y</p:attrName>
                                        </p:attrNameLst>
                                      </p:cBhvr>
                                    </p:animMotion>
                                    <p:animEffect transition="in" filter="fade">
                                      <p:cBhvr>
                                        <p:cTn id="39" dur="1000"/>
                                        <p:tgtEl>
                                          <p:spTgt spid="24"/>
                                        </p:tgtEl>
                                      </p:cBhvr>
                                    </p:animEffect>
                                  </p:childTnLst>
                                </p:cTn>
                              </p:par>
                              <p:par>
                                <p:cTn id="40" presetID="52" presetClass="entr" presetSubtype="0" fill="hold" grpId="0" nodeType="withEffect">
                                  <p:stCondLst>
                                    <p:cond delay="400"/>
                                  </p:stCondLst>
                                  <p:childTnLst>
                                    <p:set>
                                      <p:cBhvr>
                                        <p:cTn id="41" dur="1" fill="hold">
                                          <p:stCondLst>
                                            <p:cond delay="0"/>
                                          </p:stCondLst>
                                        </p:cTn>
                                        <p:tgtEl>
                                          <p:spTgt spid="25"/>
                                        </p:tgtEl>
                                        <p:attrNameLst>
                                          <p:attrName>style.visibility</p:attrName>
                                        </p:attrNameLst>
                                      </p:cBhvr>
                                      <p:to>
                                        <p:strVal val="visible"/>
                                      </p:to>
                                    </p:set>
                                    <p:animScale>
                                      <p:cBhvr>
                                        <p:cTn id="42"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25"/>
                                        </p:tgtEl>
                                        <p:attrNameLst>
                                          <p:attrName>ppt_x</p:attrName>
                                          <p:attrName>ppt_y</p:attrName>
                                        </p:attrNameLst>
                                      </p:cBhvr>
                                    </p:animMotion>
                                    <p:animEffect transition="in" filter="fade">
                                      <p:cBhvr>
                                        <p:cTn id="44" dur="1000"/>
                                        <p:tgtEl>
                                          <p:spTgt spid="25"/>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par>
                                <p:cTn id="49" presetID="10" presetClass="entr" presetSubtype="0" fill="hold" nodeType="with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500"/>
                                        <p:tgtEl>
                                          <p:spTgt spid="30"/>
                                        </p:tgtEl>
                                      </p:cBhvr>
                                    </p:animEffect>
                                  </p:childTnLst>
                                </p:cTn>
                              </p:par>
                              <p:par>
                                <p:cTn id="52" presetID="10" presetClass="entr" presetSubtype="0" fill="hold" nodeType="with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500"/>
                                        <p:tgtEl>
                                          <p:spTgt spid="34"/>
                                        </p:tgtEl>
                                      </p:cBhvr>
                                    </p:animEffect>
                                  </p:childTnLst>
                                </p:cTn>
                              </p:par>
                              <p:par>
                                <p:cTn id="55" presetID="10" presetClass="entr" presetSubtype="0" fill="hold" nodeType="with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500"/>
                                        <p:tgtEl>
                                          <p:spTgt spid="38"/>
                                        </p:tgtEl>
                                      </p:cBhvr>
                                    </p:animEffect>
                                  </p:childTnLst>
                                </p:cTn>
                              </p:par>
                              <p:par>
                                <p:cTn id="58" presetID="12" presetClass="entr" presetSubtype="4"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500"/>
                                        <p:tgtEl>
                                          <p:spTgt spid="14"/>
                                        </p:tgtEl>
                                        <p:attrNameLst>
                                          <p:attrName>ppt_y</p:attrName>
                                        </p:attrNameLst>
                                      </p:cBhvr>
                                      <p:tavLst>
                                        <p:tav tm="0">
                                          <p:val>
                                            <p:strVal val="#ppt_y+#ppt_h*1.125000"/>
                                          </p:val>
                                        </p:tav>
                                        <p:tav tm="100000">
                                          <p:val>
                                            <p:strVal val="#ppt_y"/>
                                          </p:val>
                                        </p:tav>
                                      </p:tavLst>
                                    </p:anim>
                                    <p:animEffect transition="in" filter="wipe(up)">
                                      <p:cBhvr>
                                        <p:cTn id="61" dur="500"/>
                                        <p:tgtEl>
                                          <p:spTgt spid="14"/>
                                        </p:tgtEl>
                                      </p:cBhvr>
                                    </p:animEffect>
                                  </p:childTnLst>
                                </p:cTn>
                              </p:par>
                              <p:par>
                                <p:cTn id="62" presetID="12" presetClass="entr" presetSubtype="4" fill="hold" grpId="0" nodeType="withEffect">
                                  <p:stCondLst>
                                    <p:cond delay="10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p:tgtEl>
                                          <p:spTgt spid="15"/>
                                        </p:tgtEl>
                                        <p:attrNameLst>
                                          <p:attrName>ppt_y</p:attrName>
                                        </p:attrNameLst>
                                      </p:cBhvr>
                                      <p:tavLst>
                                        <p:tav tm="0">
                                          <p:val>
                                            <p:strVal val="#ppt_y+#ppt_h*1.125000"/>
                                          </p:val>
                                        </p:tav>
                                        <p:tav tm="100000">
                                          <p:val>
                                            <p:strVal val="#ppt_y"/>
                                          </p:val>
                                        </p:tav>
                                      </p:tavLst>
                                    </p:anim>
                                    <p:animEffect transition="in" filter="wipe(up)">
                                      <p:cBhvr>
                                        <p:cTn id="65" dur="500"/>
                                        <p:tgtEl>
                                          <p:spTgt spid="15"/>
                                        </p:tgtEl>
                                      </p:cBhvr>
                                    </p:animEffect>
                                  </p:childTnLst>
                                </p:cTn>
                              </p:par>
                              <p:par>
                                <p:cTn id="66" presetID="12" presetClass="entr" presetSubtype="4" fill="hold" grpId="0" nodeType="withEffect">
                                  <p:stCondLst>
                                    <p:cond delay="20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p:tgtEl>
                                          <p:spTgt spid="16"/>
                                        </p:tgtEl>
                                        <p:attrNameLst>
                                          <p:attrName>ppt_y</p:attrName>
                                        </p:attrNameLst>
                                      </p:cBhvr>
                                      <p:tavLst>
                                        <p:tav tm="0">
                                          <p:val>
                                            <p:strVal val="#ppt_y+#ppt_h*1.125000"/>
                                          </p:val>
                                        </p:tav>
                                        <p:tav tm="100000">
                                          <p:val>
                                            <p:strVal val="#ppt_y"/>
                                          </p:val>
                                        </p:tav>
                                      </p:tavLst>
                                    </p:anim>
                                    <p:animEffect transition="in" filter="wipe(up)">
                                      <p:cBhvr>
                                        <p:cTn id="69" dur="500"/>
                                        <p:tgtEl>
                                          <p:spTgt spid="16"/>
                                        </p:tgtEl>
                                      </p:cBhvr>
                                    </p:animEffect>
                                  </p:childTnLst>
                                </p:cTn>
                              </p:par>
                              <p:par>
                                <p:cTn id="70" presetID="12" presetClass="entr" presetSubtype="4" fill="hold" grpId="0" nodeType="withEffect">
                                  <p:stCondLst>
                                    <p:cond delay="300"/>
                                  </p:stCondLst>
                                  <p:childTnLst>
                                    <p:set>
                                      <p:cBhvr>
                                        <p:cTn id="71" dur="1" fill="hold">
                                          <p:stCondLst>
                                            <p:cond delay="0"/>
                                          </p:stCondLst>
                                        </p:cTn>
                                        <p:tgtEl>
                                          <p:spTgt spid="17"/>
                                        </p:tgtEl>
                                        <p:attrNameLst>
                                          <p:attrName>style.visibility</p:attrName>
                                        </p:attrNameLst>
                                      </p:cBhvr>
                                      <p:to>
                                        <p:strVal val="visible"/>
                                      </p:to>
                                    </p:set>
                                    <p:anim calcmode="lin" valueType="num">
                                      <p:cBhvr additive="base">
                                        <p:cTn id="72" dur="500"/>
                                        <p:tgtEl>
                                          <p:spTgt spid="17"/>
                                        </p:tgtEl>
                                        <p:attrNameLst>
                                          <p:attrName>ppt_y</p:attrName>
                                        </p:attrNameLst>
                                      </p:cBhvr>
                                      <p:tavLst>
                                        <p:tav tm="0">
                                          <p:val>
                                            <p:strVal val="#ppt_y+#ppt_h*1.125000"/>
                                          </p:val>
                                        </p:tav>
                                        <p:tav tm="100000">
                                          <p:val>
                                            <p:strVal val="#ppt_y"/>
                                          </p:val>
                                        </p:tav>
                                      </p:tavLst>
                                    </p:anim>
                                    <p:animEffect transition="in" filter="wipe(up)">
                                      <p:cBhvr>
                                        <p:cTn id="73" dur="500"/>
                                        <p:tgtEl>
                                          <p:spTgt spid="17"/>
                                        </p:tgtEl>
                                      </p:cBhvr>
                                    </p:animEffect>
                                  </p:childTnLst>
                                </p:cTn>
                              </p:par>
                              <p:par>
                                <p:cTn id="74" presetID="12" presetClass="entr" presetSubtype="1" fill="hold" grpId="0" nodeType="withEffect">
                                  <p:stCondLst>
                                    <p:cond delay="100"/>
                                  </p:stCondLst>
                                  <p:childTnLst>
                                    <p:set>
                                      <p:cBhvr>
                                        <p:cTn id="75" dur="1" fill="hold">
                                          <p:stCondLst>
                                            <p:cond delay="0"/>
                                          </p:stCondLst>
                                        </p:cTn>
                                        <p:tgtEl>
                                          <p:spTgt spid="10"/>
                                        </p:tgtEl>
                                        <p:attrNameLst>
                                          <p:attrName>style.visibility</p:attrName>
                                        </p:attrNameLst>
                                      </p:cBhvr>
                                      <p:to>
                                        <p:strVal val="visible"/>
                                      </p:to>
                                    </p:set>
                                    <p:anim calcmode="lin" valueType="num">
                                      <p:cBhvr additive="base">
                                        <p:cTn id="76" dur="500"/>
                                        <p:tgtEl>
                                          <p:spTgt spid="10"/>
                                        </p:tgtEl>
                                        <p:attrNameLst>
                                          <p:attrName>ppt_y</p:attrName>
                                        </p:attrNameLst>
                                      </p:cBhvr>
                                      <p:tavLst>
                                        <p:tav tm="0">
                                          <p:val>
                                            <p:strVal val="#ppt_y-#ppt_h*1.125000"/>
                                          </p:val>
                                        </p:tav>
                                        <p:tav tm="100000">
                                          <p:val>
                                            <p:strVal val="#ppt_y"/>
                                          </p:val>
                                        </p:tav>
                                      </p:tavLst>
                                    </p:anim>
                                    <p:animEffect transition="in" filter="wipe(down)">
                                      <p:cBhvr>
                                        <p:cTn id="77" dur="500"/>
                                        <p:tgtEl>
                                          <p:spTgt spid="10"/>
                                        </p:tgtEl>
                                      </p:cBhvr>
                                    </p:animEffect>
                                  </p:childTnLst>
                                </p:cTn>
                              </p:par>
                              <p:par>
                                <p:cTn id="78" presetID="12" presetClass="entr" presetSubtype="1" fill="hold" grpId="0" nodeType="withEffect">
                                  <p:stCondLst>
                                    <p:cond delay="300"/>
                                  </p:stCondLst>
                                  <p:childTnLst>
                                    <p:set>
                                      <p:cBhvr>
                                        <p:cTn id="79" dur="1" fill="hold">
                                          <p:stCondLst>
                                            <p:cond delay="0"/>
                                          </p:stCondLst>
                                        </p:cTn>
                                        <p:tgtEl>
                                          <p:spTgt spid="11"/>
                                        </p:tgtEl>
                                        <p:attrNameLst>
                                          <p:attrName>style.visibility</p:attrName>
                                        </p:attrNameLst>
                                      </p:cBhvr>
                                      <p:to>
                                        <p:strVal val="visible"/>
                                      </p:to>
                                    </p:set>
                                    <p:anim calcmode="lin" valueType="num">
                                      <p:cBhvr additive="base">
                                        <p:cTn id="80" dur="500"/>
                                        <p:tgtEl>
                                          <p:spTgt spid="11"/>
                                        </p:tgtEl>
                                        <p:attrNameLst>
                                          <p:attrName>ppt_y</p:attrName>
                                        </p:attrNameLst>
                                      </p:cBhvr>
                                      <p:tavLst>
                                        <p:tav tm="0">
                                          <p:val>
                                            <p:strVal val="#ppt_y-#ppt_h*1.125000"/>
                                          </p:val>
                                        </p:tav>
                                        <p:tav tm="100000">
                                          <p:val>
                                            <p:strVal val="#ppt_y"/>
                                          </p:val>
                                        </p:tav>
                                      </p:tavLst>
                                    </p:anim>
                                    <p:animEffect transition="in" filter="wipe(down)">
                                      <p:cBhvr>
                                        <p:cTn id="81" dur="500"/>
                                        <p:tgtEl>
                                          <p:spTgt spid="11"/>
                                        </p:tgtEl>
                                      </p:cBhvr>
                                    </p:animEffect>
                                  </p:childTnLst>
                                </p:cTn>
                              </p:par>
                              <p:par>
                                <p:cTn id="82" presetID="12" presetClass="entr" presetSubtype="1" fill="hold" grpId="0" nodeType="withEffect">
                                  <p:stCondLst>
                                    <p:cond delay="500"/>
                                  </p:stCondLst>
                                  <p:childTnLst>
                                    <p:set>
                                      <p:cBhvr>
                                        <p:cTn id="83" dur="1" fill="hold">
                                          <p:stCondLst>
                                            <p:cond delay="0"/>
                                          </p:stCondLst>
                                        </p:cTn>
                                        <p:tgtEl>
                                          <p:spTgt spid="12"/>
                                        </p:tgtEl>
                                        <p:attrNameLst>
                                          <p:attrName>style.visibility</p:attrName>
                                        </p:attrNameLst>
                                      </p:cBhvr>
                                      <p:to>
                                        <p:strVal val="visible"/>
                                      </p:to>
                                    </p:set>
                                    <p:anim calcmode="lin" valueType="num">
                                      <p:cBhvr additive="base">
                                        <p:cTn id="84" dur="500"/>
                                        <p:tgtEl>
                                          <p:spTgt spid="12"/>
                                        </p:tgtEl>
                                        <p:attrNameLst>
                                          <p:attrName>ppt_y</p:attrName>
                                        </p:attrNameLst>
                                      </p:cBhvr>
                                      <p:tavLst>
                                        <p:tav tm="0">
                                          <p:val>
                                            <p:strVal val="#ppt_y-#ppt_h*1.125000"/>
                                          </p:val>
                                        </p:tav>
                                        <p:tav tm="100000">
                                          <p:val>
                                            <p:strVal val="#ppt_y"/>
                                          </p:val>
                                        </p:tav>
                                      </p:tavLst>
                                    </p:anim>
                                    <p:animEffect transition="in" filter="wipe(down)">
                                      <p:cBhvr>
                                        <p:cTn id="85" dur="500"/>
                                        <p:tgtEl>
                                          <p:spTgt spid="12"/>
                                        </p:tgtEl>
                                      </p:cBhvr>
                                    </p:animEffect>
                                  </p:childTnLst>
                                </p:cTn>
                              </p:par>
                              <p:par>
                                <p:cTn id="86" presetID="12" presetClass="entr" presetSubtype="1" fill="hold" grpId="0" nodeType="withEffect">
                                  <p:stCondLst>
                                    <p:cond delay="700"/>
                                  </p:stCondLst>
                                  <p:childTnLst>
                                    <p:set>
                                      <p:cBhvr>
                                        <p:cTn id="87" dur="1" fill="hold">
                                          <p:stCondLst>
                                            <p:cond delay="0"/>
                                          </p:stCondLst>
                                        </p:cTn>
                                        <p:tgtEl>
                                          <p:spTgt spid="13"/>
                                        </p:tgtEl>
                                        <p:attrNameLst>
                                          <p:attrName>style.visibility</p:attrName>
                                        </p:attrNameLst>
                                      </p:cBhvr>
                                      <p:to>
                                        <p:strVal val="visible"/>
                                      </p:to>
                                    </p:set>
                                    <p:anim calcmode="lin" valueType="num">
                                      <p:cBhvr additive="base">
                                        <p:cTn id="88" dur="500"/>
                                        <p:tgtEl>
                                          <p:spTgt spid="13"/>
                                        </p:tgtEl>
                                        <p:attrNameLst>
                                          <p:attrName>ppt_y</p:attrName>
                                        </p:attrNameLst>
                                      </p:cBhvr>
                                      <p:tavLst>
                                        <p:tav tm="0">
                                          <p:val>
                                            <p:strVal val="#ppt_y-#ppt_h*1.125000"/>
                                          </p:val>
                                        </p:tav>
                                        <p:tav tm="100000">
                                          <p:val>
                                            <p:strVal val="#ppt_y"/>
                                          </p:val>
                                        </p:tav>
                                      </p:tavLst>
                                    </p:anim>
                                    <p:animEffect transition="in" filter="wipe(down)">
                                      <p:cBhvr>
                                        <p:cTn id="8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6" grpId="0"/>
      <p:bldP spid="17" grpId="0"/>
      <p:bldP spid="18" grpId="0" animBg="1"/>
      <p:bldP spid="19" grpId="0" animBg="1"/>
      <p:bldP spid="20" grpId="0" animBg="1"/>
      <p:bldP spid="21" grpId="0" animBg="1"/>
      <p:bldP spid="22" grpId="0" animBg="1"/>
      <p:bldP spid="23" grpId="0" animBg="1"/>
      <p:bldP spid="24" grpId="0" animBg="1"/>
      <p:bldP spid="2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年度工作概况</a:t>
            </a:r>
            <a:endParaRPr lang="zh-CN" altLang="en-US" dirty="0"/>
          </a:p>
        </p:txBody>
      </p:sp>
      <p:cxnSp>
        <p:nvCxnSpPr>
          <p:cNvPr id="48" name="直接连接符 47"/>
          <p:cNvCxnSpPr/>
          <p:nvPr/>
        </p:nvCxnSpPr>
        <p:spPr>
          <a:xfrm>
            <a:off x="4517993" y="1524514"/>
            <a:ext cx="0" cy="2880321"/>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4211959" y="1168009"/>
            <a:ext cx="612068" cy="612068"/>
            <a:chOff x="3714631" y="870654"/>
            <a:chExt cx="612068" cy="612068"/>
          </a:xfrm>
        </p:grpSpPr>
        <p:sp>
          <p:nvSpPr>
            <p:cNvPr id="50" name="椭圆 49"/>
            <p:cNvSpPr/>
            <p:nvPr/>
          </p:nvSpPr>
          <p:spPr>
            <a:xfrm>
              <a:off x="3714631" y="870654"/>
              <a:ext cx="612068" cy="612068"/>
            </a:xfrm>
            <a:prstGeom prst="ellipse">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3783261" y="1022799"/>
              <a:ext cx="474810" cy="307777"/>
            </a:xfrm>
            <a:prstGeom prst="rect">
              <a:avLst/>
            </a:prstGeom>
            <a:noFill/>
          </p:spPr>
          <p:txBody>
            <a:bodyPr wrap="none" rtlCol="0">
              <a:spAutoFit/>
            </a:bodyPr>
            <a:lstStyle/>
            <a:p>
              <a:pPr algn="ctr"/>
              <a:r>
                <a:rPr lang="en-US" altLang="zh-CN" sz="1400" b="1" dirty="0" smtClean="0">
                  <a:solidFill>
                    <a:schemeClr val="bg1"/>
                  </a:solidFill>
                  <a:latin typeface="微软雅黑" panose="020B0503020204020204" pitchFamily="34" charset="-122"/>
                  <a:ea typeface="微软雅黑" panose="020B0503020204020204" pitchFamily="34" charset="-122"/>
                </a:rPr>
                <a:t>7</a:t>
              </a:r>
              <a:r>
                <a:rPr lang="zh-CN" altLang="en-US" sz="1400" b="1" dirty="0" smtClean="0">
                  <a:solidFill>
                    <a:schemeClr val="bg1"/>
                  </a:solidFill>
                  <a:latin typeface="微软雅黑" panose="020B0503020204020204" pitchFamily="34" charset="-122"/>
                  <a:ea typeface="微软雅黑" panose="020B0503020204020204" pitchFamily="34" charset="-122"/>
                </a:rPr>
                <a:t>月</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4211959" y="2128116"/>
            <a:ext cx="612068" cy="612068"/>
            <a:chOff x="3707904" y="1851670"/>
            <a:chExt cx="612068" cy="612068"/>
          </a:xfrm>
        </p:grpSpPr>
        <p:sp>
          <p:nvSpPr>
            <p:cNvPr id="53" name="椭圆 52"/>
            <p:cNvSpPr/>
            <p:nvPr/>
          </p:nvSpPr>
          <p:spPr>
            <a:xfrm>
              <a:off x="3707904" y="1851670"/>
              <a:ext cx="612068" cy="612068"/>
            </a:xfrm>
            <a:prstGeom prst="ellipse">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53"/>
            <p:cNvSpPr txBox="1"/>
            <p:nvPr/>
          </p:nvSpPr>
          <p:spPr>
            <a:xfrm>
              <a:off x="3776532" y="2003815"/>
              <a:ext cx="474810" cy="307777"/>
            </a:xfrm>
            <a:prstGeom prst="rect">
              <a:avLst/>
            </a:prstGeom>
            <a:noFill/>
          </p:spPr>
          <p:txBody>
            <a:bodyPr wrap="none" rtlCol="0">
              <a:spAutoFit/>
            </a:bodyPr>
            <a:lstStyle/>
            <a:p>
              <a:pPr algn="ctr"/>
              <a:r>
                <a:rPr lang="en-US" altLang="zh-CN" sz="1400" b="1" dirty="0" smtClean="0">
                  <a:solidFill>
                    <a:schemeClr val="bg1"/>
                  </a:solidFill>
                  <a:latin typeface="微软雅黑" panose="020B0503020204020204" pitchFamily="34" charset="-122"/>
                  <a:ea typeface="微软雅黑" panose="020B0503020204020204" pitchFamily="34" charset="-122"/>
                </a:rPr>
                <a:t>8</a:t>
              </a:r>
              <a:r>
                <a:rPr lang="zh-CN" altLang="en-US" sz="1400" b="1" dirty="0" smtClean="0">
                  <a:solidFill>
                    <a:schemeClr val="bg1"/>
                  </a:solidFill>
                  <a:latin typeface="微软雅黑" panose="020B0503020204020204" pitchFamily="34" charset="-122"/>
                  <a:ea typeface="微软雅黑" panose="020B0503020204020204" pitchFamily="34" charset="-122"/>
                </a:rPr>
                <a:t>月</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4211959" y="3088223"/>
            <a:ext cx="612068" cy="612068"/>
            <a:chOff x="3701177" y="2832686"/>
            <a:chExt cx="612068" cy="612068"/>
          </a:xfrm>
        </p:grpSpPr>
        <p:sp>
          <p:nvSpPr>
            <p:cNvPr id="56" name="椭圆 55"/>
            <p:cNvSpPr/>
            <p:nvPr/>
          </p:nvSpPr>
          <p:spPr>
            <a:xfrm>
              <a:off x="3701177" y="2832686"/>
              <a:ext cx="612068" cy="612068"/>
            </a:xfrm>
            <a:prstGeom prst="ellipse">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56"/>
            <p:cNvSpPr txBox="1"/>
            <p:nvPr/>
          </p:nvSpPr>
          <p:spPr>
            <a:xfrm>
              <a:off x="3769805" y="2984831"/>
              <a:ext cx="474810" cy="307777"/>
            </a:xfrm>
            <a:prstGeom prst="rect">
              <a:avLst/>
            </a:prstGeom>
            <a:noFill/>
          </p:spPr>
          <p:txBody>
            <a:bodyPr wrap="none" rtlCol="0">
              <a:spAutoFit/>
            </a:bodyPr>
            <a:lstStyle/>
            <a:p>
              <a:pPr algn="ctr"/>
              <a:r>
                <a:rPr lang="en-US" altLang="zh-CN" sz="1400" b="1" dirty="0" smtClean="0">
                  <a:solidFill>
                    <a:schemeClr val="bg1"/>
                  </a:solidFill>
                  <a:latin typeface="微软雅黑" panose="020B0503020204020204" pitchFamily="34" charset="-122"/>
                  <a:ea typeface="微软雅黑" panose="020B0503020204020204" pitchFamily="34" charset="-122"/>
                </a:rPr>
                <a:t>9</a:t>
              </a:r>
              <a:r>
                <a:rPr lang="zh-CN" altLang="en-US" sz="1400" b="1" dirty="0" smtClean="0">
                  <a:solidFill>
                    <a:schemeClr val="bg1"/>
                  </a:solidFill>
                  <a:latin typeface="微软雅黑" panose="020B0503020204020204" pitchFamily="34" charset="-122"/>
                  <a:ea typeface="微软雅黑" panose="020B0503020204020204" pitchFamily="34" charset="-122"/>
                </a:rPr>
                <a:t>月</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4211959" y="4048329"/>
            <a:ext cx="612068" cy="612068"/>
            <a:chOff x="3694450" y="3813702"/>
            <a:chExt cx="612068" cy="612068"/>
          </a:xfrm>
        </p:grpSpPr>
        <p:sp>
          <p:nvSpPr>
            <p:cNvPr id="59" name="椭圆 58"/>
            <p:cNvSpPr/>
            <p:nvPr/>
          </p:nvSpPr>
          <p:spPr>
            <a:xfrm>
              <a:off x="3694450" y="3813702"/>
              <a:ext cx="612068" cy="612068"/>
            </a:xfrm>
            <a:prstGeom prst="ellipse">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extBox 59"/>
            <p:cNvSpPr txBox="1"/>
            <p:nvPr/>
          </p:nvSpPr>
          <p:spPr>
            <a:xfrm>
              <a:off x="3707774" y="3965847"/>
              <a:ext cx="585418" cy="307777"/>
            </a:xfrm>
            <a:prstGeom prst="rect">
              <a:avLst/>
            </a:prstGeom>
            <a:noFill/>
          </p:spPr>
          <p:txBody>
            <a:bodyPr wrap="none" rtlCol="0">
              <a:spAutoFit/>
            </a:bodyPr>
            <a:lstStyle/>
            <a:p>
              <a:pPr algn="ctr"/>
              <a:r>
                <a:rPr lang="en-US" altLang="zh-CN" sz="1400" b="1" dirty="0" smtClean="0">
                  <a:solidFill>
                    <a:schemeClr val="bg1"/>
                  </a:solidFill>
                  <a:latin typeface="微软雅黑" panose="020B0503020204020204" pitchFamily="34" charset="-122"/>
                  <a:ea typeface="微软雅黑" panose="020B0503020204020204" pitchFamily="34" charset="-122"/>
                </a:rPr>
                <a:t>10</a:t>
              </a:r>
              <a:r>
                <a:rPr lang="zh-CN" altLang="en-US" sz="1400" b="1" dirty="0" smtClean="0">
                  <a:solidFill>
                    <a:schemeClr val="bg1"/>
                  </a:solidFill>
                  <a:latin typeface="微软雅黑" panose="020B0503020204020204" pitchFamily="34" charset="-122"/>
                  <a:ea typeface="微软雅黑" panose="020B0503020204020204" pitchFamily="34" charset="-122"/>
                </a:rPr>
                <a:t>月</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sp>
        <p:nvSpPr>
          <p:cNvPr id="61" name="矩形 60"/>
          <p:cNvSpPr/>
          <p:nvPr/>
        </p:nvSpPr>
        <p:spPr>
          <a:xfrm>
            <a:off x="4968043" y="1089450"/>
            <a:ext cx="2916325" cy="307777"/>
          </a:xfrm>
          <a:prstGeom prst="rect">
            <a:avLst/>
          </a:prstGeom>
        </p:spPr>
        <p:txBody>
          <a:bodyPr wrap="square">
            <a:spAutoFit/>
          </a:bodyPr>
          <a:lstStyle/>
          <a:p>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endParaRPr lang="en-US" altLang="zh-CN" sz="14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3" name="TextBox 62"/>
          <p:cNvSpPr txBox="1"/>
          <p:nvPr/>
        </p:nvSpPr>
        <p:spPr>
          <a:xfrm>
            <a:off x="4968043" y="1411743"/>
            <a:ext cx="2916324" cy="511935"/>
          </a:xfrm>
          <a:prstGeom prst="rect">
            <a:avLst/>
          </a:prstGeom>
          <a:noFill/>
        </p:spPr>
        <p:txBody>
          <a:bodyPr wrap="square" rtlCol="0">
            <a:spAutoFit/>
          </a:bodyPr>
          <a:lstStyle/>
          <a:p>
            <a:pPr>
              <a:lnSpc>
                <a:spcPct val="130000"/>
              </a:lnSpc>
              <a:spcBef>
                <a:spcPts val="600"/>
              </a:spcBef>
            </a:pPr>
            <a:r>
              <a:rPr lang="zh-CN" altLang="en-US" sz="1100" dirty="0" smtClean="0">
                <a:solidFill>
                  <a:schemeClr val="tx1">
                    <a:lumMod val="65000"/>
                    <a:lumOff val="35000"/>
                  </a:schemeClr>
                </a:solidFill>
              </a:rPr>
              <a:t>点击此处添加</a:t>
            </a:r>
            <a:r>
              <a:rPr lang="zh-CN" altLang="en-US" sz="1100" dirty="0">
                <a:solidFill>
                  <a:schemeClr val="tx1">
                    <a:lumMod val="65000"/>
                    <a:lumOff val="35000"/>
                  </a:schemeClr>
                </a:solidFill>
              </a:rPr>
              <a:t>文本内容点击此处添加文本</a:t>
            </a:r>
            <a:r>
              <a:rPr lang="zh-CN" altLang="en-US" sz="1100" dirty="0" smtClean="0">
                <a:solidFill>
                  <a:schemeClr val="tx1">
                    <a:lumMod val="65000"/>
                    <a:lumOff val="35000"/>
                  </a:schemeClr>
                </a:solidFill>
              </a:rPr>
              <a:t>内容</a:t>
            </a:r>
            <a:r>
              <a:rPr lang="zh-CN" altLang="en-US" sz="1100" dirty="0">
                <a:solidFill>
                  <a:schemeClr val="tx1">
                    <a:lumMod val="65000"/>
                    <a:lumOff val="35000"/>
                  </a:schemeClr>
                </a:solidFill>
              </a:rPr>
              <a:t>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
        <p:nvSpPr>
          <p:cNvPr id="64" name="矩形 63"/>
          <p:cNvSpPr/>
          <p:nvPr/>
        </p:nvSpPr>
        <p:spPr>
          <a:xfrm>
            <a:off x="4968043" y="2962866"/>
            <a:ext cx="2916325" cy="307777"/>
          </a:xfrm>
          <a:prstGeom prst="rect">
            <a:avLst/>
          </a:prstGeom>
        </p:spPr>
        <p:txBody>
          <a:bodyPr wrap="squar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5" name="TextBox 64"/>
          <p:cNvSpPr txBox="1"/>
          <p:nvPr/>
        </p:nvSpPr>
        <p:spPr>
          <a:xfrm>
            <a:off x="4968043" y="3285159"/>
            <a:ext cx="2916324" cy="550087"/>
          </a:xfrm>
          <a:prstGeom prst="rect">
            <a:avLst/>
          </a:prstGeom>
          <a:noFill/>
        </p:spPr>
        <p:txBody>
          <a:bodyPr wrap="square" rtlCol="0">
            <a:spAutoFit/>
          </a:bodyPr>
          <a:lstStyle/>
          <a:p>
            <a:pPr>
              <a:lnSpc>
                <a:spcPct val="130000"/>
              </a:lnSpc>
              <a:spcBef>
                <a:spcPts val="600"/>
              </a:spcBef>
            </a:pPr>
            <a:r>
              <a:rPr lang="zh-CN" altLang="en-US" sz="1200" dirty="0">
                <a:solidFill>
                  <a:schemeClr val="tx1">
                    <a:lumMod val="65000"/>
                    <a:lumOff val="35000"/>
                  </a:schemeClr>
                </a:solidFill>
              </a:rPr>
              <a:t>点击此处添加文本内容点击此处添加文本内容点击此处添加文本内容</a:t>
            </a:r>
          </a:p>
        </p:txBody>
      </p:sp>
      <p:sp>
        <p:nvSpPr>
          <p:cNvPr id="66" name="矩形 65"/>
          <p:cNvSpPr/>
          <p:nvPr/>
        </p:nvSpPr>
        <p:spPr>
          <a:xfrm>
            <a:off x="1115615" y="2067733"/>
            <a:ext cx="2916325" cy="307777"/>
          </a:xfrm>
          <a:prstGeom prst="rect">
            <a:avLst/>
          </a:prstGeom>
        </p:spPr>
        <p:txBody>
          <a:bodyPr wrap="square">
            <a:spAutoFit/>
          </a:bodyPr>
          <a:lstStyle/>
          <a:p>
            <a:pPr algn="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7" name="TextBox 66"/>
          <p:cNvSpPr txBox="1"/>
          <p:nvPr/>
        </p:nvSpPr>
        <p:spPr>
          <a:xfrm>
            <a:off x="1115615" y="2390026"/>
            <a:ext cx="2916324" cy="550087"/>
          </a:xfrm>
          <a:prstGeom prst="rect">
            <a:avLst/>
          </a:prstGeom>
          <a:noFill/>
        </p:spPr>
        <p:txBody>
          <a:bodyPr wrap="square" rtlCol="0">
            <a:spAutoFit/>
          </a:bodyPr>
          <a:lstStyle/>
          <a:p>
            <a:pPr algn="r">
              <a:lnSpc>
                <a:spcPct val="130000"/>
              </a:lnSpc>
              <a:spcBef>
                <a:spcPts val="600"/>
              </a:spcBef>
            </a:pPr>
            <a:r>
              <a:rPr lang="zh-CN" altLang="en-US" sz="1200" dirty="0">
                <a:solidFill>
                  <a:schemeClr val="tx1">
                    <a:lumMod val="65000"/>
                    <a:lumOff val="35000"/>
                  </a:schemeClr>
                </a:solidFill>
              </a:rPr>
              <a:t>点击此处添加文本内容点击此处添加文本内容点击此处添加文本内容</a:t>
            </a:r>
          </a:p>
        </p:txBody>
      </p:sp>
      <p:sp>
        <p:nvSpPr>
          <p:cNvPr id="68" name="矩形 67"/>
          <p:cNvSpPr/>
          <p:nvPr/>
        </p:nvSpPr>
        <p:spPr>
          <a:xfrm>
            <a:off x="1115615" y="3970602"/>
            <a:ext cx="2916325" cy="307777"/>
          </a:xfrm>
          <a:prstGeom prst="rect">
            <a:avLst/>
          </a:prstGeom>
        </p:spPr>
        <p:txBody>
          <a:bodyPr wrap="square">
            <a:spAutoFit/>
          </a:bodyPr>
          <a:lstStyle/>
          <a:p>
            <a:pPr algn="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9" name="TextBox 68"/>
          <p:cNvSpPr txBox="1"/>
          <p:nvPr/>
        </p:nvSpPr>
        <p:spPr>
          <a:xfrm>
            <a:off x="1115615" y="4292895"/>
            <a:ext cx="2916324" cy="550087"/>
          </a:xfrm>
          <a:prstGeom prst="rect">
            <a:avLst/>
          </a:prstGeom>
          <a:noFill/>
        </p:spPr>
        <p:txBody>
          <a:bodyPr wrap="square" rtlCol="0">
            <a:spAutoFit/>
          </a:bodyPr>
          <a:lstStyle/>
          <a:p>
            <a:pPr algn="r">
              <a:lnSpc>
                <a:spcPct val="130000"/>
              </a:lnSpc>
              <a:spcBef>
                <a:spcPts val="600"/>
              </a:spcBef>
            </a:pPr>
            <a:r>
              <a:rPr lang="zh-CN" altLang="en-US" sz="1200" dirty="0">
                <a:solidFill>
                  <a:schemeClr val="tx1">
                    <a:lumMod val="65000"/>
                    <a:lumOff val="35000"/>
                  </a:schemeClr>
                </a:solidFill>
              </a:rPr>
              <a:t>点击此处添加文本内容点击此处添加文本内容点击此处添加文本内容</a:t>
            </a:r>
          </a:p>
        </p:txBody>
      </p:sp>
    </p:spTree>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up)">
                                      <p:cBhvr>
                                        <p:cTn id="7" dur="6000"/>
                                        <p:tgtEl>
                                          <p:spTgt spid="48"/>
                                        </p:tgtEl>
                                      </p:cBhvr>
                                    </p:animEffect>
                                  </p:childTnLst>
                                </p:cTn>
                              </p:par>
                              <p:par>
                                <p:cTn id="8" presetID="23" presetClass="entr" presetSubtype="288" fill="hold" nodeType="withEffect">
                                  <p:stCondLst>
                                    <p:cond delay="250"/>
                                  </p:stCondLst>
                                  <p:childTnLst>
                                    <p:set>
                                      <p:cBhvr>
                                        <p:cTn id="9" dur="1" fill="hold">
                                          <p:stCondLst>
                                            <p:cond delay="0"/>
                                          </p:stCondLst>
                                        </p:cTn>
                                        <p:tgtEl>
                                          <p:spTgt spid="49"/>
                                        </p:tgtEl>
                                        <p:attrNameLst>
                                          <p:attrName>style.visibility</p:attrName>
                                        </p:attrNameLst>
                                      </p:cBhvr>
                                      <p:to>
                                        <p:strVal val="visible"/>
                                      </p:to>
                                    </p:set>
                                    <p:anim calcmode="lin" valueType="num">
                                      <p:cBhvr>
                                        <p:cTn id="10" dur="500" fill="hold"/>
                                        <p:tgtEl>
                                          <p:spTgt spid="49"/>
                                        </p:tgtEl>
                                        <p:attrNameLst>
                                          <p:attrName>ppt_w</p:attrName>
                                        </p:attrNameLst>
                                      </p:cBhvr>
                                      <p:tavLst>
                                        <p:tav tm="0">
                                          <p:val>
                                            <p:strVal val="4/3*#ppt_w"/>
                                          </p:val>
                                        </p:tav>
                                        <p:tav tm="100000">
                                          <p:val>
                                            <p:strVal val="#ppt_w"/>
                                          </p:val>
                                        </p:tav>
                                      </p:tavLst>
                                    </p:anim>
                                    <p:anim calcmode="lin" valueType="num">
                                      <p:cBhvr>
                                        <p:cTn id="11" dur="500" fill="hold"/>
                                        <p:tgtEl>
                                          <p:spTgt spid="49"/>
                                        </p:tgtEl>
                                        <p:attrNameLst>
                                          <p:attrName>ppt_h</p:attrName>
                                        </p:attrNameLst>
                                      </p:cBhvr>
                                      <p:tavLst>
                                        <p:tav tm="0">
                                          <p:val>
                                            <p:strVal val="4/3*#ppt_h"/>
                                          </p:val>
                                        </p:tav>
                                        <p:tav tm="100000">
                                          <p:val>
                                            <p:strVal val="#ppt_h"/>
                                          </p:val>
                                        </p:tav>
                                      </p:tavLst>
                                    </p:anim>
                                  </p:childTnLst>
                                </p:cTn>
                              </p:par>
                              <p:par>
                                <p:cTn id="12" presetID="17" presetClass="entr" presetSubtype="1" fill="hold" grpId="0" nodeType="withEffect">
                                  <p:stCondLst>
                                    <p:cond delay="750"/>
                                  </p:stCondLst>
                                  <p:iterate type="lt">
                                    <p:tmPct val="10000"/>
                                  </p:iterate>
                                  <p:childTnLst>
                                    <p:set>
                                      <p:cBhvr>
                                        <p:cTn id="13" dur="1" fill="hold">
                                          <p:stCondLst>
                                            <p:cond delay="0"/>
                                          </p:stCondLst>
                                        </p:cTn>
                                        <p:tgtEl>
                                          <p:spTgt spid="61"/>
                                        </p:tgtEl>
                                        <p:attrNameLst>
                                          <p:attrName>style.visibility</p:attrName>
                                        </p:attrNameLst>
                                      </p:cBhvr>
                                      <p:to>
                                        <p:strVal val="visible"/>
                                      </p:to>
                                    </p:set>
                                    <p:anim calcmode="lin" valueType="num">
                                      <p:cBhvr>
                                        <p:cTn id="14" dur="500" fill="hold"/>
                                        <p:tgtEl>
                                          <p:spTgt spid="61"/>
                                        </p:tgtEl>
                                        <p:attrNameLst>
                                          <p:attrName>ppt_x</p:attrName>
                                        </p:attrNameLst>
                                      </p:cBhvr>
                                      <p:tavLst>
                                        <p:tav tm="0">
                                          <p:val>
                                            <p:strVal val="#ppt_x"/>
                                          </p:val>
                                        </p:tav>
                                        <p:tav tm="100000">
                                          <p:val>
                                            <p:strVal val="#ppt_x"/>
                                          </p:val>
                                        </p:tav>
                                      </p:tavLst>
                                    </p:anim>
                                    <p:anim calcmode="lin" valueType="num">
                                      <p:cBhvr>
                                        <p:cTn id="15" dur="500" fill="hold"/>
                                        <p:tgtEl>
                                          <p:spTgt spid="61"/>
                                        </p:tgtEl>
                                        <p:attrNameLst>
                                          <p:attrName>ppt_y</p:attrName>
                                        </p:attrNameLst>
                                      </p:cBhvr>
                                      <p:tavLst>
                                        <p:tav tm="0">
                                          <p:val>
                                            <p:strVal val="#ppt_y-#ppt_h/2"/>
                                          </p:val>
                                        </p:tav>
                                        <p:tav tm="100000">
                                          <p:val>
                                            <p:strVal val="#ppt_y"/>
                                          </p:val>
                                        </p:tav>
                                      </p:tavLst>
                                    </p:anim>
                                    <p:anim calcmode="lin" valueType="num">
                                      <p:cBhvr>
                                        <p:cTn id="16" dur="500" fill="hold"/>
                                        <p:tgtEl>
                                          <p:spTgt spid="61"/>
                                        </p:tgtEl>
                                        <p:attrNameLst>
                                          <p:attrName>ppt_w</p:attrName>
                                        </p:attrNameLst>
                                      </p:cBhvr>
                                      <p:tavLst>
                                        <p:tav tm="0">
                                          <p:val>
                                            <p:strVal val="#ppt_w"/>
                                          </p:val>
                                        </p:tav>
                                        <p:tav tm="100000">
                                          <p:val>
                                            <p:strVal val="#ppt_w"/>
                                          </p:val>
                                        </p:tav>
                                      </p:tavLst>
                                    </p:anim>
                                    <p:anim calcmode="lin" valueType="num">
                                      <p:cBhvr>
                                        <p:cTn id="17" dur="500" fill="hold"/>
                                        <p:tgtEl>
                                          <p:spTgt spid="61"/>
                                        </p:tgtEl>
                                        <p:attrNameLst>
                                          <p:attrName>ppt_h</p:attrName>
                                        </p:attrNameLst>
                                      </p:cBhvr>
                                      <p:tavLst>
                                        <p:tav tm="0">
                                          <p:val>
                                            <p:fltVal val="0"/>
                                          </p:val>
                                        </p:tav>
                                        <p:tav tm="100000">
                                          <p:val>
                                            <p:strVal val="#ppt_h"/>
                                          </p:val>
                                        </p:tav>
                                      </p:tavLst>
                                    </p:anim>
                                  </p:childTnLst>
                                </p:cTn>
                              </p:par>
                              <p:par>
                                <p:cTn id="18" presetID="10" presetClass="entr" presetSubtype="0" fill="hold" grpId="0" nodeType="withEffect">
                                  <p:stCondLst>
                                    <p:cond delay="1500"/>
                                  </p:stCondLst>
                                  <p:childTnLst>
                                    <p:set>
                                      <p:cBhvr>
                                        <p:cTn id="19" dur="1" fill="hold">
                                          <p:stCondLst>
                                            <p:cond delay="0"/>
                                          </p:stCondLst>
                                        </p:cTn>
                                        <p:tgtEl>
                                          <p:spTgt spid="63"/>
                                        </p:tgtEl>
                                        <p:attrNameLst>
                                          <p:attrName>style.visibility</p:attrName>
                                        </p:attrNameLst>
                                      </p:cBhvr>
                                      <p:to>
                                        <p:strVal val="visible"/>
                                      </p:to>
                                    </p:set>
                                    <p:animEffect transition="in" filter="fade">
                                      <p:cBhvr>
                                        <p:cTn id="20" dur="500"/>
                                        <p:tgtEl>
                                          <p:spTgt spid="63"/>
                                        </p:tgtEl>
                                      </p:cBhvr>
                                    </p:animEffect>
                                  </p:childTnLst>
                                </p:cTn>
                              </p:par>
                              <p:par>
                                <p:cTn id="21" presetID="23" presetClass="entr" presetSubtype="288" fill="hold" nodeType="withEffect">
                                  <p:stCondLst>
                                    <p:cond delay="1500"/>
                                  </p:stCondLst>
                                  <p:childTnLst>
                                    <p:set>
                                      <p:cBhvr>
                                        <p:cTn id="22" dur="1" fill="hold">
                                          <p:stCondLst>
                                            <p:cond delay="0"/>
                                          </p:stCondLst>
                                        </p:cTn>
                                        <p:tgtEl>
                                          <p:spTgt spid="52"/>
                                        </p:tgtEl>
                                        <p:attrNameLst>
                                          <p:attrName>style.visibility</p:attrName>
                                        </p:attrNameLst>
                                      </p:cBhvr>
                                      <p:to>
                                        <p:strVal val="visible"/>
                                      </p:to>
                                    </p:set>
                                    <p:anim calcmode="lin" valueType="num">
                                      <p:cBhvr>
                                        <p:cTn id="23" dur="500" fill="hold"/>
                                        <p:tgtEl>
                                          <p:spTgt spid="52"/>
                                        </p:tgtEl>
                                        <p:attrNameLst>
                                          <p:attrName>ppt_w</p:attrName>
                                        </p:attrNameLst>
                                      </p:cBhvr>
                                      <p:tavLst>
                                        <p:tav tm="0">
                                          <p:val>
                                            <p:strVal val="4/3*#ppt_w"/>
                                          </p:val>
                                        </p:tav>
                                        <p:tav tm="100000">
                                          <p:val>
                                            <p:strVal val="#ppt_w"/>
                                          </p:val>
                                        </p:tav>
                                      </p:tavLst>
                                    </p:anim>
                                    <p:anim calcmode="lin" valueType="num">
                                      <p:cBhvr>
                                        <p:cTn id="24" dur="500" fill="hold"/>
                                        <p:tgtEl>
                                          <p:spTgt spid="52"/>
                                        </p:tgtEl>
                                        <p:attrNameLst>
                                          <p:attrName>ppt_h</p:attrName>
                                        </p:attrNameLst>
                                      </p:cBhvr>
                                      <p:tavLst>
                                        <p:tav tm="0">
                                          <p:val>
                                            <p:strVal val="4/3*#ppt_h"/>
                                          </p:val>
                                        </p:tav>
                                        <p:tav tm="100000">
                                          <p:val>
                                            <p:strVal val="#ppt_h"/>
                                          </p:val>
                                        </p:tav>
                                      </p:tavLst>
                                    </p:anim>
                                  </p:childTnLst>
                                </p:cTn>
                              </p:par>
                              <p:par>
                                <p:cTn id="25" presetID="17" presetClass="entr" presetSubtype="1" fill="hold" grpId="0" nodeType="withEffect">
                                  <p:stCondLst>
                                    <p:cond delay="2000"/>
                                  </p:stCondLst>
                                  <p:iterate type="lt">
                                    <p:tmPct val="10000"/>
                                  </p:iterate>
                                  <p:childTnLst>
                                    <p:set>
                                      <p:cBhvr>
                                        <p:cTn id="26" dur="1" fill="hold">
                                          <p:stCondLst>
                                            <p:cond delay="0"/>
                                          </p:stCondLst>
                                        </p:cTn>
                                        <p:tgtEl>
                                          <p:spTgt spid="66"/>
                                        </p:tgtEl>
                                        <p:attrNameLst>
                                          <p:attrName>style.visibility</p:attrName>
                                        </p:attrNameLst>
                                      </p:cBhvr>
                                      <p:to>
                                        <p:strVal val="visible"/>
                                      </p:to>
                                    </p:set>
                                    <p:anim calcmode="lin" valueType="num">
                                      <p:cBhvr>
                                        <p:cTn id="27" dur="500" fill="hold"/>
                                        <p:tgtEl>
                                          <p:spTgt spid="66"/>
                                        </p:tgtEl>
                                        <p:attrNameLst>
                                          <p:attrName>ppt_x</p:attrName>
                                        </p:attrNameLst>
                                      </p:cBhvr>
                                      <p:tavLst>
                                        <p:tav tm="0">
                                          <p:val>
                                            <p:strVal val="#ppt_x"/>
                                          </p:val>
                                        </p:tav>
                                        <p:tav tm="100000">
                                          <p:val>
                                            <p:strVal val="#ppt_x"/>
                                          </p:val>
                                        </p:tav>
                                      </p:tavLst>
                                    </p:anim>
                                    <p:anim calcmode="lin" valueType="num">
                                      <p:cBhvr>
                                        <p:cTn id="28" dur="500" fill="hold"/>
                                        <p:tgtEl>
                                          <p:spTgt spid="66"/>
                                        </p:tgtEl>
                                        <p:attrNameLst>
                                          <p:attrName>ppt_y</p:attrName>
                                        </p:attrNameLst>
                                      </p:cBhvr>
                                      <p:tavLst>
                                        <p:tav tm="0">
                                          <p:val>
                                            <p:strVal val="#ppt_y-#ppt_h/2"/>
                                          </p:val>
                                        </p:tav>
                                        <p:tav tm="100000">
                                          <p:val>
                                            <p:strVal val="#ppt_y"/>
                                          </p:val>
                                        </p:tav>
                                      </p:tavLst>
                                    </p:anim>
                                    <p:anim calcmode="lin" valueType="num">
                                      <p:cBhvr>
                                        <p:cTn id="29" dur="500" fill="hold"/>
                                        <p:tgtEl>
                                          <p:spTgt spid="66"/>
                                        </p:tgtEl>
                                        <p:attrNameLst>
                                          <p:attrName>ppt_w</p:attrName>
                                        </p:attrNameLst>
                                      </p:cBhvr>
                                      <p:tavLst>
                                        <p:tav tm="0">
                                          <p:val>
                                            <p:strVal val="#ppt_w"/>
                                          </p:val>
                                        </p:tav>
                                        <p:tav tm="100000">
                                          <p:val>
                                            <p:strVal val="#ppt_w"/>
                                          </p:val>
                                        </p:tav>
                                      </p:tavLst>
                                    </p:anim>
                                    <p:anim calcmode="lin" valueType="num">
                                      <p:cBhvr>
                                        <p:cTn id="30" dur="500" fill="hold"/>
                                        <p:tgtEl>
                                          <p:spTgt spid="66"/>
                                        </p:tgtEl>
                                        <p:attrNameLst>
                                          <p:attrName>ppt_h</p:attrName>
                                        </p:attrNameLst>
                                      </p:cBhvr>
                                      <p:tavLst>
                                        <p:tav tm="0">
                                          <p:val>
                                            <p:fltVal val="0"/>
                                          </p:val>
                                        </p:tav>
                                        <p:tav tm="100000">
                                          <p:val>
                                            <p:strVal val="#ppt_h"/>
                                          </p:val>
                                        </p:tav>
                                      </p:tavLst>
                                    </p:anim>
                                  </p:childTnLst>
                                </p:cTn>
                              </p:par>
                              <p:par>
                                <p:cTn id="31" presetID="10" presetClass="entr" presetSubtype="0" fill="hold" grpId="0" nodeType="withEffect">
                                  <p:stCondLst>
                                    <p:cond delay="2750"/>
                                  </p:stCondLst>
                                  <p:childTnLst>
                                    <p:set>
                                      <p:cBhvr>
                                        <p:cTn id="32" dur="1" fill="hold">
                                          <p:stCondLst>
                                            <p:cond delay="0"/>
                                          </p:stCondLst>
                                        </p:cTn>
                                        <p:tgtEl>
                                          <p:spTgt spid="67"/>
                                        </p:tgtEl>
                                        <p:attrNameLst>
                                          <p:attrName>style.visibility</p:attrName>
                                        </p:attrNameLst>
                                      </p:cBhvr>
                                      <p:to>
                                        <p:strVal val="visible"/>
                                      </p:to>
                                    </p:set>
                                    <p:animEffect transition="in" filter="fade">
                                      <p:cBhvr>
                                        <p:cTn id="33" dur="500"/>
                                        <p:tgtEl>
                                          <p:spTgt spid="67"/>
                                        </p:tgtEl>
                                      </p:cBhvr>
                                    </p:animEffect>
                                  </p:childTnLst>
                                </p:cTn>
                              </p:par>
                              <p:par>
                                <p:cTn id="34" presetID="23" presetClass="entr" presetSubtype="288" fill="hold" nodeType="withEffect">
                                  <p:stCondLst>
                                    <p:cond delay="2750"/>
                                  </p:stCondLst>
                                  <p:childTnLst>
                                    <p:set>
                                      <p:cBhvr>
                                        <p:cTn id="35" dur="1" fill="hold">
                                          <p:stCondLst>
                                            <p:cond delay="0"/>
                                          </p:stCondLst>
                                        </p:cTn>
                                        <p:tgtEl>
                                          <p:spTgt spid="55"/>
                                        </p:tgtEl>
                                        <p:attrNameLst>
                                          <p:attrName>style.visibility</p:attrName>
                                        </p:attrNameLst>
                                      </p:cBhvr>
                                      <p:to>
                                        <p:strVal val="visible"/>
                                      </p:to>
                                    </p:set>
                                    <p:anim calcmode="lin" valueType="num">
                                      <p:cBhvr>
                                        <p:cTn id="36" dur="500" fill="hold"/>
                                        <p:tgtEl>
                                          <p:spTgt spid="55"/>
                                        </p:tgtEl>
                                        <p:attrNameLst>
                                          <p:attrName>ppt_w</p:attrName>
                                        </p:attrNameLst>
                                      </p:cBhvr>
                                      <p:tavLst>
                                        <p:tav tm="0">
                                          <p:val>
                                            <p:strVal val="4/3*#ppt_w"/>
                                          </p:val>
                                        </p:tav>
                                        <p:tav tm="100000">
                                          <p:val>
                                            <p:strVal val="#ppt_w"/>
                                          </p:val>
                                        </p:tav>
                                      </p:tavLst>
                                    </p:anim>
                                    <p:anim calcmode="lin" valueType="num">
                                      <p:cBhvr>
                                        <p:cTn id="37" dur="500" fill="hold"/>
                                        <p:tgtEl>
                                          <p:spTgt spid="55"/>
                                        </p:tgtEl>
                                        <p:attrNameLst>
                                          <p:attrName>ppt_h</p:attrName>
                                        </p:attrNameLst>
                                      </p:cBhvr>
                                      <p:tavLst>
                                        <p:tav tm="0">
                                          <p:val>
                                            <p:strVal val="4/3*#ppt_h"/>
                                          </p:val>
                                        </p:tav>
                                        <p:tav tm="100000">
                                          <p:val>
                                            <p:strVal val="#ppt_h"/>
                                          </p:val>
                                        </p:tav>
                                      </p:tavLst>
                                    </p:anim>
                                  </p:childTnLst>
                                </p:cTn>
                              </p:par>
                              <p:par>
                                <p:cTn id="38" presetID="17" presetClass="entr" presetSubtype="1" fill="hold" grpId="0" nodeType="withEffect">
                                  <p:stCondLst>
                                    <p:cond delay="3250"/>
                                  </p:stCondLst>
                                  <p:iterate type="lt">
                                    <p:tmPct val="10000"/>
                                  </p:iterate>
                                  <p:childTnLst>
                                    <p:set>
                                      <p:cBhvr>
                                        <p:cTn id="39" dur="1" fill="hold">
                                          <p:stCondLst>
                                            <p:cond delay="0"/>
                                          </p:stCondLst>
                                        </p:cTn>
                                        <p:tgtEl>
                                          <p:spTgt spid="64"/>
                                        </p:tgtEl>
                                        <p:attrNameLst>
                                          <p:attrName>style.visibility</p:attrName>
                                        </p:attrNameLst>
                                      </p:cBhvr>
                                      <p:to>
                                        <p:strVal val="visible"/>
                                      </p:to>
                                    </p:set>
                                    <p:anim calcmode="lin" valueType="num">
                                      <p:cBhvr>
                                        <p:cTn id="40" dur="500" fill="hold"/>
                                        <p:tgtEl>
                                          <p:spTgt spid="64"/>
                                        </p:tgtEl>
                                        <p:attrNameLst>
                                          <p:attrName>ppt_x</p:attrName>
                                        </p:attrNameLst>
                                      </p:cBhvr>
                                      <p:tavLst>
                                        <p:tav tm="0">
                                          <p:val>
                                            <p:strVal val="#ppt_x"/>
                                          </p:val>
                                        </p:tav>
                                        <p:tav tm="100000">
                                          <p:val>
                                            <p:strVal val="#ppt_x"/>
                                          </p:val>
                                        </p:tav>
                                      </p:tavLst>
                                    </p:anim>
                                    <p:anim calcmode="lin" valueType="num">
                                      <p:cBhvr>
                                        <p:cTn id="41" dur="500" fill="hold"/>
                                        <p:tgtEl>
                                          <p:spTgt spid="64"/>
                                        </p:tgtEl>
                                        <p:attrNameLst>
                                          <p:attrName>ppt_y</p:attrName>
                                        </p:attrNameLst>
                                      </p:cBhvr>
                                      <p:tavLst>
                                        <p:tav tm="0">
                                          <p:val>
                                            <p:strVal val="#ppt_y-#ppt_h/2"/>
                                          </p:val>
                                        </p:tav>
                                        <p:tav tm="100000">
                                          <p:val>
                                            <p:strVal val="#ppt_y"/>
                                          </p:val>
                                        </p:tav>
                                      </p:tavLst>
                                    </p:anim>
                                    <p:anim calcmode="lin" valueType="num">
                                      <p:cBhvr>
                                        <p:cTn id="42" dur="500" fill="hold"/>
                                        <p:tgtEl>
                                          <p:spTgt spid="64"/>
                                        </p:tgtEl>
                                        <p:attrNameLst>
                                          <p:attrName>ppt_w</p:attrName>
                                        </p:attrNameLst>
                                      </p:cBhvr>
                                      <p:tavLst>
                                        <p:tav tm="0">
                                          <p:val>
                                            <p:strVal val="#ppt_w"/>
                                          </p:val>
                                        </p:tav>
                                        <p:tav tm="100000">
                                          <p:val>
                                            <p:strVal val="#ppt_w"/>
                                          </p:val>
                                        </p:tav>
                                      </p:tavLst>
                                    </p:anim>
                                    <p:anim calcmode="lin" valueType="num">
                                      <p:cBhvr>
                                        <p:cTn id="43" dur="500" fill="hold"/>
                                        <p:tgtEl>
                                          <p:spTgt spid="64"/>
                                        </p:tgtEl>
                                        <p:attrNameLst>
                                          <p:attrName>ppt_h</p:attrName>
                                        </p:attrNameLst>
                                      </p:cBhvr>
                                      <p:tavLst>
                                        <p:tav tm="0">
                                          <p:val>
                                            <p:fltVal val="0"/>
                                          </p:val>
                                        </p:tav>
                                        <p:tav tm="100000">
                                          <p:val>
                                            <p:strVal val="#ppt_h"/>
                                          </p:val>
                                        </p:tav>
                                      </p:tavLst>
                                    </p:anim>
                                  </p:childTnLst>
                                </p:cTn>
                              </p:par>
                              <p:par>
                                <p:cTn id="44" presetID="10" presetClass="entr" presetSubtype="0" fill="hold" grpId="0" nodeType="withEffect">
                                  <p:stCondLst>
                                    <p:cond delay="4000"/>
                                  </p:stCondLst>
                                  <p:childTnLst>
                                    <p:set>
                                      <p:cBhvr>
                                        <p:cTn id="45" dur="1" fill="hold">
                                          <p:stCondLst>
                                            <p:cond delay="0"/>
                                          </p:stCondLst>
                                        </p:cTn>
                                        <p:tgtEl>
                                          <p:spTgt spid="65"/>
                                        </p:tgtEl>
                                        <p:attrNameLst>
                                          <p:attrName>style.visibility</p:attrName>
                                        </p:attrNameLst>
                                      </p:cBhvr>
                                      <p:to>
                                        <p:strVal val="visible"/>
                                      </p:to>
                                    </p:set>
                                    <p:animEffect transition="in" filter="fade">
                                      <p:cBhvr>
                                        <p:cTn id="46" dur="500"/>
                                        <p:tgtEl>
                                          <p:spTgt spid="65"/>
                                        </p:tgtEl>
                                      </p:cBhvr>
                                    </p:animEffect>
                                  </p:childTnLst>
                                </p:cTn>
                              </p:par>
                              <p:par>
                                <p:cTn id="47" presetID="23" presetClass="entr" presetSubtype="288" fill="hold" nodeType="withEffect">
                                  <p:stCondLst>
                                    <p:cond delay="4000"/>
                                  </p:stCondLst>
                                  <p:childTnLst>
                                    <p:set>
                                      <p:cBhvr>
                                        <p:cTn id="48" dur="1" fill="hold">
                                          <p:stCondLst>
                                            <p:cond delay="0"/>
                                          </p:stCondLst>
                                        </p:cTn>
                                        <p:tgtEl>
                                          <p:spTgt spid="58"/>
                                        </p:tgtEl>
                                        <p:attrNameLst>
                                          <p:attrName>style.visibility</p:attrName>
                                        </p:attrNameLst>
                                      </p:cBhvr>
                                      <p:to>
                                        <p:strVal val="visible"/>
                                      </p:to>
                                    </p:set>
                                    <p:anim calcmode="lin" valueType="num">
                                      <p:cBhvr>
                                        <p:cTn id="49" dur="500" fill="hold"/>
                                        <p:tgtEl>
                                          <p:spTgt spid="58"/>
                                        </p:tgtEl>
                                        <p:attrNameLst>
                                          <p:attrName>ppt_w</p:attrName>
                                        </p:attrNameLst>
                                      </p:cBhvr>
                                      <p:tavLst>
                                        <p:tav tm="0">
                                          <p:val>
                                            <p:strVal val="4/3*#ppt_w"/>
                                          </p:val>
                                        </p:tav>
                                        <p:tav tm="100000">
                                          <p:val>
                                            <p:strVal val="#ppt_w"/>
                                          </p:val>
                                        </p:tav>
                                      </p:tavLst>
                                    </p:anim>
                                    <p:anim calcmode="lin" valueType="num">
                                      <p:cBhvr>
                                        <p:cTn id="50" dur="500" fill="hold"/>
                                        <p:tgtEl>
                                          <p:spTgt spid="58"/>
                                        </p:tgtEl>
                                        <p:attrNameLst>
                                          <p:attrName>ppt_h</p:attrName>
                                        </p:attrNameLst>
                                      </p:cBhvr>
                                      <p:tavLst>
                                        <p:tav tm="0">
                                          <p:val>
                                            <p:strVal val="4/3*#ppt_h"/>
                                          </p:val>
                                        </p:tav>
                                        <p:tav tm="100000">
                                          <p:val>
                                            <p:strVal val="#ppt_h"/>
                                          </p:val>
                                        </p:tav>
                                      </p:tavLst>
                                    </p:anim>
                                  </p:childTnLst>
                                </p:cTn>
                              </p:par>
                              <p:par>
                                <p:cTn id="51" presetID="17" presetClass="entr" presetSubtype="1" fill="hold" grpId="0" nodeType="withEffect">
                                  <p:stCondLst>
                                    <p:cond delay="4500"/>
                                  </p:stCondLst>
                                  <p:iterate type="lt">
                                    <p:tmPct val="10000"/>
                                  </p:iterate>
                                  <p:childTnLst>
                                    <p:set>
                                      <p:cBhvr>
                                        <p:cTn id="52" dur="1" fill="hold">
                                          <p:stCondLst>
                                            <p:cond delay="0"/>
                                          </p:stCondLst>
                                        </p:cTn>
                                        <p:tgtEl>
                                          <p:spTgt spid="68"/>
                                        </p:tgtEl>
                                        <p:attrNameLst>
                                          <p:attrName>style.visibility</p:attrName>
                                        </p:attrNameLst>
                                      </p:cBhvr>
                                      <p:to>
                                        <p:strVal val="visible"/>
                                      </p:to>
                                    </p:set>
                                    <p:anim calcmode="lin" valueType="num">
                                      <p:cBhvr>
                                        <p:cTn id="53" dur="500" fill="hold"/>
                                        <p:tgtEl>
                                          <p:spTgt spid="68"/>
                                        </p:tgtEl>
                                        <p:attrNameLst>
                                          <p:attrName>ppt_x</p:attrName>
                                        </p:attrNameLst>
                                      </p:cBhvr>
                                      <p:tavLst>
                                        <p:tav tm="0">
                                          <p:val>
                                            <p:strVal val="#ppt_x"/>
                                          </p:val>
                                        </p:tav>
                                        <p:tav tm="100000">
                                          <p:val>
                                            <p:strVal val="#ppt_x"/>
                                          </p:val>
                                        </p:tav>
                                      </p:tavLst>
                                    </p:anim>
                                    <p:anim calcmode="lin" valueType="num">
                                      <p:cBhvr>
                                        <p:cTn id="54" dur="500" fill="hold"/>
                                        <p:tgtEl>
                                          <p:spTgt spid="68"/>
                                        </p:tgtEl>
                                        <p:attrNameLst>
                                          <p:attrName>ppt_y</p:attrName>
                                        </p:attrNameLst>
                                      </p:cBhvr>
                                      <p:tavLst>
                                        <p:tav tm="0">
                                          <p:val>
                                            <p:strVal val="#ppt_y-#ppt_h/2"/>
                                          </p:val>
                                        </p:tav>
                                        <p:tav tm="100000">
                                          <p:val>
                                            <p:strVal val="#ppt_y"/>
                                          </p:val>
                                        </p:tav>
                                      </p:tavLst>
                                    </p:anim>
                                    <p:anim calcmode="lin" valueType="num">
                                      <p:cBhvr>
                                        <p:cTn id="55" dur="500" fill="hold"/>
                                        <p:tgtEl>
                                          <p:spTgt spid="68"/>
                                        </p:tgtEl>
                                        <p:attrNameLst>
                                          <p:attrName>ppt_w</p:attrName>
                                        </p:attrNameLst>
                                      </p:cBhvr>
                                      <p:tavLst>
                                        <p:tav tm="0">
                                          <p:val>
                                            <p:strVal val="#ppt_w"/>
                                          </p:val>
                                        </p:tav>
                                        <p:tav tm="100000">
                                          <p:val>
                                            <p:strVal val="#ppt_w"/>
                                          </p:val>
                                        </p:tav>
                                      </p:tavLst>
                                    </p:anim>
                                    <p:anim calcmode="lin" valueType="num">
                                      <p:cBhvr>
                                        <p:cTn id="56" dur="500" fill="hold"/>
                                        <p:tgtEl>
                                          <p:spTgt spid="68"/>
                                        </p:tgtEl>
                                        <p:attrNameLst>
                                          <p:attrName>ppt_h</p:attrName>
                                        </p:attrNameLst>
                                      </p:cBhvr>
                                      <p:tavLst>
                                        <p:tav tm="0">
                                          <p:val>
                                            <p:fltVal val="0"/>
                                          </p:val>
                                        </p:tav>
                                        <p:tav tm="100000">
                                          <p:val>
                                            <p:strVal val="#ppt_h"/>
                                          </p:val>
                                        </p:tav>
                                      </p:tavLst>
                                    </p:anim>
                                  </p:childTnLst>
                                </p:cTn>
                              </p:par>
                              <p:par>
                                <p:cTn id="57" presetID="10" presetClass="entr" presetSubtype="0" fill="hold" grpId="0" nodeType="withEffect">
                                  <p:stCondLst>
                                    <p:cond delay="5250"/>
                                  </p:stCondLst>
                                  <p:childTnLst>
                                    <p:set>
                                      <p:cBhvr>
                                        <p:cTn id="58" dur="1" fill="hold">
                                          <p:stCondLst>
                                            <p:cond delay="0"/>
                                          </p:stCondLst>
                                        </p:cTn>
                                        <p:tgtEl>
                                          <p:spTgt spid="69"/>
                                        </p:tgtEl>
                                        <p:attrNameLst>
                                          <p:attrName>style.visibility</p:attrName>
                                        </p:attrNameLst>
                                      </p:cBhvr>
                                      <p:to>
                                        <p:strVal val="visible"/>
                                      </p:to>
                                    </p:set>
                                    <p:animEffect transition="in" filter="fade">
                                      <p:cBhvr>
                                        <p:cTn id="5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3" grpId="0"/>
      <p:bldP spid="64" grpId="0"/>
      <p:bldP spid="65" grpId="0"/>
      <p:bldP spid="66" grpId="0"/>
      <p:bldP spid="67" grpId="0"/>
      <p:bldP spid="68" grpId="0"/>
      <p:bldP spid="6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年度工作概况</a:t>
            </a:r>
            <a:endParaRPr lang="zh-CN" altLang="en-US" dirty="0"/>
          </a:p>
        </p:txBody>
      </p:sp>
      <p:cxnSp>
        <p:nvCxnSpPr>
          <p:cNvPr id="30" name="直接连接符 29"/>
          <p:cNvCxnSpPr/>
          <p:nvPr/>
        </p:nvCxnSpPr>
        <p:spPr>
          <a:xfrm>
            <a:off x="0" y="1203598"/>
            <a:ext cx="466201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1094259" y="1957432"/>
            <a:ext cx="35677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094259" y="4218933"/>
            <a:ext cx="804974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094259" y="2711266"/>
            <a:ext cx="35677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1106615" y="3465100"/>
            <a:ext cx="35677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4218359" y="1119987"/>
            <a:ext cx="938706" cy="938706"/>
            <a:chOff x="4218359" y="1372047"/>
            <a:chExt cx="938706" cy="938706"/>
          </a:xfrm>
        </p:grpSpPr>
        <p:sp>
          <p:nvSpPr>
            <p:cNvPr id="35" name="椭圆 34"/>
            <p:cNvSpPr/>
            <p:nvPr/>
          </p:nvSpPr>
          <p:spPr>
            <a:xfrm>
              <a:off x="4218359" y="1372047"/>
              <a:ext cx="938706" cy="938706"/>
            </a:xfrm>
            <a:prstGeom prst="ellipse">
              <a:avLst/>
            </a:prstGeom>
            <a:solidFill>
              <a:schemeClr val="bg1"/>
            </a:solidFill>
            <a:ln w="28575">
              <a:solidFill>
                <a:srgbClr val="F862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200" b="1">
                <a:solidFill>
                  <a:srgbClr val="F86251"/>
                </a:solidFill>
                <a:latin typeface="微软雅黑" panose="020B0503020204020204" pitchFamily="34" charset="-122"/>
              </a:endParaRPr>
            </a:p>
          </p:txBody>
        </p:sp>
        <p:sp>
          <p:nvSpPr>
            <p:cNvPr id="36" name="矩形 35"/>
            <p:cNvSpPr/>
            <p:nvPr/>
          </p:nvSpPr>
          <p:spPr>
            <a:xfrm>
              <a:off x="4441492" y="1610567"/>
              <a:ext cx="492443" cy="461665"/>
            </a:xfrm>
            <a:prstGeom prst="rect">
              <a:avLst/>
            </a:prstGeom>
          </p:spPr>
          <p:txBody>
            <a:bodyPr wrap="none">
              <a:spAutoFit/>
            </a:bodyPr>
            <a:lstStyle/>
            <a:p>
              <a:pPr lvl="0" algn="ctr"/>
              <a:r>
                <a:rPr lang="zh-CN" altLang="en-US" sz="1200" b="1" dirty="0" smtClean="0">
                  <a:solidFill>
                    <a:srgbClr val="F86251"/>
                  </a:solidFill>
                  <a:latin typeface="微软雅黑" panose="020B0503020204020204" pitchFamily="34" charset="-122"/>
                  <a:ea typeface="微软雅黑" panose="020B0503020204020204" pitchFamily="34" charset="-122"/>
                </a:rPr>
                <a:t>添加</a:t>
              </a:r>
              <a:endParaRPr lang="en-US" altLang="zh-CN" sz="1200" b="1" dirty="0" smtClean="0">
                <a:solidFill>
                  <a:srgbClr val="F86251"/>
                </a:solidFill>
                <a:latin typeface="微软雅黑" panose="020B0503020204020204" pitchFamily="34" charset="-122"/>
                <a:ea typeface="微软雅黑" panose="020B0503020204020204" pitchFamily="34" charset="-122"/>
              </a:endParaRPr>
            </a:p>
            <a:p>
              <a:pPr lvl="0" algn="ctr"/>
              <a:r>
                <a:rPr lang="zh-CN" altLang="en-US" sz="1200" b="1" dirty="0" smtClean="0">
                  <a:solidFill>
                    <a:srgbClr val="F86251"/>
                  </a:solidFill>
                  <a:latin typeface="微软雅黑" panose="020B0503020204020204" pitchFamily="34" charset="-122"/>
                  <a:ea typeface="微软雅黑" panose="020B0503020204020204" pitchFamily="34" charset="-122"/>
                </a:rPr>
                <a:t>文本</a:t>
              </a:r>
              <a:endParaRPr lang="zh-CN" altLang="en-US" sz="1200" b="1" dirty="0">
                <a:solidFill>
                  <a:srgbClr val="F86251"/>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617959" y="1873437"/>
            <a:ext cx="938706" cy="938706"/>
            <a:chOff x="617959" y="2125497"/>
            <a:chExt cx="938706" cy="938706"/>
          </a:xfrm>
        </p:grpSpPr>
        <p:sp>
          <p:nvSpPr>
            <p:cNvPr id="37" name="椭圆 36"/>
            <p:cNvSpPr/>
            <p:nvPr/>
          </p:nvSpPr>
          <p:spPr>
            <a:xfrm>
              <a:off x="617959" y="2125497"/>
              <a:ext cx="938706" cy="938706"/>
            </a:xfrm>
            <a:prstGeom prst="ellipse">
              <a:avLst/>
            </a:prstGeom>
            <a:solidFill>
              <a:schemeClr val="bg1"/>
            </a:solidFill>
            <a:ln w="28575">
              <a:solidFill>
                <a:srgbClr val="92E2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200" b="1">
                <a:solidFill>
                  <a:srgbClr val="1A7BAE"/>
                </a:solidFill>
                <a:latin typeface="微软雅黑" panose="020B0503020204020204" pitchFamily="34" charset="-122"/>
              </a:endParaRPr>
            </a:p>
          </p:txBody>
        </p:sp>
        <p:sp>
          <p:nvSpPr>
            <p:cNvPr id="38" name="矩形 37"/>
            <p:cNvSpPr/>
            <p:nvPr/>
          </p:nvSpPr>
          <p:spPr>
            <a:xfrm>
              <a:off x="841091" y="2364017"/>
              <a:ext cx="492443" cy="461665"/>
            </a:xfrm>
            <a:prstGeom prst="rect">
              <a:avLst/>
            </a:prstGeom>
          </p:spPr>
          <p:txBody>
            <a:bodyPr wrap="none">
              <a:spAutoFit/>
            </a:bodyPr>
            <a:lstStyle/>
            <a:p>
              <a:pPr lvl="0" algn="ctr"/>
              <a:r>
                <a:rPr lang="zh-CN" altLang="en-US" sz="1200" b="1" dirty="0">
                  <a:solidFill>
                    <a:srgbClr val="92E2D9"/>
                  </a:solidFill>
                  <a:latin typeface="微软雅黑" panose="020B0503020204020204" pitchFamily="34" charset="-122"/>
                  <a:ea typeface="微软雅黑" panose="020B0503020204020204" pitchFamily="34" charset="-122"/>
                </a:rPr>
                <a:t>添加</a:t>
              </a:r>
              <a:endParaRPr lang="en-US" altLang="zh-CN" sz="1200" b="1" dirty="0">
                <a:solidFill>
                  <a:srgbClr val="92E2D9"/>
                </a:solidFill>
                <a:latin typeface="微软雅黑" panose="020B0503020204020204" pitchFamily="34" charset="-122"/>
                <a:ea typeface="微软雅黑" panose="020B0503020204020204" pitchFamily="34" charset="-122"/>
              </a:endParaRPr>
            </a:p>
            <a:p>
              <a:pPr lvl="0" algn="ctr"/>
              <a:r>
                <a:rPr lang="zh-CN" altLang="en-US" sz="1200" b="1" dirty="0">
                  <a:solidFill>
                    <a:srgbClr val="92E2D9"/>
                  </a:solidFill>
                  <a:latin typeface="微软雅黑" panose="020B0503020204020204" pitchFamily="34" charset="-122"/>
                  <a:ea typeface="微软雅黑" panose="020B0503020204020204" pitchFamily="34" charset="-122"/>
                </a:rPr>
                <a:t>文本</a:t>
              </a:r>
            </a:p>
          </p:txBody>
        </p:sp>
      </p:grpSp>
      <p:grpSp>
        <p:nvGrpSpPr>
          <p:cNvPr id="5" name="组合 4"/>
          <p:cNvGrpSpPr/>
          <p:nvPr/>
        </p:nvGrpSpPr>
        <p:grpSpPr>
          <a:xfrm>
            <a:off x="4218359" y="2643758"/>
            <a:ext cx="938706" cy="938706"/>
            <a:chOff x="4218359" y="2895818"/>
            <a:chExt cx="938706" cy="938706"/>
          </a:xfrm>
        </p:grpSpPr>
        <p:sp>
          <p:nvSpPr>
            <p:cNvPr id="39" name="椭圆 38"/>
            <p:cNvSpPr/>
            <p:nvPr/>
          </p:nvSpPr>
          <p:spPr>
            <a:xfrm>
              <a:off x="4218359" y="2895818"/>
              <a:ext cx="938706" cy="938706"/>
            </a:xfrm>
            <a:prstGeom prst="ellipse">
              <a:avLst/>
            </a:prstGeom>
            <a:solidFill>
              <a:schemeClr val="bg1"/>
            </a:solidFill>
            <a:ln w="28575">
              <a:solidFill>
                <a:srgbClr val="79A4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200" b="1">
                <a:solidFill>
                  <a:srgbClr val="1A7BAE"/>
                </a:solidFill>
                <a:latin typeface="微软雅黑" panose="020B0503020204020204" pitchFamily="34" charset="-122"/>
              </a:endParaRPr>
            </a:p>
          </p:txBody>
        </p:sp>
        <p:sp>
          <p:nvSpPr>
            <p:cNvPr id="40" name="矩形 39"/>
            <p:cNvSpPr/>
            <p:nvPr/>
          </p:nvSpPr>
          <p:spPr>
            <a:xfrm>
              <a:off x="4441491" y="3134338"/>
              <a:ext cx="492443" cy="461665"/>
            </a:xfrm>
            <a:prstGeom prst="rect">
              <a:avLst/>
            </a:prstGeom>
          </p:spPr>
          <p:txBody>
            <a:bodyPr wrap="none">
              <a:spAutoFit/>
            </a:bodyPr>
            <a:lstStyle/>
            <a:p>
              <a:pPr lvl="0" algn="ctr"/>
              <a:r>
                <a:rPr lang="zh-CN" altLang="en-US" sz="1200" b="1" dirty="0">
                  <a:solidFill>
                    <a:srgbClr val="79A4C7"/>
                  </a:solidFill>
                  <a:latin typeface="微软雅黑" panose="020B0503020204020204" pitchFamily="34" charset="-122"/>
                  <a:ea typeface="微软雅黑" panose="020B0503020204020204" pitchFamily="34" charset="-122"/>
                </a:rPr>
                <a:t>添加</a:t>
              </a:r>
              <a:endParaRPr lang="en-US" altLang="zh-CN" sz="1200" b="1" dirty="0">
                <a:solidFill>
                  <a:srgbClr val="79A4C7"/>
                </a:solidFill>
                <a:latin typeface="微软雅黑" panose="020B0503020204020204" pitchFamily="34" charset="-122"/>
                <a:ea typeface="微软雅黑" panose="020B0503020204020204" pitchFamily="34" charset="-122"/>
              </a:endParaRPr>
            </a:p>
            <a:p>
              <a:pPr lvl="0" algn="ctr"/>
              <a:r>
                <a:rPr lang="zh-CN" altLang="en-US" sz="1200" b="1" dirty="0">
                  <a:solidFill>
                    <a:srgbClr val="79A4C7"/>
                  </a:solidFill>
                  <a:latin typeface="微软雅黑" panose="020B0503020204020204" pitchFamily="34" charset="-122"/>
                  <a:ea typeface="微软雅黑" panose="020B0503020204020204" pitchFamily="34" charset="-122"/>
                </a:rPr>
                <a:t>文本</a:t>
              </a:r>
            </a:p>
          </p:txBody>
        </p:sp>
      </p:grpSp>
      <p:grpSp>
        <p:nvGrpSpPr>
          <p:cNvPr id="6" name="组合 5"/>
          <p:cNvGrpSpPr/>
          <p:nvPr/>
        </p:nvGrpSpPr>
        <p:grpSpPr>
          <a:xfrm>
            <a:off x="617959" y="3397208"/>
            <a:ext cx="938706" cy="938706"/>
            <a:chOff x="617959" y="3649268"/>
            <a:chExt cx="938706" cy="938706"/>
          </a:xfrm>
        </p:grpSpPr>
        <p:sp>
          <p:nvSpPr>
            <p:cNvPr id="41" name="椭圆 40"/>
            <p:cNvSpPr/>
            <p:nvPr/>
          </p:nvSpPr>
          <p:spPr>
            <a:xfrm>
              <a:off x="617959" y="3649268"/>
              <a:ext cx="938706" cy="938706"/>
            </a:xfrm>
            <a:prstGeom prst="ellipse">
              <a:avLst/>
            </a:prstGeom>
            <a:solidFill>
              <a:schemeClr val="bg1"/>
            </a:solidFill>
            <a:ln w="28575">
              <a:solidFill>
                <a:srgbClr val="F5CA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200" b="1">
                <a:solidFill>
                  <a:srgbClr val="1A7BAE"/>
                </a:solidFill>
                <a:latin typeface="微软雅黑" panose="020B0503020204020204" pitchFamily="34" charset="-122"/>
              </a:endParaRPr>
            </a:p>
          </p:txBody>
        </p:sp>
        <p:sp>
          <p:nvSpPr>
            <p:cNvPr id="42" name="矩形 41"/>
            <p:cNvSpPr/>
            <p:nvPr/>
          </p:nvSpPr>
          <p:spPr>
            <a:xfrm>
              <a:off x="841091" y="3887788"/>
              <a:ext cx="492443" cy="461665"/>
            </a:xfrm>
            <a:prstGeom prst="rect">
              <a:avLst/>
            </a:prstGeom>
          </p:spPr>
          <p:txBody>
            <a:bodyPr wrap="none">
              <a:spAutoFit/>
            </a:bodyPr>
            <a:lstStyle/>
            <a:p>
              <a:pPr lvl="0" algn="ctr"/>
              <a:r>
                <a:rPr lang="zh-CN" altLang="en-US" sz="1200" b="1" dirty="0">
                  <a:solidFill>
                    <a:srgbClr val="F5CA40"/>
                  </a:solidFill>
                  <a:latin typeface="微软雅黑" panose="020B0503020204020204" pitchFamily="34" charset="-122"/>
                  <a:ea typeface="微软雅黑" panose="020B0503020204020204" pitchFamily="34" charset="-122"/>
                </a:rPr>
                <a:t>添加</a:t>
              </a:r>
              <a:endParaRPr lang="en-US" altLang="zh-CN" sz="1200" b="1" dirty="0">
                <a:solidFill>
                  <a:srgbClr val="F5CA40"/>
                </a:solidFill>
                <a:latin typeface="微软雅黑" panose="020B0503020204020204" pitchFamily="34" charset="-122"/>
                <a:ea typeface="微软雅黑" panose="020B0503020204020204" pitchFamily="34" charset="-122"/>
              </a:endParaRPr>
            </a:p>
            <a:p>
              <a:pPr lvl="0" algn="ctr"/>
              <a:r>
                <a:rPr lang="zh-CN" altLang="en-US" sz="1200" b="1" dirty="0">
                  <a:solidFill>
                    <a:srgbClr val="F5CA40"/>
                  </a:solidFill>
                  <a:latin typeface="微软雅黑" panose="020B0503020204020204" pitchFamily="34" charset="-122"/>
                  <a:ea typeface="微软雅黑" panose="020B0503020204020204" pitchFamily="34" charset="-122"/>
                </a:rPr>
                <a:t>文本</a:t>
              </a:r>
            </a:p>
          </p:txBody>
        </p:sp>
      </p:grpSp>
      <p:sp>
        <p:nvSpPr>
          <p:cNvPr id="43" name="矩形 42"/>
          <p:cNvSpPr/>
          <p:nvPr/>
        </p:nvSpPr>
        <p:spPr>
          <a:xfrm>
            <a:off x="1601670" y="2042707"/>
            <a:ext cx="2193018" cy="511935"/>
          </a:xfrm>
          <a:prstGeom prst="rect">
            <a:avLst/>
          </a:prstGeom>
        </p:spPr>
        <p:txBody>
          <a:bodyPr wrap="square">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a:t>
            </a:r>
          </a:p>
        </p:txBody>
      </p:sp>
      <p:sp>
        <p:nvSpPr>
          <p:cNvPr id="44" name="矩形 43"/>
          <p:cNvSpPr/>
          <p:nvPr/>
        </p:nvSpPr>
        <p:spPr>
          <a:xfrm>
            <a:off x="1601670" y="3566478"/>
            <a:ext cx="2193018" cy="511935"/>
          </a:xfrm>
          <a:prstGeom prst="rect">
            <a:avLst/>
          </a:prstGeom>
        </p:spPr>
        <p:txBody>
          <a:bodyPr wrap="square">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a:t>
            </a:r>
          </a:p>
        </p:txBody>
      </p:sp>
      <p:sp>
        <p:nvSpPr>
          <p:cNvPr id="45" name="矩形 44"/>
          <p:cNvSpPr/>
          <p:nvPr/>
        </p:nvSpPr>
        <p:spPr>
          <a:xfrm>
            <a:off x="1973937" y="2793554"/>
            <a:ext cx="2193018" cy="511935"/>
          </a:xfrm>
          <a:prstGeom prst="rect">
            <a:avLst/>
          </a:prstGeom>
        </p:spPr>
        <p:txBody>
          <a:bodyPr wrap="square">
            <a:spAutoFit/>
          </a:bodyPr>
          <a:lstStyle/>
          <a:p>
            <a:pPr algn="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a:t>
            </a:r>
          </a:p>
        </p:txBody>
      </p:sp>
      <p:sp>
        <p:nvSpPr>
          <p:cNvPr id="46" name="矩形 45"/>
          <p:cNvSpPr/>
          <p:nvPr/>
        </p:nvSpPr>
        <p:spPr>
          <a:xfrm>
            <a:off x="1973937" y="1304198"/>
            <a:ext cx="2193018" cy="511935"/>
          </a:xfrm>
          <a:prstGeom prst="rect">
            <a:avLst/>
          </a:prstGeom>
        </p:spPr>
        <p:txBody>
          <a:bodyPr wrap="square">
            <a:spAutoFit/>
          </a:bodyPr>
          <a:lstStyle/>
          <a:p>
            <a:pPr algn="r">
              <a:lnSpc>
                <a:spcPct val="130000"/>
              </a:lnSpc>
              <a:spcBef>
                <a:spcPts val="600"/>
              </a:spcBef>
            </a:pPr>
            <a:r>
              <a:rPr lang="zh-CN" altLang="en-US" sz="1100" dirty="0">
                <a:solidFill>
                  <a:schemeClr val="tx1">
                    <a:lumMod val="65000"/>
                    <a:lumOff val="35000"/>
                  </a:schemeClr>
                </a:solidFill>
              </a:rPr>
              <a:t>点击此处添加文本内容点击此处添加文本内容点击此处</a:t>
            </a:r>
            <a:r>
              <a:rPr lang="zh-CN" altLang="en-US" sz="1100" dirty="0" smtClean="0">
                <a:solidFill>
                  <a:schemeClr val="tx1">
                    <a:lumMod val="65000"/>
                    <a:lumOff val="35000"/>
                  </a:schemeClr>
                </a:solidFill>
              </a:rPr>
              <a:t>添加</a:t>
            </a:r>
            <a:endParaRPr lang="zh-CN" altLang="en-US" sz="1100" dirty="0">
              <a:solidFill>
                <a:schemeClr val="tx1">
                  <a:lumMod val="65000"/>
                  <a:lumOff val="35000"/>
                </a:schemeClr>
              </a:solidFill>
            </a:endParaRPr>
          </a:p>
        </p:txBody>
      </p:sp>
      <p:sp>
        <p:nvSpPr>
          <p:cNvPr id="7" name="TextBox 6"/>
          <p:cNvSpPr txBox="1"/>
          <p:nvPr/>
        </p:nvSpPr>
        <p:spPr>
          <a:xfrm>
            <a:off x="5652120" y="3113111"/>
            <a:ext cx="2077085" cy="1198245"/>
          </a:xfrm>
          <a:prstGeom prst="rect">
            <a:avLst/>
          </a:prstGeom>
          <a:noFill/>
        </p:spPr>
        <p:txBody>
          <a:bodyPr wrap="none" rtlCol="0">
            <a:spAutoFit/>
          </a:bodyPr>
          <a:lstStyle/>
          <a:p>
            <a:r>
              <a:rPr lang="en-US" altLang="zh-CN" sz="7200" b="1" dirty="0" smtClean="0">
                <a:solidFill>
                  <a:srgbClr val="F86251"/>
                </a:solidFill>
              </a:rPr>
              <a:t>201X</a:t>
            </a:r>
            <a:endParaRPr lang="zh-CN" altLang="en-US" sz="7200" b="1" dirty="0">
              <a:solidFill>
                <a:srgbClr val="F86251"/>
              </a:solidFill>
            </a:endParaRPr>
          </a:p>
        </p:txBody>
      </p:sp>
    </p:spTree>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23" presetClass="entr" presetSubtype="28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strVal val="4/3*#ppt_w"/>
                                          </p:val>
                                        </p:tav>
                                        <p:tav tm="100000">
                                          <p:val>
                                            <p:strVal val="#ppt_w"/>
                                          </p:val>
                                        </p:tav>
                                      </p:tavLst>
                                    </p:anim>
                                    <p:anim calcmode="lin" valueType="num">
                                      <p:cBhvr>
                                        <p:cTn id="12" dur="500" fill="hold"/>
                                        <p:tgtEl>
                                          <p:spTgt spid="3"/>
                                        </p:tgtEl>
                                        <p:attrNameLst>
                                          <p:attrName>ppt_h</p:attrName>
                                        </p:attrNameLst>
                                      </p:cBhvr>
                                      <p:tavLst>
                                        <p:tav tm="0">
                                          <p:val>
                                            <p:strVal val="4/3*#ppt_h"/>
                                          </p:val>
                                        </p:tav>
                                        <p:tav tm="100000">
                                          <p:val>
                                            <p:strVal val="#ppt_h"/>
                                          </p:val>
                                        </p:tav>
                                      </p:tavLst>
                                    </p:anim>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wipe(right)">
                                      <p:cBhvr>
                                        <p:cTn id="16" dur="500"/>
                                        <p:tgtEl>
                                          <p:spTgt spid="31"/>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down)">
                                      <p:cBhvr>
                                        <p:cTn id="19" dur="500"/>
                                        <p:tgtEl>
                                          <p:spTgt spid="46"/>
                                        </p:tgtEl>
                                      </p:cBhvr>
                                    </p:animEffect>
                                  </p:childTnLst>
                                </p:cTn>
                              </p:par>
                            </p:childTnLst>
                          </p:cTn>
                        </p:par>
                        <p:par>
                          <p:cTn id="20" fill="hold">
                            <p:stCondLst>
                              <p:cond delay="1500"/>
                            </p:stCondLst>
                            <p:childTnLst>
                              <p:par>
                                <p:cTn id="21" presetID="23" presetClass="entr" presetSubtype="28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strVal val="4/3*#ppt_w"/>
                                          </p:val>
                                        </p:tav>
                                        <p:tav tm="100000">
                                          <p:val>
                                            <p:strVal val="#ppt_w"/>
                                          </p:val>
                                        </p:tav>
                                      </p:tavLst>
                                    </p:anim>
                                    <p:anim calcmode="lin" valueType="num">
                                      <p:cBhvr>
                                        <p:cTn id="24" dur="500" fill="hold"/>
                                        <p:tgtEl>
                                          <p:spTgt spid="4"/>
                                        </p:tgtEl>
                                        <p:attrNameLst>
                                          <p:attrName>ppt_h</p:attrName>
                                        </p:attrNameLst>
                                      </p:cBhvr>
                                      <p:tavLst>
                                        <p:tav tm="0">
                                          <p:val>
                                            <p:strVal val="4/3*#ppt_h"/>
                                          </p:val>
                                        </p:tav>
                                        <p:tav tm="100000">
                                          <p:val>
                                            <p:strVal val="#ppt_h"/>
                                          </p:val>
                                        </p:tav>
                                      </p:tavLst>
                                    </p:anim>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wipe(left)">
                                      <p:cBhvr>
                                        <p:cTn id="28" dur="500"/>
                                        <p:tgtEl>
                                          <p:spTgt spid="33"/>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barn(inVertical)">
                                      <p:cBhvr>
                                        <p:cTn id="31" dur="500"/>
                                        <p:tgtEl>
                                          <p:spTgt spid="43"/>
                                        </p:tgtEl>
                                      </p:cBhvr>
                                    </p:animEffect>
                                  </p:childTnLst>
                                </p:cTn>
                              </p:par>
                            </p:childTnLst>
                          </p:cTn>
                        </p:par>
                        <p:par>
                          <p:cTn id="32" fill="hold">
                            <p:stCondLst>
                              <p:cond delay="2500"/>
                            </p:stCondLst>
                            <p:childTnLst>
                              <p:par>
                                <p:cTn id="33" presetID="23" presetClass="entr" presetSubtype="288"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strVal val="4/3*#ppt_w"/>
                                          </p:val>
                                        </p:tav>
                                        <p:tav tm="100000">
                                          <p:val>
                                            <p:strVal val="#ppt_w"/>
                                          </p:val>
                                        </p:tav>
                                      </p:tavLst>
                                    </p:anim>
                                    <p:anim calcmode="lin" valueType="num">
                                      <p:cBhvr>
                                        <p:cTn id="36" dur="500" fill="hold"/>
                                        <p:tgtEl>
                                          <p:spTgt spid="5"/>
                                        </p:tgtEl>
                                        <p:attrNameLst>
                                          <p:attrName>ppt_h</p:attrName>
                                        </p:attrNameLst>
                                      </p:cBhvr>
                                      <p:tavLst>
                                        <p:tav tm="0">
                                          <p:val>
                                            <p:strVal val="4/3*#ppt_h"/>
                                          </p:val>
                                        </p:tav>
                                        <p:tav tm="100000">
                                          <p:val>
                                            <p:strVal val="#ppt_h"/>
                                          </p:val>
                                        </p:tav>
                                      </p:tavLst>
                                    </p:anim>
                                  </p:childTnLst>
                                </p:cTn>
                              </p:par>
                            </p:childTnLst>
                          </p:cTn>
                        </p:par>
                        <p:par>
                          <p:cTn id="37" fill="hold">
                            <p:stCondLst>
                              <p:cond delay="3000"/>
                            </p:stCondLst>
                            <p:childTnLst>
                              <p:par>
                                <p:cTn id="38" presetID="22" presetClass="entr" presetSubtype="2" fill="hold"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right)">
                                      <p:cBhvr>
                                        <p:cTn id="40" dur="500"/>
                                        <p:tgtEl>
                                          <p:spTgt spid="34"/>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wipe(down)">
                                      <p:cBhvr>
                                        <p:cTn id="43" dur="500"/>
                                        <p:tgtEl>
                                          <p:spTgt spid="45"/>
                                        </p:tgtEl>
                                      </p:cBhvr>
                                    </p:animEffect>
                                  </p:childTnLst>
                                </p:cTn>
                              </p:par>
                            </p:childTnLst>
                          </p:cTn>
                        </p:par>
                        <p:par>
                          <p:cTn id="44" fill="hold">
                            <p:stCondLst>
                              <p:cond delay="3500"/>
                            </p:stCondLst>
                            <p:childTnLst>
                              <p:par>
                                <p:cTn id="45" presetID="23" presetClass="entr" presetSubtype="288"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p:cTn id="47" dur="500" fill="hold"/>
                                        <p:tgtEl>
                                          <p:spTgt spid="6"/>
                                        </p:tgtEl>
                                        <p:attrNameLst>
                                          <p:attrName>ppt_w</p:attrName>
                                        </p:attrNameLst>
                                      </p:cBhvr>
                                      <p:tavLst>
                                        <p:tav tm="0">
                                          <p:val>
                                            <p:strVal val="4/3*#ppt_w"/>
                                          </p:val>
                                        </p:tav>
                                        <p:tav tm="100000">
                                          <p:val>
                                            <p:strVal val="#ppt_w"/>
                                          </p:val>
                                        </p:tav>
                                      </p:tavLst>
                                    </p:anim>
                                    <p:anim calcmode="lin" valueType="num">
                                      <p:cBhvr>
                                        <p:cTn id="48" dur="500" fill="hold"/>
                                        <p:tgtEl>
                                          <p:spTgt spid="6"/>
                                        </p:tgtEl>
                                        <p:attrNameLst>
                                          <p:attrName>ppt_h</p:attrName>
                                        </p:attrNameLst>
                                      </p:cBhvr>
                                      <p:tavLst>
                                        <p:tav tm="0">
                                          <p:val>
                                            <p:strVal val="4/3*#ppt_h"/>
                                          </p:val>
                                        </p:tav>
                                        <p:tav tm="100000">
                                          <p:val>
                                            <p:strVal val="#ppt_h"/>
                                          </p:val>
                                        </p:tav>
                                      </p:tavLst>
                                    </p:anim>
                                  </p:childTnLst>
                                </p:cTn>
                              </p:par>
                            </p:childTnLst>
                          </p:cTn>
                        </p:par>
                        <p:par>
                          <p:cTn id="49" fill="hold">
                            <p:stCondLst>
                              <p:cond delay="4000"/>
                            </p:stCondLst>
                            <p:childTnLst>
                              <p:par>
                                <p:cTn id="50" presetID="22" presetClass="entr" presetSubtype="8" fill="hold"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left)">
                                      <p:cBhvr>
                                        <p:cTn id="52" dur="500"/>
                                        <p:tgtEl>
                                          <p:spTgt spid="32"/>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barn(inVertical)">
                                      <p:cBhvr>
                                        <p:cTn id="55" dur="500"/>
                                        <p:tgtEl>
                                          <p:spTgt spid="44"/>
                                        </p:tgtEl>
                                      </p:cBhvr>
                                    </p:animEffect>
                                  </p:childTnLst>
                                </p:cTn>
                              </p:par>
                            </p:childTnLst>
                          </p:cTn>
                        </p:par>
                        <p:par>
                          <p:cTn id="56" fill="hold">
                            <p:stCondLst>
                              <p:cond delay="4500"/>
                            </p:stCondLst>
                            <p:childTnLst>
                              <p:par>
                                <p:cTn id="57" presetID="42" presetClass="entr" presetSubtype="0" fill="hold" grpId="0" nodeType="after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fade">
                                      <p:cBhvr>
                                        <p:cTn id="59" dur="1000"/>
                                        <p:tgtEl>
                                          <p:spTgt spid="7"/>
                                        </p:tgtEl>
                                      </p:cBhvr>
                                    </p:animEffect>
                                    <p:anim calcmode="lin" valueType="num">
                                      <p:cBhvr>
                                        <p:cTn id="60" dur="1000" fill="hold"/>
                                        <p:tgtEl>
                                          <p:spTgt spid="7"/>
                                        </p:tgtEl>
                                        <p:attrNameLst>
                                          <p:attrName>ppt_x</p:attrName>
                                        </p:attrNameLst>
                                      </p:cBhvr>
                                      <p:tavLst>
                                        <p:tav tm="0">
                                          <p:val>
                                            <p:strVal val="#ppt_x"/>
                                          </p:val>
                                        </p:tav>
                                        <p:tav tm="100000">
                                          <p:val>
                                            <p:strVal val="#ppt_x"/>
                                          </p:val>
                                        </p:tav>
                                      </p:tavLst>
                                    </p:anim>
                                    <p:anim calcmode="lin" valueType="num">
                                      <p:cBhvr>
                                        <p:cTn id="6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年度工作概况</a:t>
            </a:r>
            <a:endParaRPr lang="zh-CN" altLang="en-US" dirty="0"/>
          </a:p>
        </p:txBody>
      </p:sp>
      <p:grpSp>
        <p:nvGrpSpPr>
          <p:cNvPr id="11" name="组合 10"/>
          <p:cNvGrpSpPr/>
          <p:nvPr/>
        </p:nvGrpSpPr>
        <p:grpSpPr>
          <a:xfrm>
            <a:off x="3333470" y="1131590"/>
            <a:ext cx="1425662" cy="1433908"/>
            <a:chOff x="3333470" y="1465334"/>
            <a:chExt cx="1425662" cy="1433908"/>
          </a:xfrm>
          <a:solidFill>
            <a:srgbClr val="79A4C7"/>
          </a:solidFill>
        </p:grpSpPr>
        <p:sp>
          <p:nvSpPr>
            <p:cNvPr id="5" name="椭圆 75"/>
            <p:cNvSpPr/>
            <p:nvPr/>
          </p:nvSpPr>
          <p:spPr>
            <a:xfrm>
              <a:off x="3333470" y="1465334"/>
              <a:ext cx="1425662" cy="1433908"/>
            </a:xfrm>
            <a:custGeom>
              <a:avLst/>
              <a:gdLst/>
              <a:ahLst/>
              <a:cxnLst/>
              <a:rect l="l" t="t" r="r" b="b"/>
              <a:pathLst>
                <a:path w="1425662" h="1433908">
                  <a:moveTo>
                    <a:pt x="584366" y="0"/>
                  </a:moveTo>
                  <a:cubicBezTo>
                    <a:pt x="667535" y="0"/>
                    <a:pt x="734956" y="67421"/>
                    <a:pt x="734956" y="150590"/>
                  </a:cubicBezTo>
                  <a:cubicBezTo>
                    <a:pt x="734956" y="197370"/>
                    <a:pt x="713626" y="239167"/>
                    <a:pt x="678832" y="265176"/>
                  </a:cubicBezTo>
                  <a:lnTo>
                    <a:pt x="1168733" y="265176"/>
                  </a:lnTo>
                  <a:lnTo>
                    <a:pt x="1168733" y="716520"/>
                  </a:lnTo>
                  <a:cubicBezTo>
                    <a:pt x="1193634" y="695548"/>
                    <a:pt x="1225973" y="684721"/>
                    <a:pt x="1260841" y="684721"/>
                  </a:cubicBezTo>
                  <a:cubicBezTo>
                    <a:pt x="1351870" y="684721"/>
                    <a:pt x="1425662" y="758513"/>
                    <a:pt x="1425662" y="849542"/>
                  </a:cubicBezTo>
                  <a:cubicBezTo>
                    <a:pt x="1425662" y="940571"/>
                    <a:pt x="1351870" y="1014363"/>
                    <a:pt x="1260841" y="1014363"/>
                  </a:cubicBezTo>
                  <a:cubicBezTo>
                    <a:pt x="1225973" y="1014363"/>
                    <a:pt x="1193634" y="1003536"/>
                    <a:pt x="1168733" y="982566"/>
                  </a:cubicBezTo>
                  <a:lnTo>
                    <a:pt x="1168733" y="1433908"/>
                  </a:lnTo>
                  <a:lnTo>
                    <a:pt x="765724" y="1433908"/>
                  </a:lnTo>
                  <a:cubicBezTo>
                    <a:pt x="770905" y="1418114"/>
                    <a:pt x="773249" y="1401256"/>
                    <a:pt x="773249" y="1383851"/>
                  </a:cubicBezTo>
                  <a:cubicBezTo>
                    <a:pt x="773249" y="1279093"/>
                    <a:pt x="688325" y="1194168"/>
                    <a:pt x="583566" y="1194168"/>
                  </a:cubicBezTo>
                  <a:cubicBezTo>
                    <a:pt x="478807" y="1194168"/>
                    <a:pt x="393882" y="1279093"/>
                    <a:pt x="393882" y="1383851"/>
                  </a:cubicBezTo>
                  <a:cubicBezTo>
                    <a:pt x="393882" y="1401256"/>
                    <a:pt x="396227" y="1418114"/>
                    <a:pt x="401408" y="1433908"/>
                  </a:cubicBezTo>
                  <a:lnTo>
                    <a:pt x="0" y="1433908"/>
                  </a:lnTo>
                  <a:lnTo>
                    <a:pt x="0" y="265176"/>
                  </a:lnTo>
                  <a:lnTo>
                    <a:pt x="489901" y="265176"/>
                  </a:lnTo>
                  <a:cubicBezTo>
                    <a:pt x="455106" y="239167"/>
                    <a:pt x="433776" y="197370"/>
                    <a:pt x="433776" y="150590"/>
                  </a:cubicBezTo>
                  <a:cubicBezTo>
                    <a:pt x="433776" y="67421"/>
                    <a:pt x="501197" y="0"/>
                    <a:pt x="58436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19872" y="2022234"/>
              <a:ext cx="1008112" cy="523220"/>
            </a:xfrm>
            <a:prstGeom prst="rect">
              <a:avLst/>
            </a:prstGeom>
            <a:grpFill/>
          </p:spPr>
          <p:txBody>
            <a:bodyPr wrap="square">
              <a:spAutoFit/>
            </a:body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添加</a:t>
              </a:r>
              <a:endParaRPr lang="en-US" altLang="zh-CN" sz="1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b="1" dirty="0" smtClean="0">
                  <a:solidFill>
                    <a:schemeClr val="bg1"/>
                  </a:solidFill>
                  <a:latin typeface="微软雅黑" panose="020B0503020204020204" pitchFamily="34" charset="-122"/>
                  <a:ea typeface="微软雅黑" panose="020B0503020204020204" pitchFamily="34" charset="-122"/>
                </a:rPr>
                <a:t>文本</a:t>
              </a:r>
              <a:endParaRPr lang="en-US" altLang="zh-CN" sz="1400" b="1" dirty="0" smtClean="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3095836" y="2355726"/>
            <a:ext cx="1406366" cy="1392560"/>
            <a:chOff x="3095836" y="2689470"/>
            <a:chExt cx="1406366" cy="1392560"/>
          </a:xfrm>
          <a:solidFill>
            <a:srgbClr val="F5CA40"/>
          </a:solidFill>
        </p:grpSpPr>
        <p:sp>
          <p:nvSpPr>
            <p:cNvPr id="4" name="矩形 65"/>
            <p:cNvSpPr/>
            <p:nvPr/>
          </p:nvSpPr>
          <p:spPr>
            <a:xfrm>
              <a:off x="3095836" y="2689470"/>
              <a:ext cx="1406366" cy="1392560"/>
            </a:xfrm>
            <a:custGeom>
              <a:avLst/>
              <a:gdLst/>
              <a:ahLst/>
              <a:cxnLst/>
              <a:rect l="l" t="t" r="r" b="b"/>
              <a:pathLst>
                <a:path w="1406366" h="1392560">
                  <a:moveTo>
                    <a:pt x="822000" y="0"/>
                  </a:moveTo>
                  <a:cubicBezTo>
                    <a:pt x="913029" y="0"/>
                    <a:pt x="986821" y="73793"/>
                    <a:pt x="986821" y="164821"/>
                  </a:cubicBezTo>
                  <a:cubicBezTo>
                    <a:pt x="986821" y="185675"/>
                    <a:pt x="982948" y="205623"/>
                    <a:pt x="975467" y="223828"/>
                  </a:cubicBezTo>
                  <a:lnTo>
                    <a:pt x="1406366" y="223828"/>
                  </a:lnTo>
                  <a:lnTo>
                    <a:pt x="1406366" y="633859"/>
                  </a:lnTo>
                  <a:cubicBezTo>
                    <a:pt x="1386081" y="625588"/>
                    <a:pt x="1363875" y="621361"/>
                    <a:pt x="1340681" y="621361"/>
                  </a:cubicBezTo>
                  <a:cubicBezTo>
                    <a:pt x="1237497" y="621361"/>
                    <a:pt x="1153848" y="705009"/>
                    <a:pt x="1153848" y="808194"/>
                  </a:cubicBezTo>
                  <a:cubicBezTo>
                    <a:pt x="1153848" y="911379"/>
                    <a:pt x="1237497" y="995027"/>
                    <a:pt x="1340681" y="995027"/>
                  </a:cubicBezTo>
                  <a:cubicBezTo>
                    <a:pt x="1363875" y="995027"/>
                    <a:pt x="1386081" y="990802"/>
                    <a:pt x="1406366" y="982530"/>
                  </a:cubicBezTo>
                  <a:lnTo>
                    <a:pt x="1406366" y="1392560"/>
                  </a:lnTo>
                  <a:lnTo>
                    <a:pt x="237634" y="1392560"/>
                  </a:lnTo>
                  <a:lnTo>
                    <a:pt x="237634" y="927784"/>
                  </a:lnTo>
                  <a:cubicBezTo>
                    <a:pt x="214351" y="948086"/>
                    <a:pt x="183720" y="958784"/>
                    <a:pt x="150590" y="958784"/>
                  </a:cubicBezTo>
                  <a:cubicBezTo>
                    <a:pt x="67421" y="958784"/>
                    <a:pt x="0" y="891363"/>
                    <a:pt x="0" y="808194"/>
                  </a:cubicBezTo>
                  <a:cubicBezTo>
                    <a:pt x="0" y="725025"/>
                    <a:pt x="67421" y="657604"/>
                    <a:pt x="150590" y="657604"/>
                  </a:cubicBezTo>
                  <a:cubicBezTo>
                    <a:pt x="183720" y="657604"/>
                    <a:pt x="214351" y="668302"/>
                    <a:pt x="237634" y="688604"/>
                  </a:cubicBezTo>
                  <a:lnTo>
                    <a:pt x="237634" y="223828"/>
                  </a:lnTo>
                  <a:lnTo>
                    <a:pt x="668533" y="223828"/>
                  </a:lnTo>
                  <a:cubicBezTo>
                    <a:pt x="661052" y="205623"/>
                    <a:pt x="657179" y="185675"/>
                    <a:pt x="657179" y="164821"/>
                  </a:cubicBezTo>
                  <a:cubicBezTo>
                    <a:pt x="657179" y="73793"/>
                    <a:pt x="730972" y="0"/>
                    <a:pt x="8220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419872" y="3210366"/>
              <a:ext cx="1008112" cy="523220"/>
            </a:xfrm>
            <a:prstGeom prst="rect">
              <a:avLst/>
            </a:prstGeom>
            <a:grpFill/>
          </p:spPr>
          <p:txBody>
            <a:bodyPr wrap="square">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添加</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r>
                <a:rPr lang="zh-CN" altLang="en-US" sz="1400" b="1" dirty="0">
                  <a:solidFill>
                    <a:schemeClr val="bg1"/>
                  </a:solidFill>
                  <a:latin typeface="微软雅黑" panose="020B0503020204020204" pitchFamily="34" charset="-122"/>
                  <a:ea typeface="微软雅黑" panose="020B0503020204020204" pitchFamily="34" charset="-122"/>
                </a:rPr>
                <a:t>文本</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4519392" y="1396766"/>
            <a:ext cx="1384756" cy="1408472"/>
            <a:chOff x="4519392" y="1730510"/>
            <a:chExt cx="1384756" cy="1408472"/>
          </a:xfrm>
          <a:solidFill>
            <a:srgbClr val="F86251"/>
          </a:solidFill>
        </p:grpSpPr>
        <p:sp>
          <p:nvSpPr>
            <p:cNvPr id="6" name="椭圆 76"/>
            <p:cNvSpPr/>
            <p:nvPr/>
          </p:nvSpPr>
          <p:spPr>
            <a:xfrm>
              <a:off x="4519392" y="1730510"/>
              <a:ext cx="1384756" cy="1408472"/>
            </a:xfrm>
            <a:custGeom>
              <a:avLst/>
              <a:gdLst/>
              <a:ahLst/>
              <a:cxnLst/>
              <a:rect l="l" t="t" r="r" b="b"/>
              <a:pathLst>
                <a:path w="1384756" h="1408472">
                  <a:moveTo>
                    <a:pt x="0" y="0"/>
                  </a:moveTo>
                  <a:lnTo>
                    <a:pt x="1168732" y="0"/>
                  </a:lnTo>
                  <a:lnTo>
                    <a:pt x="1168732" y="450207"/>
                  </a:lnTo>
                  <a:cubicBezTo>
                    <a:pt x="1188073" y="439244"/>
                    <a:pt x="1210481" y="433776"/>
                    <a:pt x="1234166" y="433776"/>
                  </a:cubicBezTo>
                  <a:cubicBezTo>
                    <a:pt x="1317335" y="433776"/>
                    <a:pt x="1384756" y="501197"/>
                    <a:pt x="1384756" y="584366"/>
                  </a:cubicBezTo>
                  <a:cubicBezTo>
                    <a:pt x="1384756" y="667535"/>
                    <a:pt x="1317335" y="734956"/>
                    <a:pt x="1234166" y="734956"/>
                  </a:cubicBezTo>
                  <a:cubicBezTo>
                    <a:pt x="1210481" y="734956"/>
                    <a:pt x="1188073" y="729488"/>
                    <a:pt x="1168732" y="718526"/>
                  </a:cubicBezTo>
                  <a:lnTo>
                    <a:pt x="1168732" y="1168732"/>
                  </a:lnTo>
                  <a:lnTo>
                    <a:pt x="728979" y="1168732"/>
                  </a:lnTo>
                  <a:cubicBezTo>
                    <a:pt x="742528" y="1190517"/>
                    <a:pt x="749187" y="1216306"/>
                    <a:pt x="749187" y="1243651"/>
                  </a:cubicBezTo>
                  <a:cubicBezTo>
                    <a:pt x="749187" y="1334680"/>
                    <a:pt x="675394" y="1408472"/>
                    <a:pt x="584366" y="1408472"/>
                  </a:cubicBezTo>
                  <a:cubicBezTo>
                    <a:pt x="493337" y="1408472"/>
                    <a:pt x="419545" y="1334680"/>
                    <a:pt x="419545" y="1243651"/>
                  </a:cubicBezTo>
                  <a:cubicBezTo>
                    <a:pt x="419545" y="1216306"/>
                    <a:pt x="426204" y="1190517"/>
                    <a:pt x="439754" y="1168732"/>
                  </a:cubicBezTo>
                  <a:lnTo>
                    <a:pt x="0" y="1168732"/>
                  </a:lnTo>
                  <a:lnTo>
                    <a:pt x="0" y="761099"/>
                  </a:lnTo>
                  <a:cubicBezTo>
                    <a:pt x="24839" y="773303"/>
                    <a:pt x="52809" y="779836"/>
                    <a:pt x="82305" y="779836"/>
                  </a:cubicBezTo>
                  <a:cubicBezTo>
                    <a:pt x="190260" y="779836"/>
                    <a:pt x="277774" y="692321"/>
                    <a:pt x="277774" y="584366"/>
                  </a:cubicBezTo>
                  <a:cubicBezTo>
                    <a:pt x="277774" y="476411"/>
                    <a:pt x="190260" y="388896"/>
                    <a:pt x="82305" y="388896"/>
                  </a:cubicBezTo>
                  <a:cubicBezTo>
                    <a:pt x="52809" y="388896"/>
                    <a:pt x="24839" y="395429"/>
                    <a:pt x="0" y="40763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608004" y="2022234"/>
              <a:ext cx="1008112" cy="523220"/>
            </a:xfrm>
            <a:prstGeom prst="rect">
              <a:avLst/>
            </a:prstGeom>
            <a:grpFill/>
          </p:spPr>
          <p:txBody>
            <a:bodyPr wrap="square">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添加</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r>
                <a:rPr lang="zh-CN" altLang="en-US" sz="1400" b="1" dirty="0">
                  <a:solidFill>
                    <a:schemeClr val="bg1"/>
                  </a:solidFill>
                  <a:latin typeface="微软雅黑" panose="020B0503020204020204" pitchFamily="34" charset="-122"/>
                  <a:ea typeface="微软雅黑" panose="020B0503020204020204" pitchFamily="34" charset="-122"/>
                </a:rPr>
                <a:t>文本</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4279652" y="2579554"/>
            <a:ext cx="1401767" cy="1386644"/>
            <a:chOff x="4279652" y="2913298"/>
            <a:chExt cx="1401767" cy="1386644"/>
          </a:xfrm>
          <a:solidFill>
            <a:srgbClr val="92E2D9"/>
          </a:solidFill>
        </p:grpSpPr>
        <p:sp>
          <p:nvSpPr>
            <p:cNvPr id="3" name="椭圆 68"/>
            <p:cNvSpPr/>
            <p:nvPr/>
          </p:nvSpPr>
          <p:spPr>
            <a:xfrm>
              <a:off x="4279652" y="2913298"/>
              <a:ext cx="1401767" cy="1386644"/>
            </a:xfrm>
            <a:custGeom>
              <a:avLst/>
              <a:gdLst/>
              <a:ahLst/>
              <a:cxnLst/>
              <a:rect l="l" t="t" r="r" b="b"/>
              <a:pathLst>
                <a:path w="1401767" h="1386644">
                  <a:moveTo>
                    <a:pt x="233035" y="0"/>
                  </a:moveTo>
                  <a:lnTo>
                    <a:pt x="640881" y="0"/>
                  </a:lnTo>
                  <a:cubicBezTo>
                    <a:pt x="633096" y="19935"/>
                    <a:pt x="629318" y="41634"/>
                    <a:pt x="629318" y="64216"/>
                  </a:cubicBezTo>
                  <a:cubicBezTo>
                    <a:pt x="629318" y="173647"/>
                    <a:pt x="718028" y="262357"/>
                    <a:pt x="827459" y="262357"/>
                  </a:cubicBezTo>
                  <a:cubicBezTo>
                    <a:pt x="936890" y="262357"/>
                    <a:pt x="1025600" y="173647"/>
                    <a:pt x="1025600" y="64216"/>
                  </a:cubicBezTo>
                  <a:cubicBezTo>
                    <a:pt x="1025600" y="41634"/>
                    <a:pt x="1021823" y="19935"/>
                    <a:pt x="1014038" y="0"/>
                  </a:cubicBezTo>
                  <a:lnTo>
                    <a:pt x="1401767" y="0"/>
                  </a:lnTo>
                  <a:lnTo>
                    <a:pt x="1401767" y="1168732"/>
                  </a:lnTo>
                  <a:lnTo>
                    <a:pt x="956993" y="1168732"/>
                  </a:lnTo>
                  <a:cubicBezTo>
                    <a:pt x="968847" y="1188427"/>
                    <a:pt x="974696" y="1211557"/>
                    <a:pt x="974696" y="1236054"/>
                  </a:cubicBezTo>
                  <a:cubicBezTo>
                    <a:pt x="974696" y="1319223"/>
                    <a:pt x="907275" y="1386644"/>
                    <a:pt x="824106" y="1386644"/>
                  </a:cubicBezTo>
                  <a:cubicBezTo>
                    <a:pt x="740937" y="1386644"/>
                    <a:pt x="673516" y="1319223"/>
                    <a:pt x="673516" y="1236054"/>
                  </a:cubicBezTo>
                  <a:cubicBezTo>
                    <a:pt x="673516" y="1211557"/>
                    <a:pt x="679365" y="1188427"/>
                    <a:pt x="691220" y="1168732"/>
                  </a:cubicBezTo>
                  <a:lnTo>
                    <a:pt x="233035" y="1168732"/>
                  </a:lnTo>
                  <a:lnTo>
                    <a:pt x="233035" y="733499"/>
                  </a:lnTo>
                  <a:cubicBezTo>
                    <a:pt x="212516" y="743855"/>
                    <a:pt x="189291" y="749187"/>
                    <a:pt x="164821" y="749187"/>
                  </a:cubicBezTo>
                  <a:cubicBezTo>
                    <a:pt x="73793" y="749187"/>
                    <a:pt x="0" y="675395"/>
                    <a:pt x="0" y="584366"/>
                  </a:cubicBezTo>
                  <a:cubicBezTo>
                    <a:pt x="0" y="493338"/>
                    <a:pt x="73793" y="419545"/>
                    <a:pt x="164821" y="419545"/>
                  </a:cubicBezTo>
                  <a:cubicBezTo>
                    <a:pt x="189291" y="419545"/>
                    <a:pt x="212516" y="424878"/>
                    <a:pt x="233035" y="43523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608004" y="3210366"/>
              <a:ext cx="1008112" cy="523220"/>
            </a:xfrm>
            <a:prstGeom prst="rect">
              <a:avLst/>
            </a:prstGeom>
            <a:grpFill/>
          </p:spPr>
          <p:txBody>
            <a:bodyPr wrap="square">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添加</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r>
                <a:rPr lang="zh-CN" altLang="en-US" sz="1400" b="1" dirty="0">
                  <a:solidFill>
                    <a:schemeClr val="bg1"/>
                  </a:solidFill>
                  <a:latin typeface="微软雅黑" panose="020B0503020204020204" pitchFamily="34" charset="-122"/>
                  <a:ea typeface="微软雅黑" panose="020B0503020204020204" pitchFamily="34" charset="-122"/>
                </a:rPr>
                <a:t>文本</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grpSp>
      <p:sp>
        <p:nvSpPr>
          <p:cNvPr id="19" name="矩形 18"/>
          <p:cNvSpPr/>
          <p:nvPr/>
        </p:nvSpPr>
        <p:spPr>
          <a:xfrm>
            <a:off x="1043609" y="1485079"/>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01.</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1043608" y="1807372"/>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27" name="矩形 26"/>
          <p:cNvSpPr/>
          <p:nvPr/>
        </p:nvSpPr>
        <p:spPr>
          <a:xfrm>
            <a:off x="1043609" y="2693546"/>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02.</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1043608" y="3015839"/>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29" name="矩形 28"/>
          <p:cNvSpPr/>
          <p:nvPr/>
        </p:nvSpPr>
        <p:spPr>
          <a:xfrm>
            <a:off x="6156176" y="1485079"/>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03.</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6156175" y="1807372"/>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31" name="矩形 30"/>
          <p:cNvSpPr/>
          <p:nvPr/>
        </p:nvSpPr>
        <p:spPr>
          <a:xfrm>
            <a:off x="6156176" y="2693546"/>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04.</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添加文字说明</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6156175" y="3015839"/>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Tree>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5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nodeType="withEffect">
                                  <p:stCondLst>
                                    <p:cond delay="75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par>
                          <p:cTn id="17" fill="hold">
                            <p:stCondLst>
                              <p:cond delay="500"/>
                            </p:stCondLst>
                            <p:childTnLst>
                              <p:par>
                                <p:cTn id="18" presetID="17" presetClass="entr" presetSubtype="1" fill="hold" grpId="0" nodeType="afterEffect">
                                  <p:stCondLst>
                                    <p:cond delay="0"/>
                                  </p:stCondLst>
                                  <p:iterate type="lt">
                                    <p:tmPct val="10000"/>
                                  </p:iterate>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ppt_x</p:attrName>
                                        </p:attrNameLst>
                                      </p:cBhvr>
                                      <p:tavLst>
                                        <p:tav tm="0">
                                          <p:val>
                                            <p:strVal val="#ppt_x"/>
                                          </p:val>
                                        </p:tav>
                                        <p:tav tm="100000">
                                          <p:val>
                                            <p:strVal val="#ppt_x"/>
                                          </p:val>
                                        </p:tav>
                                      </p:tavLst>
                                    </p:anim>
                                    <p:anim calcmode="lin" valueType="num">
                                      <p:cBhvr>
                                        <p:cTn id="21" dur="500" fill="hold"/>
                                        <p:tgtEl>
                                          <p:spTgt spid="19"/>
                                        </p:tgtEl>
                                        <p:attrNameLst>
                                          <p:attrName>ppt_y</p:attrName>
                                        </p:attrNameLst>
                                      </p:cBhvr>
                                      <p:tavLst>
                                        <p:tav tm="0">
                                          <p:val>
                                            <p:strVal val="#ppt_y-#ppt_h/2"/>
                                          </p:val>
                                        </p:tav>
                                        <p:tav tm="100000">
                                          <p:val>
                                            <p:strVal val="#ppt_y"/>
                                          </p:val>
                                        </p:tav>
                                      </p:tavLst>
                                    </p:anim>
                                    <p:anim calcmode="lin" valueType="num">
                                      <p:cBhvr>
                                        <p:cTn id="22" dur="500" fill="hold"/>
                                        <p:tgtEl>
                                          <p:spTgt spid="19"/>
                                        </p:tgtEl>
                                        <p:attrNameLst>
                                          <p:attrName>ppt_w</p:attrName>
                                        </p:attrNameLst>
                                      </p:cBhvr>
                                      <p:tavLst>
                                        <p:tav tm="0">
                                          <p:val>
                                            <p:strVal val="#ppt_w"/>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childTnLst>
                                </p:cTn>
                              </p:par>
                            </p:childTnLst>
                          </p:cTn>
                        </p:par>
                        <p:par>
                          <p:cTn id="24" fill="hold">
                            <p:stCondLst>
                              <p:cond delay="2250"/>
                            </p:stCondLst>
                            <p:childTnLst>
                              <p:par>
                                <p:cTn id="25" presetID="10"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par>
                          <p:cTn id="28" fill="hold">
                            <p:stCondLst>
                              <p:cond delay="2750"/>
                            </p:stCondLst>
                            <p:childTnLst>
                              <p:par>
                                <p:cTn id="29" presetID="17" presetClass="entr" presetSubtype="1" fill="hold" grpId="0" nodeType="afterEffect">
                                  <p:stCondLst>
                                    <p:cond delay="0"/>
                                  </p:stCondLst>
                                  <p:iterate type="lt">
                                    <p:tmPct val="10000"/>
                                  </p:iterate>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ppt_x</p:attrName>
                                        </p:attrNameLst>
                                      </p:cBhvr>
                                      <p:tavLst>
                                        <p:tav tm="0">
                                          <p:val>
                                            <p:strVal val="#ppt_x"/>
                                          </p:val>
                                        </p:tav>
                                        <p:tav tm="100000">
                                          <p:val>
                                            <p:strVal val="#ppt_x"/>
                                          </p:val>
                                        </p:tav>
                                      </p:tavLst>
                                    </p:anim>
                                    <p:anim calcmode="lin" valueType="num">
                                      <p:cBhvr>
                                        <p:cTn id="32" dur="500" fill="hold"/>
                                        <p:tgtEl>
                                          <p:spTgt spid="27"/>
                                        </p:tgtEl>
                                        <p:attrNameLst>
                                          <p:attrName>ppt_y</p:attrName>
                                        </p:attrNameLst>
                                      </p:cBhvr>
                                      <p:tavLst>
                                        <p:tav tm="0">
                                          <p:val>
                                            <p:strVal val="#ppt_y-#ppt_h/2"/>
                                          </p:val>
                                        </p:tav>
                                        <p:tav tm="100000">
                                          <p:val>
                                            <p:strVal val="#ppt_y"/>
                                          </p:val>
                                        </p:tav>
                                      </p:tavLst>
                                    </p:anim>
                                    <p:anim calcmode="lin" valueType="num">
                                      <p:cBhvr>
                                        <p:cTn id="33" dur="500" fill="hold"/>
                                        <p:tgtEl>
                                          <p:spTgt spid="27"/>
                                        </p:tgtEl>
                                        <p:attrNameLst>
                                          <p:attrName>ppt_w</p:attrName>
                                        </p:attrNameLst>
                                      </p:cBhvr>
                                      <p:tavLst>
                                        <p:tav tm="0">
                                          <p:val>
                                            <p:strVal val="#ppt_w"/>
                                          </p:val>
                                        </p:tav>
                                        <p:tav tm="100000">
                                          <p:val>
                                            <p:strVal val="#ppt_w"/>
                                          </p:val>
                                        </p:tav>
                                      </p:tavLst>
                                    </p:anim>
                                    <p:anim calcmode="lin" valueType="num">
                                      <p:cBhvr>
                                        <p:cTn id="34" dur="500" fill="hold"/>
                                        <p:tgtEl>
                                          <p:spTgt spid="27"/>
                                        </p:tgtEl>
                                        <p:attrNameLst>
                                          <p:attrName>ppt_h</p:attrName>
                                        </p:attrNameLst>
                                      </p:cBhvr>
                                      <p:tavLst>
                                        <p:tav tm="0">
                                          <p:val>
                                            <p:fltVal val="0"/>
                                          </p:val>
                                        </p:tav>
                                        <p:tav tm="100000">
                                          <p:val>
                                            <p:strVal val="#ppt_h"/>
                                          </p:val>
                                        </p:tav>
                                      </p:tavLst>
                                    </p:anim>
                                  </p:childTnLst>
                                </p:cTn>
                              </p:par>
                            </p:childTnLst>
                          </p:cTn>
                        </p:par>
                        <p:par>
                          <p:cTn id="35" fill="hold">
                            <p:stCondLst>
                              <p:cond delay="3750"/>
                            </p:stCondLst>
                            <p:childTnLst>
                              <p:par>
                                <p:cTn id="36" presetID="10" presetClass="entr" presetSubtype="0"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500"/>
                                        <p:tgtEl>
                                          <p:spTgt spid="28"/>
                                        </p:tgtEl>
                                      </p:cBhvr>
                                    </p:animEffect>
                                  </p:childTnLst>
                                </p:cTn>
                              </p:par>
                            </p:childTnLst>
                          </p:cTn>
                        </p:par>
                        <p:par>
                          <p:cTn id="39" fill="hold">
                            <p:stCondLst>
                              <p:cond delay="4250"/>
                            </p:stCondLst>
                            <p:childTnLst>
                              <p:par>
                                <p:cTn id="40" presetID="17" presetClass="entr" presetSubtype="1" fill="hold" grpId="0" nodeType="afterEffect">
                                  <p:stCondLst>
                                    <p:cond delay="0"/>
                                  </p:stCondLst>
                                  <p:iterate type="lt">
                                    <p:tmPct val="10000"/>
                                  </p:iterate>
                                  <p:childTnLst>
                                    <p:set>
                                      <p:cBhvr>
                                        <p:cTn id="41" dur="1" fill="hold">
                                          <p:stCondLst>
                                            <p:cond delay="0"/>
                                          </p:stCondLst>
                                        </p:cTn>
                                        <p:tgtEl>
                                          <p:spTgt spid="29"/>
                                        </p:tgtEl>
                                        <p:attrNameLst>
                                          <p:attrName>style.visibility</p:attrName>
                                        </p:attrNameLst>
                                      </p:cBhvr>
                                      <p:to>
                                        <p:strVal val="visible"/>
                                      </p:to>
                                    </p:set>
                                    <p:anim calcmode="lin" valueType="num">
                                      <p:cBhvr>
                                        <p:cTn id="42" dur="500" fill="hold"/>
                                        <p:tgtEl>
                                          <p:spTgt spid="29"/>
                                        </p:tgtEl>
                                        <p:attrNameLst>
                                          <p:attrName>ppt_x</p:attrName>
                                        </p:attrNameLst>
                                      </p:cBhvr>
                                      <p:tavLst>
                                        <p:tav tm="0">
                                          <p:val>
                                            <p:strVal val="#ppt_x"/>
                                          </p:val>
                                        </p:tav>
                                        <p:tav tm="100000">
                                          <p:val>
                                            <p:strVal val="#ppt_x"/>
                                          </p:val>
                                        </p:tav>
                                      </p:tavLst>
                                    </p:anim>
                                    <p:anim calcmode="lin" valueType="num">
                                      <p:cBhvr>
                                        <p:cTn id="43" dur="500" fill="hold"/>
                                        <p:tgtEl>
                                          <p:spTgt spid="29"/>
                                        </p:tgtEl>
                                        <p:attrNameLst>
                                          <p:attrName>ppt_y</p:attrName>
                                        </p:attrNameLst>
                                      </p:cBhvr>
                                      <p:tavLst>
                                        <p:tav tm="0">
                                          <p:val>
                                            <p:strVal val="#ppt_y-#ppt_h/2"/>
                                          </p:val>
                                        </p:tav>
                                        <p:tav tm="100000">
                                          <p:val>
                                            <p:strVal val="#ppt_y"/>
                                          </p:val>
                                        </p:tav>
                                      </p:tavLst>
                                    </p:anim>
                                    <p:anim calcmode="lin" valueType="num">
                                      <p:cBhvr>
                                        <p:cTn id="44" dur="500" fill="hold"/>
                                        <p:tgtEl>
                                          <p:spTgt spid="29"/>
                                        </p:tgtEl>
                                        <p:attrNameLst>
                                          <p:attrName>ppt_w</p:attrName>
                                        </p:attrNameLst>
                                      </p:cBhvr>
                                      <p:tavLst>
                                        <p:tav tm="0">
                                          <p:val>
                                            <p:strVal val="#ppt_w"/>
                                          </p:val>
                                        </p:tav>
                                        <p:tav tm="100000">
                                          <p:val>
                                            <p:strVal val="#ppt_w"/>
                                          </p:val>
                                        </p:tav>
                                      </p:tavLst>
                                    </p:anim>
                                    <p:anim calcmode="lin" valueType="num">
                                      <p:cBhvr>
                                        <p:cTn id="45" dur="500" fill="hold"/>
                                        <p:tgtEl>
                                          <p:spTgt spid="29"/>
                                        </p:tgtEl>
                                        <p:attrNameLst>
                                          <p:attrName>ppt_h</p:attrName>
                                        </p:attrNameLst>
                                      </p:cBhvr>
                                      <p:tavLst>
                                        <p:tav tm="0">
                                          <p:val>
                                            <p:fltVal val="0"/>
                                          </p:val>
                                        </p:tav>
                                        <p:tav tm="100000">
                                          <p:val>
                                            <p:strVal val="#ppt_h"/>
                                          </p:val>
                                        </p:tav>
                                      </p:tavLst>
                                    </p:anim>
                                  </p:childTnLst>
                                </p:cTn>
                              </p:par>
                            </p:childTnLst>
                          </p:cTn>
                        </p:par>
                        <p:par>
                          <p:cTn id="46" fill="hold">
                            <p:stCondLst>
                              <p:cond delay="5250"/>
                            </p:stCondLst>
                            <p:childTnLst>
                              <p:par>
                                <p:cTn id="47" presetID="10" presetClass="entr" presetSubtype="0"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500"/>
                                        <p:tgtEl>
                                          <p:spTgt spid="30"/>
                                        </p:tgtEl>
                                      </p:cBhvr>
                                    </p:animEffect>
                                  </p:childTnLst>
                                </p:cTn>
                              </p:par>
                            </p:childTnLst>
                          </p:cTn>
                        </p:par>
                        <p:par>
                          <p:cTn id="50" fill="hold">
                            <p:stCondLst>
                              <p:cond delay="5750"/>
                            </p:stCondLst>
                            <p:childTnLst>
                              <p:par>
                                <p:cTn id="51" presetID="17" presetClass="entr" presetSubtype="1" fill="hold" grpId="0" nodeType="afterEffect">
                                  <p:stCondLst>
                                    <p:cond delay="0"/>
                                  </p:stCondLst>
                                  <p:iterate type="lt">
                                    <p:tmPct val="10000"/>
                                  </p:iterate>
                                  <p:childTnLst>
                                    <p:set>
                                      <p:cBhvr>
                                        <p:cTn id="52" dur="1" fill="hold">
                                          <p:stCondLst>
                                            <p:cond delay="0"/>
                                          </p:stCondLst>
                                        </p:cTn>
                                        <p:tgtEl>
                                          <p:spTgt spid="31"/>
                                        </p:tgtEl>
                                        <p:attrNameLst>
                                          <p:attrName>style.visibility</p:attrName>
                                        </p:attrNameLst>
                                      </p:cBhvr>
                                      <p:to>
                                        <p:strVal val="visible"/>
                                      </p:to>
                                    </p:set>
                                    <p:anim calcmode="lin" valueType="num">
                                      <p:cBhvr>
                                        <p:cTn id="53" dur="500" fill="hold"/>
                                        <p:tgtEl>
                                          <p:spTgt spid="31"/>
                                        </p:tgtEl>
                                        <p:attrNameLst>
                                          <p:attrName>ppt_x</p:attrName>
                                        </p:attrNameLst>
                                      </p:cBhvr>
                                      <p:tavLst>
                                        <p:tav tm="0">
                                          <p:val>
                                            <p:strVal val="#ppt_x"/>
                                          </p:val>
                                        </p:tav>
                                        <p:tav tm="100000">
                                          <p:val>
                                            <p:strVal val="#ppt_x"/>
                                          </p:val>
                                        </p:tav>
                                      </p:tavLst>
                                    </p:anim>
                                    <p:anim calcmode="lin" valueType="num">
                                      <p:cBhvr>
                                        <p:cTn id="54" dur="500" fill="hold"/>
                                        <p:tgtEl>
                                          <p:spTgt spid="31"/>
                                        </p:tgtEl>
                                        <p:attrNameLst>
                                          <p:attrName>ppt_y</p:attrName>
                                        </p:attrNameLst>
                                      </p:cBhvr>
                                      <p:tavLst>
                                        <p:tav tm="0">
                                          <p:val>
                                            <p:strVal val="#ppt_y-#ppt_h/2"/>
                                          </p:val>
                                        </p:tav>
                                        <p:tav tm="100000">
                                          <p:val>
                                            <p:strVal val="#ppt_y"/>
                                          </p:val>
                                        </p:tav>
                                      </p:tavLst>
                                    </p:anim>
                                    <p:anim calcmode="lin" valueType="num">
                                      <p:cBhvr>
                                        <p:cTn id="55" dur="500" fill="hold"/>
                                        <p:tgtEl>
                                          <p:spTgt spid="31"/>
                                        </p:tgtEl>
                                        <p:attrNameLst>
                                          <p:attrName>ppt_w</p:attrName>
                                        </p:attrNameLst>
                                      </p:cBhvr>
                                      <p:tavLst>
                                        <p:tav tm="0">
                                          <p:val>
                                            <p:strVal val="#ppt_w"/>
                                          </p:val>
                                        </p:tav>
                                        <p:tav tm="100000">
                                          <p:val>
                                            <p:strVal val="#ppt_w"/>
                                          </p:val>
                                        </p:tav>
                                      </p:tavLst>
                                    </p:anim>
                                    <p:anim calcmode="lin" valueType="num">
                                      <p:cBhvr>
                                        <p:cTn id="56" dur="500" fill="hold"/>
                                        <p:tgtEl>
                                          <p:spTgt spid="31"/>
                                        </p:tgtEl>
                                        <p:attrNameLst>
                                          <p:attrName>ppt_h</p:attrName>
                                        </p:attrNameLst>
                                      </p:cBhvr>
                                      <p:tavLst>
                                        <p:tav tm="0">
                                          <p:val>
                                            <p:fltVal val="0"/>
                                          </p:val>
                                        </p:tav>
                                        <p:tav tm="100000">
                                          <p:val>
                                            <p:strVal val="#ppt_h"/>
                                          </p:val>
                                        </p:tav>
                                      </p:tavLst>
                                    </p:anim>
                                  </p:childTnLst>
                                </p:cTn>
                              </p:par>
                            </p:childTnLst>
                          </p:cTn>
                        </p:par>
                        <p:par>
                          <p:cTn id="57" fill="hold">
                            <p:stCondLst>
                              <p:cond delay="6750"/>
                            </p:stCondLst>
                            <p:childTnLst>
                              <p:par>
                                <p:cTn id="58" presetID="10" presetClass="entr" presetSubtype="0"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fade">
                                      <p:cBhvr>
                                        <p:cTn id="6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7" grpId="0"/>
      <p:bldP spid="28" grpId="0"/>
      <p:bldP spid="29" grpId="0"/>
      <p:bldP spid="30" grpId="0"/>
      <p:bldP spid="31" grpId="0"/>
      <p:bldP spid="3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年度工作概况</a:t>
            </a:r>
            <a:endParaRPr lang="zh-CN" altLang="en-US" dirty="0"/>
          </a:p>
        </p:txBody>
      </p:sp>
      <p:sp>
        <p:nvSpPr>
          <p:cNvPr id="33" name="任意多边形 32"/>
          <p:cNvSpPr/>
          <p:nvPr/>
        </p:nvSpPr>
        <p:spPr>
          <a:xfrm>
            <a:off x="-9526" y="1559639"/>
            <a:ext cx="9182100" cy="3602911"/>
          </a:xfrm>
          <a:custGeom>
            <a:avLst/>
            <a:gdLst>
              <a:gd name="connsiteX0" fmla="*/ 0 w 9020175"/>
              <a:gd name="connsiteY0" fmla="*/ 3895725 h 3895725"/>
              <a:gd name="connsiteX1" fmla="*/ 4581525 w 9020175"/>
              <a:gd name="connsiteY1" fmla="*/ 942975 h 3895725"/>
              <a:gd name="connsiteX2" fmla="*/ 9020175 w 9020175"/>
              <a:gd name="connsiteY2" fmla="*/ 0 h 3895725"/>
              <a:gd name="connsiteX0-1" fmla="*/ 0 w 9020175"/>
              <a:gd name="connsiteY0-2" fmla="*/ 3895725 h 3895725"/>
              <a:gd name="connsiteX1-3" fmla="*/ 4581525 w 9020175"/>
              <a:gd name="connsiteY1-4" fmla="*/ 942975 h 3895725"/>
              <a:gd name="connsiteX2-5" fmla="*/ 9020175 w 9020175"/>
              <a:gd name="connsiteY2-6" fmla="*/ 0 h 3895725"/>
              <a:gd name="connsiteX0-7" fmla="*/ 0 w 9020175"/>
              <a:gd name="connsiteY0-8" fmla="*/ 3895725 h 3895725"/>
              <a:gd name="connsiteX1-9" fmla="*/ 4533900 w 9020175"/>
              <a:gd name="connsiteY1-10" fmla="*/ 771525 h 3895725"/>
              <a:gd name="connsiteX2-11" fmla="*/ 9020175 w 9020175"/>
              <a:gd name="connsiteY2-12" fmla="*/ 0 h 3895725"/>
              <a:gd name="connsiteX0-13" fmla="*/ 0 w 9020175"/>
              <a:gd name="connsiteY0-14" fmla="*/ 3896127 h 3896127"/>
              <a:gd name="connsiteX1-15" fmla="*/ 4533900 w 9020175"/>
              <a:gd name="connsiteY1-16" fmla="*/ 771927 h 3896127"/>
              <a:gd name="connsiteX2-17" fmla="*/ 9020175 w 9020175"/>
              <a:gd name="connsiteY2-18" fmla="*/ 402 h 3896127"/>
              <a:gd name="connsiteX0-19" fmla="*/ 0 w 9020175"/>
              <a:gd name="connsiteY0-20" fmla="*/ 3896127 h 3896127"/>
              <a:gd name="connsiteX1-21" fmla="*/ 4533900 w 9020175"/>
              <a:gd name="connsiteY1-22" fmla="*/ 771927 h 3896127"/>
              <a:gd name="connsiteX2-23" fmla="*/ 9020175 w 9020175"/>
              <a:gd name="connsiteY2-24" fmla="*/ 402 h 3896127"/>
              <a:gd name="connsiteX0-25" fmla="*/ 0 w 9163050"/>
              <a:gd name="connsiteY0-26" fmla="*/ 4067388 h 4067388"/>
              <a:gd name="connsiteX1-27" fmla="*/ 4676775 w 9163050"/>
              <a:gd name="connsiteY1-28" fmla="*/ 771738 h 4067388"/>
              <a:gd name="connsiteX2-29" fmla="*/ 9163050 w 9163050"/>
              <a:gd name="connsiteY2-30" fmla="*/ 213 h 4067388"/>
              <a:gd name="connsiteX0-31" fmla="*/ 0 w 9210675"/>
              <a:gd name="connsiteY0-32" fmla="*/ 4124556 h 4124556"/>
              <a:gd name="connsiteX1-33" fmla="*/ 4724400 w 9210675"/>
              <a:gd name="connsiteY1-34" fmla="*/ 771756 h 4124556"/>
              <a:gd name="connsiteX2-35" fmla="*/ 9210675 w 9210675"/>
              <a:gd name="connsiteY2-36" fmla="*/ 231 h 4124556"/>
              <a:gd name="connsiteX0-37" fmla="*/ 0 w 9182100"/>
              <a:gd name="connsiteY0-38" fmla="*/ 3921278 h 3921278"/>
              <a:gd name="connsiteX1-39" fmla="*/ 4724400 w 9182100"/>
              <a:gd name="connsiteY1-40" fmla="*/ 568478 h 3921278"/>
              <a:gd name="connsiteX2-41" fmla="*/ 9182100 w 9182100"/>
              <a:gd name="connsiteY2-42" fmla="*/ 6503 h 3921278"/>
              <a:gd name="connsiteX0-43" fmla="*/ 0 w 9182100"/>
              <a:gd name="connsiteY0-44" fmla="*/ 3969956 h 3969956"/>
              <a:gd name="connsiteX1-45" fmla="*/ 4724400 w 9182100"/>
              <a:gd name="connsiteY1-46" fmla="*/ 617156 h 3969956"/>
              <a:gd name="connsiteX2-47" fmla="*/ 9182100 w 9182100"/>
              <a:gd name="connsiteY2-48" fmla="*/ 55181 h 3969956"/>
              <a:gd name="connsiteX0-49" fmla="*/ 0 w 9182100"/>
              <a:gd name="connsiteY0-50" fmla="*/ 3978254 h 3978254"/>
              <a:gd name="connsiteX1-51" fmla="*/ 4724400 w 9182100"/>
              <a:gd name="connsiteY1-52" fmla="*/ 625454 h 3978254"/>
              <a:gd name="connsiteX2-53" fmla="*/ 9182100 w 9182100"/>
              <a:gd name="connsiteY2-54" fmla="*/ 63479 h 3978254"/>
              <a:gd name="connsiteX0-55" fmla="*/ 0 w 9182100"/>
              <a:gd name="connsiteY0-56" fmla="*/ 3994887 h 3994887"/>
              <a:gd name="connsiteX1-57" fmla="*/ 4724400 w 9182100"/>
              <a:gd name="connsiteY1-58" fmla="*/ 642087 h 3994887"/>
              <a:gd name="connsiteX2-59" fmla="*/ 9182100 w 9182100"/>
              <a:gd name="connsiteY2-60" fmla="*/ 80112 h 3994887"/>
            </a:gdLst>
            <a:ahLst/>
            <a:cxnLst>
              <a:cxn ang="0">
                <a:pos x="connsiteX0-1" y="connsiteY0-2"/>
              </a:cxn>
              <a:cxn ang="0">
                <a:pos x="connsiteX1-3" y="connsiteY1-4"/>
              </a:cxn>
              <a:cxn ang="0">
                <a:pos x="connsiteX2-5" y="connsiteY2-6"/>
              </a:cxn>
            </a:cxnLst>
            <a:rect l="l" t="t" r="r" b="b"/>
            <a:pathLst>
              <a:path w="9182100" h="3994887">
                <a:moveTo>
                  <a:pt x="0" y="3994887"/>
                </a:moveTo>
                <a:cubicBezTo>
                  <a:pt x="1215231" y="2805055"/>
                  <a:pt x="2908300" y="1380274"/>
                  <a:pt x="4724400" y="642087"/>
                </a:cubicBezTo>
                <a:cubicBezTo>
                  <a:pt x="6540500" y="-96100"/>
                  <a:pt x="8324056" y="-58795"/>
                  <a:pt x="9182100" y="80112"/>
                </a:cubicBezTo>
              </a:path>
            </a:pathLst>
          </a:cu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4" name="椭圆 33"/>
          <p:cNvSpPr/>
          <p:nvPr/>
        </p:nvSpPr>
        <p:spPr>
          <a:xfrm>
            <a:off x="1528772" y="3712324"/>
            <a:ext cx="216000" cy="216000"/>
          </a:xfrm>
          <a:prstGeom prst="ellipse">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3016471" y="2791504"/>
            <a:ext cx="216000" cy="216000"/>
          </a:xfrm>
          <a:prstGeom prst="ellipse">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4942297" y="1930579"/>
            <a:ext cx="216000" cy="216000"/>
          </a:xfrm>
          <a:prstGeom prst="ellipse">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516241" y="1548407"/>
            <a:ext cx="216000" cy="216000"/>
          </a:xfrm>
          <a:prstGeom prst="ellipse">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663773" y="2355607"/>
            <a:ext cx="1149695" cy="1123950"/>
            <a:chOff x="1331640" y="1918189"/>
            <a:chExt cx="1149695" cy="1123950"/>
          </a:xfrm>
          <a:solidFill>
            <a:srgbClr val="92E2D9"/>
          </a:solidFill>
        </p:grpSpPr>
        <p:sp>
          <p:nvSpPr>
            <p:cNvPr id="40" name="椭圆形标注 39"/>
            <p:cNvSpPr/>
            <p:nvPr/>
          </p:nvSpPr>
          <p:spPr>
            <a:xfrm>
              <a:off x="1331640" y="1918189"/>
              <a:ext cx="1149695" cy="1123950"/>
            </a:xfrm>
            <a:prstGeom prst="wedgeEllipseCallout">
              <a:avLst>
                <a:gd name="adj1" fmla="val 23905"/>
                <a:gd name="adj2" fmla="val 589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1521185" y="2254200"/>
              <a:ext cx="704850" cy="398780"/>
            </a:xfrm>
            <a:prstGeom prst="rect">
              <a:avLst/>
            </a:prstGeom>
            <a:grpFill/>
          </p:spPr>
          <p:txBody>
            <a:bodyPr wrap="none" rtlCol="0">
              <a:spAutoFit/>
            </a:bodyPr>
            <a:lstStyle/>
            <a:p>
              <a:r>
                <a:rPr lang="en-US" altLang="zh-CN" sz="2000" dirty="0" smtClean="0">
                  <a:solidFill>
                    <a:schemeClr val="bg1">
                      <a:lumMod val="95000"/>
                    </a:schemeClr>
                  </a:solidFill>
                </a:rPr>
                <a:t>20XX</a:t>
              </a:r>
              <a:endParaRPr lang="zh-CN" altLang="en-US" sz="2000" dirty="0">
                <a:solidFill>
                  <a:schemeClr val="bg1">
                    <a:lumMod val="95000"/>
                  </a:schemeClr>
                </a:solidFill>
              </a:endParaRPr>
            </a:p>
          </p:txBody>
        </p:sp>
      </p:grpSp>
      <p:grpSp>
        <p:nvGrpSpPr>
          <p:cNvPr id="42" name="组合 41"/>
          <p:cNvGrpSpPr/>
          <p:nvPr/>
        </p:nvGrpSpPr>
        <p:grpSpPr>
          <a:xfrm>
            <a:off x="3262880" y="2899504"/>
            <a:ext cx="1149695" cy="1123950"/>
            <a:chOff x="3694928" y="2635572"/>
            <a:chExt cx="1149695" cy="1123950"/>
          </a:xfrm>
          <a:solidFill>
            <a:srgbClr val="F86251"/>
          </a:solidFill>
        </p:grpSpPr>
        <p:sp>
          <p:nvSpPr>
            <p:cNvPr id="43" name="椭圆形标注 42"/>
            <p:cNvSpPr/>
            <p:nvPr/>
          </p:nvSpPr>
          <p:spPr>
            <a:xfrm>
              <a:off x="3694928" y="2635572"/>
              <a:ext cx="1149695" cy="1123950"/>
            </a:xfrm>
            <a:prstGeom prst="wedgeEllipseCallout">
              <a:avLst>
                <a:gd name="adj1" fmla="val -50658"/>
                <a:gd name="adj2" fmla="val -4018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3892107" y="2997492"/>
              <a:ext cx="704850" cy="398780"/>
            </a:xfrm>
            <a:prstGeom prst="rect">
              <a:avLst/>
            </a:prstGeom>
            <a:grpFill/>
          </p:spPr>
          <p:txBody>
            <a:bodyPr wrap="none" rtlCol="0">
              <a:spAutoFit/>
            </a:bodyPr>
            <a:lstStyle/>
            <a:p>
              <a:r>
                <a:rPr lang="en-US" altLang="zh-CN" sz="2000" dirty="0" smtClean="0">
                  <a:solidFill>
                    <a:schemeClr val="bg1">
                      <a:lumMod val="95000"/>
                    </a:schemeClr>
                  </a:solidFill>
                </a:rPr>
                <a:t>20XX</a:t>
              </a:r>
              <a:endParaRPr lang="zh-CN" altLang="en-US" sz="2000" dirty="0">
                <a:solidFill>
                  <a:schemeClr val="bg1">
                    <a:lumMod val="95000"/>
                  </a:schemeClr>
                </a:solidFill>
              </a:endParaRPr>
            </a:p>
          </p:txBody>
        </p:sp>
      </p:grpSp>
      <p:grpSp>
        <p:nvGrpSpPr>
          <p:cNvPr id="45" name="组合 44"/>
          <p:cNvGrpSpPr/>
          <p:nvPr/>
        </p:nvGrpSpPr>
        <p:grpSpPr>
          <a:xfrm>
            <a:off x="3792602" y="906041"/>
            <a:ext cx="1149695" cy="1123950"/>
            <a:chOff x="4166431" y="757076"/>
            <a:chExt cx="1149695" cy="1123950"/>
          </a:xfrm>
          <a:solidFill>
            <a:srgbClr val="F5CA40"/>
          </a:solidFill>
        </p:grpSpPr>
        <p:sp>
          <p:nvSpPr>
            <p:cNvPr id="46" name="椭圆形标注 45"/>
            <p:cNvSpPr/>
            <p:nvPr/>
          </p:nvSpPr>
          <p:spPr>
            <a:xfrm>
              <a:off x="4166431" y="757076"/>
              <a:ext cx="1149695" cy="1123950"/>
            </a:xfrm>
            <a:prstGeom prst="wedgeEllipseCallout">
              <a:avLst>
                <a:gd name="adj1" fmla="val 47102"/>
                <a:gd name="adj2" fmla="val 4032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6"/>
            <p:cNvSpPr txBox="1"/>
            <p:nvPr/>
          </p:nvSpPr>
          <p:spPr>
            <a:xfrm>
              <a:off x="4363610" y="1092282"/>
              <a:ext cx="704850" cy="398780"/>
            </a:xfrm>
            <a:prstGeom prst="rect">
              <a:avLst/>
            </a:prstGeom>
            <a:grpFill/>
          </p:spPr>
          <p:txBody>
            <a:bodyPr wrap="none" rtlCol="0">
              <a:spAutoFit/>
            </a:bodyPr>
            <a:lstStyle/>
            <a:p>
              <a:r>
                <a:rPr lang="en-US" altLang="zh-CN" sz="2000" dirty="0" smtClean="0">
                  <a:solidFill>
                    <a:schemeClr val="bg1">
                      <a:lumMod val="95000"/>
                    </a:schemeClr>
                  </a:solidFill>
                </a:rPr>
                <a:t>20XX</a:t>
              </a:r>
              <a:endParaRPr lang="zh-CN" altLang="en-US" sz="2000" dirty="0">
                <a:solidFill>
                  <a:schemeClr val="bg1">
                    <a:lumMod val="95000"/>
                  </a:schemeClr>
                </a:solidFill>
              </a:endParaRPr>
            </a:p>
          </p:txBody>
        </p:sp>
      </p:grpSp>
      <p:grpSp>
        <p:nvGrpSpPr>
          <p:cNvPr id="48" name="组合 47"/>
          <p:cNvGrpSpPr/>
          <p:nvPr/>
        </p:nvGrpSpPr>
        <p:grpSpPr>
          <a:xfrm>
            <a:off x="6732240" y="1735832"/>
            <a:ext cx="1149695" cy="1123950"/>
            <a:chOff x="7164288" y="1682700"/>
            <a:chExt cx="1149695" cy="1123950"/>
          </a:xfrm>
          <a:solidFill>
            <a:srgbClr val="79A4C7"/>
          </a:solidFill>
        </p:grpSpPr>
        <p:sp>
          <p:nvSpPr>
            <p:cNvPr id="49" name="椭圆形标注 48"/>
            <p:cNvSpPr/>
            <p:nvPr/>
          </p:nvSpPr>
          <p:spPr>
            <a:xfrm>
              <a:off x="7164288" y="1682700"/>
              <a:ext cx="1149695" cy="1123950"/>
            </a:xfrm>
            <a:prstGeom prst="wedgeEllipseCallout">
              <a:avLst>
                <a:gd name="adj1" fmla="val -45687"/>
                <a:gd name="adj2" fmla="val -4357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TextBox 49"/>
            <p:cNvSpPr txBox="1"/>
            <p:nvPr/>
          </p:nvSpPr>
          <p:spPr>
            <a:xfrm>
              <a:off x="7361467" y="2044620"/>
              <a:ext cx="704850" cy="398780"/>
            </a:xfrm>
            <a:prstGeom prst="rect">
              <a:avLst/>
            </a:prstGeom>
            <a:grpFill/>
          </p:spPr>
          <p:txBody>
            <a:bodyPr wrap="none" rtlCol="0">
              <a:spAutoFit/>
            </a:bodyPr>
            <a:lstStyle/>
            <a:p>
              <a:r>
                <a:rPr lang="en-US" altLang="zh-CN" sz="2000" dirty="0" smtClean="0">
                  <a:solidFill>
                    <a:schemeClr val="bg1">
                      <a:lumMod val="95000"/>
                    </a:schemeClr>
                  </a:solidFill>
                </a:rPr>
                <a:t>20XX</a:t>
              </a:r>
              <a:endParaRPr lang="zh-CN" altLang="en-US" sz="2000" dirty="0">
                <a:solidFill>
                  <a:schemeClr val="bg1">
                    <a:lumMod val="95000"/>
                  </a:schemeClr>
                </a:solidFill>
              </a:endParaRPr>
            </a:p>
          </p:txBody>
        </p:sp>
      </p:grpSp>
      <p:sp>
        <p:nvSpPr>
          <p:cNvPr id="51" name="TextBox 50"/>
          <p:cNvSpPr txBox="1"/>
          <p:nvPr/>
        </p:nvSpPr>
        <p:spPr>
          <a:xfrm>
            <a:off x="2195736" y="2073679"/>
            <a:ext cx="1396799" cy="600164"/>
          </a:xfrm>
          <a:prstGeom prst="rect">
            <a:avLst/>
          </a:prstGeom>
          <a:noFill/>
        </p:spPr>
        <p:txBody>
          <a:bodyPr wrap="square" rtlCol="0">
            <a:spAutoFit/>
          </a:bodyPr>
          <a:lstStyle/>
          <a:p>
            <a:pPr algn="ctr"/>
            <a:r>
              <a:rPr lang="zh-CN" altLang="en-US" sz="1100" dirty="0" smtClean="0">
                <a:solidFill>
                  <a:schemeClr val="tx1">
                    <a:lumMod val="85000"/>
                    <a:lumOff val="15000"/>
                  </a:schemeClr>
                </a:solidFill>
                <a:latin typeface="+mn-ea"/>
                <a:ea typeface="+mn-ea"/>
              </a:rPr>
              <a:t>点击此处添加内容</a:t>
            </a:r>
            <a:endParaRPr lang="en-US" altLang="zh-CN" sz="1100" dirty="0" smtClean="0">
              <a:solidFill>
                <a:schemeClr val="tx1">
                  <a:lumMod val="85000"/>
                  <a:lumOff val="15000"/>
                </a:schemeClr>
              </a:solidFill>
              <a:latin typeface="+mn-ea"/>
              <a:ea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52" name="TextBox 51"/>
          <p:cNvSpPr txBox="1"/>
          <p:nvPr/>
        </p:nvSpPr>
        <p:spPr>
          <a:xfrm>
            <a:off x="1230985" y="4089288"/>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53" name="TextBox 52"/>
          <p:cNvSpPr txBox="1"/>
          <p:nvPr/>
        </p:nvSpPr>
        <p:spPr>
          <a:xfrm>
            <a:off x="4558211" y="2329047"/>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54" name="TextBox 53"/>
          <p:cNvSpPr txBox="1"/>
          <p:nvPr/>
        </p:nvSpPr>
        <p:spPr>
          <a:xfrm>
            <a:off x="6660232" y="968698"/>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Tree>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1000"/>
                                        <p:tgtEl>
                                          <p:spTgt spid="39"/>
                                        </p:tgtEl>
                                      </p:cBhvr>
                                    </p:animEffect>
                                    <p:anim calcmode="lin" valueType="num">
                                      <p:cBhvr>
                                        <p:cTn id="16" dur="1000" fill="hold"/>
                                        <p:tgtEl>
                                          <p:spTgt spid="39"/>
                                        </p:tgtEl>
                                        <p:attrNameLst>
                                          <p:attrName>ppt_x</p:attrName>
                                        </p:attrNameLst>
                                      </p:cBhvr>
                                      <p:tavLst>
                                        <p:tav tm="0">
                                          <p:val>
                                            <p:strVal val="#ppt_x"/>
                                          </p:val>
                                        </p:tav>
                                        <p:tav tm="100000">
                                          <p:val>
                                            <p:strVal val="#ppt_x"/>
                                          </p:val>
                                        </p:tav>
                                      </p:tavLst>
                                    </p:anim>
                                    <p:anim calcmode="lin" valueType="num">
                                      <p:cBhvr>
                                        <p:cTn id="17" dur="1000" fill="hold"/>
                                        <p:tgtEl>
                                          <p:spTgt spid="39"/>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fade">
                                      <p:cBhvr>
                                        <p:cTn id="20" dur="500"/>
                                        <p:tgtEl>
                                          <p:spTgt spid="52"/>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1000"/>
                                        <p:tgtEl>
                                          <p:spTgt spid="42"/>
                                        </p:tgtEl>
                                      </p:cBhvr>
                                    </p:animEffect>
                                    <p:anim calcmode="lin" valueType="num">
                                      <p:cBhvr>
                                        <p:cTn id="29" dur="1000" fill="hold"/>
                                        <p:tgtEl>
                                          <p:spTgt spid="42"/>
                                        </p:tgtEl>
                                        <p:attrNameLst>
                                          <p:attrName>ppt_x</p:attrName>
                                        </p:attrNameLst>
                                      </p:cBhvr>
                                      <p:tavLst>
                                        <p:tav tm="0">
                                          <p:val>
                                            <p:strVal val="#ppt_x"/>
                                          </p:val>
                                        </p:tav>
                                        <p:tav tm="100000">
                                          <p:val>
                                            <p:strVal val="#ppt_x"/>
                                          </p:val>
                                        </p:tav>
                                      </p:tavLst>
                                    </p:anim>
                                    <p:anim calcmode="lin" valueType="num">
                                      <p:cBhvr>
                                        <p:cTn id="30" dur="1000" fill="hold"/>
                                        <p:tgtEl>
                                          <p:spTgt spid="42"/>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fade">
                                      <p:cBhvr>
                                        <p:cTn id="33" dur="1000"/>
                                        <p:tgtEl>
                                          <p:spTgt spid="51"/>
                                        </p:tgtEl>
                                      </p:cBhvr>
                                    </p:animEffect>
                                    <p:anim calcmode="lin" valueType="num">
                                      <p:cBhvr>
                                        <p:cTn id="34" dur="1000" fill="hold"/>
                                        <p:tgtEl>
                                          <p:spTgt spid="51"/>
                                        </p:tgtEl>
                                        <p:attrNameLst>
                                          <p:attrName>ppt_x</p:attrName>
                                        </p:attrNameLst>
                                      </p:cBhvr>
                                      <p:tavLst>
                                        <p:tav tm="0">
                                          <p:val>
                                            <p:strVal val="#ppt_x"/>
                                          </p:val>
                                        </p:tav>
                                        <p:tav tm="100000">
                                          <p:val>
                                            <p:strVal val="#ppt_x"/>
                                          </p:val>
                                        </p:tav>
                                      </p:tavLst>
                                    </p:anim>
                                    <p:anim calcmode="lin" valueType="num">
                                      <p:cBhvr>
                                        <p:cTn id="35" dur="1000" fill="hold"/>
                                        <p:tgtEl>
                                          <p:spTgt spid="51"/>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500"/>
                                        <p:tgtEl>
                                          <p:spTgt spid="36"/>
                                        </p:tgtEl>
                                      </p:cBhvr>
                                    </p:animEffect>
                                  </p:childTnLst>
                                </p:cTn>
                              </p:par>
                            </p:childTnLst>
                          </p:cTn>
                        </p:par>
                        <p:par>
                          <p:cTn id="40" fill="hold">
                            <p:stCondLst>
                              <p:cond delay="4000"/>
                            </p:stCondLst>
                            <p:childTnLst>
                              <p:par>
                                <p:cTn id="41" presetID="42" presetClass="entr" presetSubtype="0" fill="hold"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1000"/>
                                        <p:tgtEl>
                                          <p:spTgt spid="45"/>
                                        </p:tgtEl>
                                      </p:cBhvr>
                                    </p:animEffect>
                                    <p:anim calcmode="lin" valueType="num">
                                      <p:cBhvr>
                                        <p:cTn id="44" dur="1000" fill="hold"/>
                                        <p:tgtEl>
                                          <p:spTgt spid="45"/>
                                        </p:tgtEl>
                                        <p:attrNameLst>
                                          <p:attrName>ppt_x</p:attrName>
                                        </p:attrNameLst>
                                      </p:cBhvr>
                                      <p:tavLst>
                                        <p:tav tm="0">
                                          <p:val>
                                            <p:strVal val="#ppt_x"/>
                                          </p:val>
                                        </p:tav>
                                        <p:tav tm="100000">
                                          <p:val>
                                            <p:strVal val="#ppt_x"/>
                                          </p:val>
                                        </p:tav>
                                      </p:tavLst>
                                    </p:anim>
                                    <p:anim calcmode="lin" valueType="num">
                                      <p:cBhvr>
                                        <p:cTn id="45" dur="1000" fill="hold"/>
                                        <p:tgtEl>
                                          <p:spTgt spid="45"/>
                                        </p:tgtEl>
                                        <p:attrNameLst>
                                          <p:attrName>ppt_y</p:attrName>
                                        </p:attrNameLst>
                                      </p:cBhvr>
                                      <p:tavLst>
                                        <p:tav tm="0">
                                          <p:val>
                                            <p:strVal val="#ppt_y+.1"/>
                                          </p:val>
                                        </p:tav>
                                        <p:tav tm="100000">
                                          <p:val>
                                            <p:strVal val="#ppt_y"/>
                                          </p:val>
                                        </p:tav>
                                      </p:tavLst>
                                    </p:anim>
                                  </p:childTnLst>
                                </p:cTn>
                              </p:par>
                              <p:par>
                                <p:cTn id="46" presetID="10" presetClass="entr" presetSubtype="0" fill="hold" grpId="0" nodeType="withEffect">
                                  <p:stCondLst>
                                    <p:cond delay="0"/>
                                  </p:stCondLst>
                                  <p:childTnLst>
                                    <p:set>
                                      <p:cBhvr>
                                        <p:cTn id="47" dur="1" fill="hold">
                                          <p:stCondLst>
                                            <p:cond delay="0"/>
                                          </p:stCondLst>
                                        </p:cTn>
                                        <p:tgtEl>
                                          <p:spTgt spid="53"/>
                                        </p:tgtEl>
                                        <p:attrNameLst>
                                          <p:attrName>style.visibility</p:attrName>
                                        </p:attrNameLst>
                                      </p:cBhvr>
                                      <p:to>
                                        <p:strVal val="visible"/>
                                      </p:to>
                                    </p:set>
                                    <p:animEffect transition="in" filter="fade">
                                      <p:cBhvr>
                                        <p:cTn id="48" dur="500"/>
                                        <p:tgtEl>
                                          <p:spTgt spid="53"/>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500"/>
                                        <p:tgtEl>
                                          <p:spTgt spid="37"/>
                                        </p:tgtEl>
                                      </p:cBhvr>
                                    </p:animEffect>
                                  </p:childTnLst>
                                </p:cTn>
                              </p:par>
                            </p:childTnLst>
                          </p:cTn>
                        </p:par>
                        <p:par>
                          <p:cTn id="53" fill="hold">
                            <p:stCondLst>
                              <p:cond delay="5500"/>
                            </p:stCondLst>
                            <p:childTnLst>
                              <p:par>
                                <p:cTn id="54" presetID="47" presetClass="entr" presetSubtype="0" fill="hold" grpId="0" nodeType="afterEffect">
                                  <p:stCondLst>
                                    <p:cond delay="0"/>
                                  </p:stCondLst>
                                  <p:childTnLst>
                                    <p:set>
                                      <p:cBhvr>
                                        <p:cTn id="55" dur="1" fill="hold">
                                          <p:stCondLst>
                                            <p:cond delay="0"/>
                                          </p:stCondLst>
                                        </p:cTn>
                                        <p:tgtEl>
                                          <p:spTgt spid="54"/>
                                        </p:tgtEl>
                                        <p:attrNameLst>
                                          <p:attrName>style.visibility</p:attrName>
                                        </p:attrNameLst>
                                      </p:cBhvr>
                                      <p:to>
                                        <p:strVal val="visible"/>
                                      </p:to>
                                    </p:set>
                                    <p:animEffect transition="in" filter="fade">
                                      <p:cBhvr>
                                        <p:cTn id="56" dur="1000"/>
                                        <p:tgtEl>
                                          <p:spTgt spid="54"/>
                                        </p:tgtEl>
                                      </p:cBhvr>
                                    </p:animEffect>
                                    <p:anim calcmode="lin" valueType="num">
                                      <p:cBhvr>
                                        <p:cTn id="57" dur="1000" fill="hold"/>
                                        <p:tgtEl>
                                          <p:spTgt spid="54"/>
                                        </p:tgtEl>
                                        <p:attrNameLst>
                                          <p:attrName>ppt_x</p:attrName>
                                        </p:attrNameLst>
                                      </p:cBhvr>
                                      <p:tavLst>
                                        <p:tav tm="0">
                                          <p:val>
                                            <p:strVal val="#ppt_x"/>
                                          </p:val>
                                        </p:tav>
                                        <p:tav tm="100000">
                                          <p:val>
                                            <p:strVal val="#ppt_x"/>
                                          </p:val>
                                        </p:tav>
                                      </p:tavLst>
                                    </p:anim>
                                    <p:anim calcmode="lin" valueType="num">
                                      <p:cBhvr>
                                        <p:cTn id="58" dur="1000" fill="hold"/>
                                        <p:tgtEl>
                                          <p:spTgt spid="54"/>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fade">
                                      <p:cBhvr>
                                        <p:cTn id="61" dur="1000"/>
                                        <p:tgtEl>
                                          <p:spTgt spid="48"/>
                                        </p:tgtEl>
                                      </p:cBhvr>
                                    </p:animEffect>
                                    <p:anim calcmode="lin" valueType="num">
                                      <p:cBhvr>
                                        <p:cTn id="62" dur="1000" fill="hold"/>
                                        <p:tgtEl>
                                          <p:spTgt spid="48"/>
                                        </p:tgtEl>
                                        <p:attrNameLst>
                                          <p:attrName>ppt_x</p:attrName>
                                        </p:attrNameLst>
                                      </p:cBhvr>
                                      <p:tavLst>
                                        <p:tav tm="0">
                                          <p:val>
                                            <p:strVal val="#ppt_x"/>
                                          </p:val>
                                        </p:tav>
                                        <p:tav tm="100000">
                                          <p:val>
                                            <p:strVal val="#ppt_x"/>
                                          </p:val>
                                        </p:tav>
                                      </p:tavLst>
                                    </p:anim>
                                    <p:anim calcmode="lin" valueType="num">
                                      <p:cBhvr>
                                        <p:cTn id="63"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37" grpId="0" animBg="1"/>
      <p:bldP spid="51" grpId="0"/>
      <p:bldP spid="52" grpId="0"/>
      <p:bldP spid="53" grpId="0"/>
      <p:bldP spid="54" grpId="0"/>
    </p:bldLst>
  </p:timing>
</p:sld>
</file>

<file path=ppt/theme/theme1.xml><?xml version="1.0" encoding="utf-8"?>
<a:theme xmlns:a="http://schemas.openxmlformats.org/drawingml/2006/main" na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TotalTime>
  <Words>4672</Words>
  <Application>Microsoft Office PowerPoint</Application>
  <PresentationFormat>全屏显示(16:9)</PresentationFormat>
  <Paragraphs>393</Paragraphs>
  <Slides>34</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34</vt:i4>
      </vt:variant>
    </vt:vector>
  </HeadingPairs>
  <TitlesOfParts>
    <vt:vector size="49" baseType="lpstr">
      <vt:lpstr>Arial Unicode MS</vt:lpstr>
      <vt:lpstr>Microsoft YaHei UI Light</vt:lpstr>
      <vt:lpstr>U.S. 101</vt:lpstr>
      <vt:lpstr>方正兰亭粗黑_GBK</vt:lpstr>
      <vt:lpstr>方正正大黑简体</vt:lpstr>
      <vt:lpstr>方正正黑简体</vt:lpstr>
      <vt:lpstr>方正中等线简体</vt:lpstr>
      <vt:lpstr>宋体</vt:lpstr>
      <vt:lpstr>微软雅黑</vt:lpstr>
      <vt:lpstr>微软雅黑 Light</vt:lpstr>
      <vt:lpstr>Arial</vt:lpstr>
      <vt:lpstr>Calibri</vt:lpstr>
      <vt:lpstr>Impact</vt:lpstr>
      <vt:lpstr>Times New Roman</vt:lpstr>
      <vt:lpstr>1</vt:lpstr>
      <vt:lpstr>PowerPoint 演示文稿</vt:lpstr>
      <vt:lpstr>PowerPoint 演示文稿</vt:lpstr>
      <vt:lpstr>第一部分  公司介绍</vt:lpstr>
      <vt:lpstr>第一部分  团队精神</vt:lpstr>
      <vt:lpstr>第一部分  团队成员介绍</vt:lpstr>
      <vt:lpstr>第一部分  年度工作概况</vt:lpstr>
      <vt:lpstr>第一部分  年度工作概况</vt:lpstr>
      <vt:lpstr>第一部分  年度工作概况</vt:lpstr>
      <vt:lpstr>第一部分  年度工作概况</vt:lpstr>
      <vt:lpstr>第一部分  年度工作概况</vt:lpstr>
      <vt:lpstr>第一部分  年度工作概况</vt:lpstr>
      <vt:lpstr>第二部分  工作完成情况</vt:lpstr>
      <vt:lpstr>第二部分  工作完成情况</vt:lpstr>
      <vt:lpstr>第二部分  工作完成情况</vt:lpstr>
      <vt:lpstr>第二部分  工作完成情况</vt:lpstr>
      <vt:lpstr>第二部分  工作完成情况</vt:lpstr>
      <vt:lpstr>第三部分  成功项目展示</vt:lpstr>
      <vt:lpstr>第三部分  成功项目展示</vt:lpstr>
      <vt:lpstr>第三部分  成功项目展示</vt:lpstr>
      <vt:lpstr>第三部分  成功项目展示</vt:lpstr>
      <vt:lpstr>第三部分  成功项目展示</vt:lpstr>
      <vt:lpstr>第三部分  成功项目展示</vt:lpstr>
      <vt:lpstr>第四部分  工作不足之处</vt:lpstr>
      <vt:lpstr>第四部分  工作不足之处</vt:lpstr>
      <vt:lpstr>第四部分  工作不足之处</vt:lpstr>
      <vt:lpstr>第四部分  工作不足之处</vt:lpstr>
      <vt:lpstr>第四部分  工作不足之处</vt:lpstr>
      <vt:lpstr>第五部分  明年工作计划</vt:lpstr>
      <vt:lpstr>第五部分  明年工作计划</vt:lpstr>
      <vt:lpstr>第五部分  明年工作计划</vt:lpstr>
      <vt:lpstr>第五部分  明年工作计划</vt:lpstr>
      <vt:lpstr>第五部分  明年工作计划</vt:lpstr>
      <vt:lpstr>第五部分  明年工作计划</vt:lpstr>
      <vt:lpstr>PowerPoint 演示文稿</vt:lpstr>
    </vt:vector>
  </TitlesOfParts>
  <Company>Users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东方之P</dc:creator>
  <cp:keywords>劳动节;www.51pptmoban.com</cp:keywords>
  <cp:lastModifiedBy>阳光 男孩</cp:lastModifiedBy>
  <cp:revision>101</cp:revision>
  <dcterms:created xsi:type="dcterms:W3CDTF">2015-08-22T03:26:00Z</dcterms:created>
  <dcterms:modified xsi:type="dcterms:W3CDTF">2019-04-17T12:49:54Z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