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8" r:id="rId3"/>
    <p:sldId id="281" r:id="rId4"/>
    <p:sldId id="262" r:id="rId5"/>
    <p:sldId id="263" r:id="rId6"/>
    <p:sldId id="264" r:id="rId7"/>
    <p:sldId id="265" r:id="rId8"/>
    <p:sldId id="266" r:id="rId9"/>
    <p:sldId id="282" r:id="rId10"/>
    <p:sldId id="270" r:id="rId11"/>
    <p:sldId id="267" r:id="rId12"/>
    <p:sldId id="268" r:id="rId13"/>
    <p:sldId id="269" r:id="rId14"/>
    <p:sldId id="283" r:id="rId15"/>
    <p:sldId id="277" r:id="rId16"/>
    <p:sldId id="272" r:id="rId17"/>
    <p:sldId id="273" r:id="rId18"/>
    <p:sldId id="274" r:id="rId19"/>
    <p:sldId id="275" r:id="rId20"/>
    <p:sldId id="284" r:id="rId21"/>
    <p:sldId id="276" r:id="rId22"/>
    <p:sldId id="278" r:id="rId23"/>
    <p:sldId id="279" r:id="rId24"/>
    <p:sldId id="280" r:id="rId25"/>
    <p:sldId id="285" r:id="rId26"/>
    <p:sldId id="286" r:id="rId27"/>
    <p:sldId id="28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6E39"/>
    <a:srgbClr val="F4F4EC"/>
    <a:srgbClr val="4DA337"/>
    <a:srgbClr val="7FC4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5" autoAdjust="0"/>
    <p:restoredTop sz="96159" autoAdjust="0"/>
  </p:normalViewPr>
  <p:slideViewPr>
    <p:cSldViewPr snapToGrid="0" showGuides="1">
      <p:cViewPr>
        <p:scale>
          <a:sx n="50" d="100"/>
          <a:sy n="50" d="100"/>
        </p:scale>
        <p:origin x="2796" y="1344"/>
      </p:cViewPr>
      <p:guideLst>
        <p:guide orient="horz" pos="2137"/>
        <p:guide pos="3863"/>
      </p:guideLst>
    </p:cSldViewPr>
  </p:slideViewPr>
  <p:notesTextViewPr>
    <p:cViewPr>
      <p:scale>
        <a:sx n="20" d="100"/>
        <a:sy n="20" d="100"/>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58435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626034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890246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735023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1969329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921287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729301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1252805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656010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909765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861434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383422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570074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652046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075518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961391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1539460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2307243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Tree>
    <p:extLst>
      <p:ext uri="{BB962C8B-B14F-4D97-AF65-F5344CB8AC3E}">
        <p14:creationId xmlns:p14="http://schemas.microsoft.com/office/powerpoint/2010/main" val="3382458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269334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1013142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883237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557056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9108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832941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953194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545639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206476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03DA1F-0524-4737-BCA7-B535324D88CD}"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03DA1F-0524-4737-BCA7-B535324D88CD}"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5EB19F-4A5A-48BD-ABB5-05D41034206B}" type="slidenum">
              <a:rPr lang="zh-CN" altLang="en-US" smtClean="0"/>
              <a:t>‹#›</a:t>
            </a:fld>
            <a:endParaRPr lang="zh-CN" altLang="en-US"/>
          </a:p>
        </p:txBody>
      </p:sp>
      <p:sp>
        <p:nvSpPr>
          <p:cNvPr id="5" name="矩形 4">
            <a:extLst>
              <a:ext uri="{FF2B5EF4-FFF2-40B4-BE49-F238E27FC236}">
                <a16:creationId xmlns:a16="http://schemas.microsoft.com/office/drawing/2014/main" id="{D2575CC9-70BA-4C32-BA98-9B1ED41C8832}"/>
              </a:ext>
            </a:extLst>
          </p:cNvPr>
          <p:cNvSpPr/>
          <p:nvPr userDrawn="1"/>
        </p:nvSpPr>
        <p:spPr>
          <a:xfrm>
            <a:off x="0" y="330200"/>
            <a:ext cx="330200" cy="457200"/>
          </a:xfrm>
          <a:prstGeom prst="rect">
            <a:avLst/>
          </a:prstGeom>
          <a:solidFill>
            <a:srgbClr val="306E39"/>
          </a:solidFill>
          <a:ln>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53FB185D-9B72-480D-8A67-54F8C6EBC404}"/>
              </a:ext>
            </a:extLst>
          </p:cNvPr>
          <p:cNvCxnSpPr/>
          <p:nvPr userDrawn="1"/>
        </p:nvCxnSpPr>
        <p:spPr>
          <a:xfrm>
            <a:off x="330200" y="787400"/>
            <a:ext cx="11861800" cy="0"/>
          </a:xfrm>
          <a:prstGeom prst="line">
            <a:avLst/>
          </a:prstGeom>
          <a:ln>
            <a:solidFill>
              <a:srgbClr val="306E39"/>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06EF5A3C-1849-47B5-ADB1-38C64EF29DC6}"/>
              </a:ext>
            </a:extLst>
          </p:cNvPr>
          <p:cNvSpPr txBox="1"/>
          <p:nvPr userDrawn="1"/>
        </p:nvSpPr>
        <p:spPr>
          <a:xfrm>
            <a:off x="426942" y="351730"/>
            <a:ext cx="1523315" cy="400110"/>
          </a:xfrm>
          <a:prstGeom prst="rect">
            <a:avLst/>
          </a:prstGeom>
          <a:noFill/>
        </p:spPr>
        <p:txBody>
          <a:bodyPr wrap="square" rtlCol="0">
            <a:spAutoFit/>
          </a:bodyPr>
          <a:lstStyle/>
          <a:p>
            <a:r>
              <a:rPr lang="zh-CN" altLang="en-US" sz="2000" b="1" dirty="0">
                <a:solidFill>
                  <a:srgbClr val="306E39"/>
                </a:solidFill>
                <a:latin typeface="方正清刻本悦宋简体" panose="02000000000000000000" pitchFamily="2" charset="-122"/>
                <a:ea typeface="方正清刻本悦宋简体" panose="02000000000000000000" pitchFamily="2" charset="-122"/>
              </a:rPr>
              <a:t>这是标题</a:t>
            </a:r>
          </a:p>
        </p:txBody>
      </p:sp>
    </p:spTree>
    <p:extLst>
      <p:ext uri="{BB962C8B-B14F-4D97-AF65-F5344CB8AC3E}">
        <p14:creationId xmlns:p14="http://schemas.microsoft.com/office/powerpoint/2010/main" val="35571988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03DA1F-0524-4737-BCA7-B535324D88CD}" type="datetimeFigureOut">
              <a:rPr lang="zh-CN" altLang="en-US" smtClean="0"/>
              <a:t>2023/3/23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EB19F-4A5A-48BD-ABB5-05D4103420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35"/>
          <p:cNvSpPr txBox="1"/>
          <p:nvPr/>
        </p:nvSpPr>
        <p:spPr>
          <a:xfrm>
            <a:off x="2411696" y="1014223"/>
            <a:ext cx="7368608" cy="923330"/>
          </a:xfrm>
          <a:prstGeom prst="rect">
            <a:avLst/>
          </a:prstGeom>
          <a:noFill/>
        </p:spPr>
        <p:txBody>
          <a:bodyPr wrap="square" rtlCol="0">
            <a:spAutoFit/>
          </a:bodyPr>
          <a:lstStyle/>
          <a:p>
            <a:pPr algn="dist"/>
            <a:r>
              <a:rPr lang="zh-CN" altLang="en-US" sz="5400" b="1" dirty="0">
                <a:solidFill>
                  <a:srgbClr val="306E39"/>
                </a:solidFill>
                <a:latin typeface="方正清刻本悦宋简体" panose="02000000000000000000" pitchFamily="2" charset="-122"/>
                <a:ea typeface="方正清刻本悦宋简体" panose="02000000000000000000" pitchFamily="2" charset="-122"/>
              </a:rPr>
              <a:t>极简小清新幻灯片模板</a:t>
            </a:r>
          </a:p>
        </p:txBody>
      </p:sp>
      <p:sp>
        <p:nvSpPr>
          <p:cNvPr id="100" name="PA_文本框 25"/>
          <p:cNvSpPr txBox="1"/>
          <p:nvPr>
            <p:custDataLst>
              <p:tags r:id="rId1"/>
            </p:custDataLst>
          </p:nvPr>
        </p:nvSpPr>
        <p:spPr>
          <a:xfrm>
            <a:off x="2790826" y="1871325"/>
            <a:ext cx="6683375" cy="400110"/>
          </a:xfrm>
          <a:prstGeom prst="rect">
            <a:avLst/>
          </a:prstGeom>
          <a:noFill/>
          <a:ln>
            <a:noFill/>
          </a:ln>
        </p:spPr>
        <p:txBody>
          <a:bodyPr wrap="square" rtlCol="0">
            <a:spAutoFit/>
          </a:bodyPr>
          <a:lstStyle/>
          <a:p>
            <a:pPr algn="dist">
              <a:defRPr/>
            </a:pPr>
            <a:r>
              <a:rPr lang="en-US" altLang="zh-CN" sz="2000" dirty="0">
                <a:solidFill>
                  <a:srgbClr val="306E39"/>
                </a:solidFill>
                <a:latin typeface="等线" panose="02010600030101010101" charset="-122"/>
                <a:ea typeface="等线" panose="02010600030101010101" charset="-122"/>
              </a:rPr>
              <a:t>Simple style flower general template</a:t>
            </a:r>
            <a:endParaRPr lang="zh-CN" altLang="en-US" sz="2000" dirty="0">
              <a:solidFill>
                <a:srgbClr val="306E39"/>
              </a:solidFill>
              <a:latin typeface="等线" panose="02010600030101010101" charset="-122"/>
              <a:ea typeface="等线" panose="02010600030101010101" charset="-122"/>
            </a:endParaRPr>
          </a:p>
        </p:txBody>
      </p:sp>
      <p:sp>
        <p:nvSpPr>
          <p:cNvPr id="135" name="PA_文本框 27"/>
          <p:cNvSpPr txBox="1"/>
          <p:nvPr>
            <p:custDataLst>
              <p:tags r:id="rId2"/>
            </p:custDataLst>
          </p:nvPr>
        </p:nvSpPr>
        <p:spPr>
          <a:xfrm>
            <a:off x="4185662" y="2297540"/>
            <a:ext cx="3893703" cy="369332"/>
          </a:xfrm>
          <a:prstGeom prst="rect">
            <a:avLst/>
          </a:prstGeom>
          <a:noFill/>
        </p:spPr>
        <p:txBody>
          <a:bodyPr wrap="square" rtlCol="0">
            <a:spAutoFit/>
          </a:bodyPr>
          <a:lstStyle/>
          <a:p>
            <a:pPr algn="dist">
              <a:defRPr/>
            </a:pPr>
            <a:r>
              <a:rPr lang="zh-CN" altLang="en-US" dirty="0">
                <a:solidFill>
                  <a:srgbClr val="306E39"/>
                </a:solidFill>
                <a:latin typeface="等线" panose="02010600030101010101" charset="-122"/>
                <a:ea typeface="等线" panose="02010600030101010101" charset="-122"/>
              </a:rPr>
              <a:t>个人汇报 </a:t>
            </a:r>
            <a:r>
              <a:rPr lang="en-US" altLang="zh-CN" dirty="0">
                <a:solidFill>
                  <a:srgbClr val="306E39"/>
                </a:solidFill>
                <a:latin typeface="等线" panose="02010600030101010101" charset="-122"/>
                <a:ea typeface="等线" panose="02010600030101010101" charset="-122"/>
              </a:rPr>
              <a:t>| </a:t>
            </a:r>
            <a:r>
              <a:rPr lang="zh-CN" altLang="en-US" dirty="0">
                <a:solidFill>
                  <a:srgbClr val="306E39"/>
                </a:solidFill>
                <a:latin typeface="等线" panose="02010600030101010101" charset="-122"/>
                <a:ea typeface="等线" panose="02010600030101010101" charset="-122"/>
              </a:rPr>
              <a:t>年终总结 </a:t>
            </a:r>
            <a:r>
              <a:rPr lang="en-US" altLang="zh-CN" dirty="0">
                <a:solidFill>
                  <a:srgbClr val="306E39"/>
                </a:solidFill>
                <a:latin typeface="等线" panose="02010600030101010101" charset="-122"/>
                <a:ea typeface="等线" panose="02010600030101010101" charset="-122"/>
              </a:rPr>
              <a:t>| </a:t>
            </a:r>
            <a:r>
              <a:rPr lang="zh-CN" altLang="en-US" dirty="0">
                <a:solidFill>
                  <a:srgbClr val="306E39"/>
                </a:solidFill>
                <a:latin typeface="等线" panose="02010600030101010101" charset="-122"/>
                <a:ea typeface="等线" panose="02010600030101010101" charset="-122"/>
              </a:rPr>
              <a:t>毕业答辩 </a:t>
            </a:r>
          </a:p>
        </p:txBody>
      </p:sp>
      <p:pic>
        <p:nvPicPr>
          <p:cNvPr id="3" name="图片 2">
            <a:extLst>
              <a:ext uri="{FF2B5EF4-FFF2-40B4-BE49-F238E27FC236}">
                <a16:creationId xmlns:a16="http://schemas.microsoft.com/office/drawing/2014/main" id="{5A16312C-18BA-4B03-B20C-60C072F088F5}"/>
              </a:ext>
            </a:extLst>
          </p:cNvPr>
          <p:cNvPicPr>
            <a:picLocks noChangeAspect="1"/>
          </p:cNvPicPr>
          <p:nvPr/>
        </p:nvPicPr>
        <p:blipFill rotWithShape="1">
          <a:blip r:embed="rId5">
            <a:extLst>
              <a:ext uri="{28A0092B-C50C-407E-A947-70E740481C1C}">
                <a14:useLocalDpi xmlns:a14="http://schemas.microsoft.com/office/drawing/2010/main" val="0"/>
              </a:ext>
            </a:extLst>
          </a:blip>
          <a:srcRect t="26012"/>
          <a:stretch/>
        </p:blipFill>
        <p:spPr>
          <a:xfrm>
            <a:off x="0" y="2864498"/>
            <a:ext cx="12192000" cy="39935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5"/>
                                        </p:tgtEl>
                                        <p:attrNameLst>
                                          <p:attrName>style.visibility</p:attrName>
                                        </p:attrNameLst>
                                      </p:cBhvr>
                                      <p:to>
                                        <p:strVal val="visible"/>
                                      </p:to>
                                    </p:set>
                                    <p:animEffect transition="in" filter="wipe(down)">
                                      <p:cBhvr>
                                        <p:cTn id="10"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6806584" y="2234149"/>
            <a:ext cx="1090103" cy="2255394"/>
            <a:chOff x="6564930" y="1933114"/>
            <a:chExt cx="1224394" cy="2533237"/>
          </a:xfrm>
          <a:solidFill>
            <a:srgbClr val="306E39"/>
          </a:solidFill>
        </p:grpSpPr>
        <p:sp>
          <p:nvSpPr>
            <p:cNvPr id="79" name="任意多边形 78"/>
            <p:cNvSpPr/>
            <p:nvPr/>
          </p:nvSpPr>
          <p:spPr>
            <a:xfrm rot="10800000">
              <a:off x="6564930" y="1933114"/>
              <a:ext cx="1224394" cy="2533237"/>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2" name="Freeform 15"/>
            <p:cNvSpPr>
              <a:spLocks noEditPoints="1"/>
            </p:cNvSpPr>
            <p:nvPr/>
          </p:nvSpPr>
          <p:spPr bwMode="auto">
            <a:xfrm>
              <a:off x="6973230" y="2206124"/>
              <a:ext cx="570570" cy="542324"/>
            </a:xfrm>
            <a:custGeom>
              <a:avLst/>
              <a:gdLst>
                <a:gd name="T0" fmla="*/ 49 w 168"/>
                <a:gd name="T1" fmla="*/ 73 h 160"/>
                <a:gd name="T2" fmla="*/ 49 w 168"/>
                <a:gd name="T3" fmla="*/ 73 h 160"/>
                <a:gd name="T4" fmla="*/ 65 w 168"/>
                <a:gd name="T5" fmla="*/ 89 h 160"/>
                <a:gd name="T6" fmla="*/ 71 w 168"/>
                <a:gd name="T7" fmla="*/ 84 h 160"/>
                <a:gd name="T8" fmla="*/ 65 w 168"/>
                <a:gd name="T9" fmla="*/ 77 h 160"/>
                <a:gd name="T10" fmla="*/ 62 w 168"/>
                <a:gd name="T11" fmla="*/ 75 h 160"/>
                <a:gd name="T12" fmla="*/ 77 w 168"/>
                <a:gd name="T13" fmla="*/ 60 h 160"/>
                <a:gd name="T14" fmla="*/ 78 w 168"/>
                <a:gd name="T15" fmla="*/ 60 h 160"/>
                <a:gd name="T16" fmla="*/ 80 w 168"/>
                <a:gd name="T17" fmla="*/ 60 h 160"/>
                <a:gd name="T18" fmla="*/ 83 w 168"/>
                <a:gd name="T19" fmla="*/ 60 h 160"/>
                <a:gd name="T20" fmla="*/ 72 w 168"/>
                <a:gd name="T21" fmla="*/ 49 h 160"/>
                <a:gd name="T22" fmla="*/ 72 w 168"/>
                <a:gd name="T23" fmla="*/ 49 h 160"/>
                <a:gd name="T24" fmla="*/ 63 w 168"/>
                <a:gd name="T25" fmla="*/ 14 h 160"/>
                <a:gd name="T26" fmla="*/ 28 w 168"/>
                <a:gd name="T27" fmla="*/ 5 h 160"/>
                <a:gd name="T28" fmla="*/ 48 w 168"/>
                <a:gd name="T29" fmla="*/ 25 h 160"/>
                <a:gd name="T30" fmla="*/ 43 w 168"/>
                <a:gd name="T31" fmla="*/ 45 h 160"/>
                <a:gd name="T32" fmla="*/ 24 w 168"/>
                <a:gd name="T33" fmla="*/ 50 h 160"/>
                <a:gd name="T34" fmla="*/ 4 w 168"/>
                <a:gd name="T35" fmla="*/ 30 h 160"/>
                <a:gd name="T36" fmla="*/ 13 w 168"/>
                <a:gd name="T37" fmla="*/ 64 h 160"/>
                <a:gd name="T38" fmla="*/ 49 w 168"/>
                <a:gd name="T39" fmla="*/ 73 h 160"/>
                <a:gd name="T40" fmla="*/ 108 w 168"/>
                <a:gd name="T41" fmla="*/ 85 h 160"/>
                <a:gd name="T42" fmla="*/ 107 w 168"/>
                <a:gd name="T43" fmla="*/ 89 h 160"/>
                <a:gd name="T44" fmla="*/ 108 w 168"/>
                <a:gd name="T45" fmla="*/ 91 h 160"/>
                <a:gd name="T46" fmla="*/ 106 w 168"/>
                <a:gd name="T47" fmla="*/ 92 h 160"/>
                <a:gd name="T48" fmla="*/ 96 w 168"/>
                <a:gd name="T49" fmla="*/ 103 h 160"/>
                <a:gd name="T50" fmla="*/ 93 w 168"/>
                <a:gd name="T51" fmla="*/ 105 h 160"/>
                <a:gd name="T52" fmla="*/ 84 w 168"/>
                <a:gd name="T53" fmla="*/ 96 h 160"/>
                <a:gd name="T54" fmla="*/ 78 w 168"/>
                <a:gd name="T55" fmla="*/ 102 h 160"/>
                <a:gd name="T56" fmla="*/ 131 w 168"/>
                <a:gd name="T57" fmla="*/ 155 h 160"/>
                <a:gd name="T58" fmla="*/ 143 w 168"/>
                <a:gd name="T59" fmla="*/ 160 h 160"/>
                <a:gd name="T60" fmla="*/ 154 w 168"/>
                <a:gd name="T61" fmla="*/ 155 h 160"/>
                <a:gd name="T62" fmla="*/ 154 w 168"/>
                <a:gd name="T63" fmla="*/ 131 h 160"/>
                <a:gd name="T64" fmla="*/ 108 w 168"/>
                <a:gd name="T65" fmla="*/ 85 h 160"/>
                <a:gd name="T66" fmla="*/ 148 w 168"/>
                <a:gd name="T67" fmla="*/ 149 h 160"/>
                <a:gd name="T68" fmla="*/ 140 w 168"/>
                <a:gd name="T69" fmla="*/ 152 h 160"/>
                <a:gd name="T70" fmla="*/ 133 w 168"/>
                <a:gd name="T71" fmla="*/ 145 h 160"/>
                <a:gd name="T72" fmla="*/ 135 w 168"/>
                <a:gd name="T73" fmla="*/ 136 h 160"/>
                <a:gd name="T74" fmla="*/ 144 w 168"/>
                <a:gd name="T75" fmla="*/ 134 h 160"/>
                <a:gd name="T76" fmla="*/ 150 w 168"/>
                <a:gd name="T77" fmla="*/ 141 h 160"/>
                <a:gd name="T78" fmla="*/ 148 w 168"/>
                <a:gd name="T79" fmla="*/ 149 h 160"/>
                <a:gd name="T80" fmla="*/ 84 w 168"/>
                <a:gd name="T81" fmla="*/ 91 h 160"/>
                <a:gd name="T82" fmla="*/ 93 w 168"/>
                <a:gd name="T83" fmla="*/ 100 h 160"/>
                <a:gd name="T84" fmla="*/ 103 w 168"/>
                <a:gd name="T85" fmla="*/ 90 h 160"/>
                <a:gd name="T86" fmla="*/ 108 w 168"/>
                <a:gd name="T87" fmla="*/ 75 h 160"/>
                <a:gd name="T88" fmla="*/ 122 w 168"/>
                <a:gd name="T89" fmla="*/ 70 h 160"/>
                <a:gd name="T90" fmla="*/ 168 w 168"/>
                <a:gd name="T91" fmla="*/ 25 h 160"/>
                <a:gd name="T92" fmla="*/ 142 w 168"/>
                <a:gd name="T93" fmla="*/ 0 h 160"/>
                <a:gd name="T94" fmla="*/ 97 w 168"/>
                <a:gd name="T95" fmla="*/ 45 h 160"/>
                <a:gd name="T96" fmla="*/ 92 w 168"/>
                <a:gd name="T97" fmla="*/ 59 h 160"/>
                <a:gd name="T98" fmla="*/ 78 w 168"/>
                <a:gd name="T99" fmla="*/ 64 h 160"/>
                <a:gd name="T100" fmla="*/ 68 w 168"/>
                <a:gd name="T101" fmla="*/ 75 h 160"/>
                <a:gd name="T102" fmla="*/ 77 w 168"/>
                <a:gd name="T103" fmla="*/ 84 h 160"/>
                <a:gd name="T104" fmla="*/ 32 w 168"/>
                <a:gd name="T105" fmla="*/ 128 h 160"/>
                <a:gd name="T106" fmla="*/ 31 w 168"/>
                <a:gd name="T107" fmla="*/ 127 h 160"/>
                <a:gd name="T108" fmla="*/ 22 w 168"/>
                <a:gd name="T109" fmla="*/ 134 h 160"/>
                <a:gd name="T110" fmla="*/ 8 w 168"/>
                <a:gd name="T111" fmla="*/ 156 h 160"/>
                <a:gd name="T112" fmla="*/ 11 w 168"/>
                <a:gd name="T113" fmla="*/ 160 h 160"/>
                <a:gd name="T114" fmla="*/ 34 w 168"/>
                <a:gd name="T115" fmla="*/ 146 h 160"/>
                <a:gd name="T116" fmla="*/ 41 w 168"/>
                <a:gd name="T117" fmla="*/ 137 h 160"/>
                <a:gd name="T118" fmla="*/ 39 w 168"/>
                <a:gd name="T119" fmla="*/ 135 h 160"/>
                <a:gd name="T120" fmla="*/ 84 w 168"/>
                <a:gd name="T121"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lumMod val="95000"/>
              </a:schemeClr>
            </a:solidFill>
            <a:ln w="12700">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cs typeface="+mn-ea"/>
              </a:endParaRPr>
            </a:p>
          </p:txBody>
        </p:sp>
      </p:grpSp>
      <p:grpSp>
        <p:nvGrpSpPr>
          <p:cNvPr id="83" name="组合 82"/>
          <p:cNvGrpSpPr/>
          <p:nvPr/>
        </p:nvGrpSpPr>
        <p:grpSpPr>
          <a:xfrm>
            <a:off x="5467529" y="4425919"/>
            <a:ext cx="2255397" cy="1090103"/>
            <a:chOff x="5256085" y="4067698"/>
            <a:chExt cx="2533239" cy="1224394"/>
          </a:xfrm>
          <a:solidFill>
            <a:srgbClr val="306E39"/>
          </a:solidFill>
        </p:grpSpPr>
        <p:sp>
          <p:nvSpPr>
            <p:cNvPr id="123" name="任意多边形 122"/>
            <p:cNvSpPr/>
            <p:nvPr/>
          </p:nvSpPr>
          <p:spPr>
            <a:xfrm rot="16200000">
              <a:off x="5910508" y="3413275"/>
              <a:ext cx="1224394" cy="2533239"/>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24" name="Freeform 5"/>
            <p:cNvSpPr/>
            <p:nvPr/>
          </p:nvSpPr>
          <p:spPr bwMode="auto">
            <a:xfrm>
              <a:off x="6919707" y="4552243"/>
              <a:ext cx="622302" cy="484013"/>
            </a:xfrm>
            <a:custGeom>
              <a:avLst/>
              <a:gdLst>
                <a:gd name="T0" fmla="*/ 79 w 158"/>
                <a:gd name="T1" fmla="*/ 0 h 122"/>
                <a:gd name="T2" fmla="*/ 0 w 158"/>
                <a:gd name="T3" fmla="*/ 58 h 122"/>
                <a:gd name="T4" fmla="*/ 26 w 158"/>
                <a:gd name="T5" fmla="*/ 100 h 122"/>
                <a:gd name="T6" fmla="*/ 31 w 158"/>
                <a:gd name="T7" fmla="*/ 103 h 122"/>
                <a:gd name="T8" fmla="*/ 21 w 158"/>
                <a:gd name="T9" fmla="*/ 122 h 122"/>
                <a:gd name="T10" fmla="*/ 41 w 158"/>
                <a:gd name="T11" fmla="*/ 108 h 122"/>
                <a:gd name="T12" fmla="*/ 45 w 158"/>
                <a:gd name="T13" fmla="*/ 109 h 122"/>
                <a:gd name="T14" fmla="*/ 79 w 158"/>
                <a:gd name="T15" fmla="*/ 115 h 122"/>
                <a:gd name="T16" fmla="*/ 158 w 158"/>
                <a:gd name="T17" fmla="*/ 58 h 122"/>
                <a:gd name="T18" fmla="*/ 79 w 158"/>
                <a:gd name="T1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 h="122">
                  <a:moveTo>
                    <a:pt x="79" y="0"/>
                  </a:moveTo>
                  <a:cubicBezTo>
                    <a:pt x="36" y="0"/>
                    <a:pt x="0" y="26"/>
                    <a:pt x="0" y="58"/>
                  </a:cubicBezTo>
                  <a:cubicBezTo>
                    <a:pt x="0" y="74"/>
                    <a:pt x="10" y="89"/>
                    <a:pt x="26" y="100"/>
                  </a:cubicBezTo>
                  <a:cubicBezTo>
                    <a:pt x="31" y="103"/>
                    <a:pt x="31" y="103"/>
                    <a:pt x="31" y="103"/>
                  </a:cubicBezTo>
                  <a:cubicBezTo>
                    <a:pt x="21" y="122"/>
                    <a:pt x="21" y="122"/>
                    <a:pt x="21" y="122"/>
                  </a:cubicBezTo>
                  <a:cubicBezTo>
                    <a:pt x="41" y="108"/>
                    <a:pt x="41" y="108"/>
                    <a:pt x="41" y="108"/>
                  </a:cubicBezTo>
                  <a:cubicBezTo>
                    <a:pt x="45" y="109"/>
                    <a:pt x="45" y="109"/>
                    <a:pt x="45" y="109"/>
                  </a:cubicBezTo>
                  <a:cubicBezTo>
                    <a:pt x="56" y="113"/>
                    <a:pt x="67" y="115"/>
                    <a:pt x="79" y="115"/>
                  </a:cubicBezTo>
                  <a:cubicBezTo>
                    <a:pt x="123" y="115"/>
                    <a:pt x="158" y="89"/>
                    <a:pt x="158" y="58"/>
                  </a:cubicBezTo>
                  <a:cubicBezTo>
                    <a:pt x="158" y="26"/>
                    <a:pt x="123" y="0"/>
                    <a:pt x="79" y="0"/>
                  </a:cubicBezTo>
                  <a:close/>
                </a:path>
              </a:pathLst>
            </a:custGeom>
            <a:solidFill>
              <a:schemeClr val="bg1">
                <a:lumMod val="95000"/>
              </a:schemeClr>
            </a:solidFill>
            <a:ln w="9525">
              <a:noFill/>
              <a:round/>
            </a:ln>
          </p:spPr>
          <p:txBody>
            <a:bodyPr vert="horz" wrap="square" lIns="91440" tIns="45720" rIns="91440" bIns="45720" numCol="1" anchor="t" anchorCtr="0" compatLnSpc="1"/>
            <a:lstStyle/>
            <a:p>
              <a:endParaRPr lang="zh-CN" altLang="en-US">
                <a:cs typeface="+mn-ea"/>
              </a:endParaRPr>
            </a:p>
          </p:txBody>
        </p:sp>
      </p:grpSp>
      <p:grpSp>
        <p:nvGrpSpPr>
          <p:cNvPr id="125" name="组合 124"/>
          <p:cNvGrpSpPr/>
          <p:nvPr/>
        </p:nvGrpSpPr>
        <p:grpSpPr>
          <a:xfrm>
            <a:off x="4501088" y="3177947"/>
            <a:ext cx="1090103" cy="2255394"/>
            <a:chOff x="4354118" y="2758855"/>
            <a:chExt cx="1224393" cy="2533241"/>
          </a:xfrm>
          <a:solidFill>
            <a:srgbClr val="306E39"/>
          </a:solidFill>
        </p:grpSpPr>
        <p:sp>
          <p:nvSpPr>
            <p:cNvPr id="126" name="任意多边形 125"/>
            <p:cNvSpPr/>
            <p:nvPr/>
          </p:nvSpPr>
          <p:spPr>
            <a:xfrm>
              <a:off x="4354118" y="2758855"/>
              <a:ext cx="1224393" cy="2533241"/>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127" name="组合 126"/>
            <p:cNvGrpSpPr/>
            <p:nvPr/>
          </p:nvGrpSpPr>
          <p:grpSpPr>
            <a:xfrm>
              <a:off x="4626415" y="4440975"/>
              <a:ext cx="490536" cy="477837"/>
              <a:chOff x="4670425" y="4481513"/>
              <a:chExt cx="490537" cy="477837"/>
            </a:xfrm>
            <a:grpFill/>
          </p:grpSpPr>
          <p:sp>
            <p:nvSpPr>
              <p:cNvPr id="128" name="Freeform 12"/>
              <p:cNvSpPr/>
              <p:nvPr/>
            </p:nvSpPr>
            <p:spPr bwMode="auto">
              <a:xfrm>
                <a:off x="4741863" y="4584700"/>
                <a:ext cx="358775" cy="374650"/>
              </a:xfrm>
              <a:custGeom>
                <a:avLst/>
                <a:gdLst>
                  <a:gd name="T0" fmla="*/ 0 w 226"/>
                  <a:gd name="T1" fmla="*/ 83 h 236"/>
                  <a:gd name="T2" fmla="*/ 0 w 226"/>
                  <a:gd name="T3" fmla="*/ 236 h 236"/>
                  <a:gd name="T4" fmla="*/ 113 w 226"/>
                  <a:gd name="T5" fmla="*/ 236 h 236"/>
                  <a:gd name="T6" fmla="*/ 113 w 226"/>
                  <a:gd name="T7" fmla="*/ 170 h 236"/>
                  <a:gd name="T8" fmla="*/ 168 w 226"/>
                  <a:gd name="T9" fmla="*/ 170 h 236"/>
                  <a:gd name="T10" fmla="*/ 168 w 226"/>
                  <a:gd name="T11" fmla="*/ 236 h 236"/>
                  <a:gd name="T12" fmla="*/ 226 w 226"/>
                  <a:gd name="T13" fmla="*/ 236 h 236"/>
                  <a:gd name="T14" fmla="*/ 226 w 226"/>
                  <a:gd name="T15" fmla="*/ 83 h 236"/>
                  <a:gd name="T16" fmla="*/ 113 w 226"/>
                  <a:gd name="T17" fmla="*/ 0 h 236"/>
                  <a:gd name="T18" fmla="*/ 0 w 226"/>
                  <a:gd name="T19" fmla="*/ 8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236">
                    <a:moveTo>
                      <a:pt x="0" y="83"/>
                    </a:moveTo>
                    <a:lnTo>
                      <a:pt x="0" y="236"/>
                    </a:lnTo>
                    <a:lnTo>
                      <a:pt x="113" y="236"/>
                    </a:lnTo>
                    <a:lnTo>
                      <a:pt x="113" y="170"/>
                    </a:lnTo>
                    <a:lnTo>
                      <a:pt x="168" y="170"/>
                    </a:lnTo>
                    <a:lnTo>
                      <a:pt x="168" y="236"/>
                    </a:lnTo>
                    <a:lnTo>
                      <a:pt x="226" y="236"/>
                    </a:lnTo>
                    <a:lnTo>
                      <a:pt x="226" y="83"/>
                    </a:lnTo>
                    <a:lnTo>
                      <a:pt x="113" y="0"/>
                    </a:lnTo>
                    <a:lnTo>
                      <a:pt x="0" y="83"/>
                    </a:lnTo>
                    <a:close/>
                  </a:path>
                </a:pathLst>
              </a:custGeom>
              <a:grpFill/>
              <a:ln w="36513" cap="flat">
                <a:solidFill>
                  <a:schemeClr val="bg1"/>
                </a:solidFill>
                <a:prstDash val="solid"/>
                <a:miter lim="800000"/>
              </a:ln>
            </p:spPr>
            <p:txBody>
              <a:bodyPr vert="horz" wrap="square" lIns="91440" tIns="45720" rIns="91440" bIns="45720" numCol="1" anchor="t" anchorCtr="0" compatLnSpc="1"/>
              <a:lstStyle/>
              <a:p>
                <a:endParaRPr lang="zh-CN" altLang="en-US">
                  <a:cs typeface="+mn-ea"/>
                </a:endParaRPr>
              </a:p>
            </p:txBody>
          </p:sp>
          <p:sp>
            <p:nvSpPr>
              <p:cNvPr id="129" name="Freeform 13"/>
              <p:cNvSpPr/>
              <p:nvPr/>
            </p:nvSpPr>
            <p:spPr bwMode="auto">
              <a:xfrm>
                <a:off x="4670425" y="4502150"/>
                <a:ext cx="490537" cy="180975"/>
              </a:xfrm>
              <a:custGeom>
                <a:avLst/>
                <a:gdLst>
                  <a:gd name="T0" fmla="*/ 0 w 309"/>
                  <a:gd name="T1" fmla="*/ 114 h 114"/>
                  <a:gd name="T2" fmla="*/ 158 w 309"/>
                  <a:gd name="T3" fmla="*/ 0 h 114"/>
                  <a:gd name="T4" fmla="*/ 309 w 309"/>
                  <a:gd name="T5" fmla="*/ 111 h 114"/>
                </a:gdLst>
                <a:ahLst/>
                <a:cxnLst>
                  <a:cxn ang="0">
                    <a:pos x="T0" y="T1"/>
                  </a:cxn>
                  <a:cxn ang="0">
                    <a:pos x="T2" y="T3"/>
                  </a:cxn>
                  <a:cxn ang="0">
                    <a:pos x="T4" y="T5"/>
                  </a:cxn>
                </a:cxnLst>
                <a:rect l="0" t="0" r="r" b="b"/>
                <a:pathLst>
                  <a:path w="309" h="114">
                    <a:moveTo>
                      <a:pt x="0" y="114"/>
                    </a:moveTo>
                    <a:lnTo>
                      <a:pt x="158" y="0"/>
                    </a:lnTo>
                    <a:lnTo>
                      <a:pt x="309" y="111"/>
                    </a:lnTo>
                  </a:path>
                </a:pathLst>
              </a:custGeom>
              <a:grpFill/>
              <a:ln w="63500" cap="rnd">
                <a:solidFill>
                  <a:schemeClr val="bg1"/>
                </a:solidFill>
                <a:prstDash val="solid"/>
                <a:round/>
              </a:ln>
            </p:spPr>
            <p:txBody>
              <a:bodyPr vert="horz" wrap="square" lIns="91440" tIns="45720" rIns="91440" bIns="45720" numCol="1" anchor="t" anchorCtr="0" compatLnSpc="1"/>
              <a:lstStyle/>
              <a:p>
                <a:endParaRPr lang="zh-CN" altLang="en-US">
                  <a:cs typeface="+mn-ea"/>
                </a:endParaRPr>
              </a:p>
            </p:txBody>
          </p:sp>
          <p:sp>
            <p:nvSpPr>
              <p:cNvPr id="130" name="Freeform 14"/>
              <p:cNvSpPr/>
              <p:nvPr/>
            </p:nvSpPr>
            <p:spPr bwMode="auto">
              <a:xfrm>
                <a:off x="5003800" y="4481513"/>
                <a:ext cx="76200" cy="111125"/>
              </a:xfrm>
              <a:custGeom>
                <a:avLst/>
                <a:gdLst>
                  <a:gd name="T0" fmla="*/ 48 w 48"/>
                  <a:gd name="T1" fmla="*/ 70 h 70"/>
                  <a:gd name="T2" fmla="*/ 0 w 48"/>
                  <a:gd name="T3" fmla="*/ 70 h 70"/>
                  <a:gd name="T4" fmla="*/ 0 w 48"/>
                  <a:gd name="T5" fmla="*/ 0 h 70"/>
                  <a:gd name="T6" fmla="*/ 48 w 48"/>
                  <a:gd name="T7" fmla="*/ 32 h 70"/>
                  <a:gd name="T8" fmla="*/ 48 w 48"/>
                  <a:gd name="T9" fmla="*/ 70 h 70"/>
                </a:gdLst>
                <a:ahLst/>
                <a:cxnLst>
                  <a:cxn ang="0">
                    <a:pos x="T0" y="T1"/>
                  </a:cxn>
                  <a:cxn ang="0">
                    <a:pos x="T2" y="T3"/>
                  </a:cxn>
                  <a:cxn ang="0">
                    <a:pos x="T4" y="T5"/>
                  </a:cxn>
                  <a:cxn ang="0">
                    <a:pos x="T6" y="T7"/>
                  </a:cxn>
                  <a:cxn ang="0">
                    <a:pos x="T8" y="T9"/>
                  </a:cxn>
                </a:cxnLst>
                <a:rect l="0" t="0" r="r" b="b"/>
                <a:pathLst>
                  <a:path w="48" h="70">
                    <a:moveTo>
                      <a:pt x="48" y="70"/>
                    </a:moveTo>
                    <a:lnTo>
                      <a:pt x="0" y="70"/>
                    </a:lnTo>
                    <a:lnTo>
                      <a:pt x="0" y="0"/>
                    </a:lnTo>
                    <a:lnTo>
                      <a:pt x="48" y="32"/>
                    </a:lnTo>
                    <a:lnTo>
                      <a:pt x="48" y="70"/>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1" name="Rectangle 15"/>
              <p:cNvSpPr>
                <a:spLocks noChangeArrowheads="1"/>
              </p:cNvSpPr>
              <p:nvPr/>
            </p:nvSpPr>
            <p:spPr bwMode="auto">
              <a:xfrm>
                <a:off x="4918075" y="4730750"/>
                <a:ext cx="38100" cy="34925"/>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2" name="Rectangle 16"/>
              <p:cNvSpPr>
                <a:spLocks noChangeArrowheads="1"/>
              </p:cNvSpPr>
              <p:nvPr/>
            </p:nvSpPr>
            <p:spPr bwMode="auto">
              <a:xfrm>
                <a:off x="4918075" y="4775200"/>
                <a:ext cx="38100" cy="38100"/>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3" name="Rectangle 17"/>
              <p:cNvSpPr>
                <a:spLocks noChangeArrowheads="1"/>
              </p:cNvSpPr>
              <p:nvPr/>
            </p:nvSpPr>
            <p:spPr bwMode="auto">
              <a:xfrm>
                <a:off x="4965700" y="4730750"/>
                <a:ext cx="38100" cy="34925"/>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6" name="Rectangle 18"/>
              <p:cNvSpPr>
                <a:spLocks noChangeArrowheads="1"/>
              </p:cNvSpPr>
              <p:nvPr/>
            </p:nvSpPr>
            <p:spPr bwMode="auto">
              <a:xfrm>
                <a:off x="4965700" y="4775200"/>
                <a:ext cx="38100" cy="38100"/>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grpSp>
      </p:grpSp>
      <p:grpSp>
        <p:nvGrpSpPr>
          <p:cNvPr id="138" name="组合 137"/>
          <p:cNvGrpSpPr/>
          <p:nvPr/>
        </p:nvGrpSpPr>
        <p:grpSpPr>
          <a:xfrm>
            <a:off x="4670858" y="2087844"/>
            <a:ext cx="2255397" cy="1090103"/>
            <a:chOff x="4354120" y="1816013"/>
            <a:chExt cx="2533239" cy="1224394"/>
          </a:xfrm>
          <a:solidFill>
            <a:srgbClr val="306E39"/>
          </a:solidFill>
        </p:grpSpPr>
        <p:sp>
          <p:nvSpPr>
            <p:cNvPr id="140" name="任意多边形 139"/>
            <p:cNvSpPr/>
            <p:nvPr/>
          </p:nvSpPr>
          <p:spPr>
            <a:xfrm rot="5400000">
              <a:off x="5008543" y="1161590"/>
              <a:ext cx="1224394" cy="2533239"/>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1" name="Freeform 30"/>
            <p:cNvSpPr>
              <a:spLocks noEditPoints="1"/>
            </p:cNvSpPr>
            <p:nvPr/>
          </p:nvSpPr>
          <p:spPr bwMode="auto">
            <a:xfrm>
              <a:off x="4687139" y="2056890"/>
              <a:ext cx="557122" cy="555913"/>
            </a:xfrm>
            <a:custGeom>
              <a:avLst/>
              <a:gdLst>
                <a:gd name="T0" fmla="*/ 123 w 192"/>
                <a:gd name="T1" fmla="*/ 48 h 192"/>
                <a:gd name="T2" fmla="*/ 137 w 192"/>
                <a:gd name="T3" fmla="*/ 34 h 192"/>
                <a:gd name="T4" fmla="*/ 135 w 192"/>
                <a:gd name="T5" fmla="*/ 58 h 192"/>
                <a:gd name="T6" fmla="*/ 122 w 192"/>
                <a:gd name="T7" fmla="*/ 66 h 192"/>
                <a:gd name="T8" fmla="*/ 32 w 192"/>
                <a:gd name="T9" fmla="*/ 156 h 192"/>
                <a:gd name="T10" fmla="*/ 8 w 192"/>
                <a:gd name="T11" fmla="*/ 96 h 192"/>
                <a:gd name="T12" fmla="*/ 34 w 192"/>
                <a:gd name="T13" fmla="*/ 34 h 192"/>
                <a:gd name="T14" fmla="*/ 96 w 192"/>
                <a:gd name="T15" fmla="*/ 8 h 192"/>
                <a:gd name="T16" fmla="*/ 158 w 192"/>
                <a:gd name="T17" fmla="*/ 34 h 192"/>
                <a:gd name="T18" fmla="*/ 184 w 192"/>
                <a:gd name="T19" fmla="*/ 96 h 192"/>
                <a:gd name="T20" fmla="*/ 158 w 192"/>
                <a:gd name="T21" fmla="*/ 158 h 192"/>
                <a:gd name="T22" fmla="*/ 96 w 192"/>
                <a:gd name="T23" fmla="*/ 184 h 192"/>
                <a:gd name="T24" fmla="*/ 49 w 192"/>
                <a:gd name="T25" fmla="*/ 159 h 192"/>
                <a:gd name="T26" fmla="*/ 53 w 192"/>
                <a:gd name="T27" fmla="*/ 150 h 192"/>
                <a:gd name="T28" fmla="*/ 59 w 192"/>
                <a:gd name="T29" fmla="*/ 153 h 192"/>
                <a:gd name="T30" fmla="*/ 73 w 192"/>
                <a:gd name="T31" fmla="*/ 141 h 192"/>
                <a:gd name="T32" fmla="*/ 81 w 192"/>
                <a:gd name="T33" fmla="*/ 124 h 192"/>
                <a:gd name="T34" fmla="*/ 76 w 192"/>
                <a:gd name="T35" fmla="*/ 114 h 192"/>
                <a:gd name="T36" fmla="*/ 85 w 192"/>
                <a:gd name="T37" fmla="*/ 85 h 192"/>
                <a:gd name="T38" fmla="*/ 102 w 192"/>
                <a:gd name="T39" fmla="*/ 63 h 192"/>
                <a:gd name="T40" fmla="*/ 114 w 192"/>
                <a:gd name="T41" fmla="*/ 57 h 192"/>
                <a:gd name="T42" fmla="*/ 121 w 192"/>
                <a:gd name="T43" fmla="*/ 31 h 192"/>
                <a:gd name="T44" fmla="*/ 114 w 192"/>
                <a:gd name="T45" fmla="*/ 24 h 192"/>
                <a:gd name="T46" fmla="*/ 95 w 192"/>
                <a:gd name="T47" fmla="*/ 28 h 192"/>
                <a:gd name="T48" fmla="*/ 72 w 192"/>
                <a:gd name="T49" fmla="*/ 58 h 192"/>
                <a:gd name="T50" fmla="*/ 43 w 192"/>
                <a:gd name="T51" fmla="*/ 133 h 192"/>
                <a:gd name="T52" fmla="*/ 48 w 192"/>
                <a:gd name="T53" fmla="*/ 144 h 192"/>
                <a:gd name="T54" fmla="*/ 41 w 192"/>
                <a:gd name="T55" fmla="*/ 161 h 192"/>
                <a:gd name="T56" fmla="*/ 96 w 192"/>
                <a:gd name="T57" fmla="*/ 192 h 192"/>
                <a:gd name="T58" fmla="*/ 164 w 192"/>
                <a:gd name="T59" fmla="*/ 164 h 192"/>
                <a:gd name="T60" fmla="*/ 192 w 192"/>
                <a:gd name="T61" fmla="*/ 96 h 192"/>
                <a:gd name="T62" fmla="*/ 164 w 192"/>
                <a:gd name="T63" fmla="*/ 28 h 192"/>
                <a:gd name="T64" fmla="*/ 96 w 192"/>
                <a:gd name="T65" fmla="*/ 0 h 192"/>
                <a:gd name="T66" fmla="*/ 28 w 192"/>
                <a:gd name="T67" fmla="*/ 28 h 192"/>
                <a:gd name="T68" fmla="*/ 0 w 192"/>
                <a:gd name="T69" fmla="*/ 96 h 192"/>
                <a:gd name="T70" fmla="*/ 20 w 192"/>
                <a:gd name="T71" fmla="*/ 152 h 192"/>
                <a:gd name="T72" fmla="*/ 27 w 192"/>
                <a:gd name="T73" fmla="*/ 157 h 192"/>
                <a:gd name="T74" fmla="*/ 32 w 192"/>
                <a:gd name="T75" fmla="*/ 156 h 192"/>
                <a:gd name="T76" fmla="*/ 78 w 192"/>
                <a:gd name="T77" fmla="*/ 143 h 192"/>
                <a:gd name="T78" fmla="*/ 93 w 192"/>
                <a:gd name="T79" fmla="*/ 132 h 192"/>
                <a:gd name="T80" fmla="*/ 88 w 192"/>
                <a:gd name="T81" fmla="*/ 153 h 192"/>
                <a:gd name="T82" fmla="*/ 71 w 192"/>
                <a:gd name="T83"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15" y="64"/>
                  </a:moveTo>
                  <a:cubicBezTo>
                    <a:pt x="118" y="59"/>
                    <a:pt x="121" y="54"/>
                    <a:pt x="123" y="48"/>
                  </a:cubicBezTo>
                  <a:cubicBezTo>
                    <a:pt x="125" y="42"/>
                    <a:pt x="126" y="35"/>
                    <a:pt x="126" y="28"/>
                  </a:cubicBezTo>
                  <a:cubicBezTo>
                    <a:pt x="131" y="30"/>
                    <a:pt x="135" y="32"/>
                    <a:pt x="137" y="34"/>
                  </a:cubicBezTo>
                  <a:cubicBezTo>
                    <a:pt x="139" y="36"/>
                    <a:pt x="139" y="38"/>
                    <a:pt x="139" y="42"/>
                  </a:cubicBezTo>
                  <a:cubicBezTo>
                    <a:pt x="139" y="47"/>
                    <a:pt x="138" y="53"/>
                    <a:pt x="135" y="58"/>
                  </a:cubicBezTo>
                  <a:cubicBezTo>
                    <a:pt x="133" y="64"/>
                    <a:pt x="130" y="67"/>
                    <a:pt x="127" y="67"/>
                  </a:cubicBezTo>
                  <a:cubicBezTo>
                    <a:pt x="126" y="67"/>
                    <a:pt x="124" y="66"/>
                    <a:pt x="122" y="66"/>
                  </a:cubicBezTo>
                  <a:cubicBezTo>
                    <a:pt x="120" y="65"/>
                    <a:pt x="118" y="65"/>
                    <a:pt x="115" y="64"/>
                  </a:cubicBezTo>
                  <a:moveTo>
                    <a:pt x="32" y="156"/>
                  </a:moveTo>
                  <a:cubicBezTo>
                    <a:pt x="23" y="145"/>
                    <a:pt x="17" y="135"/>
                    <a:pt x="14" y="126"/>
                  </a:cubicBezTo>
                  <a:cubicBezTo>
                    <a:pt x="10" y="117"/>
                    <a:pt x="8" y="106"/>
                    <a:pt x="8" y="96"/>
                  </a:cubicBezTo>
                  <a:cubicBezTo>
                    <a:pt x="8" y="84"/>
                    <a:pt x="10" y="73"/>
                    <a:pt x="15" y="62"/>
                  </a:cubicBezTo>
                  <a:cubicBezTo>
                    <a:pt x="19" y="52"/>
                    <a:pt x="26" y="42"/>
                    <a:pt x="34" y="34"/>
                  </a:cubicBezTo>
                  <a:cubicBezTo>
                    <a:pt x="42" y="26"/>
                    <a:pt x="52" y="19"/>
                    <a:pt x="62" y="15"/>
                  </a:cubicBezTo>
                  <a:cubicBezTo>
                    <a:pt x="73" y="10"/>
                    <a:pt x="84" y="8"/>
                    <a:pt x="96" y="8"/>
                  </a:cubicBezTo>
                  <a:cubicBezTo>
                    <a:pt x="108" y="8"/>
                    <a:pt x="119" y="10"/>
                    <a:pt x="129" y="15"/>
                  </a:cubicBezTo>
                  <a:cubicBezTo>
                    <a:pt x="140" y="19"/>
                    <a:pt x="150" y="25"/>
                    <a:pt x="158" y="34"/>
                  </a:cubicBezTo>
                  <a:cubicBezTo>
                    <a:pt x="166" y="42"/>
                    <a:pt x="173" y="52"/>
                    <a:pt x="177" y="62"/>
                  </a:cubicBezTo>
                  <a:cubicBezTo>
                    <a:pt x="182" y="73"/>
                    <a:pt x="184" y="84"/>
                    <a:pt x="184" y="96"/>
                  </a:cubicBezTo>
                  <a:cubicBezTo>
                    <a:pt x="184" y="107"/>
                    <a:pt x="182" y="119"/>
                    <a:pt x="177" y="129"/>
                  </a:cubicBezTo>
                  <a:cubicBezTo>
                    <a:pt x="173" y="140"/>
                    <a:pt x="166" y="150"/>
                    <a:pt x="158" y="158"/>
                  </a:cubicBezTo>
                  <a:cubicBezTo>
                    <a:pt x="150" y="166"/>
                    <a:pt x="140" y="173"/>
                    <a:pt x="129" y="177"/>
                  </a:cubicBezTo>
                  <a:cubicBezTo>
                    <a:pt x="119" y="182"/>
                    <a:pt x="107" y="184"/>
                    <a:pt x="96" y="184"/>
                  </a:cubicBezTo>
                  <a:cubicBezTo>
                    <a:pt x="82" y="184"/>
                    <a:pt x="71" y="182"/>
                    <a:pt x="62" y="177"/>
                  </a:cubicBezTo>
                  <a:cubicBezTo>
                    <a:pt x="54" y="173"/>
                    <a:pt x="49" y="167"/>
                    <a:pt x="49" y="159"/>
                  </a:cubicBezTo>
                  <a:cubicBezTo>
                    <a:pt x="49" y="158"/>
                    <a:pt x="50" y="156"/>
                    <a:pt x="50" y="155"/>
                  </a:cubicBezTo>
                  <a:cubicBezTo>
                    <a:pt x="51" y="153"/>
                    <a:pt x="52" y="151"/>
                    <a:pt x="53" y="150"/>
                  </a:cubicBezTo>
                  <a:cubicBezTo>
                    <a:pt x="54" y="151"/>
                    <a:pt x="55" y="152"/>
                    <a:pt x="56" y="152"/>
                  </a:cubicBezTo>
                  <a:cubicBezTo>
                    <a:pt x="58" y="153"/>
                    <a:pt x="58" y="153"/>
                    <a:pt x="59" y="153"/>
                  </a:cubicBezTo>
                  <a:cubicBezTo>
                    <a:pt x="61" y="153"/>
                    <a:pt x="62" y="152"/>
                    <a:pt x="65" y="150"/>
                  </a:cubicBezTo>
                  <a:cubicBezTo>
                    <a:pt x="68" y="148"/>
                    <a:pt x="70" y="145"/>
                    <a:pt x="73" y="141"/>
                  </a:cubicBezTo>
                  <a:cubicBezTo>
                    <a:pt x="75" y="138"/>
                    <a:pt x="77" y="135"/>
                    <a:pt x="79" y="131"/>
                  </a:cubicBezTo>
                  <a:cubicBezTo>
                    <a:pt x="80" y="128"/>
                    <a:pt x="81" y="125"/>
                    <a:pt x="81" y="124"/>
                  </a:cubicBezTo>
                  <a:cubicBezTo>
                    <a:pt x="81" y="124"/>
                    <a:pt x="80" y="122"/>
                    <a:pt x="78" y="120"/>
                  </a:cubicBezTo>
                  <a:cubicBezTo>
                    <a:pt x="76" y="118"/>
                    <a:pt x="76" y="116"/>
                    <a:pt x="76" y="114"/>
                  </a:cubicBezTo>
                  <a:cubicBezTo>
                    <a:pt x="76" y="111"/>
                    <a:pt x="76" y="107"/>
                    <a:pt x="78" y="102"/>
                  </a:cubicBezTo>
                  <a:cubicBezTo>
                    <a:pt x="80" y="97"/>
                    <a:pt x="82" y="91"/>
                    <a:pt x="85" y="85"/>
                  </a:cubicBezTo>
                  <a:cubicBezTo>
                    <a:pt x="89" y="77"/>
                    <a:pt x="92" y="72"/>
                    <a:pt x="95" y="69"/>
                  </a:cubicBezTo>
                  <a:cubicBezTo>
                    <a:pt x="97" y="66"/>
                    <a:pt x="99" y="64"/>
                    <a:pt x="102" y="63"/>
                  </a:cubicBezTo>
                  <a:cubicBezTo>
                    <a:pt x="102" y="63"/>
                    <a:pt x="103" y="62"/>
                    <a:pt x="105" y="62"/>
                  </a:cubicBezTo>
                  <a:cubicBezTo>
                    <a:pt x="109" y="62"/>
                    <a:pt x="112" y="60"/>
                    <a:pt x="114" y="57"/>
                  </a:cubicBezTo>
                  <a:cubicBezTo>
                    <a:pt x="116" y="54"/>
                    <a:pt x="118" y="49"/>
                    <a:pt x="119" y="44"/>
                  </a:cubicBezTo>
                  <a:cubicBezTo>
                    <a:pt x="121" y="39"/>
                    <a:pt x="121" y="35"/>
                    <a:pt x="121" y="31"/>
                  </a:cubicBezTo>
                  <a:cubicBezTo>
                    <a:pt x="121" y="29"/>
                    <a:pt x="121" y="27"/>
                    <a:pt x="120" y="26"/>
                  </a:cubicBezTo>
                  <a:cubicBezTo>
                    <a:pt x="119" y="25"/>
                    <a:pt x="117" y="24"/>
                    <a:pt x="114" y="24"/>
                  </a:cubicBezTo>
                  <a:cubicBezTo>
                    <a:pt x="110" y="24"/>
                    <a:pt x="106" y="24"/>
                    <a:pt x="103" y="25"/>
                  </a:cubicBezTo>
                  <a:cubicBezTo>
                    <a:pt x="100" y="26"/>
                    <a:pt x="97" y="27"/>
                    <a:pt x="95" y="28"/>
                  </a:cubicBezTo>
                  <a:cubicBezTo>
                    <a:pt x="93" y="29"/>
                    <a:pt x="90" y="33"/>
                    <a:pt x="86" y="38"/>
                  </a:cubicBezTo>
                  <a:cubicBezTo>
                    <a:pt x="81" y="44"/>
                    <a:pt x="77" y="50"/>
                    <a:pt x="72" y="58"/>
                  </a:cubicBezTo>
                  <a:cubicBezTo>
                    <a:pt x="64" y="71"/>
                    <a:pt x="57" y="85"/>
                    <a:pt x="52" y="100"/>
                  </a:cubicBezTo>
                  <a:cubicBezTo>
                    <a:pt x="46" y="115"/>
                    <a:pt x="43" y="126"/>
                    <a:pt x="43" y="133"/>
                  </a:cubicBezTo>
                  <a:cubicBezTo>
                    <a:pt x="43" y="135"/>
                    <a:pt x="44" y="136"/>
                    <a:pt x="44" y="138"/>
                  </a:cubicBezTo>
                  <a:cubicBezTo>
                    <a:pt x="45" y="139"/>
                    <a:pt x="46" y="142"/>
                    <a:pt x="48" y="144"/>
                  </a:cubicBezTo>
                  <a:cubicBezTo>
                    <a:pt x="46" y="147"/>
                    <a:pt x="44" y="150"/>
                    <a:pt x="43" y="153"/>
                  </a:cubicBezTo>
                  <a:cubicBezTo>
                    <a:pt x="42" y="155"/>
                    <a:pt x="41" y="158"/>
                    <a:pt x="41" y="161"/>
                  </a:cubicBezTo>
                  <a:cubicBezTo>
                    <a:pt x="41" y="170"/>
                    <a:pt x="46" y="178"/>
                    <a:pt x="56" y="184"/>
                  </a:cubicBezTo>
                  <a:cubicBezTo>
                    <a:pt x="66" y="189"/>
                    <a:pt x="80" y="192"/>
                    <a:pt x="96" y="192"/>
                  </a:cubicBezTo>
                  <a:cubicBezTo>
                    <a:pt x="108" y="192"/>
                    <a:pt x="121" y="190"/>
                    <a:pt x="133" y="185"/>
                  </a:cubicBezTo>
                  <a:cubicBezTo>
                    <a:pt x="145" y="180"/>
                    <a:pt x="155" y="173"/>
                    <a:pt x="164" y="164"/>
                  </a:cubicBezTo>
                  <a:cubicBezTo>
                    <a:pt x="173" y="155"/>
                    <a:pt x="180" y="145"/>
                    <a:pt x="185" y="133"/>
                  </a:cubicBezTo>
                  <a:cubicBezTo>
                    <a:pt x="190" y="121"/>
                    <a:pt x="192" y="109"/>
                    <a:pt x="192" y="96"/>
                  </a:cubicBezTo>
                  <a:cubicBezTo>
                    <a:pt x="192" y="83"/>
                    <a:pt x="190" y="71"/>
                    <a:pt x="185" y="59"/>
                  </a:cubicBezTo>
                  <a:cubicBezTo>
                    <a:pt x="180" y="48"/>
                    <a:pt x="173" y="37"/>
                    <a:pt x="164" y="28"/>
                  </a:cubicBezTo>
                  <a:cubicBezTo>
                    <a:pt x="155" y="19"/>
                    <a:pt x="145" y="12"/>
                    <a:pt x="133" y="7"/>
                  </a:cubicBezTo>
                  <a:cubicBezTo>
                    <a:pt x="121" y="2"/>
                    <a:pt x="109" y="0"/>
                    <a:pt x="96" y="0"/>
                  </a:cubicBezTo>
                  <a:cubicBezTo>
                    <a:pt x="83" y="0"/>
                    <a:pt x="71" y="2"/>
                    <a:pt x="59" y="7"/>
                  </a:cubicBezTo>
                  <a:cubicBezTo>
                    <a:pt x="47" y="12"/>
                    <a:pt x="37" y="19"/>
                    <a:pt x="28" y="28"/>
                  </a:cubicBezTo>
                  <a:cubicBezTo>
                    <a:pt x="19" y="37"/>
                    <a:pt x="12" y="47"/>
                    <a:pt x="7" y="59"/>
                  </a:cubicBezTo>
                  <a:cubicBezTo>
                    <a:pt x="2" y="71"/>
                    <a:pt x="0" y="83"/>
                    <a:pt x="0" y="96"/>
                  </a:cubicBezTo>
                  <a:cubicBezTo>
                    <a:pt x="0" y="107"/>
                    <a:pt x="1" y="117"/>
                    <a:pt x="5" y="127"/>
                  </a:cubicBezTo>
                  <a:cubicBezTo>
                    <a:pt x="8" y="136"/>
                    <a:pt x="13" y="145"/>
                    <a:pt x="20" y="152"/>
                  </a:cubicBezTo>
                  <a:cubicBezTo>
                    <a:pt x="21" y="154"/>
                    <a:pt x="22" y="155"/>
                    <a:pt x="24" y="156"/>
                  </a:cubicBezTo>
                  <a:cubicBezTo>
                    <a:pt x="25" y="157"/>
                    <a:pt x="26" y="157"/>
                    <a:pt x="27" y="157"/>
                  </a:cubicBezTo>
                  <a:cubicBezTo>
                    <a:pt x="28" y="157"/>
                    <a:pt x="28" y="157"/>
                    <a:pt x="29" y="157"/>
                  </a:cubicBezTo>
                  <a:cubicBezTo>
                    <a:pt x="30" y="157"/>
                    <a:pt x="31" y="156"/>
                    <a:pt x="32" y="156"/>
                  </a:cubicBezTo>
                  <a:moveTo>
                    <a:pt x="64" y="156"/>
                  </a:moveTo>
                  <a:cubicBezTo>
                    <a:pt x="70" y="152"/>
                    <a:pt x="74" y="148"/>
                    <a:pt x="78" y="143"/>
                  </a:cubicBezTo>
                  <a:cubicBezTo>
                    <a:pt x="81" y="138"/>
                    <a:pt x="84" y="132"/>
                    <a:pt x="85" y="126"/>
                  </a:cubicBezTo>
                  <a:cubicBezTo>
                    <a:pt x="89" y="129"/>
                    <a:pt x="92" y="131"/>
                    <a:pt x="93" y="132"/>
                  </a:cubicBezTo>
                  <a:cubicBezTo>
                    <a:pt x="94" y="134"/>
                    <a:pt x="95" y="135"/>
                    <a:pt x="95" y="137"/>
                  </a:cubicBezTo>
                  <a:cubicBezTo>
                    <a:pt x="95" y="141"/>
                    <a:pt x="93" y="147"/>
                    <a:pt x="88" y="153"/>
                  </a:cubicBezTo>
                  <a:cubicBezTo>
                    <a:pt x="84" y="159"/>
                    <a:pt x="80" y="162"/>
                    <a:pt x="76" y="162"/>
                  </a:cubicBezTo>
                  <a:cubicBezTo>
                    <a:pt x="74" y="162"/>
                    <a:pt x="73" y="161"/>
                    <a:pt x="71" y="160"/>
                  </a:cubicBezTo>
                  <a:cubicBezTo>
                    <a:pt x="69" y="159"/>
                    <a:pt x="67" y="158"/>
                    <a:pt x="64" y="156"/>
                  </a:cubicBezTo>
                </a:path>
              </a:pathLst>
            </a:custGeom>
            <a:grpFill/>
            <a:ln w="12700">
              <a:solidFill>
                <a:schemeClr val="bg1"/>
              </a:solidFill>
            </a:ln>
          </p:spPr>
          <p:txBody>
            <a:bodyPr vert="horz" wrap="square" lIns="91440" tIns="45720" rIns="91440" bIns="45720" numCol="1" anchor="t" anchorCtr="0" compatLnSpc="1"/>
            <a:lstStyle/>
            <a:p>
              <a:endParaRPr lang="zh-CN" altLang="en-US">
                <a:cs typeface="+mn-ea"/>
              </a:endParaRPr>
            </a:p>
          </p:txBody>
        </p:sp>
      </p:grpSp>
      <p:grpSp>
        <p:nvGrpSpPr>
          <p:cNvPr id="142" name="组合 141"/>
          <p:cNvGrpSpPr/>
          <p:nvPr/>
        </p:nvGrpSpPr>
        <p:grpSpPr>
          <a:xfrm>
            <a:off x="5516489" y="3193980"/>
            <a:ext cx="1209193" cy="1209190"/>
            <a:chOff x="5392646" y="2874976"/>
            <a:chExt cx="1358153" cy="1358153"/>
          </a:xfrm>
        </p:grpSpPr>
        <p:sp>
          <p:nvSpPr>
            <p:cNvPr id="143" name="椭圆 142"/>
            <p:cNvSpPr/>
            <p:nvPr/>
          </p:nvSpPr>
          <p:spPr>
            <a:xfrm>
              <a:off x="5392646" y="2874976"/>
              <a:ext cx="1358153" cy="1358153"/>
            </a:xfrm>
            <a:prstGeom prst="ellips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144" name="组合 143"/>
            <p:cNvGrpSpPr/>
            <p:nvPr/>
          </p:nvGrpSpPr>
          <p:grpSpPr>
            <a:xfrm>
              <a:off x="5760720" y="3096150"/>
              <a:ext cx="674114" cy="816235"/>
              <a:chOff x="6805613" y="1220788"/>
              <a:chExt cx="557213" cy="674688"/>
            </a:xfrm>
          </p:grpSpPr>
          <p:sp>
            <p:nvSpPr>
              <p:cNvPr id="145" name="Freeform 45"/>
              <p:cNvSpPr/>
              <p:nvPr/>
            </p:nvSpPr>
            <p:spPr bwMode="auto">
              <a:xfrm>
                <a:off x="6805613" y="1465263"/>
                <a:ext cx="557213" cy="430213"/>
              </a:xfrm>
              <a:custGeom>
                <a:avLst/>
                <a:gdLst>
                  <a:gd name="T0" fmla="*/ 106 w 146"/>
                  <a:gd name="T1" fmla="*/ 0 h 113"/>
                  <a:gd name="T2" fmla="*/ 139 w 146"/>
                  <a:gd name="T3" fmla="*/ 47 h 113"/>
                  <a:gd name="T4" fmla="*/ 133 w 146"/>
                  <a:gd name="T5" fmla="*/ 94 h 113"/>
                  <a:gd name="T6" fmla="*/ 73 w 146"/>
                  <a:gd name="T7" fmla="*/ 113 h 113"/>
                  <a:gd name="T8" fmla="*/ 13 w 146"/>
                  <a:gd name="T9" fmla="*/ 94 h 113"/>
                  <a:gd name="T10" fmla="*/ 7 w 146"/>
                  <a:gd name="T11" fmla="*/ 47 h 113"/>
                  <a:gd name="T12" fmla="*/ 40 w 146"/>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46" h="113">
                    <a:moveTo>
                      <a:pt x="106" y="0"/>
                    </a:moveTo>
                    <a:cubicBezTo>
                      <a:pt x="118" y="12"/>
                      <a:pt x="131" y="29"/>
                      <a:pt x="139" y="47"/>
                    </a:cubicBezTo>
                    <a:cubicBezTo>
                      <a:pt x="146" y="65"/>
                      <a:pt x="145" y="82"/>
                      <a:pt x="133" y="94"/>
                    </a:cubicBezTo>
                    <a:cubicBezTo>
                      <a:pt x="121" y="106"/>
                      <a:pt x="99" y="113"/>
                      <a:pt x="73" y="113"/>
                    </a:cubicBezTo>
                    <a:cubicBezTo>
                      <a:pt x="47" y="113"/>
                      <a:pt x="25" y="106"/>
                      <a:pt x="13" y="94"/>
                    </a:cubicBezTo>
                    <a:cubicBezTo>
                      <a:pt x="1" y="82"/>
                      <a:pt x="0" y="65"/>
                      <a:pt x="7" y="47"/>
                    </a:cubicBezTo>
                    <a:cubicBezTo>
                      <a:pt x="15" y="29"/>
                      <a:pt x="28" y="12"/>
                      <a:pt x="40" y="0"/>
                    </a:cubicBezTo>
                  </a:path>
                </a:pathLst>
              </a:custGeom>
              <a:noFill/>
              <a:ln w="12700"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endParaRPr>
              </a:p>
            </p:txBody>
          </p:sp>
          <p:sp>
            <p:nvSpPr>
              <p:cNvPr id="146" name="Freeform 46"/>
              <p:cNvSpPr/>
              <p:nvPr/>
            </p:nvSpPr>
            <p:spPr bwMode="auto">
              <a:xfrm>
                <a:off x="6805613" y="1419226"/>
                <a:ext cx="557213" cy="476250"/>
              </a:xfrm>
              <a:custGeom>
                <a:avLst/>
                <a:gdLst>
                  <a:gd name="T0" fmla="*/ 139 w 146"/>
                  <a:gd name="T1" fmla="*/ 59 h 125"/>
                  <a:gd name="T2" fmla="*/ 133 w 146"/>
                  <a:gd name="T3" fmla="*/ 106 h 125"/>
                  <a:gd name="T4" fmla="*/ 73 w 146"/>
                  <a:gd name="T5" fmla="*/ 125 h 125"/>
                  <a:gd name="T6" fmla="*/ 13 w 146"/>
                  <a:gd name="T7" fmla="*/ 106 h 125"/>
                  <a:gd name="T8" fmla="*/ 7 w 146"/>
                  <a:gd name="T9" fmla="*/ 59 h 125"/>
                  <a:gd name="T10" fmla="*/ 40 w 146"/>
                  <a:gd name="T11" fmla="*/ 12 h 125"/>
                  <a:gd name="T12" fmla="*/ 54 w 146"/>
                  <a:gd name="T13" fmla="*/ 0 h 125"/>
                  <a:gd name="T14" fmla="*/ 92 w 146"/>
                  <a:gd name="T15" fmla="*/ 0 h 125"/>
                  <a:gd name="T16" fmla="*/ 106 w 146"/>
                  <a:gd name="T17" fmla="*/ 12 h 125"/>
                  <a:gd name="T18" fmla="*/ 139 w 146"/>
                  <a:gd name="T19"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25">
                    <a:moveTo>
                      <a:pt x="139" y="59"/>
                    </a:moveTo>
                    <a:cubicBezTo>
                      <a:pt x="146" y="77"/>
                      <a:pt x="145" y="94"/>
                      <a:pt x="133" y="106"/>
                    </a:cubicBezTo>
                    <a:cubicBezTo>
                      <a:pt x="121" y="118"/>
                      <a:pt x="99" y="125"/>
                      <a:pt x="73" y="125"/>
                    </a:cubicBezTo>
                    <a:cubicBezTo>
                      <a:pt x="47" y="125"/>
                      <a:pt x="25" y="118"/>
                      <a:pt x="13" y="106"/>
                    </a:cubicBezTo>
                    <a:cubicBezTo>
                      <a:pt x="1" y="94"/>
                      <a:pt x="0" y="77"/>
                      <a:pt x="7" y="59"/>
                    </a:cubicBezTo>
                    <a:cubicBezTo>
                      <a:pt x="15" y="41"/>
                      <a:pt x="28" y="24"/>
                      <a:pt x="40" y="12"/>
                    </a:cubicBezTo>
                    <a:cubicBezTo>
                      <a:pt x="45" y="7"/>
                      <a:pt x="50" y="3"/>
                      <a:pt x="54" y="0"/>
                    </a:cubicBezTo>
                    <a:cubicBezTo>
                      <a:pt x="69" y="11"/>
                      <a:pt x="84" y="5"/>
                      <a:pt x="92" y="0"/>
                    </a:cubicBezTo>
                    <a:cubicBezTo>
                      <a:pt x="96" y="3"/>
                      <a:pt x="101" y="7"/>
                      <a:pt x="106" y="12"/>
                    </a:cubicBezTo>
                    <a:cubicBezTo>
                      <a:pt x="118" y="24"/>
                      <a:pt x="131" y="41"/>
                      <a:pt x="139" y="59"/>
                    </a:cubicBezTo>
                    <a:close/>
                  </a:path>
                </a:pathLst>
              </a:custGeom>
              <a:noFill/>
              <a:ln w="12700"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endParaRPr>
              </a:p>
            </p:txBody>
          </p:sp>
          <p:sp>
            <p:nvSpPr>
              <p:cNvPr id="147" name="Freeform 47"/>
              <p:cNvSpPr>
                <a:spLocks noEditPoints="1"/>
              </p:cNvSpPr>
              <p:nvPr/>
            </p:nvSpPr>
            <p:spPr bwMode="auto">
              <a:xfrm>
                <a:off x="6992938" y="1519238"/>
                <a:ext cx="190500" cy="277813"/>
              </a:xfrm>
              <a:custGeom>
                <a:avLst/>
                <a:gdLst>
                  <a:gd name="T0" fmla="*/ 22 w 50"/>
                  <a:gd name="T1" fmla="*/ 57 h 73"/>
                  <a:gd name="T2" fmla="*/ 22 w 50"/>
                  <a:gd name="T3" fmla="*/ 43 h 73"/>
                  <a:gd name="T4" fmla="*/ 5 w 50"/>
                  <a:gd name="T5" fmla="*/ 35 h 73"/>
                  <a:gd name="T6" fmla="*/ 1 w 50"/>
                  <a:gd name="T7" fmla="*/ 25 h 73"/>
                  <a:gd name="T8" fmla="*/ 6 w 50"/>
                  <a:gd name="T9" fmla="*/ 13 h 73"/>
                  <a:gd name="T10" fmla="*/ 22 w 50"/>
                  <a:gd name="T11" fmla="*/ 8 h 73"/>
                  <a:gd name="T12" fmla="*/ 22 w 50"/>
                  <a:gd name="T13" fmla="*/ 0 h 73"/>
                  <a:gd name="T14" fmla="*/ 28 w 50"/>
                  <a:gd name="T15" fmla="*/ 0 h 73"/>
                  <a:gd name="T16" fmla="*/ 28 w 50"/>
                  <a:gd name="T17" fmla="*/ 8 h 73"/>
                  <a:gd name="T18" fmla="*/ 44 w 50"/>
                  <a:gd name="T19" fmla="*/ 13 h 73"/>
                  <a:gd name="T20" fmla="*/ 49 w 50"/>
                  <a:gd name="T21" fmla="*/ 23 h 73"/>
                  <a:gd name="T22" fmla="*/ 49 w 50"/>
                  <a:gd name="T23" fmla="*/ 24 h 73"/>
                  <a:gd name="T24" fmla="*/ 36 w 50"/>
                  <a:gd name="T25" fmla="*/ 24 h 73"/>
                  <a:gd name="T26" fmla="*/ 33 w 50"/>
                  <a:gd name="T27" fmla="*/ 19 h 73"/>
                  <a:gd name="T28" fmla="*/ 28 w 50"/>
                  <a:gd name="T29" fmla="*/ 16 h 73"/>
                  <a:gd name="T30" fmla="*/ 28 w 50"/>
                  <a:gd name="T31" fmla="*/ 29 h 73"/>
                  <a:gd name="T32" fmla="*/ 46 w 50"/>
                  <a:gd name="T33" fmla="*/ 38 h 73"/>
                  <a:gd name="T34" fmla="*/ 50 w 50"/>
                  <a:gd name="T35" fmla="*/ 49 h 73"/>
                  <a:gd name="T36" fmla="*/ 45 w 50"/>
                  <a:gd name="T37" fmla="*/ 60 h 73"/>
                  <a:gd name="T38" fmla="*/ 28 w 50"/>
                  <a:gd name="T39" fmla="*/ 65 h 73"/>
                  <a:gd name="T40" fmla="*/ 28 w 50"/>
                  <a:gd name="T41" fmla="*/ 73 h 73"/>
                  <a:gd name="T42" fmla="*/ 22 w 50"/>
                  <a:gd name="T43" fmla="*/ 73 h 73"/>
                  <a:gd name="T44" fmla="*/ 22 w 50"/>
                  <a:gd name="T45" fmla="*/ 65 h 73"/>
                  <a:gd name="T46" fmla="*/ 4 w 50"/>
                  <a:gd name="T47" fmla="*/ 59 h 73"/>
                  <a:gd name="T48" fmla="*/ 0 w 50"/>
                  <a:gd name="T49" fmla="*/ 50 h 73"/>
                  <a:gd name="T50" fmla="*/ 0 w 50"/>
                  <a:gd name="T51" fmla="*/ 48 h 73"/>
                  <a:gd name="T52" fmla="*/ 14 w 50"/>
                  <a:gd name="T53" fmla="*/ 48 h 73"/>
                  <a:gd name="T54" fmla="*/ 22 w 50"/>
                  <a:gd name="T55" fmla="*/ 57 h 73"/>
                  <a:gd name="T56" fmla="*/ 22 w 50"/>
                  <a:gd name="T57" fmla="*/ 28 h 73"/>
                  <a:gd name="T58" fmla="*/ 22 w 50"/>
                  <a:gd name="T59" fmla="*/ 16 h 73"/>
                  <a:gd name="T60" fmla="*/ 13 w 50"/>
                  <a:gd name="T61" fmla="*/ 21 h 73"/>
                  <a:gd name="T62" fmla="*/ 14 w 50"/>
                  <a:gd name="T63" fmla="*/ 25 h 73"/>
                  <a:gd name="T64" fmla="*/ 22 w 50"/>
                  <a:gd name="T65" fmla="*/ 28 h 73"/>
                  <a:gd name="T66" fmla="*/ 28 w 50"/>
                  <a:gd name="T67" fmla="*/ 44 h 73"/>
                  <a:gd name="T68" fmla="*/ 28 w 50"/>
                  <a:gd name="T69" fmla="*/ 58 h 73"/>
                  <a:gd name="T70" fmla="*/ 37 w 50"/>
                  <a:gd name="T71" fmla="*/ 51 h 73"/>
                  <a:gd name="T72" fmla="*/ 28 w 50"/>
                  <a:gd name="T73"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73">
                    <a:moveTo>
                      <a:pt x="22" y="57"/>
                    </a:moveTo>
                    <a:cubicBezTo>
                      <a:pt x="22" y="43"/>
                      <a:pt x="22" y="43"/>
                      <a:pt x="22" y="43"/>
                    </a:cubicBezTo>
                    <a:cubicBezTo>
                      <a:pt x="14" y="41"/>
                      <a:pt x="8" y="38"/>
                      <a:pt x="5" y="35"/>
                    </a:cubicBezTo>
                    <a:cubicBezTo>
                      <a:pt x="2" y="32"/>
                      <a:pt x="1" y="29"/>
                      <a:pt x="1" y="25"/>
                    </a:cubicBezTo>
                    <a:cubicBezTo>
                      <a:pt x="1" y="20"/>
                      <a:pt x="3" y="16"/>
                      <a:pt x="6" y="13"/>
                    </a:cubicBezTo>
                    <a:cubicBezTo>
                      <a:pt x="10" y="10"/>
                      <a:pt x="15" y="8"/>
                      <a:pt x="22" y="8"/>
                    </a:cubicBezTo>
                    <a:cubicBezTo>
                      <a:pt x="22" y="0"/>
                      <a:pt x="22" y="0"/>
                      <a:pt x="22" y="0"/>
                    </a:cubicBezTo>
                    <a:cubicBezTo>
                      <a:pt x="28" y="0"/>
                      <a:pt x="28" y="0"/>
                      <a:pt x="28" y="0"/>
                    </a:cubicBezTo>
                    <a:cubicBezTo>
                      <a:pt x="28" y="8"/>
                      <a:pt x="28" y="8"/>
                      <a:pt x="28" y="8"/>
                    </a:cubicBezTo>
                    <a:cubicBezTo>
                      <a:pt x="35" y="8"/>
                      <a:pt x="40" y="10"/>
                      <a:pt x="44" y="13"/>
                    </a:cubicBezTo>
                    <a:cubicBezTo>
                      <a:pt x="47" y="15"/>
                      <a:pt x="49" y="19"/>
                      <a:pt x="49" y="23"/>
                    </a:cubicBezTo>
                    <a:cubicBezTo>
                      <a:pt x="49" y="24"/>
                      <a:pt x="49" y="24"/>
                      <a:pt x="49" y="24"/>
                    </a:cubicBezTo>
                    <a:cubicBezTo>
                      <a:pt x="36" y="24"/>
                      <a:pt x="36" y="24"/>
                      <a:pt x="36" y="24"/>
                    </a:cubicBezTo>
                    <a:cubicBezTo>
                      <a:pt x="36" y="22"/>
                      <a:pt x="35" y="20"/>
                      <a:pt x="33" y="19"/>
                    </a:cubicBezTo>
                    <a:cubicBezTo>
                      <a:pt x="32" y="18"/>
                      <a:pt x="30" y="17"/>
                      <a:pt x="28" y="16"/>
                    </a:cubicBezTo>
                    <a:cubicBezTo>
                      <a:pt x="28" y="29"/>
                      <a:pt x="28" y="29"/>
                      <a:pt x="28" y="29"/>
                    </a:cubicBezTo>
                    <a:cubicBezTo>
                      <a:pt x="37" y="32"/>
                      <a:pt x="43" y="35"/>
                      <a:pt x="46" y="38"/>
                    </a:cubicBezTo>
                    <a:cubicBezTo>
                      <a:pt x="49" y="41"/>
                      <a:pt x="50" y="45"/>
                      <a:pt x="50" y="49"/>
                    </a:cubicBezTo>
                    <a:cubicBezTo>
                      <a:pt x="50" y="53"/>
                      <a:pt x="48" y="57"/>
                      <a:pt x="45" y="60"/>
                    </a:cubicBezTo>
                    <a:cubicBezTo>
                      <a:pt x="41" y="63"/>
                      <a:pt x="35" y="65"/>
                      <a:pt x="28" y="65"/>
                    </a:cubicBezTo>
                    <a:cubicBezTo>
                      <a:pt x="28" y="73"/>
                      <a:pt x="28" y="73"/>
                      <a:pt x="28" y="73"/>
                    </a:cubicBezTo>
                    <a:cubicBezTo>
                      <a:pt x="22" y="73"/>
                      <a:pt x="22" y="73"/>
                      <a:pt x="22" y="73"/>
                    </a:cubicBezTo>
                    <a:cubicBezTo>
                      <a:pt x="22" y="65"/>
                      <a:pt x="22" y="65"/>
                      <a:pt x="22" y="65"/>
                    </a:cubicBezTo>
                    <a:cubicBezTo>
                      <a:pt x="14" y="64"/>
                      <a:pt x="8" y="62"/>
                      <a:pt x="4" y="59"/>
                    </a:cubicBezTo>
                    <a:cubicBezTo>
                      <a:pt x="1" y="56"/>
                      <a:pt x="0" y="53"/>
                      <a:pt x="0" y="50"/>
                    </a:cubicBezTo>
                    <a:cubicBezTo>
                      <a:pt x="0" y="49"/>
                      <a:pt x="0" y="49"/>
                      <a:pt x="0" y="48"/>
                    </a:cubicBezTo>
                    <a:cubicBezTo>
                      <a:pt x="14" y="48"/>
                      <a:pt x="14" y="48"/>
                      <a:pt x="14" y="48"/>
                    </a:cubicBezTo>
                    <a:cubicBezTo>
                      <a:pt x="14" y="53"/>
                      <a:pt x="17" y="56"/>
                      <a:pt x="22" y="57"/>
                    </a:cubicBezTo>
                    <a:close/>
                    <a:moveTo>
                      <a:pt x="22" y="28"/>
                    </a:moveTo>
                    <a:cubicBezTo>
                      <a:pt x="22" y="16"/>
                      <a:pt x="22" y="16"/>
                      <a:pt x="22" y="16"/>
                    </a:cubicBezTo>
                    <a:cubicBezTo>
                      <a:pt x="16" y="16"/>
                      <a:pt x="13" y="18"/>
                      <a:pt x="13" y="21"/>
                    </a:cubicBezTo>
                    <a:cubicBezTo>
                      <a:pt x="13" y="23"/>
                      <a:pt x="13" y="24"/>
                      <a:pt x="14" y="25"/>
                    </a:cubicBezTo>
                    <a:cubicBezTo>
                      <a:pt x="15" y="26"/>
                      <a:pt x="18" y="27"/>
                      <a:pt x="22" y="28"/>
                    </a:cubicBezTo>
                    <a:close/>
                    <a:moveTo>
                      <a:pt x="28" y="44"/>
                    </a:moveTo>
                    <a:cubicBezTo>
                      <a:pt x="28" y="58"/>
                      <a:pt x="28" y="58"/>
                      <a:pt x="28" y="58"/>
                    </a:cubicBezTo>
                    <a:cubicBezTo>
                      <a:pt x="34" y="57"/>
                      <a:pt x="37" y="55"/>
                      <a:pt x="37" y="51"/>
                    </a:cubicBezTo>
                    <a:cubicBezTo>
                      <a:pt x="37" y="48"/>
                      <a:pt x="34" y="46"/>
                      <a:pt x="28" y="44"/>
                    </a:cubicBezTo>
                    <a:close/>
                  </a:path>
                </a:pathLst>
              </a:custGeom>
              <a:solidFill>
                <a:schemeClr val="bg1"/>
              </a:solidFill>
              <a:ln w="12700">
                <a:noFill/>
                <a:round/>
              </a:ln>
            </p:spPr>
            <p:txBody>
              <a:bodyPr vert="horz" wrap="square" lIns="91440" tIns="45720" rIns="91440" bIns="45720" numCol="1" anchor="t" anchorCtr="0" compatLnSpc="1"/>
              <a:lstStyle/>
              <a:p>
                <a:endParaRPr lang="zh-CN" altLang="en-US">
                  <a:cs typeface="+mn-ea"/>
                </a:endParaRPr>
              </a:p>
            </p:txBody>
          </p:sp>
          <p:sp>
            <p:nvSpPr>
              <p:cNvPr id="148" name="Freeform 48"/>
              <p:cNvSpPr/>
              <p:nvPr/>
            </p:nvSpPr>
            <p:spPr bwMode="auto">
              <a:xfrm>
                <a:off x="6911975" y="1220788"/>
                <a:ext cx="325438" cy="195263"/>
              </a:xfrm>
              <a:custGeom>
                <a:avLst/>
                <a:gdLst>
                  <a:gd name="T0" fmla="*/ 43 w 85"/>
                  <a:gd name="T1" fmla="*/ 16 h 51"/>
                  <a:gd name="T2" fmla="*/ 16 w 85"/>
                  <a:gd name="T3" fmla="*/ 8 h 51"/>
                  <a:gd name="T4" fmla="*/ 44 w 85"/>
                  <a:gd name="T5" fmla="*/ 51 h 51"/>
                  <a:gd name="T6" fmla="*/ 75 w 85"/>
                  <a:gd name="T7" fmla="*/ 11 h 51"/>
                  <a:gd name="T8" fmla="*/ 43 w 85"/>
                  <a:gd name="T9" fmla="*/ 16 h 51"/>
                </a:gdLst>
                <a:ahLst/>
                <a:cxnLst>
                  <a:cxn ang="0">
                    <a:pos x="T0" y="T1"/>
                  </a:cxn>
                  <a:cxn ang="0">
                    <a:pos x="T2" y="T3"/>
                  </a:cxn>
                  <a:cxn ang="0">
                    <a:pos x="T4" y="T5"/>
                  </a:cxn>
                  <a:cxn ang="0">
                    <a:pos x="T6" y="T7"/>
                  </a:cxn>
                  <a:cxn ang="0">
                    <a:pos x="T8" y="T9"/>
                  </a:cxn>
                </a:cxnLst>
                <a:rect l="0" t="0" r="r" b="b"/>
                <a:pathLst>
                  <a:path w="85" h="51">
                    <a:moveTo>
                      <a:pt x="43" y="16"/>
                    </a:moveTo>
                    <a:cubicBezTo>
                      <a:pt x="34" y="16"/>
                      <a:pt x="25" y="0"/>
                      <a:pt x="16" y="8"/>
                    </a:cubicBezTo>
                    <a:cubicBezTo>
                      <a:pt x="0" y="21"/>
                      <a:pt x="29" y="51"/>
                      <a:pt x="44" y="51"/>
                    </a:cubicBezTo>
                    <a:cubicBezTo>
                      <a:pt x="59" y="51"/>
                      <a:pt x="85" y="21"/>
                      <a:pt x="75" y="11"/>
                    </a:cubicBezTo>
                    <a:cubicBezTo>
                      <a:pt x="67" y="3"/>
                      <a:pt x="52" y="16"/>
                      <a:pt x="43" y="16"/>
                    </a:cubicBezTo>
                    <a:close/>
                  </a:path>
                </a:pathLst>
              </a:custGeom>
              <a:noFill/>
              <a:ln w="12700"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endParaRPr>
              </a:p>
            </p:txBody>
          </p:sp>
        </p:grpSp>
      </p:grpSp>
      <p:sp>
        <p:nvSpPr>
          <p:cNvPr id="149" name="文本框 148"/>
          <p:cNvSpPr txBox="1"/>
          <p:nvPr/>
        </p:nvSpPr>
        <p:spPr>
          <a:xfrm>
            <a:off x="8876685" y="201240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0" name="文本框 149"/>
          <p:cNvSpPr txBox="1"/>
          <p:nvPr/>
        </p:nvSpPr>
        <p:spPr>
          <a:xfrm>
            <a:off x="8703846"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1" name="文本框 150"/>
          <p:cNvSpPr txBox="1"/>
          <p:nvPr/>
        </p:nvSpPr>
        <p:spPr>
          <a:xfrm>
            <a:off x="8876685"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2" name="文本框 151"/>
          <p:cNvSpPr txBox="1"/>
          <p:nvPr/>
        </p:nvSpPr>
        <p:spPr>
          <a:xfrm>
            <a:off x="8703846"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3" name="文本框 152"/>
          <p:cNvSpPr txBox="1"/>
          <p:nvPr/>
        </p:nvSpPr>
        <p:spPr>
          <a:xfrm>
            <a:off x="1731978" y="2012403"/>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54" name="文本框 153"/>
          <p:cNvSpPr txBox="1"/>
          <p:nvPr/>
        </p:nvSpPr>
        <p:spPr>
          <a:xfrm>
            <a:off x="1559139"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5" name="文本框 154"/>
          <p:cNvSpPr txBox="1"/>
          <p:nvPr/>
        </p:nvSpPr>
        <p:spPr>
          <a:xfrm>
            <a:off x="1731978"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6" name="文本框 155"/>
          <p:cNvSpPr txBox="1"/>
          <p:nvPr/>
        </p:nvSpPr>
        <p:spPr>
          <a:xfrm>
            <a:off x="1559139"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8" name="椭圆 77"/>
          <p:cNvSpPr/>
          <p:nvPr/>
        </p:nvSpPr>
        <p:spPr>
          <a:xfrm>
            <a:off x="2655983" y="2238332"/>
            <a:ext cx="1440000" cy="1440000"/>
          </a:xfrm>
          <a:prstGeom prst="ellipse">
            <a:avLst/>
          </a:prstGeom>
          <a:ln w="28575">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9" name="椭圆 78"/>
          <p:cNvSpPr/>
          <p:nvPr/>
        </p:nvSpPr>
        <p:spPr>
          <a:xfrm>
            <a:off x="5449492" y="2238332"/>
            <a:ext cx="1440000" cy="1440000"/>
          </a:xfrm>
          <a:prstGeom prst="ellipse">
            <a:avLst/>
          </a:prstGeom>
          <a:ln w="28575">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2" name="椭圆 81"/>
          <p:cNvSpPr/>
          <p:nvPr/>
        </p:nvSpPr>
        <p:spPr>
          <a:xfrm>
            <a:off x="8319201" y="2238332"/>
            <a:ext cx="1440000" cy="1440000"/>
          </a:xfrm>
          <a:prstGeom prst="ellipse">
            <a:avLst/>
          </a:prstGeom>
          <a:ln w="28575">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2801363" y="3964179"/>
            <a:ext cx="1184390"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84" name="文本框 83"/>
          <p:cNvSpPr txBox="1"/>
          <p:nvPr/>
        </p:nvSpPr>
        <p:spPr>
          <a:xfrm>
            <a:off x="2479152" y="4588037"/>
            <a:ext cx="1758542" cy="1323439"/>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文艺让生活更有范文艺让生活更有范范文艺让生活更有范</a:t>
            </a:r>
          </a:p>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5284800" y="4588036"/>
            <a:ext cx="1758542" cy="1323439"/>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文艺让生活更有范文艺让生活更有范范文艺让生活更有范</a:t>
            </a:r>
          </a:p>
          <a:p>
            <a:pPr algn="ct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8287401" y="4588037"/>
            <a:ext cx="1758542" cy="1323439"/>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文艺让生活更有范文艺让生活更有范范文艺让生活更有范</a:t>
            </a:r>
          </a:p>
          <a:p>
            <a:pPr algn="ct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5610315" y="3964178"/>
            <a:ext cx="1184390"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88" name="文本框 87"/>
          <p:cNvSpPr txBox="1"/>
          <p:nvPr/>
        </p:nvSpPr>
        <p:spPr>
          <a:xfrm>
            <a:off x="8512901" y="3951844"/>
            <a:ext cx="1184390"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小标题</a:t>
            </a:r>
          </a:p>
        </p:txBody>
      </p:sp>
      <p:grpSp>
        <p:nvGrpSpPr>
          <p:cNvPr id="89" name="组合 88"/>
          <p:cNvGrpSpPr>
            <a:grpSpLocks noChangeAspect="1"/>
          </p:cNvGrpSpPr>
          <p:nvPr/>
        </p:nvGrpSpPr>
        <p:grpSpPr>
          <a:xfrm>
            <a:off x="3075694" y="2670631"/>
            <a:ext cx="547810" cy="542159"/>
            <a:chOff x="6967126" y="4092464"/>
            <a:chExt cx="453105" cy="448433"/>
          </a:xfrm>
          <a:solidFill>
            <a:srgbClr val="306E39"/>
          </a:solidFill>
          <a:effectLst/>
        </p:grpSpPr>
        <p:sp>
          <p:nvSpPr>
            <p:cNvPr id="90"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2" name="组合 91"/>
          <p:cNvGrpSpPr/>
          <p:nvPr/>
        </p:nvGrpSpPr>
        <p:grpSpPr>
          <a:xfrm>
            <a:off x="5864752" y="2532928"/>
            <a:ext cx="565077" cy="679862"/>
            <a:chOff x="6447145" y="3737787"/>
            <a:chExt cx="348964" cy="419850"/>
          </a:xfrm>
          <a:solidFill>
            <a:srgbClr val="306E39"/>
          </a:solidFill>
        </p:grpSpPr>
        <p:sp>
          <p:nvSpPr>
            <p:cNvPr id="93" name="Freeform 32"/>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94" name="Freeform 33"/>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10" name="Freeform 34"/>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118" name="Freeform 98"/>
          <p:cNvSpPr>
            <a:spLocks noEditPoints="1"/>
          </p:cNvSpPr>
          <p:nvPr/>
        </p:nvSpPr>
        <p:spPr bwMode="auto">
          <a:xfrm>
            <a:off x="8761207" y="2672550"/>
            <a:ext cx="549010" cy="56128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06E39"/>
          </a:solidFill>
          <a:ln>
            <a:solidFill>
              <a:schemeClr val="bg1"/>
            </a:solidFill>
          </a:ln>
        </p:spPr>
        <p:txBody>
          <a:bodyPr vert="horz" wrap="square" lIns="91440" tIns="45720" rIns="91440" bIns="45720" numCol="1" anchor="t" anchorCtr="0" compatLnSpc="1"/>
          <a:lstStyle/>
          <a:p>
            <a:endParaRPr lang="en-US" dirty="0"/>
          </a:p>
        </p:txBody>
      </p:sp>
      <p:cxnSp>
        <p:nvCxnSpPr>
          <p:cNvPr id="120" name="直接连接符 119"/>
          <p:cNvCxnSpPr/>
          <p:nvPr/>
        </p:nvCxnSpPr>
        <p:spPr>
          <a:xfrm>
            <a:off x="8432037" y="4428305"/>
            <a:ext cx="1327164" cy="2581"/>
          </a:xfrm>
          <a:prstGeom prst="line">
            <a:avLst/>
          </a:prstGeom>
          <a:ln w="22225">
            <a:solidFill>
              <a:srgbClr val="306E39"/>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5435346" y="4426008"/>
            <a:ext cx="1327164" cy="2581"/>
          </a:xfrm>
          <a:prstGeom prst="line">
            <a:avLst/>
          </a:prstGeom>
          <a:ln w="22225">
            <a:solidFill>
              <a:srgbClr val="306E39"/>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2692969" y="4421459"/>
            <a:ext cx="1327164" cy="2581"/>
          </a:xfrm>
          <a:prstGeom prst="line">
            <a:avLst/>
          </a:prstGeom>
          <a:ln w="22225">
            <a:solidFill>
              <a:srgbClr val="306E39"/>
            </a:solidFill>
          </a:ln>
        </p:spPr>
        <p:style>
          <a:lnRef idx="1">
            <a:schemeClr val="accent1"/>
          </a:lnRef>
          <a:fillRef idx="0">
            <a:schemeClr val="accent1"/>
          </a:fillRef>
          <a:effectRef idx="0">
            <a:schemeClr val="accent1"/>
          </a:effectRef>
          <a:fontRef idx="minor">
            <a:schemeClr val="tx1"/>
          </a:fontRef>
        </p:style>
      </p:cxnSp>
      <p:sp>
        <p:nvSpPr>
          <p:cNvPr id="161" name="矩形 160"/>
          <p:cNvSpPr/>
          <p:nvPr/>
        </p:nvSpPr>
        <p:spPr>
          <a:xfrm>
            <a:off x="602007" y="316696"/>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4F4EC"/>
                </a:solidFill>
                <a:effectLst/>
                <a:uLnTx/>
                <a:uFillTx/>
              </a:rPr>
              <a:t>PPT</a:t>
            </a:r>
            <a:r>
              <a:rPr kumimoji="0" lang="zh-CN" altLang="en-US" sz="100" b="0" i="0" u="none" strike="noStrike" kern="0" cap="none" spc="0" normalizeH="0" baseline="0" noProof="0" dirty="0">
                <a:ln>
                  <a:noFill/>
                </a:ln>
                <a:solidFill>
                  <a:srgbClr val="F4F4EC"/>
                </a:solidFill>
                <a:effectLst/>
                <a:uLnTx/>
                <a:uFillTx/>
              </a:rPr>
              <a:t>模板下载：</a:t>
            </a:r>
            <a:r>
              <a:rPr kumimoji="0" lang="en-US" altLang="zh-CN" sz="100" b="0" i="0" u="none" strike="noStrike" kern="0" cap="none" spc="0" normalizeH="0" baseline="0" noProof="0" dirty="0">
                <a:ln>
                  <a:noFill/>
                </a:ln>
                <a:solidFill>
                  <a:srgbClr val="F4F4EC"/>
                </a:solidFill>
                <a:effectLst/>
                <a:uLnTx/>
                <a:uFillTx/>
              </a:rPr>
              <a:t>www.1ppt.com/moban/     </a:t>
            </a:r>
            <a:r>
              <a:rPr kumimoji="0" lang="zh-CN" altLang="en-US" sz="100" b="0" i="0" u="none" strike="noStrike" kern="0" cap="none" spc="0" normalizeH="0" baseline="0" noProof="0" dirty="0">
                <a:ln>
                  <a:noFill/>
                </a:ln>
                <a:solidFill>
                  <a:srgbClr val="F4F4EC"/>
                </a:solidFill>
                <a:effectLst/>
                <a:uLnTx/>
                <a:uFillTx/>
              </a:rPr>
              <a:t>行业</a:t>
            </a:r>
            <a:r>
              <a:rPr kumimoji="0" lang="en-US" altLang="zh-CN" sz="100" b="0" i="0" u="none" strike="noStrike" kern="0" cap="none" spc="0" normalizeH="0" baseline="0" noProof="0" dirty="0">
                <a:ln>
                  <a:noFill/>
                </a:ln>
                <a:solidFill>
                  <a:srgbClr val="F4F4EC"/>
                </a:solidFill>
                <a:effectLst/>
                <a:uLnTx/>
                <a:uFillTx/>
              </a:rPr>
              <a:t>PPT</a:t>
            </a:r>
            <a:r>
              <a:rPr kumimoji="0" lang="zh-CN" altLang="en-US" sz="100" b="0" i="0" u="none" strike="noStrike" kern="0" cap="none" spc="0" normalizeH="0" baseline="0" noProof="0" dirty="0">
                <a:ln>
                  <a:noFill/>
                </a:ln>
                <a:solidFill>
                  <a:srgbClr val="F4F4EC"/>
                </a:solidFill>
                <a:effectLst/>
                <a:uLnTx/>
                <a:uFillTx/>
              </a:rPr>
              <a:t>模板：</a:t>
            </a:r>
            <a:r>
              <a:rPr kumimoji="0" lang="en-US" altLang="zh-CN" sz="100" b="0" i="0" u="none" strike="noStrike" kern="0" cap="none" spc="0" normalizeH="0" baseline="0" noProof="0" dirty="0">
                <a:ln>
                  <a:noFill/>
                </a:ln>
                <a:solidFill>
                  <a:srgbClr val="F4F4EC"/>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4F4EC"/>
                </a:solidFill>
                <a:effectLst/>
                <a:uLnTx/>
                <a:uFillTx/>
              </a:rPr>
              <a:t>节日</a:t>
            </a:r>
            <a:r>
              <a:rPr kumimoji="0" lang="en-US" altLang="zh-CN" sz="100" b="0" i="0" u="none" strike="noStrike" kern="0" cap="none" spc="0" normalizeH="0" baseline="0" noProof="0" dirty="0">
                <a:ln>
                  <a:noFill/>
                </a:ln>
                <a:solidFill>
                  <a:srgbClr val="F4F4EC"/>
                </a:solidFill>
                <a:effectLst/>
                <a:uLnTx/>
                <a:uFillTx/>
              </a:rPr>
              <a:t>PPT</a:t>
            </a:r>
            <a:r>
              <a:rPr kumimoji="0" lang="zh-CN" altLang="en-US" sz="100" b="0" i="0" u="none" strike="noStrike" kern="0" cap="none" spc="0" normalizeH="0" baseline="0" noProof="0" dirty="0">
                <a:ln>
                  <a:noFill/>
                </a:ln>
                <a:solidFill>
                  <a:srgbClr val="F4F4EC"/>
                </a:solidFill>
                <a:effectLst/>
                <a:uLnTx/>
                <a:uFillTx/>
              </a:rPr>
              <a:t>模板：</a:t>
            </a:r>
            <a:r>
              <a:rPr kumimoji="0" lang="en-US" altLang="zh-CN" sz="100" b="0" i="0" u="none" strike="noStrike" kern="0" cap="none" spc="0" normalizeH="0" baseline="0" noProof="0" dirty="0">
                <a:ln>
                  <a:noFill/>
                </a:ln>
                <a:solidFill>
                  <a:srgbClr val="F4F4EC"/>
                </a:solidFill>
                <a:effectLst/>
                <a:uLnTx/>
                <a:uFillTx/>
              </a:rPr>
              <a:t>www.1ppt.com/jieri/           PPT</a:t>
            </a:r>
            <a:r>
              <a:rPr kumimoji="0" lang="zh-CN" altLang="en-US" sz="100" b="0" i="0" u="none" strike="noStrike" kern="0" cap="none" spc="0" normalizeH="0" baseline="0" noProof="0" dirty="0">
                <a:ln>
                  <a:noFill/>
                </a:ln>
                <a:solidFill>
                  <a:srgbClr val="F4F4EC"/>
                </a:solidFill>
                <a:effectLst/>
                <a:uLnTx/>
                <a:uFillTx/>
              </a:rPr>
              <a:t>素材下载：</a:t>
            </a:r>
            <a:r>
              <a:rPr kumimoji="0" lang="en-US" altLang="zh-CN" sz="100" b="0" i="0" u="none" strike="noStrike" kern="0" cap="none" spc="0" normalizeH="0" baseline="0" noProof="0" dirty="0">
                <a:ln>
                  <a:noFill/>
                </a:ln>
                <a:solidFill>
                  <a:srgbClr val="F4F4EC"/>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4F4EC"/>
                </a:solidFill>
                <a:effectLst/>
                <a:uLnTx/>
                <a:uFillTx/>
              </a:rPr>
              <a:t>PPT</a:t>
            </a:r>
            <a:r>
              <a:rPr kumimoji="0" lang="zh-CN" altLang="en-US" sz="100" b="0" i="0" u="none" strike="noStrike" kern="0" cap="none" spc="0" normalizeH="0" baseline="0" noProof="0" dirty="0">
                <a:ln>
                  <a:noFill/>
                </a:ln>
                <a:solidFill>
                  <a:srgbClr val="F4F4EC"/>
                </a:solidFill>
                <a:effectLst/>
                <a:uLnTx/>
                <a:uFillTx/>
              </a:rPr>
              <a:t>背景图片：</a:t>
            </a:r>
            <a:r>
              <a:rPr kumimoji="0" lang="en-US" altLang="zh-CN" sz="100" b="0" i="0" u="none" strike="noStrike" kern="0" cap="none" spc="0" normalizeH="0" baseline="0" noProof="0" dirty="0">
                <a:ln>
                  <a:noFill/>
                </a:ln>
                <a:solidFill>
                  <a:srgbClr val="F4F4EC"/>
                </a:solidFill>
                <a:effectLst/>
                <a:uLnTx/>
                <a:uFillTx/>
              </a:rPr>
              <a:t>www.1ppt.com/beijing/      PPT</a:t>
            </a:r>
            <a:r>
              <a:rPr kumimoji="0" lang="zh-CN" altLang="en-US" sz="100" b="0" i="0" u="none" strike="noStrike" kern="0" cap="none" spc="0" normalizeH="0" baseline="0" noProof="0" dirty="0">
                <a:ln>
                  <a:noFill/>
                </a:ln>
                <a:solidFill>
                  <a:srgbClr val="F4F4EC"/>
                </a:solidFill>
                <a:effectLst/>
                <a:uLnTx/>
                <a:uFillTx/>
              </a:rPr>
              <a:t>图表下载：</a:t>
            </a:r>
            <a:r>
              <a:rPr kumimoji="0" lang="en-US" altLang="zh-CN" sz="100" b="0" i="0" u="none" strike="noStrike" kern="0" cap="none" spc="0" normalizeH="0" baseline="0" noProof="0" dirty="0">
                <a:ln>
                  <a:noFill/>
                </a:ln>
                <a:solidFill>
                  <a:srgbClr val="F4F4EC"/>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4F4EC"/>
                </a:solidFill>
                <a:effectLst/>
                <a:uLnTx/>
                <a:uFillTx/>
              </a:rPr>
              <a:t>优秀</a:t>
            </a:r>
            <a:r>
              <a:rPr kumimoji="0" lang="en-US" altLang="zh-CN" sz="100" b="0" i="0" u="none" strike="noStrike" kern="0" cap="none" spc="0" normalizeH="0" baseline="0" noProof="0" dirty="0">
                <a:ln>
                  <a:noFill/>
                </a:ln>
                <a:solidFill>
                  <a:srgbClr val="F4F4EC"/>
                </a:solidFill>
                <a:effectLst/>
                <a:uLnTx/>
                <a:uFillTx/>
              </a:rPr>
              <a:t>PPT</a:t>
            </a:r>
            <a:r>
              <a:rPr kumimoji="0" lang="zh-CN" altLang="en-US" sz="100" b="0" i="0" u="none" strike="noStrike" kern="0" cap="none" spc="0" normalizeH="0" baseline="0" noProof="0" dirty="0">
                <a:ln>
                  <a:noFill/>
                </a:ln>
                <a:solidFill>
                  <a:srgbClr val="F4F4EC"/>
                </a:solidFill>
                <a:effectLst/>
                <a:uLnTx/>
                <a:uFillTx/>
              </a:rPr>
              <a:t>下载：</a:t>
            </a:r>
            <a:r>
              <a:rPr kumimoji="0" lang="en-US" altLang="zh-CN" sz="100" b="0" i="0" u="none" strike="noStrike" kern="0" cap="none" spc="0" normalizeH="0" baseline="0" noProof="0" dirty="0">
                <a:ln>
                  <a:noFill/>
                </a:ln>
                <a:solidFill>
                  <a:srgbClr val="F4F4EC"/>
                </a:solidFill>
                <a:effectLst/>
                <a:uLnTx/>
                <a:uFillTx/>
              </a:rPr>
              <a:t>www.1ppt.com/xiazai/        PPT</a:t>
            </a:r>
            <a:r>
              <a:rPr kumimoji="0" lang="zh-CN" altLang="en-US" sz="100" b="0" i="0" u="none" strike="noStrike" kern="0" cap="none" spc="0" normalizeH="0" baseline="0" noProof="0" dirty="0">
                <a:ln>
                  <a:noFill/>
                </a:ln>
                <a:solidFill>
                  <a:srgbClr val="F4F4EC"/>
                </a:solidFill>
                <a:effectLst/>
                <a:uLnTx/>
                <a:uFillTx/>
              </a:rPr>
              <a:t>教程： </a:t>
            </a:r>
            <a:r>
              <a:rPr kumimoji="0" lang="en-US" altLang="zh-CN" sz="100" b="0" i="0" u="none" strike="noStrike" kern="0" cap="none" spc="0" normalizeH="0" baseline="0" noProof="0" dirty="0">
                <a:ln>
                  <a:noFill/>
                </a:ln>
                <a:solidFill>
                  <a:srgbClr val="F4F4EC"/>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4F4EC"/>
                </a:solidFill>
                <a:effectLst/>
                <a:uLnTx/>
                <a:uFillTx/>
              </a:rPr>
              <a:t>Word</a:t>
            </a:r>
            <a:r>
              <a:rPr kumimoji="0" lang="zh-CN" altLang="en-US" sz="100" b="0" i="0" u="none" strike="noStrike" kern="0" cap="none" spc="0" normalizeH="0" baseline="0" noProof="0" dirty="0">
                <a:ln>
                  <a:noFill/>
                </a:ln>
                <a:solidFill>
                  <a:srgbClr val="F4F4EC"/>
                </a:solidFill>
                <a:effectLst/>
                <a:uLnTx/>
                <a:uFillTx/>
              </a:rPr>
              <a:t>教程： </a:t>
            </a:r>
            <a:r>
              <a:rPr kumimoji="0" lang="en-US" altLang="zh-CN" sz="100" b="0" i="0" u="none" strike="noStrike" kern="0" cap="none" spc="0" normalizeH="0" baseline="0" noProof="0" dirty="0">
                <a:ln>
                  <a:noFill/>
                </a:ln>
                <a:solidFill>
                  <a:srgbClr val="F4F4EC"/>
                </a:solidFill>
                <a:effectLst/>
                <a:uLnTx/>
                <a:uFillTx/>
              </a:rPr>
              <a:t>www.1ppt.com/word/              Excel</a:t>
            </a:r>
            <a:r>
              <a:rPr kumimoji="0" lang="zh-CN" altLang="en-US" sz="100" b="0" i="0" u="none" strike="noStrike" kern="0" cap="none" spc="0" normalizeH="0" baseline="0" noProof="0" dirty="0">
                <a:ln>
                  <a:noFill/>
                </a:ln>
                <a:solidFill>
                  <a:srgbClr val="F4F4EC"/>
                </a:solidFill>
                <a:effectLst/>
                <a:uLnTx/>
                <a:uFillTx/>
              </a:rPr>
              <a:t>教程：</a:t>
            </a:r>
            <a:r>
              <a:rPr kumimoji="0" lang="en-US" altLang="zh-CN" sz="100" b="0" i="0" u="none" strike="noStrike" kern="0" cap="none" spc="0" normalizeH="0" baseline="0" noProof="0" dirty="0">
                <a:ln>
                  <a:noFill/>
                </a:ln>
                <a:solidFill>
                  <a:srgbClr val="F4F4EC"/>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4F4EC"/>
                </a:solidFill>
                <a:effectLst/>
                <a:uLnTx/>
                <a:uFillTx/>
              </a:rPr>
              <a:t>资料下载：</a:t>
            </a:r>
            <a:r>
              <a:rPr kumimoji="0" lang="en-US" altLang="zh-CN" sz="100" b="0" i="0" u="none" strike="noStrike" kern="0" cap="none" spc="0" normalizeH="0" baseline="0" noProof="0" dirty="0">
                <a:ln>
                  <a:noFill/>
                </a:ln>
                <a:solidFill>
                  <a:srgbClr val="F4F4EC"/>
                </a:solidFill>
                <a:effectLst/>
                <a:uLnTx/>
                <a:uFillTx/>
              </a:rPr>
              <a:t>www.1ppt.com/ziliao/                PPT</a:t>
            </a:r>
            <a:r>
              <a:rPr kumimoji="0" lang="zh-CN" altLang="en-US" sz="100" b="0" i="0" u="none" strike="noStrike" kern="0" cap="none" spc="0" normalizeH="0" baseline="0" noProof="0" dirty="0">
                <a:ln>
                  <a:noFill/>
                </a:ln>
                <a:solidFill>
                  <a:srgbClr val="F4F4EC"/>
                </a:solidFill>
                <a:effectLst/>
                <a:uLnTx/>
                <a:uFillTx/>
              </a:rPr>
              <a:t>课件下载：</a:t>
            </a:r>
            <a:r>
              <a:rPr kumimoji="0" lang="en-US" altLang="zh-CN" sz="100" b="0" i="0" u="none" strike="noStrike" kern="0" cap="none" spc="0" normalizeH="0" baseline="0" noProof="0" dirty="0">
                <a:ln>
                  <a:noFill/>
                </a:ln>
                <a:solidFill>
                  <a:srgbClr val="F4F4EC"/>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4F4EC"/>
                </a:solidFill>
                <a:effectLst/>
                <a:uLnTx/>
                <a:uFillTx/>
              </a:rPr>
              <a:t>范文下载：</a:t>
            </a:r>
            <a:r>
              <a:rPr kumimoji="0" lang="en-US" altLang="zh-CN" sz="100" b="0" i="0" u="none" strike="noStrike" kern="0" cap="none" spc="0" normalizeH="0" baseline="0" noProof="0" dirty="0">
                <a:ln>
                  <a:noFill/>
                </a:ln>
                <a:solidFill>
                  <a:srgbClr val="F4F4EC"/>
                </a:solidFill>
                <a:effectLst/>
                <a:uLnTx/>
                <a:uFillTx/>
              </a:rPr>
              <a:t>www.1ppt.com/fanwen/             </a:t>
            </a:r>
            <a:r>
              <a:rPr kumimoji="0" lang="zh-CN" altLang="en-US" sz="100" b="0" i="0" u="none" strike="noStrike" kern="0" cap="none" spc="0" normalizeH="0" baseline="0" noProof="0" dirty="0">
                <a:ln>
                  <a:noFill/>
                </a:ln>
                <a:solidFill>
                  <a:srgbClr val="F4F4EC"/>
                </a:solidFill>
                <a:effectLst/>
                <a:uLnTx/>
                <a:uFillTx/>
              </a:rPr>
              <a:t>试卷下载：</a:t>
            </a:r>
            <a:r>
              <a:rPr kumimoji="0" lang="en-US" altLang="zh-CN" sz="100" b="0" i="0" u="none" strike="noStrike" kern="0" cap="none" spc="0" normalizeH="0" baseline="0" noProof="0" dirty="0">
                <a:ln>
                  <a:noFill/>
                </a:ln>
                <a:solidFill>
                  <a:srgbClr val="F4F4EC"/>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4F4EC"/>
                </a:solidFill>
                <a:effectLst/>
                <a:uLnTx/>
                <a:uFillTx/>
              </a:rPr>
              <a:t>教案下载：</a:t>
            </a:r>
            <a:r>
              <a:rPr kumimoji="0" lang="en-US" altLang="zh-CN" sz="100" b="0" i="0" u="none" strike="noStrike" kern="0" cap="none" spc="0" normalizeH="0" baseline="0" noProof="0" dirty="0">
                <a:ln>
                  <a:noFill/>
                </a:ln>
                <a:solidFill>
                  <a:srgbClr val="F4F4EC"/>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4F4EC"/>
                </a:solidFill>
                <a:effectLst/>
                <a:uLnTx/>
                <a:uFillTx/>
              </a:rPr>
              <a:t>字体下载：</a:t>
            </a:r>
            <a:r>
              <a:rPr kumimoji="0" lang="en-US" altLang="zh-CN" sz="100" b="0" i="0" u="none" strike="noStrike" kern="0" cap="none" spc="0" normalizeH="0" baseline="0" noProof="0" dirty="0">
                <a:ln>
                  <a:noFill/>
                </a:ln>
                <a:solidFill>
                  <a:srgbClr val="F4F4EC"/>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4F4EC"/>
                </a:solidFill>
                <a:effectLst/>
                <a:uLnTx/>
                <a:uFillTx/>
              </a:rPr>
              <a:t> </a:t>
            </a:r>
            <a:endParaRPr kumimoji="0" lang="zh-CN" altLang="en-US" sz="100" b="0" i="0" u="none" strike="noStrike" kern="0" cap="none" spc="0" normalizeH="0" baseline="0" noProof="0" dirty="0">
              <a:ln>
                <a:noFill/>
              </a:ln>
              <a:solidFill>
                <a:srgbClr val="F4F4EC"/>
              </a:solidFill>
              <a:effectLst/>
              <a:uLnTx/>
              <a:uFillTx/>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组合 159"/>
          <p:cNvGrpSpPr/>
          <p:nvPr/>
        </p:nvGrpSpPr>
        <p:grpSpPr>
          <a:xfrm>
            <a:off x="5598019" y="1759635"/>
            <a:ext cx="984738" cy="984738"/>
            <a:chOff x="5598019" y="1759635"/>
            <a:chExt cx="984738" cy="984738"/>
          </a:xfrm>
        </p:grpSpPr>
        <p:sp>
          <p:nvSpPr>
            <p:cNvPr id="161" name="椭圆 160"/>
            <p:cNvSpPr/>
            <p:nvPr/>
          </p:nvSpPr>
          <p:spPr>
            <a:xfrm>
              <a:off x="5598019" y="1759635"/>
              <a:ext cx="984738" cy="984738"/>
            </a:xfrm>
            <a:prstGeom prst="ellipse">
              <a:avLst/>
            </a:pr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62" name="组合 161"/>
            <p:cNvGrpSpPr/>
            <p:nvPr/>
          </p:nvGrpSpPr>
          <p:grpSpPr>
            <a:xfrm>
              <a:off x="5890004" y="1986367"/>
              <a:ext cx="391589" cy="500794"/>
              <a:chOff x="1605186" y="572440"/>
              <a:chExt cx="563562" cy="720725"/>
            </a:xfrm>
            <a:solidFill>
              <a:srgbClr val="1A3F52"/>
            </a:solidFill>
            <a:effectLst/>
          </p:grpSpPr>
          <p:sp>
            <p:nvSpPr>
              <p:cNvPr id="163"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cxnSp>
        <p:nvCxnSpPr>
          <p:cNvPr id="166" name="直接连接符 165"/>
          <p:cNvCxnSpPr/>
          <p:nvPr/>
        </p:nvCxnSpPr>
        <p:spPr>
          <a:xfrm>
            <a:off x="2487754" y="3134748"/>
            <a:ext cx="7200000" cy="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6084997" y="2746612"/>
            <a:ext cx="0" cy="79200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2507231" y="3142612"/>
            <a:ext cx="0" cy="79200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9691736" y="3142612"/>
            <a:ext cx="0" cy="79200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grpSp>
        <p:nvGrpSpPr>
          <p:cNvPr id="170" name="组合 169"/>
          <p:cNvGrpSpPr/>
          <p:nvPr/>
        </p:nvGrpSpPr>
        <p:grpSpPr>
          <a:xfrm>
            <a:off x="4606786" y="3420588"/>
            <a:ext cx="2944723" cy="2162477"/>
            <a:chOff x="4606786" y="3420588"/>
            <a:chExt cx="2944723" cy="2162477"/>
          </a:xfrm>
          <a:solidFill>
            <a:srgbClr val="306E39"/>
          </a:solidFill>
        </p:grpSpPr>
        <p:sp>
          <p:nvSpPr>
            <p:cNvPr id="171" name="圆角矩形 170"/>
            <p:cNvSpPr/>
            <p:nvPr/>
          </p:nvSpPr>
          <p:spPr>
            <a:xfrm>
              <a:off x="4606786" y="3822793"/>
              <a:ext cx="2944723" cy="1760272"/>
            </a:xfrm>
            <a:prstGeom prst="roundRect">
              <a:avLst>
                <a:gd name="adj" fmla="val 759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2" name="组合 171"/>
            <p:cNvGrpSpPr/>
            <p:nvPr/>
          </p:nvGrpSpPr>
          <p:grpSpPr>
            <a:xfrm>
              <a:off x="5725549" y="3420588"/>
              <a:ext cx="720000" cy="720000"/>
              <a:chOff x="5725549" y="3420588"/>
              <a:chExt cx="720000" cy="720000"/>
            </a:xfrm>
            <a:grpFill/>
          </p:grpSpPr>
          <p:sp>
            <p:nvSpPr>
              <p:cNvPr id="173" name="椭圆 172"/>
              <p:cNvSpPr>
                <a:spLocks noChangeAspect="1"/>
              </p:cNvSpPr>
              <p:nvPr/>
            </p:nvSpPr>
            <p:spPr>
              <a:xfrm>
                <a:off x="5725549" y="3420588"/>
                <a:ext cx="720000" cy="720000"/>
              </a:xfrm>
              <a:prstGeom prst="ellipse">
                <a:avLst/>
              </a:prstGeom>
              <a:grpFill/>
              <a:ln w="1905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4" name="组合 173"/>
              <p:cNvGrpSpPr/>
              <p:nvPr/>
            </p:nvGrpSpPr>
            <p:grpSpPr>
              <a:xfrm>
                <a:off x="5863309" y="3612149"/>
                <a:ext cx="443375" cy="336878"/>
                <a:chOff x="4268086" y="4221191"/>
                <a:chExt cx="509646" cy="387231"/>
              </a:xfrm>
              <a:grpFill/>
              <a:effectLst/>
            </p:grpSpPr>
            <p:sp>
              <p:nvSpPr>
                <p:cNvPr id="17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grpSp>
        <p:nvGrpSpPr>
          <p:cNvPr id="177" name="组合 176"/>
          <p:cNvGrpSpPr/>
          <p:nvPr/>
        </p:nvGrpSpPr>
        <p:grpSpPr>
          <a:xfrm>
            <a:off x="1036434" y="3420588"/>
            <a:ext cx="2944723" cy="2162477"/>
            <a:chOff x="1036434" y="3420588"/>
            <a:chExt cx="2944723" cy="2162477"/>
          </a:xfrm>
          <a:solidFill>
            <a:srgbClr val="306E39"/>
          </a:solidFill>
        </p:grpSpPr>
        <p:sp>
          <p:nvSpPr>
            <p:cNvPr id="196" name="圆角矩形 195"/>
            <p:cNvSpPr/>
            <p:nvPr/>
          </p:nvSpPr>
          <p:spPr>
            <a:xfrm>
              <a:off x="1036434" y="3822793"/>
              <a:ext cx="2944723" cy="1760272"/>
            </a:xfrm>
            <a:prstGeom prst="roundRect">
              <a:avLst>
                <a:gd name="adj" fmla="val 759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7" name="组合 196"/>
            <p:cNvGrpSpPr/>
            <p:nvPr/>
          </p:nvGrpSpPr>
          <p:grpSpPr>
            <a:xfrm>
              <a:off x="2147231" y="3420588"/>
              <a:ext cx="720000" cy="720000"/>
              <a:chOff x="2147231" y="3420588"/>
              <a:chExt cx="720000" cy="720000"/>
            </a:xfrm>
            <a:grpFill/>
          </p:grpSpPr>
          <p:sp>
            <p:nvSpPr>
              <p:cNvPr id="198" name="椭圆 197"/>
              <p:cNvSpPr>
                <a:spLocks noChangeAspect="1"/>
              </p:cNvSpPr>
              <p:nvPr/>
            </p:nvSpPr>
            <p:spPr>
              <a:xfrm>
                <a:off x="2147231" y="3420588"/>
                <a:ext cx="720000" cy="720000"/>
              </a:xfrm>
              <a:prstGeom prst="ellipse">
                <a:avLst/>
              </a:prstGeom>
              <a:grp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0" name="组合 199"/>
              <p:cNvGrpSpPr/>
              <p:nvPr/>
            </p:nvGrpSpPr>
            <p:grpSpPr>
              <a:xfrm>
                <a:off x="2340788" y="3642718"/>
                <a:ext cx="332886" cy="318365"/>
                <a:chOff x="1004888" y="993775"/>
                <a:chExt cx="2438400" cy="2332038"/>
              </a:xfrm>
              <a:grpFill/>
              <a:effectLst/>
            </p:grpSpPr>
            <p:sp>
              <p:nvSpPr>
                <p:cNvPr id="201"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2" name="任意多边形 201"/>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grpSp>
      <p:grpSp>
        <p:nvGrpSpPr>
          <p:cNvPr id="206" name="组合 205"/>
          <p:cNvGrpSpPr/>
          <p:nvPr/>
        </p:nvGrpSpPr>
        <p:grpSpPr>
          <a:xfrm>
            <a:off x="8177138" y="3420588"/>
            <a:ext cx="2944723" cy="2162477"/>
            <a:chOff x="8177138" y="3420588"/>
            <a:chExt cx="2944723" cy="2162477"/>
          </a:xfrm>
          <a:solidFill>
            <a:srgbClr val="306E39"/>
          </a:solidFill>
        </p:grpSpPr>
        <p:sp>
          <p:nvSpPr>
            <p:cNvPr id="216" name="圆角矩形 215"/>
            <p:cNvSpPr/>
            <p:nvPr/>
          </p:nvSpPr>
          <p:spPr>
            <a:xfrm>
              <a:off x="8177138" y="3822793"/>
              <a:ext cx="2944723" cy="1760272"/>
            </a:xfrm>
            <a:prstGeom prst="roundRect">
              <a:avLst>
                <a:gd name="adj" fmla="val 759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3" name="组合 222"/>
            <p:cNvGrpSpPr/>
            <p:nvPr/>
          </p:nvGrpSpPr>
          <p:grpSpPr>
            <a:xfrm>
              <a:off x="9302763" y="3420588"/>
              <a:ext cx="720000" cy="720000"/>
              <a:chOff x="9302763" y="3420588"/>
              <a:chExt cx="720000" cy="720000"/>
            </a:xfrm>
            <a:grpFill/>
          </p:grpSpPr>
          <p:sp>
            <p:nvSpPr>
              <p:cNvPr id="225" name="椭圆 224"/>
              <p:cNvSpPr>
                <a:spLocks noChangeAspect="1"/>
              </p:cNvSpPr>
              <p:nvPr/>
            </p:nvSpPr>
            <p:spPr>
              <a:xfrm>
                <a:off x="9302763" y="3420588"/>
                <a:ext cx="720000" cy="720000"/>
              </a:xfrm>
              <a:prstGeom prst="ellipse">
                <a:avLst/>
              </a:prstGeom>
              <a:grpFill/>
              <a:ln w="1905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6" name="Freeform 223"/>
              <p:cNvSpPr>
                <a:spLocks noChangeAspect="1"/>
              </p:cNvSpPr>
              <p:nvPr/>
            </p:nvSpPr>
            <p:spPr bwMode="auto">
              <a:xfrm>
                <a:off x="9495826" y="3631642"/>
                <a:ext cx="367305" cy="29789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95000"/>
                </a:schemeClr>
              </a:solidFill>
              <a:ln>
                <a:noFill/>
              </a:ln>
              <a:effectLst/>
            </p:spPr>
            <p:txBody>
              <a:bodyPr vert="horz" wrap="square" lIns="91440" tIns="45720" rIns="91440" bIns="45720" numCol="1" anchor="t" anchorCtr="0" compatLnSpc="1"/>
              <a:lstStyle/>
              <a:p>
                <a:endParaRPr lang="zh-CN" altLang="en-US">
                  <a:solidFill>
                    <a:prstClr val="black"/>
                  </a:solidFill>
                </a:endParaRPr>
              </a:p>
            </p:txBody>
          </p:sp>
        </p:grpSp>
      </p:grpSp>
      <p:sp>
        <p:nvSpPr>
          <p:cNvPr id="230" name="文本框 229"/>
          <p:cNvSpPr txBox="1"/>
          <p:nvPr/>
        </p:nvSpPr>
        <p:spPr>
          <a:xfrm>
            <a:off x="1885836" y="4232275"/>
            <a:ext cx="1184390"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231" name="文本框 230"/>
          <p:cNvSpPr txBox="1"/>
          <p:nvPr/>
        </p:nvSpPr>
        <p:spPr>
          <a:xfrm>
            <a:off x="1375022" y="4649127"/>
            <a:ext cx="2233617" cy="830997"/>
          </a:xfrm>
          <a:prstGeom prst="rect">
            <a:avLst/>
          </a:prstGeom>
          <a:noFill/>
        </p:spPr>
        <p:txBody>
          <a:bodyPr wrap="square" rtlCol="0">
            <a:spAutoFit/>
          </a:bodyPr>
          <a:lstStyle/>
          <a:p>
            <a:pPr algn="ctr"/>
            <a:r>
              <a:rPr lang="zh-CN" altLang="en-US" sz="1600">
                <a:solidFill>
                  <a:srgbClr val="F9F6E1"/>
                </a:solidFill>
                <a:latin typeface="微软雅黑" panose="020B0503020204020204" pitchFamily="34" charset="-122"/>
                <a:ea typeface="微软雅黑" panose="020B0503020204020204" pitchFamily="34" charset="-122"/>
              </a:rPr>
              <a:t>文艺让生活更有范文艺让生活更有范范文艺让生活更有范</a:t>
            </a:r>
          </a:p>
        </p:txBody>
      </p:sp>
      <p:sp>
        <p:nvSpPr>
          <p:cNvPr id="232" name="文本框 231"/>
          <p:cNvSpPr txBox="1"/>
          <p:nvPr/>
        </p:nvSpPr>
        <p:spPr>
          <a:xfrm>
            <a:off x="5492802" y="4243232"/>
            <a:ext cx="1184390"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233" name="文本框 232"/>
          <p:cNvSpPr txBox="1"/>
          <p:nvPr/>
        </p:nvSpPr>
        <p:spPr>
          <a:xfrm>
            <a:off x="4981988" y="4660084"/>
            <a:ext cx="2233617" cy="830997"/>
          </a:xfrm>
          <a:prstGeom prst="rect">
            <a:avLst/>
          </a:prstGeom>
          <a:noFill/>
        </p:spPr>
        <p:txBody>
          <a:bodyPr wrap="square" rtlCol="0">
            <a:spAutoFit/>
          </a:bodyPr>
          <a:lstStyle/>
          <a:p>
            <a:pPr algn="ctr"/>
            <a:r>
              <a:rPr lang="zh-CN" altLang="en-US" sz="1600">
                <a:solidFill>
                  <a:srgbClr val="F9F6E1"/>
                </a:solidFill>
                <a:latin typeface="微软雅黑" panose="020B0503020204020204" pitchFamily="34" charset="-122"/>
                <a:ea typeface="微软雅黑" panose="020B0503020204020204" pitchFamily="34" charset="-122"/>
              </a:rPr>
              <a:t>文艺让生活更有范文艺让生活更有范范文艺让生活更有范</a:t>
            </a:r>
          </a:p>
        </p:txBody>
      </p:sp>
      <p:sp>
        <p:nvSpPr>
          <p:cNvPr id="234" name="文本框 233"/>
          <p:cNvSpPr txBox="1"/>
          <p:nvPr/>
        </p:nvSpPr>
        <p:spPr>
          <a:xfrm>
            <a:off x="9095559" y="4220451"/>
            <a:ext cx="1184390"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235" name="文本框 234"/>
          <p:cNvSpPr txBox="1"/>
          <p:nvPr/>
        </p:nvSpPr>
        <p:spPr>
          <a:xfrm>
            <a:off x="8584745" y="4637303"/>
            <a:ext cx="2233617" cy="830997"/>
          </a:xfrm>
          <a:prstGeom prst="rect">
            <a:avLst/>
          </a:prstGeom>
          <a:noFill/>
        </p:spPr>
        <p:txBody>
          <a:bodyPr wrap="square" rtlCol="0">
            <a:spAutoFit/>
          </a:bodyPr>
          <a:lstStyle/>
          <a:p>
            <a:pPr algn="ctr"/>
            <a:r>
              <a:rPr lang="zh-CN" altLang="en-US" sz="1600">
                <a:solidFill>
                  <a:srgbClr val="F9F6E1"/>
                </a:solidFill>
                <a:latin typeface="微软雅黑" panose="020B0503020204020204" pitchFamily="34" charset="-122"/>
                <a:ea typeface="微软雅黑" panose="020B0503020204020204" pitchFamily="34" charset="-122"/>
              </a:rPr>
              <a:t>文艺让生活更有范文艺让生活更有范范文艺让生活更有范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500" fill="hold"/>
                                        <p:tgtEl>
                                          <p:spTgt spid="160"/>
                                        </p:tgtEl>
                                        <p:attrNameLst>
                                          <p:attrName>ppt_x</p:attrName>
                                        </p:attrNameLst>
                                      </p:cBhvr>
                                      <p:tavLst>
                                        <p:tav tm="0">
                                          <p:val>
                                            <p:strVal val="#ppt_x"/>
                                          </p:val>
                                        </p:tav>
                                        <p:tav tm="100000">
                                          <p:val>
                                            <p:strVal val="#ppt_x"/>
                                          </p:val>
                                        </p:tav>
                                      </p:tavLst>
                                    </p:anim>
                                    <p:anim calcmode="lin" valueType="num">
                                      <p:cBhvr additive="base">
                                        <p:cTn id="8" dur="500" fill="hold"/>
                                        <p:tgtEl>
                                          <p:spTgt spid="1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wipe(up)">
                                      <p:cBhvr>
                                        <p:cTn id="12" dur="500"/>
                                        <p:tgtEl>
                                          <p:spTgt spid="167"/>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66"/>
                                        </p:tgtEl>
                                        <p:attrNameLst>
                                          <p:attrName>style.visibility</p:attrName>
                                        </p:attrNameLst>
                                      </p:cBhvr>
                                      <p:to>
                                        <p:strVal val="visible"/>
                                      </p:to>
                                    </p:set>
                                    <p:animEffect transition="in" filter="barn(outVertical)">
                                      <p:cBhvr>
                                        <p:cTn id="16" dur="500"/>
                                        <p:tgtEl>
                                          <p:spTgt spid="166"/>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68"/>
                                        </p:tgtEl>
                                        <p:attrNameLst>
                                          <p:attrName>style.visibility</p:attrName>
                                        </p:attrNameLst>
                                      </p:cBhvr>
                                      <p:to>
                                        <p:strVal val="visible"/>
                                      </p:to>
                                    </p:set>
                                    <p:animEffect transition="in" filter="wipe(up)">
                                      <p:cBhvr>
                                        <p:cTn id="20" dur="500"/>
                                        <p:tgtEl>
                                          <p:spTgt spid="168"/>
                                        </p:tgtEl>
                                      </p:cBhvr>
                                    </p:animEffect>
                                  </p:childTnLst>
                                </p:cTn>
                              </p:par>
                              <p:par>
                                <p:cTn id="21" presetID="22" presetClass="entr" presetSubtype="1" fill="hold" nodeType="withEffect">
                                  <p:stCondLst>
                                    <p:cond delay="0"/>
                                  </p:stCondLst>
                                  <p:childTnLst>
                                    <p:set>
                                      <p:cBhvr>
                                        <p:cTn id="22" dur="1" fill="hold">
                                          <p:stCondLst>
                                            <p:cond delay="0"/>
                                          </p:stCondLst>
                                        </p:cTn>
                                        <p:tgtEl>
                                          <p:spTgt spid="169"/>
                                        </p:tgtEl>
                                        <p:attrNameLst>
                                          <p:attrName>style.visibility</p:attrName>
                                        </p:attrNameLst>
                                      </p:cBhvr>
                                      <p:to>
                                        <p:strVal val="visible"/>
                                      </p:to>
                                    </p:set>
                                    <p:animEffect transition="in" filter="wipe(up)">
                                      <p:cBhvr>
                                        <p:cTn id="23" dur="500"/>
                                        <p:tgtEl>
                                          <p:spTgt spid="169"/>
                                        </p:tgtEl>
                                      </p:cBhvr>
                                    </p:animEffect>
                                  </p:childTnLst>
                                </p:cTn>
                              </p:par>
                            </p:childTnLst>
                          </p:cTn>
                        </p:par>
                        <p:par>
                          <p:cTn id="24" fill="hold">
                            <p:stCondLst>
                              <p:cond delay="2000"/>
                            </p:stCondLst>
                            <p:childTnLst>
                              <p:par>
                                <p:cTn id="25" presetID="2" presetClass="entr" presetSubtype="4" decel="100000" fill="hold" nodeType="afterEffect">
                                  <p:stCondLst>
                                    <p:cond delay="0"/>
                                  </p:stCondLst>
                                  <p:childTnLst>
                                    <p:set>
                                      <p:cBhvr>
                                        <p:cTn id="26" dur="1" fill="hold">
                                          <p:stCondLst>
                                            <p:cond delay="0"/>
                                          </p:stCondLst>
                                        </p:cTn>
                                        <p:tgtEl>
                                          <p:spTgt spid="177"/>
                                        </p:tgtEl>
                                        <p:attrNameLst>
                                          <p:attrName>style.visibility</p:attrName>
                                        </p:attrNameLst>
                                      </p:cBhvr>
                                      <p:to>
                                        <p:strVal val="visible"/>
                                      </p:to>
                                    </p:set>
                                    <p:anim calcmode="lin" valueType="num">
                                      <p:cBhvr additive="base">
                                        <p:cTn id="27" dur="500" fill="hold"/>
                                        <p:tgtEl>
                                          <p:spTgt spid="177"/>
                                        </p:tgtEl>
                                        <p:attrNameLst>
                                          <p:attrName>ppt_x</p:attrName>
                                        </p:attrNameLst>
                                      </p:cBhvr>
                                      <p:tavLst>
                                        <p:tav tm="0">
                                          <p:val>
                                            <p:strVal val="#ppt_x"/>
                                          </p:val>
                                        </p:tav>
                                        <p:tav tm="100000">
                                          <p:val>
                                            <p:strVal val="#ppt_x"/>
                                          </p:val>
                                        </p:tav>
                                      </p:tavLst>
                                    </p:anim>
                                    <p:anim calcmode="lin" valueType="num">
                                      <p:cBhvr additive="base">
                                        <p:cTn id="28" dur="500" fill="hold"/>
                                        <p:tgtEl>
                                          <p:spTgt spid="177"/>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00"/>
                                  </p:stCondLst>
                                  <p:childTnLst>
                                    <p:set>
                                      <p:cBhvr>
                                        <p:cTn id="30" dur="1" fill="hold">
                                          <p:stCondLst>
                                            <p:cond delay="0"/>
                                          </p:stCondLst>
                                        </p:cTn>
                                        <p:tgtEl>
                                          <p:spTgt spid="170"/>
                                        </p:tgtEl>
                                        <p:attrNameLst>
                                          <p:attrName>style.visibility</p:attrName>
                                        </p:attrNameLst>
                                      </p:cBhvr>
                                      <p:to>
                                        <p:strVal val="visible"/>
                                      </p:to>
                                    </p:set>
                                    <p:anim calcmode="lin" valueType="num">
                                      <p:cBhvr additive="base">
                                        <p:cTn id="31" dur="500" fill="hold"/>
                                        <p:tgtEl>
                                          <p:spTgt spid="170"/>
                                        </p:tgtEl>
                                        <p:attrNameLst>
                                          <p:attrName>ppt_x</p:attrName>
                                        </p:attrNameLst>
                                      </p:cBhvr>
                                      <p:tavLst>
                                        <p:tav tm="0">
                                          <p:val>
                                            <p:strVal val="#ppt_x"/>
                                          </p:val>
                                        </p:tav>
                                        <p:tav tm="100000">
                                          <p:val>
                                            <p:strVal val="#ppt_x"/>
                                          </p:val>
                                        </p:tav>
                                      </p:tavLst>
                                    </p:anim>
                                    <p:anim calcmode="lin" valueType="num">
                                      <p:cBhvr additive="base">
                                        <p:cTn id="32" dur="500" fill="hold"/>
                                        <p:tgtEl>
                                          <p:spTgt spid="170"/>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00"/>
                                  </p:stCondLst>
                                  <p:childTnLst>
                                    <p:set>
                                      <p:cBhvr>
                                        <p:cTn id="34" dur="1" fill="hold">
                                          <p:stCondLst>
                                            <p:cond delay="0"/>
                                          </p:stCondLst>
                                        </p:cTn>
                                        <p:tgtEl>
                                          <p:spTgt spid="206"/>
                                        </p:tgtEl>
                                        <p:attrNameLst>
                                          <p:attrName>style.visibility</p:attrName>
                                        </p:attrNameLst>
                                      </p:cBhvr>
                                      <p:to>
                                        <p:strVal val="visible"/>
                                      </p:to>
                                    </p:set>
                                    <p:anim calcmode="lin" valueType="num">
                                      <p:cBhvr additive="base">
                                        <p:cTn id="35" dur="500" fill="hold"/>
                                        <p:tgtEl>
                                          <p:spTgt spid="206"/>
                                        </p:tgtEl>
                                        <p:attrNameLst>
                                          <p:attrName>ppt_x</p:attrName>
                                        </p:attrNameLst>
                                      </p:cBhvr>
                                      <p:tavLst>
                                        <p:tav tm="0">
                                          <p:val>
                                            <p:strVal val="#ppt_x"/>
                                          </p:val>
                                        </p:tav>
                                        <p:tav tm="100000">
                                          <p:val>
                                            <p:strVal val="#ppt_x"/>
                                          </p:val>
                                        </p:tav>
                                      </p:tavLst>
                                    </p:anim>
                                    <p:anim calcmode="lin" valueType="num">
                                      <p:cBhvr additive="base">
                                        <p:cTn id="36" dur="500" fill="hold"/>
                                        <p:tgtEl>
                                          <p:spTgt spid="2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Oval 24"/>
          <p:cNvSpPr/>
          <p:nvPr/>
        </p:nvSpPr>
        <p:spPr>
          <a:xfrm>
            <a:off x="2250360" y="1676160"/>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50000"/>
                </a:schemeClr>
              </a:solidFill>
            </a:endParaRPr>
          </a:p>
        </p:txBody>
      </p:sp>
      <p:sp>
        <p:nvSpPr>
          <p:cNvPr id="85" name="Oval 52"/>
          <p:cNvSpPr/>
          <p:nvPr/>
        </p:nvSpPr>
        <p:spPr>
          <a:xfrm>
            <a:off x="5629759" y="1676160"/>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lumMod val="50000"/>
                </a:schemeClr>
              </a:solidFill>
            </a:endParaRPr>
          </a:p>
        </p:txBody>
      </p:sp>
      <p:sp>
        <p:nvSpPr>
          <p:cNvPr id="86" name="Oval 57"/>
          <p:cNvSpPr/>
          <p:nvPr/>
        </p:nvSpPr>
        <p:spPr>
          <a:xfrm>
            <a:off x="9009160" y="1676160"/>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lumMod val="50000"/>
                </a:schemeClr>
              </a:solidFill>
            </a:endParaRPr>
          </a:p>
        </p:txBody>
      </p:sp>
      <p:sp>
        <p:nvSpPr>
          <p:cNvPr id="87" name="Oval 62"/>
          <p:cNvSpPr/>
          <p:nvPr/>
        </p:nvSpPr>
        <p:spPr>
          <a:xfrm>
            <a:off x="2250360" y="3855684"/>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4">
                  <a:lumMod val="50000"/>
                </a:schemeClr>
              </a:solidFill>
            </a:endParaRPr>
          </a:p>
        </p:txBody>
      </p:sp>
      <p:sp>
        <p:nvSpPr>
          <p:cNvPr id="88" name="Oval 67"/>
          <p:cNvSpPr/>
          <p:nvPr/>
        </p:nvSpPr>
        <p:spPr>
          <a:xfrm>
            <a:off x="5629759" y="3855684"/>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lumMod val="50000"/>
                </a:schemeClr>
              </a:solidFill>
              <a:cs typeface="+mj-cs"/>
            </a:endParaRPr>
          </a:p>
        </p:txBody>
      </p:sp>
      <p:sp>
        <p:nvSpPr>
          <p:cNvPr id="89" name="Oval 72"/>
          <p:cNvSpPr/>
          <p:nvPr/>
        </p:nvSpPr>
        <p:spPr>
          <a:xfrm>
            <a:off x="9009160" y="3855684"/>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lumMod val="50000"/>
                </a:schemeClr>
              </a:solidFill>
            </a:endParaRPr>
          </a:p>
        </p:txBody>
      </p:sp>
      <p:sp>
        <p:nvSpPr>
          <p:cNvPr id="90" name="Freeform 245"/>
          <p:cNvSpPr/>
          <p:nvPr/>
        </p:nvSpPr>
        <p:spPr bwMode="auto">
          <a:xfrm>
            <a:off x="2497661" y="1910394"/>
            <a:ext cx="418211" cy="418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1" name="Freeform 5"/>
          <p:cNvSpPr>
            <a:spLocks noEditPoints="1"/>
          </p:cNvSpPr>
          <p:nvPr/>
        </p:nvSpPr>
        <p:spPr bwMode="auto">
          <a:xfrm>
            <a:off x="5868028" y="1883477"/>
            <a:ext cx="467090" cy="46709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2" name="Freeform 217"/>
          <p:cNvSpPr>
            <a:spLocks noEditPoints="1"/>
          </p:cNvSpPr>
          <p:nvPr/>
        </p:nvSpPr>
        <p:spPr bwMode="auto">
          <a:xfrm>
            <a:off x="2467855" y="4119840"/>
            <a:ext cx="477823" cy="358368"/>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3" name="Freeform 216"/>
          <p:cNvSpPr>
            <a:spLocks noEditPoints="1"/>
          </p:cNvSpPr>
          <p:nvPr/>
        </p:nvSpPr>
        <p:spPr bwMode="auto">
          <a:xfrm>
            <a:off x="5872342" y="4083746"/>
            <a:ext cx="427647" cy="43055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4" name="Freeform 38"/>
          <p:cNvSpPr>
            <a:spLocks noEditPoints="1"/>
          </p:cNvSpPr>
          <p:nvPr/>
        </p:nvSpPr>
        <p:spPr bwMode="auto">
          <a:xfrm>
            <a:off x="9278513" y="1846225"/>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110" name="Freeform 135"/>
          <p:cNvSpPr>
            <a:spLocks noEditPoints="1"/>
          </p:cNvSpPr>
          <p:nvPr/>
        </p:nvSpPr>
        <p:spPr bwMode="auto">
          <a:xfrm>
            <a:off x="9274275" y="4119840"/>
            <a:ext cx="382582" cy="35836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111" name="文本框 110"/>
          <p:cNvSpPr txBox="1"/>
          <p:nvPr/>
        </p:nvSpPr>
        <p:spPr>
          <a:xfrm>
            <a:off x="1790035" y="2625017"/>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2" name="文本框 111"/>
          <p:cNvSpPr txBox="1"/>
          <p:nvPr/>
        </p:nvSpPr>
        <p:spPr>
          <a:xfrm>
            <a:off x="1617196" y="3044395"/>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3" name="文本框 112"/>
          <p:cNvSpPr txBox="1"/>
          <p:nvPr/>
        </p:nvSpPr>
        <p:spPr>
          <a:xfrm>
            <a:off x="5161154" y="261907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4" name="文本框 113"/>
          <p:cNvSpPr txBox="1"/>
          <p:nvPr/>
        </p:nvSpPr>
        <p:spPr>
          <a:xfrm>
            <a:off x="4988315" y="303845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5" name="文本框 114"/>
          <p:cNvSpPr txBox="1"/>
          <p:nvPr/>
        </p:nvSpPr>
        <p:spPr>
          <a:xfrm>
            <a:off x="8639594" y="2615694"/>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6" name="文本框 115"/>
          <p:cNvSpPr txBox="1"/>
          <p:nvPr/>
        </p:nvSpPr>
        <p:spPr>
          <a:xfrm>
            <a:off x="8466755" y="3035072"/>
            <a:ext cx="2115166" cy="58477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7" name="文本框 116"/>
          <p:cNvSpPr txBox="1"/>
          <p:nvPr/>
        </p:nvSpPr>
        <p:spPr>
          <a:xfrm>
            <a:off x="1790035" y="4833020"/>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8" name="文本框 117"/>
          <p:cNvSpPr txBox="1"/>
          <p:nvPr/>
        </p:nvSpPr>
        <p:spPr>
          <a:xfrm>
            <a:off x="1617196" y="5252398"/>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9" name="文本框 118"/>
          <p:cNvSpPr txBox="1"/>
          <p:nvPr/>
        </p:nvSpPr>
        <p:spPr>
          <a:xfrm>
            <a:off x="5161154" y="4827076"/>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0" name="文本框 119"/>
          <p:cNvSpPr txBox="1"/>
          <p:nvPr/>
        </p:nvSpPr>
        <p:spPr>
          <a:xfrm>
            <a:off x="4988315" y="5246454"/>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21" name="文本框 120"/>
          <p:cNvSpPr txBox="1"/>
          <p:nvPr/>
        </p:nvSpPr>
        <p:spPr>
          <a:xfrm>
            <a:off x="8639594" y="4823697"/>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2" name="文本框 121"/>
          <p:cNvSpPr txBox="1"/>
          <p:nvPr/>
        </p:nvSpPr>
        <p:spPr>
          <a:xfrm>
            <a:off x="8466755" y="5243075"/>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286606AD-C43E-4C9D-B393-7B959F933397}"/>
              </a:ext>
            </a:extLst>
          </p:cNvPr>
          <p:cNvPicPr>
            <a:picLocks noChangeAspect="1"/>
          </p:cNvPicPr>
          <p:nvPr/>
        </p:nvPicPr>
        <p:blipFill rotWithShape="1">
          <a:blip r:embed="rId3">
            <a:extLst>
              <a:ext uri="{28A0092B-C50C-407E-A947-70E740481C1C}">
                <a14:useLocalDpi xmlns:a14="http://schemas.microsoft.com/office/drawing/2010/main" val="0"/>
              </a:ext>
            </a:extLst>
          </a:blip>
          <a:srcRect l="10664" t="26012" r="312" b="23071"/>
          <a:stretch/>
        </p:blipFill>
        <p:spPr>
          <a:xfrm>
            <a:off x="0" y="3770951"/>
            <a:ext cx="12192000" cy="3087049"/>
          </a:xfrm>
          <a:prstGeom prst="rect">
            <a:avLst/>
          </a:prstGeom>
        </p:spPr>
      </p:pic>
      <p:sp>
        <p:nvSpPr>
          <p:cNvPr id="9" name="文本框 8">
            <a:extLst>
              <a:ext uri="{FF2B5EF4-FFF2-40B4-BE49-F238E27FC236}">
                <a16:creationId xmlns:a16="http://schemas.microsoft.com/office/drawing/2014/main" id="{67C2E7BB-EBE3-49B4-A0E3-9C4C77B521F9}"/>
              </a:ext>
            </a:extLst>
          </p:cNvPr>
          <p:cNvSpPr txBox="1"/>
          <p:nvPr/>
        </p:nvSpPr>
        <p:spPr>
          <a:xfrm>
            <a:off x="2411696" y="1136675"/>
            <a:ext cx="7368608" cy="1107996"/>
          </a:xfrm>
          <a:prstGeom prst="rect">
            <a:avLst/>
          </a:prstGeom>
          <a:noFill/>
        </p:spPr>
        <p:txBody>
          <a:bodyPr wrap="square" rtlCol="0">
            <a:spAutoFit/>
          </a:bodyPr>
          <a:lstStyle/>
          <a:p>
            <a:pPr algn="ctr"/>
            <a:r>
              <a:rPr lang="en-US" altLang="zh-CN" sz="6600" dirty="0">
                <a:solidFill>
                  <a:srgbClr val="306E39"/>
                </a:solidFill>
                <a:latin typeface="方正清刻本悦宋简体" panose="02000000000000000000" pitchFamily="2" charset="-122"/>
                <a:ea typeface="方正清刻本悦宋简体" panose="02000000000000000000" pitchFamily="2" charset="-122"/>
              </a:rPr>
              <a:t>PART 03</a:t>
            </a:r>
            <a:endParaRPr lang="zh-CN" altLang="en-US" sz="66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0" name="文本框 9">
            <a:extLst>
              <a:ext uri="{FF2B5EF4-FFF2-40B4-BE49-F238E27FC236}">
                <a16:creationId xmlns:a16="http://schemas.microsoft.com/office/drawing/2014/main" id="{F7BF79E5-FC90-4F47-96A7-D05AEA00F27B}"/>
              </a:ext>
            </a:extLst>
          </p:cNvPr>
          <p:cNvSpPr txBox="1"/>
          <p:nvPr/>
        </p:nvSpPr>
        <p:spPr>
          <a:xfrm>
            <a:off x="2217057" y="2071386"/>
            <a:ext cx="7757886" cy="1015663"/>
          </a:xfrm>
          <a:prstGeom prst="rect">
            <a:avLst/>
          </a:prstGeom>
          <a:noFill/>
        </p:spPr>
        <p:txBody>
          <a:bodyPr wrap="square" rtlCol="0">
            <a:spAutoFit/>
          </a:bodyPr>
          <a:lstStyle/>
          <a:p>
            <a:pPr algn="dist"/>
            <a:r>
              <a:rPr lang="zh-CN" altLang="en-US" sz="6000" b="1"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cxnSp>
        <p:nvCxnSpPr>
          <p:cNvPr id="3" name="直接连接符 2">
            <a:extLst>
              <a:ext uri="{FF2B5EF4-FFF2-40B4-BE49-F238E27FC236}">
                <a16:creationId xmlns:a16="http://schemas.microsoft.com/office/drawing/2014/main" id="{70214C89-683E-4306-BCDE-2F587190E90E}"/>
              </a:ext>
            </a:extLst>
          </p:cNvPr>
          <p:cNvCxnSpPr/>
          <p:nvPr/>
        </p:nvCxnSpPr>
        <p:spPr>
          <a:xfrm>
            <a:off x="5689600" y="3429000"/>
            <a:ext cx="986971" cy="0"/>
          </a:xfrm>
          <a:prstGeom prst="line">
            <a:avLst/>
          </a:prstGeom>
          <a:ln w="76200">
            <a:solidFill>
              <a:srgbClr val="306E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279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任意多边形 261"/>
          <p:cNvSpPr/>
          <p:nvPr/>
        </p:nvSpPr>
        <p:spPr>
          <a:xfrm flipV="1">
            <a:off x="3867784" y="2064775"/>
            <a:ext cx="4460872" cy="1259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flipV="1">
            <a:off x="4304475" y="3072232"/>
            <a:ext cx="3587490" cy="964317"/>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任意多边形 263"/>
          <p:cNvSpPr/>
          <p:nvPr/>
        </p:nvSpPr>
        <p:spPr>
          <a:xfrm flipV="1">
            <a:off x="4740459" y="3939969"/>
            <a:ext cx="2715525" cy="860872"/>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任意多边形 264"/>
          <p:cNvSpPr/>
          <p:nvPr/>
        </p:nvSpPr>
        <p:spPr>
          <a:xfrm flipV="1">
            <a:off x="5221067" y="4813522"/>
            <a:ext cx="1754310" cy="1417332"/>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p:cNvGrpSpPr>
            <a:grpSpLocks noChangeAspect="1"/>
          </p:cNvGrpSpPr>
          <p:nvPr/>
        </p:nvGrpSpPr>
        <p:grpSpPr>
          <a:xfrm>
            <a:off x="5874946" y="2331149"/>
            <a:ext cx="374808" cy="370942"/>
            <a:chOff x="6967126" y="4092464"/>
            <a:chExt cx="453105" cy="448433"/>
          </a:xfrm>
          <a:solidFill>
            <a:schemeClr val="bg1"/>
          </a:solidFill>
          <a:effectLst/>
        </p:grpSpPr>
        <p:sp>
          <p:nvSpPr>
            <p:cNvPr id="267"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69" name="组合 268"/>
          <p:cNvGrpSpPr>
            <a:grpSpLocks noChangeAspect="1"/>
          </p:cNvGrpSpPr>
          <p:nvPr/>
        </p:nvGrpSpPr>
        <p:grpSpPr>
          <a:xfrm>
            <a:off x="5867116" y="3272914"/>
            <a:ext cx="527912" cy="401113"/>
            <a:chOff x="4268086" y="4221191"/>
            <a:chExt cx="509646" cy="387231"/>
          </a:xfrm>
          <a:solidFill>
            <a:schemeClr val="bg1"/>
          </a:solidFill>
          <a:effectLst/>
        </p:grpSpPr>
        <p:sp>
          <p:nvSpPr>
            <p:cNvPr id="270"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71"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272" name="组合 271"/>
          <p:cNvGrpSpPr>
            <a:grpSpLocks noChangeAspect="1"/>
          </p:cNvGrpSpPr>
          <p:nvPr/>
        </p:nvGrpSpPr>
        <p:grpSpPr>
          <a:xfrm>
            <a:off x="5910444" y="4129665"/>
            <a:ext cx="358095" cy="400468"/>
            <a:chOff x="5999255" y="3275006"/>
            <a:chExt cx="402656" cy="450303"/>
          </a:xfrm>
          <a:solidFill>
            <a:schemeClr val="bg1"/>
          </a:solidFill>
          <a:effectLst/>
        </p:grpSpPr>
        <p:sp>
          <p:nvSpPr>
            <p:cNvPr id="27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8" name="组合 277"/>
          <p:cNvGrpSpPr/>
          <p:nvPr/>
        </p:nvGrpSpPr>
        <p:grpSpPr>
          <a:xfrm>
            <a:off x="5883390" y="5092828"/>
            <a:ext cx="417697" cy="472430"/>
            <a:chOff x="4994016" y="4872552"/>
            <a:chExt cx="406393" cy="459645"/>
          </a:xfrm>
          <a:solidFill>
            <a:schemeClr val="bg1"/>
          </a:solidFill>
          <a:effectLst/>
        </p:grpSpPr>
        <p:sp>
          <p:nvSpPr>
            <p:cNvPr id="279"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0"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1"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82" name="文本框 281"/>
          <p:cNvSpPr txBox="1"/>
          <p:nvPr/>
        </p:nvSpPr>
        <p:spPr>
          <a:xfrm>
            <a:off x="9007527" y="2331149"/>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283" name="文本框 282"/>
          <p:cNvSpPr txBox="1"/>
          <p:nvPr/>
        </p:nvSpPr>
        <p:spPr>
          <a:xfrm>
            <a:off x="8834688" y="2750527"/>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284" name="文本框 283"/>
          <p:cNvSpPr txBox="1"/>
          <p:nvPr/>
        </p:nvSpPr>
        <p:spPr>
          <a:xfrm>
            <a:off x="8943666" y="4196376"/>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285" name="文本框 284"/>
          <p:cNvSpPr txBox="1"/>
          <p:nvPr/>
        </p:nvSpPr>
        <p:spPr>
          <a:xfrm>
            <a:off x="8770827" y="4615754"/>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286" name="文本框 285"/>
          <p:cNvSpPr txBox="1"/>
          <p:nvPr/>
        </p:nvSpPr>
        <p:spPr>
          <a:xfrm>
            <a:off x="1521535" y="2331149"/>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287" name="文本框 286"/>
          <p:cNvSpPr txBox="1"/>
          <p:nvPr/>
        </p:nvSpPr>
        <p:spPr>
          <a:xfrm>
            <a:off x="1348696" y="2750527"/>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288" name="文本框 287"/>
          <p:cNvSpPr txBox="1"/>
          <p:nvPr/>
        </p:nvSpPr>
        <p:spPr>
          <a:xfrm>
            <a:off x="1457674" y="4196376"/>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289" name="文本框 288"/>
          <p:cNvSpPr txBox="1"/>
          <p:nvPr/>
        </p:nvSpPr>
        <p:spPr>
          <a:xfrm>
            <a:off x="1284835" y="4615754"/>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Freeform 17"/>
          <p:cNvSpPr>
            <a:spLocks noChangeAspect="1"/>
          </p:cNvSpPr>
          <p:nvPr/>
        </p:nvSpPr>
        <p:spPr bwMode="auto">
          <a:xfrm>
            <a:off x="6572473" y="3249006"/>
            <a:ext cx="2022648" cy="1991734"/>
          </a:xfrm>
          <a:custGeom>
            <a:avLst/>
            <a:gdLst>
              <a:gd name="T0" fmla="*/ 1454150 w 145"/>
              <a:gd name="T1" fmla="*/ 740996 h 143"/>
              <a:gd name="T2" fmla="*/ 1333807 w 145"/>
              <a:gd name="T3" fmla="*/ 881185 h 143"/>
              <a:gd name="T4" fmla="*/ 80229 w 145"/>
              <a:gd name="T5" fmla="*/ 1431925 h 143"/>
              <a:gd name="T6" fmla="*/ 20057 w 145"/>
              <a:gd name="T7" fmla="*/ 1411898 h 143"/>
              <a:gd name="T8" fmla="*/ 0 w 145"/>
              <a:gd name="T9" fmla="*/ 1351817 h 143"/>
              <a:gd name="T10" fmla="*/ 60172 w 145"/>
              <a:gd name="T11" fmla="*/ 1081454 h 143"/>
              <a:gd name="T12" fmla="*/ 501431 w 145"/>
              <a:gd name="T13" fmla="*/ 730983 h 143"/>
              <a:gd name="T14" fmla="*/ 210601 w 145"/>
              <a:gd name="T15" fmla="*/ 440592 h 143"/>
              <a:gd name="T16" fmla="*/ 290830 w 145"/>
              <a:gd name="T17" fmla="*/ 80108 h 143"/>
              <a:gd name="T18" fmla="*/ 361030 w 145"/>
              <a:gd name="T19" fmla="*/ 10013 h 143"/>
              <a:gd name="T20" fmla="*/ 441259 w 145"/>
              <a:gd name="T21" fmla="*/ 30040 h 143"/>
              <a:gd name="T22" fmla="*/ 1383950 w 145"/>
              <a:gd name="T23" fmla="*/ 610821 h 143"/>
              <a:gd name="T24" fmla="*/ 1454150 w 145"/>
              <a:gd name="T25" fmla="*/ 740996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306E39"/>
          </a:solidFill>
          <a:ln>
            <a:noFill/>
          </a:ln>
        </p:spPr>
        <p:txBody>
          <a:bodyPr anchor="ctr"/>
          <a:lstStyle/>
          <a:p>
            <a:endParaRPr lang="zh-CN" altLang="en-US"/>
          </a:p>
        </p:txBody>
      </p:sp>
      <p:sp>
        <p:nvSpPr>
          <p:cNvPr id="115" name="Freeform 17"/>
          <p:cNvSpPr/>
          <p:nvPr/>
        </p:nvSpPr>
        <p:spPr bwMode="auto">
          <a:xfrm>
            <a:off x="5530235" y="3498526"/>
            <a:ext cx="1545691" cy="1521401"/>
          </a:xfrm>
          <a:custGeom>
            <a:avLst/>
            <a:gdLst>
              <a:gd name="T0" fmla="*/ 1111250 w 145"/>
              <a:gd name="T1" fmla="*/ 566016 h 143"/>
              <a:gd name="T2" fmla="*/ 1019284 w 145"/>
              <a:gd name="T3" fmla="*/ 673100 h 143"/>
              <a:gd name="T4" fmla="*/ 61310 w 145"/>
              <a:gd name="T5" fmla="*/ 1093787 h 143"/>
              <a:gd name="T6" fmla="*/ 15328 w 145"/>
              <a:gd name="T7" fmla="*/ 1078489 h 143"/>
              <a:gd name="T8" fmla="*/ 0 w 145"/>
              <a:gd name="T9" fmla="*/ 1032596 h 143"/>
              <a:gd name="T10" fmla="*/ 45983 w 145"/>
              <a:gd name="T11" fmla="*/ 826077 h 143"/>
              <a:gd name="T12" fmla="*/ 383190 w 145"/>
              <a:gd name="T13" fmla="*/ 558367 h 143"/>
              <a:gd name="T14" fmla="*/ 160940 w 145"/>
              <a:gd name="T15" fmla="*/ 336550 h 143"/>
              <a:gd name="T16" fmla="*/ 222250 w 145"/>
              <a:gd name="T17" fmla="*/ 61191 h 143"/>
              <a:gd name="T18" fmla="*/ 275897 w 145"/>
              <a:gd name="T19" fmla="*/ 7649 h 143"/>
              <a:gd name="T20" fmla="*/ 337207 w 145"/>
              <a:gd name="T21" fmla="*/ 22947 h 143"/>
              <a:gd name="T22" fmla="*/ 1057603 w 145"/>
              <a:gd name="T23" fmla="*/ 466580 h 143"/>
              <a:gd name="T24" fmla="*/ 1111250 w 145"/>
              <a:gd name="T25" fmla="*/ 566016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306E39"/>
          </a:solidFill>
          <a:ln>
            <a:noFill/>
          </a:ln>
        </p:spPr>
        <p:txBody>
          <a:bodyPr anchor="ctr"/>
          <a:lstStyle/>
          <a:p>
            <a:endParaRPr lang="zh-CN" altLang="en-US"/>
          </a:p>
        </p:txBody>
      </p:sp>
      <p:sp>
        <p:nvSpPr>
          <p:cNvPr id="116" name="Freeform 18"/>
          <p:cNvSpPr/>
          <p:nvPr/>
        </p:nvSpPr>
        <p:spPr bwMode="auto">
          <a:xfrm>
            <a:off x="4569698" y="3624388"/>
            <a:ext cx="1353585" cy="1320462"/>
          </a:xfrm>
          <a:custGeom>
            <a:avLst/>
            <a:gdLst>
              <a:gd name="T0" fmla="*/ 973138 w 127"/>
              <a:gd name="T1" fmla="*/ 489974 h 124"/>
              <a:gd name="T2" fmla="*/ 896513 w 127"/>
              <a:gd name="T3" fmla="*/ 581844 h 124"/>
              <a:gd name="T4" fmla="*/ 61300 w 127"/>
              <a:gd name="T5" fmla="*/ 949325 h 124"/>
              <a:gd name="T6" fmla="*/ 15325 w 127"/>
              <a:gd name="T7" fmla="*/ 941669 h 124"/>
              <a:gd name="T8" fmla="*/ 7663 w 127"/>
              <a:gd name="T9" fmla="*/ 903390 h 124"/>
              <a:gd name="T10" fmla="*/ 45975 w 127"/>
              <a:gd name="T11" fmla="*/ 719650 h 124"/>
              <a:gd name="T12" fmla="*/ 298838 w 127"/>
              <a:gd name="T13" fmla="*/ 474663 h 124"/>
              <a:gd name="T14" fmla="*/ 145588 w 127"/>
              <a:gd name="T15" fmla="*/ 290922 h 124"/>
              <a:gd name="T16" fmla="*/ 199225 w 127"/>
              <a:gd name="T17" fmla="*/ 45935 h 124"/>
              <a:gd name="T18" fmla="*/ 245200 w 127"/>
              <a:gd name="T19" fmla="*/ 7656 h 124"/>
              <a:gd name="T20" fmla="*/ 298838 w 127"/>
              <a:gd name="T21" fmla="*/ 15312 h 124"/>
              <a:gd name="T22" fmla="*/ 927163 w 127"/>
              <a:gd name="T23" fmla="*/ 398104 h 124"/>
              <a:gd name="T24" fmla="*/ 973138 w 127"/>
              <a:gd name="T25" fmla="*/ 489974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306E39"/>
          </a:solidFill>
          <a:ln>
            <a:noFill/>
          </a:ln>
        </p:spPr>
        <p:txBody>
          <a:bodyPr anchor="ctr"/>
          <a:lstStyle/>
          <a:p>
            <a:endParaRPr lang="zh-CN" altLang="en-US"/>
          </a:p>
        </p:txBody>
      </p:sp>
      <p:sp>
        <p:nvSpPr>
          <p:cNvPr id="117" name="Freeform 19"/>
          <p:cNvSpPr/>
          <p:nvPr/>
        </p:nvSpPr>
        <p:spPr bwMode="auto">
          <a:xfrm>
            <a:off x="3816726" y="3754669"/>
            <a:ext cx="1073151" cy="1086400"/>
          </a:xfrm>
          <a:custGeom>
            <a:avLst/>
            <a:gdLst>
              <a:gd name="T0" fmla="*/ 114583 w 101"/>
              <a:gd name="T1" fmla="*/ 237378 h 102"/>
              <a:gd name="T2" fmla="*/ 160416 w 101"/>
              <a:gd name="T3" fmla="*/ 38287 h 102"/>
              <a:gd name="T4" fmla="*/ 198610 w 101"/>
              <a:gd name="T5" fmla="*/ 7657 h 102"/>
              <a:gd name="T6" fmla="*/ 244444 w 101"/>
              <a:gd name="T7" fmla="*/ 15315 h 102"/>
              <a:gd name="T8" fmla="*/ 725692 w 101"/>
              <a:gd name="T9" fmla="*/ 313951 h 102"/>
              <a:gd name="T10" fmla="*/ 771525 w 101"/>
              <a:gd name="T11" fmla="*/ 390525 h 102"/>
              <a:gd name="T12" fmla="*/ 718053 w 101"/>
              <a:gd name="T13" fmla="*/ 482413 h 102"/>
              <a:gd name="T14" fmla="*/ 45833 w 101"/>
              <a:gd name="T15" fmla="*/ 781050 h 102"/>
              <a:gd name="T16" fmla="*/ 15278 w 101"/>
              <a:gd name="T17" fmla="*/ 773393 h 102"/>
              <a:gd name="T18" fmla="*/ 0 w 101"/>
              <a:gd name="T19" fmla="*/ 742763 h 102"/>
              <a:gd name="T20" fmla="*/ 38194 w 101"/>
              <a:gd name="T21" fmla="*/ 589616 h 102"/>
              <a:gd name="T22" fmla="*/ 114583 w 101"/>
              <a:gd name="T23" fmla="*/ 237378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306E39"/>
          </a:solidFill>
          <a:ln>
            <a:noFill/>
          </a:ln>
        </p:spPr>
        <p:txBody>
          <a:bodyPr anchor="ctr"/>
          <a:lstStyle/>
          <a:p>
            <a:endParaRPr lang="zh-CN" altLang="en-US"/>
          </a:p>
        </p:txBody>
      </p:sp>
      <p:sp>
        <p:nvSpPr>
          <p:cNvPr id="118" name="任意多边形 100"/>
          <p:cNvSpPr/>
          <p:nvPr/>
        </p:nvSpPr>
        <p:spPr bwMode="auto">
          <a:xfrm>
            <a:off x="7965802" y="3668551"/>
            <a:ext cx="2658589" cy="300306"/>
          </a:xfrm>
          <a:custGeom>
            <a:avLst/>
            <a:gdLst>
              <a:gd name="T0" fmla="*/ 0 w 1600200"/>
              <a:gd name="T1" fmla="*/ 215900 h 552450"/>
              <a:gd name="T2" fmla="*/ 204788 w 1600200"/>
              <a:gd name="T3" fmla="*/ 0 h 552450"/>
              <a:gd name="T4" fmla="*/ 1911350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9" name="任意多边形 108"/>
          <p:cNvSpPr/>
          <p:nvPr/>
        </p:nvSpPr>
        <p:spPr bwMode="auto">
          <a:xfrm flipH="1">
            <a:off x="1447401" y="3990938"/>
            <a:ext cx="2663005" cy="298098"/>
          </a:xfrm>
          <a:custGeom>
            <a:avLst/>
            <a:gdLst>
              <a:gd name="T0" fmla="*/ 0 w 1600200"/>
              <a:gd name="T1" fmla="*/ 214313 h 552450"/>
              <a:gd name="T2" fmla="*/ 205128 w 1600200"/>
              <a:gd name="T3" fmla="*/ 0 h 552450"/>
              <a:gd name="T4" fmla="*/ 1914525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0" name="任意多边形 112"/>
          <p:cNvSpPr/>
          <p:nvPr/>
        </p:nvSpPr>
        <p:spPr bwMode="auto">
          <a:xfrm>
            <a:off x="6303081" y="2937661"/>
            <a:ext cx="702186" cy="1046654"/>
          </a:xfrm>
          <a:custGeom>
            <a:avLst/>
            <a:gdLst>
              <a:gd name="T0" fmla="*/ 0 w 647700"/>
              <a:gd name="T1" fmla="*/ 752475 h 965200"/>
              <a:gd name="T2" fmla="*/ 79188 w 647700"/>
              <a:gd name="T3" fmla="*/ 405940 h 965200"/>
              <a:gd name="T4" fmla="*/ 504825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1" name="任意多边形 113"/>
          <p:cNvSpPr/>
          <p:nvPr/>
        </p:nvSpPr>
        <p:spPr bwMode="auto">
          <a:xfrm flipH="1">
            <a:off x="4516703" y="2931035"/>
            <a:ext cx="702186" cy="1046654"/>
          </a:xfrm>
          <a:custGeom>
            <a:avLst/>
            <a:gdLst>
              <a:gd name="T0" fmla="*/ 0 w 647700"/>
              <a:gd name="T1" fmla="*/ 752475 h 965200"/>
              <a:gd name="T2" fmla="*/ 79188 w 647700"/>
              <a:gd name="T3" fmla="*/ 405940 h 965200"/>
              <a:gd name="T4" fmla="*/ 504825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2" name="Freeform 6"/>
          <p:cNvSpPr>
            <a:spLocks noChangeAspect="1" noEditPoints="1"/>
          </p:cNvSpPr>
          <p:nvPr/>
        </p:nvSpPr>
        <p:spPr bwMode="auto">
          <a:xfrm>
            <a:off x="4280433" y="4154340"/>
            <a:ext cx="236269" cy="251727"/>
          </a:xfrm>
          <a:custGeom>
            <a:avLst/>
            <a:gdLst>
              <a:gd name="T0" fmla="*/ 30268 w 376"/>
              <a:gd name="T1" fmla="*/ 1354 h 401"/>
              <a:gd name="T2" fmla="*/ 28009 w 376"/>
              <a:gd name="T3" fmla="*/ 1354 h 401"/>
              <a:gd name="T4" fmla="*/ 0 w 376"/>
              <a:gd name="T5" fmla="*/ 71758 h 401"/>
              <a:gd name="T6" fmla="*/ 29364 w 376"/>
              <a:gd name="T7" fmla="*/ 100642 h 401"/>
              <a:gd name="T8" fmla="*/ 58277 w 376"/>
              <a:gd name="T9" fmla="*/ 71758 h 401"/>
              <a:gd name="T10" fmla="*/ 30268 w 376"/>
              <a:gd name="T11" fmla="*/ 1354 h 401"/>
              <a:gd name="T12" fmla="*/ 141401 w 376"/>
              <a:gd name="T13" fmla="*/ 1354 h 401"/>
              <a:gd name="T14" fmla="*/ 139594 w 376"/>
              <a:gd name="T15" fmla="*/ 1354 h 401"/>
              <a:gd name="T16" fmla="*/ 111133 w 376"/>
              <a:gd name="T17" fmla="*/ 71758 h 401"/>
              <a:gd name="T18" fmla="*/ 140498 w 376"/>
              <a:gd name="T19" fmla="*/ 100642 h 401"/>
              <a:gd name="T20" fmla="*/ 169862 w 376"/>
              <a:gd name="T21" fmla="*/ 71758 h 401"/>
              <a:gd name="T22" fmla="*/ 141401 w 376"/>
              <a:gd name="T23" fmla="*/ 1354 h 401"/>
              <a:gd name="T24" fmla="*/ 83576 w 376"/>
              <a:gd name="T25" fmla="*/ 81236 h 401"/>
              <a:gd name="T26" fmla="*/ 55567 w 376"/>
              <a:gd name="T27" fmla="*/ 152091 h 401"/>
              <a:gd name="T28" fmla="*/ 84931 w 376"/>
              <a:gd name="T29" fmla="*/ 180975 h 401"/>
              <a:gd name="T30" fmla="*/ 114295 w 376"/>
              <a:gd name="T31" fmla="*/ 152091 h 401"/>
              <a:gd name="T32" fmla="*/ 85835 w 376"/>
              <a:gd name="T33" fmla="*/ 81236 h 401"/>
              <a:gd name="T34" fmla="*/ 83576 w 376"/>
              <a:gd name="T35" fmla="*/ 81236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123" name="Freeform 26"/>
          <p:cNvSpPr>
            <a:spLocks noChangeAspect="1"/>
          </p:cNvSpPr>
          <p:nvPr/>
        </p:nvSpPr>
        <p:spPr bwMode="auto">
          <a:xfrm>
            <a:off x="7612502" y="4156549"/>
            <a:ext cx="253936" cy="262767"/>
          </a:xfrm>
          <a:custGeom>
            <a:avLst/>
            <a:gdLst>
              <a:gd name="T0" fmla="*/ 68628 w 274"/>
              <a:gd name="T1" fmla="*/ 188912 h 284"/>
              <a:gd name="T2" fmla="*/ 53303 w 274"/>
              <a:gd name="T3" fmla="*/ 181595 h 284"/>
              <a:gd name="T4" fmla="*/ 5997 w 274"/>
              <a:gd name="T5" fmla="*/ 118403 h 284"/>
              <a:gd name="T6" fmla="*/ 9328 w 274"/>
              <a:gd name="T7" fmla="*/ 92460 h 284"/>
              <a:gd name="T8" fmla="*/ 35313 w 274"/>
              <a:gd name="T9" fmla="*/ 96452 h 284"/>
              <a:gd name="T10" fmla="*/ 66629 w 274"/>
              <a:gd name="T11" fmla="*/ 137693 h 284"/>
              <a:gd name="T12" fmla="*/ 145917 w 274"/>
              <a:gd name="T13" fmla="*/ 11308 h 284"/>
              <a:gd name="T14" fmla="*/ 171236 w 274"/>
              <a:gd name="T15" fmla="*/ 5321 h 284"/>
              <a:gd name="T16" fmla="*/ 177233 w 274"/>
              <a:gd name="T17" fmla="*/ 31264 h 284"/>
              <a:gd name="T18" fmla="*/ 83952 w 274"/>
              <a:gd name="T19" fmla="*/ 180265 h 284"/>
              <a:gd name="T20" fmla="*/ 69294 w 274"/>
              <a:gd name="T21" fmla="*/ 188912 h 284"/>
              <a:gd name="T22" fmla="*/ 68628 w 274"/>
              <a:gd name="T23" fmla="*/ 188912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124" name="Freeform 442"/>
          <p:cNvSpPr>
            <a:spLocks noEditPoints="1"/>
          </p:cNvSpPr>
          <p:nvPr/>
        </p:nvSpPr>
        <p:spPr bwMode="auto">
          <a:xfrm>
            <a:off x="5165893" y="4174214"/>
            <a:ext cx="269392" cy="231853"/>
          </a:xfrm>
          <a:custGeom>
            <a:avLst/>
            <a:gdLst>
              <a:gd name="T0" fmla="*/ 186950 w 288"/>
              <a:gd name="T1" fmla="*/ 0 h 246"/>
              <a:gd name="T2" fmla="*/ 34969 w 288"/>
              <a:gd name="T3" fmla="*/ 0 h 246"/>
              <a:gd name="T4" fmla="*/ 28244 w 288"/>
              <a:gd name="T5" fmla="*/ 6776 h 246"/>
              <a:gd name="T6" fmla="*/ 28244 w 288"/>
              <a:gd name="T7" fmla="*/ 29136 h 246"/>
              <a:gd name="T8" fmla="*/ 6725 w 288"/>
              <a:gd name="T9" fmla="*/ 29136 h 246"/>
              <a:gd name="T10" fmla="*/ 0 w 288"/>
              <a:gd name="T11" fmla="*/ 35912 h 246"/>
              <a:gd name="T12" fmla="*/ 0 w 288"/>
              <a:gd name="T13" fmla="*/ 148392 h 246"/>
              <a:gd name="T14" fmla="*/ 18157 w 288"/>
              <a:gd name="T15" fmla="*/ 166687 h 246"/>
              <a:gd name="T16" fmla="*/ 34969 w 288"/>
              <a:gd name="T17" fmla="*/ 166687 h 246"/>
              <a:gd name="T18" fmla="*/ 162068 w 288"/>
              <a:gd name="T19" fmla="*/ 166687 h 246"/>
              <a:gd name="T20" fmla="*/ 186950 w 288"/>
              <a:gd name="T21" fmla="*/ 166687 h 246"/>
              <a:gd name="T22" fmla="*/ 193675 w 288"/>
              <a:gd name="T23" fmla="*/ 159911 h 246"/>
              <a:gd name="T24" fmla="*/ 193675 w 288"/>
              <a:gd name="T25" fmla="*/ 6776 h 246"/>
              <a:gd name="T26" fmla="*/ 186950 w 288"/>
              <a:gd name="T27" fmla="*/ 0 h 246"/>
              <a:gd name="T28" fmla="*/ 182243 w 288"/>
              <a:gd name="T29" fmla="*/ 155168 h 246"/>
              <a:gd name="T30" fmla="*/ 162068 w 288"/>
              <a:gd name="T31" fmla="*/ 155168 h 246"/>
              <a:gd name="T32" fmla="*/ 34969 w 288"/>
              <a:gd name="T33" fmla="*/ 155168 h 246"/>
              <a:gd name="T34" fmla="*/ 18157 w 288"/>
              <a:gd name="T35" fmla="*/ 155168 h 246"/>
              <a:gd name="T36" fmla="*/ 11432 w 288"/>
              <a:gd name="T37" fmla="*/ 148392 h 246"/>
              <a:gd name="T38" fmla="*/ 11432 w 288"/>
              <a:gd name="T39" fmla="*/ 40655 h 246"/>
              <a:gd name="T40" fmla="*/ 28244 w 288"/>
              <a:gd name="T41" fmla="*/ 40655 h 246"/>
              <a:gd name="T42" fmla="*/ 28244 w 288"/>
              <a:gd name="T43" fmla="*/ 145004 h 246"/>
              <a:gd name="T44" fmla="*/ 39676 w 288"/>
              <a:gd name="T45" fmla="*/ 145004 h 246"/>
              <a:gd name="T46" fmla="*/ 39676 w 288"/>
              <a:gd name="T47" fmla="*/ 40655 h 246"/>
              <a:gd name="T48" fmla="*/ 39676 w 288"/>
              <a:gd name="T49" fmla="*/ 40655 h 246"/>
              <a:gd name="T50" fmla="*/ 39676 w 288"/>
              <a:gd name="T51" fmla="*/ 29136 h 246"/>
              <a:gd name="T52" fmla="*/ 39676 w 288"/>
              <a:gd name="T53" fmla="*/ 11519 h 246"/>
              <a:gd name="T54" fmla="*/ 182243 w 288"/>
              <a:gd name="T55" fmla="*/ 11519 h 246"/>
              <a:gd name="T56" fmla="*/ 182243 w 288"/>
              <a:gd name="T57" fmla="*/ 155168 h 2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125" name="Rectangle 443"/>
          <p:cNvSpPr>
            <a:spLocks noChangeArrowheads="1"/>
          </p:cNvSpPr>
          <p:nvPr/>
        </p:nvSpPr>
        <p:spPr bwMode="auto">
          <a:xfrm>
            <a:off x="5243178" y="4211751"/>
            <a:ext cx="70660" cy="70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Rectangle 444"/>
          <p:cNvSpPr>
            <a:spLocks noChangeArrowheads="1"/>
          </p:cNvSpPr>
          <p:nvPr/>
        </p:nvSpPr>
        <p:spPr bwMode="auto">
          <a:xfrm>
            <a:off x="5335920" y="4222793"/>
            <a:ext cx="59619" cy="11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Rectangle 445"/>
          <p:cNvSpPr>
            <a:spLocks noChangeArrowheads="1"/>
          </p:cNvSpPr>
          <p:nvPr/>
        </p:nvSpPr>
        <p:spPr bwMode="auto">
          <a:xfrm>
            <a:off x="5335920" y="4258123"/>
            <a:ext cx="59619" cy="11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Rectangle 446"/>
          <p:cNvSpPr>
            <a:spLocks noChangeArrowheads="1"/>
          </p:cNvSpPr>
          <p:nvPr/>
        </p:nvSpPr>
        <p:spPr bwMode="auto">
          <a:xfrm>
            <a:off x="5243178" y="4308909"/>
            <a:ext cx="152360" cy="110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Rectangle 447"/>
          <p:cNvSpPr>
            <a:spLocks noChangeArrowheads="1"/>
          </p:cNvSpPr>
          <p:nvPr/>
        </p:nvSpPr>
        <p:spPr bwMode="auto">
          <a:xfrm>
            <a:off x="5243178" y="4346448"/>
            <a:ext cx="152360" cy="11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Oval 56"/>
          <p:cNvSpPr>
            <a:spLocks noChangeArrowheads="1"/>
          </p:cNvSpPr>
          <p:nvPr/>
        </p:nvSpPr>
        <p:spPr bwMode="auto">
          <a:xfrm>
            <a:off x="6303081" y="4132258"/>
            <a:ext cx="315762" cy="315763"/>
          </a:xfrm>
          <a:prstGeom prst="ellipse">
            <a:avLst/>
          </a:prstGeom>
          <a:noFill/>
          <a:ln w="30163" cap="rnd">
            <a:solidFill>
              <a:srgbClr val="FFFFFF"/>
            </a:solidFill>
            <a:round/>
          </a:ln>
          <a:extLst>
            <a:ext uri="{909E8E84-426E-40DD-AFC4-6F175D3DCCD1}">
              <a14:hiddenFill xmlns:a14="http://schemas.microsoft.com/office/drawing/2010/main">
                <a:solidFill>
                  <a:srgbClr val="FFFFFF"/>
                </a:solidFill>
              </a14:hiddenFill>
            </a:ext>
          </a:extLst>
        </p:spPr>
        <p:txBody>
          <a:bodyPr lIns="60222" tIns="30111" rIns="60222" bIns="30111"/>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1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57"/>
          <p:cNvSpPr/>
          <p:nvPr/>
        </p:nvSpPr>
        <p:spPr bwMode="auto">
          <a:xfrm>
            <a:off x="6351660" y="4174214"/>
            <a:ext cx="163402" cy="147944"/>
          </a:xfrm>
          <a:custGeom>
            <a:avLst/>
            <a:gdLst>
              <a:gd name="T0" fmla="*/ 9893 w 95"/>
              <a:gd name="T1" fmla="*/ 40344 h 87"/>
              <a:gd name="T2" fmla="*/ 35861 w 95"/>
              <a:gd name="T3" fmla="*/ 90469 h 87"/>
              <a:gd name="T4" fmla="*/ 70485 w 95"/>
              <a:gd name="T5" fmla="*/ 103917 h 87"/>
              <a:gd name="T6" fmla="*/ 66775 w 95"/>
              <a:gd name="T7" fmla="*/ 99027 h 87"/>
              <a:gd name="T8" fmla="*/ 59356 w 95"/>
              <a:gd name="T9" fmla="*/ 92914 h 87"/>
              <a:gd name="T10" fmla="*/ 55646 w 95"/>
              <a:gd name="T11" fmla="*/ 81911 h 87"/>
              <a:gd name="T12" fmla="*/ 44517 w 95"/>
              <a:gd name="T13" fmla="*/ 78243 h 87"/>
              <a:gd name="T14" fmla="*/ 55646 w 95"/>
              <a:gd name="T15" fmla="*/ 63573 h 87"/>
              <a:gd name="T16" fmla="*/ 87797 w 95"/>
              <a:gd name="T17" fmla="*/ 40344 h 87"/>
              <a:gd name="T18" fmla="*/ 53173 w 95"/>
              <a:gd name="T19" fmla="*/ 3668 h 87"/>
              <a:gd name="T20" fmla="*/ 7419 w 95"/>
              <a:gd name="T21" fmla="*/ 17116 h 87"/>
              <a:gd name="T22" fmla="*/ 9893 w 95"/>
              <a:gd name="T23" fmla="*/ 40344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cmpd="sng">
            <a:solidFill>
              <a:srgbClr val="FFFFFF"/>
            </a:solidFill>
            <a:bevel/>
          </a:ln>
          <a:extLst>
            <a:ext uri="{909E8E84-426E-40DD-AFC4-6F175D3DCCD1}">
              <a14:hiddenFill xmlns:a14="http://schemas.microsoft.com/office/drawing/2010/main">
                <a:solidFill>
                  <a:srgbClr val="FFFFFF"/>
                </a:solidFill>
              </a14:hiddenFill>
            </a:ext>
          </a:extLst>
        </p:spPr>
        <p:txBody>
          <a:bodyPr lIns="60222" tIns="30111" rIns="60222" bIns="30111"/>
          <a:lstStyle/>
          <a:p>
            <a:endParaRPr lang="zh-CN" altLang="en-US"/>
          </a:p>
        </p:txBody>
      </p:sp>
      <p:sp>
        <p:nvSpPr>
          <p:cNvPr id="132" name="Freeform 58"/>
          <p:cNvSpPr/>
          <p:nvPr/>
        </p:nvSpPr>
        <p:spPr bwMode="auto">
          <a:xfrm>
            <a:off x="6437776" y="4289036"/>
            <a:ext cx="125864" cy="143528"/>
          </a:xfrm>
          <a:custGeom>
            <a:avLst/>
            <a:gdLst>
              <a:gd name="T0" fmla="*/ 14875 w 73"/>
              <a:gd name="T1" fmla="*/ 38847 h 85"/>
              <a:gd name="T2" fmla="*/ 14875 w 73"/>
              <a:gd name="T3" fmla="*/ 54628 h 85"/>
              <a:gd name="T4" fmla="*/ 30989 w 73"/>
              <a:gd name="T5" fmla="*/ 70410 h 85"/>
              <a:gd name="T6" fmla="*/ 23552 w 73"/>
              <a:gd name="T7" fmla="*/ 97117 h 85"/>
              <a:gd name="T8" fmla="*/ 55780 w 73"/>
              <a:gd name="T9" fmla="*/ 80122 h 85"/>
              <a:gd name="T10" fmla="*/ 81811 w 73"/>
              <a:gd name="T11" fmla="*/ 44917 h 85"/>
              <a:gd name="T12" fmla="*/ 66936 w 73"/>
              <a:gd name="T13" fmla="*/ 29135 h 85"/>
              <a:gd name="T14" fmla="*/ 29749 w 73"/>
              <a:gd name="T15" fmla="*/ 13354 h 85"/>
              <a:gd name="T16" fmla="*/ 14875 w 73"/>
              <a:gd name="T17" fmla="*/ 38847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cmpd="sng">
            <a:solidFill>
              <a:srgbClr val="FFFFFF"/>
            </a:solidFill>
            <a:bevel/>
          </a:ln>
          <a:extLst>
            <a:ext uri="{909E8E84-426E-40DD-AFC4-6F175D3DCCD1}">
              <a14:hiddenFill xmlns:a14="http://schemas.microsoft.com/office/drawing/2010/main">
                <a:solidFill>
                  <a:srgbClr val="FFFFFF"/>
                </a:solidFill>
              </a14:hiddenFill>
            </a:ext>
          </a:extLst>
        </p:spPr>
        <p:txBody>
          <a:bodyPr lIns="60222" tIns="30111" rIns="60222" bIns="30111"/>
          <a:lstStyle/>
          <a:p>
            <a:endParaRPr lang="zh-CN" altLang="en-US"/>
          </a:p>
        </p:txBody>
      </p:sp>
      <p:sp>
        <p:nvSpPr>
          <p:cNvPr id="133" name="Freeform 59"/>
          <p:cNvSpPr/>
          <p:nvPr/>
        </p:nvSpPr>
        <p:spPr bwMode="auto">
          <a:xfrm>
            <a:off x="6504020" y="4141091"/>
            <a:ext cx="108199" cy="200941"/>
          </a:xfrm>
          <a:custGeom>
            <a:avLst/>
            <a:gdLst>
              <a:gd name="T0" fmla="*/ 0 w 63"/>
              <a:gd name="T1" fmla="*/ 0 h 119"/>
              <a:gd name="T2" fmla="*/ 13582 w 63"/>
              <a:gd name="T3" fmla="*/ 36419 h 119"/>
              <a:gd name="T4" fmla="*/ 56798 w 63"/>
              <a:gd name="T5" fmla="*/ 65555 h 119"/>
              <a:gd name="T6" fmla="*/ 66675 w 63"/>
              <a:gd name="T7" fmla="*/ 98332 h 119"/>
              <a:gd name="T8" fmla="*/ 64206 w 63"/>
              <a:gd name="T9" fmla="*/ 134751 h 119"/>
              <a:gd name="T10" fmla="*/ 77788 w 63"/>
              <a:gd name="T11" fmla="*/ 137179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cmpd="sng">
            <a:solidFill>
              <a:srgbClr val="FFFFFF"/>
            </a:solidFill>
            <a:bevel/>
          </a:ln>
          <a:extLst>
            <a:ext uri="{909E8E84-426E-40DD-AFC4-6F175D3DCCD1}">
              <a14:hiddenFill xmlns:a14="http://schemas.microsoft.com/office/drawing/2010/main">
                <a:solidFill>
                  <a:srgbClr val="FFFFFF"/>
                </a:solidFill>
              </a14:hiddenFill>
            </a:ext>
          </a:extLst>
        </p:spPr>
        <p:txBody>
          <a:bodyPr lIns="60222" tIns="30111" rIns="60222" bIns="30111"/>
          <a:lstStyle/>
          <a:p>
            <a:endParaRPr lang="zh-CN" altLang="en-US"/>
          </a:p>
        </p:txBody>
      </p:sp>
      <p:sp>
        <p:nvSpPr>
          <p:cNvPr id="146" name="文本框 145"/>
          <p:cNvSpPr txBox="1"/>
          <p:nvPr/>
        </p:nvSpPr>
        <p:spPr>
          <a:xfrm>
            <a:off x="677770" y="4093173"/>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47" name="文本框 146"/>
          <p:cNvSpPr txBox="1"/>
          <p:nvPr/>
        </p:nvSpPr>
        <p:spPr>
          <a:xfrm>
            <a:off x="504931" y="451255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48" name="文本框 147"/>
          <p:cNvSpPr txBox="1"/>
          <p:nvPr/>
        </p:nvSpPr>
        <p:spPr>
          <a:xfrm>
            <a:off x="3435690" y="1847332"/>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49" name="文本框 148"/>
          <p:cNvSpPr txBox="1"/>
          <p:nvPr/>
        </p:nvSpPr>
        <p:spPr>
          <a:xfrm>
            <a:off x="3262851" y="2266710"/>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0" name="文本框 149"/>
          <p:cNvSpPr txBox="1"/>
          <p:nvPr/>
        </p:nvSpPr>
        <p:spPr>
          <a:xfrm>
            <a:off x="6891127" y="1905048"/>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51" name="文本框 150"/>
          <p:cNvSpPr txBox="1"/>
          <p:nvPr/>
        </p:nvSpPr>
        <p:spPr>
          <a:xfrm>
            <a:off x="6718288" y="2324426"/>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2" name="文本框 151"/>
          <p:cNvSpPr txBox="1"/>
          <p:nvPr/>
        </p:nvSpPr>
        <p:spPr>
          <a:xfrm>
            <a:off x="9661953" y="3847244"/>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53" name="文本框 152"/>
          <p:cNvSpPr txBox="1"/>
          <p:nvPr/>
        </p:nvSpPr>
        <p:spPr>
          <a:xfrm>
            <a:off x="9489114" y="4266622"/>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6096000" y="2150011"/>
            <a:ext cx="4752685" cy="322914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华文细黑" panose="02010600040101010101" pitchFamily="2" charset="-122"/>
            </a:endParaRPr>
          </a:p>
        </p:txBody>
      </p:sp>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585886" y="2156230"/>
            <a:ext cx="4528177" cy="3219476"/>
          </a:xfrm>
          <a:prstGeom prst="rect">
            <a:avLst/>
          </a:prstGeom>
        </p:spPr>
      </p:pic>
      <p:sp>
        <p:nvSpPr>
          <p:cNvPr id="85" name="文本框 84"/>
          <p:cNvSpPr txBox="1"/>
          <p:nvPr/>
        </p:nvSpPr>
        <p:spPr>
          <a:xfrm>
            <a:off x="6205686" y="4146278"/>
            <a:ext cx="4167674" cy="830997"/>
          </a:xfrm>
          <a:prstGeom prst="rect">
            <a:avLst/>
          </a:prstGeom>
          <a:noFill/>
        </p:spPr>
        <p:txBody>
          <a:bodyPr wrap="square" rtlCol="0">
            <a:spAutoFit/>
          </a:bodyPr>
          <a:lstStyle/>
          <a:p>
            <a:pPr>
              <a:lnSpc>
                <a:spcPct val="150000"/>
              </a:lnSpc>
            </a:pPr>
            <a:r>
              <a:rPr lang="zh-CN" altLang="en-US" sz="1600">
                <a:solidFill>
                  <a:schemeClr val="bg1">
                    <a:lumMod val="9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a:t>
            </a:r>
          </a:p>
        </p:txBody>
      </p:sp>
      <p:sp>
        <p:nvSpPr>
          <p:cNvPr id="86" name="文本框 85"/>
          <p:cNvSpPr txBox="1"/>
          <p:nvPr/>
        </p:nvSpPr>
        <p:spPr>
          <a:xfrm>
            <a:off x="6205686" y="2965203"/>
            <a:ext cx="4331193" cy="1200329"/>
          </a:xfrm>
          <a:prstGeom prst="rect">
            <a:avLst/>
          </a:prstGeom>
          <a:noFill/>
        </p:spPr>
        <p:txBody>
          <a:bodyPr wrap="square" rtlCol="0">
            <a:spAutoFit/>
          </a:bodyPr>
          <a:lstStyle/>
          <a:p>
            <a:pPr>
              <a:lnSpc>
                <a:spcPct val="150000"/>
              </a:lnSpc>
            </a:pPr>
            <a:r>
              <a:rPr lang="zh-CN" altLang="en-US" sz="1600">
                <a:solidFill>
                  <a:schemeClr val="bg1">
                    <a:lumMod val="9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a:t>
            </a:r>
          </a:p>
        </p:txBody>
      </p:sp>
      <p:sp>
        <p:nvSpPr>
          <p:cNvPr id="87" name="文本框 86"/>
          <p:cNvSpPr txBox="1"/>
          <p:nvPr/>
        </p:nvSpPr>
        <p:spPr>
          <a:xfrm>
            <a:off x="6205686" y="2425785"/>
            <a:ext cx="2680906" cy="461665"/>
          </a:xfrm>
          <a:prstGeom prst="rect">
            <a:avLst/>
          </a:prstGeom>
          <a:noFill/>
        </p:spPr>
        <p:txBody>
          <a:bodyPr wrap="square" rtlCol="0">
            <a:spAutoFit/>
          </a:bodyPr>
          <a:lstStyle/>
          <a:p>
            <a:pPr algn="dist"/>
            <a:r>
              <a:rPr lang="zh-CN" altLang="en-US" sz="2400">
                <a:solidFill>
                  <a:schemeClr val="bg1">
                    <a:lumMod val="95000"/>
                  </a:schemeClr>
                </a:solidFill>
                <a:latin typeface="方正清刻本悦宋简体" panose="02000000000000000000" pitchFamily="2" charset="-122"/>
                <a:ea typeface="方正清刻本悦宋简体" panose="02000000000000000000" pitchFamily="2" charset="-122"/>
              </a:rPr>
              <a:t>这里是您的文本</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圆角矩形 127"/>
          <p:cNvSpPr>
            <a:spLocks noChangeAspect="1"/>
          </p:cNvSpPr>
          <p:nvPr/>
        </p:nvSpPr>
        <p:spPr>
          <a:xfrm rot="2840741">
            <a:off x="1450143" y="3135222"/>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a:spLocks noChangeAspect="1"/>
          </p:cNvSpPr>
          <p:nvPr/>
        </p:nvSpPr>
        <p:spPr>
          <a:xfrm rot="3602753">
            <a:off x="1488303" y="3466628"/>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a:spLocks noChangeAspect="1"/>
          </p:cNvSpPr>
          <p:nvPr/>
        </p:nvSpPr>
        <p:spPr>
          <a:xfrm rot="2840741">
            <a:off x="4686134" y="3137217"/>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a:spLocks noChangeAspect="1"/>
          </p:cNvSpPr>
          <p:nvPr/>
        </p:nvSpPr>
        <p:spPr>
          <a:xfrm rot="3602753">
            <a:off x="4724294" y="3468623"/>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a:spLocks noChangeAspect="1"/>
          </p:cNvSpPr>
          <p:nvPr/>
        </p:nvSpPr>
        <p:spPr>
          <a:xfrm rot="2840741">
            <a:off x="7896654" y="3161299"/>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a:spLocks noChangeAspect="1"/>
          </p:cNvSpPr>
          <p:nvPr/>
        </p:nvSpPr>
        <p:spPr>
          <a:xfrm rot="3602753">
            <a:off x="7934814" y="3492705"/>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a:spLocks noChangeAspect="1"/>
          </p:cNvSpPr>
          <p:nvPr/>
        </p:nvSpPr>
        <p:spPr>
          <a:xfrm rot="18759259" flipV="1">
            <a:off x="3078351" y="3862928"/>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a:spLocks noChangeAspect="1"/>
          </p:cNvSpPr>
          <p:nvPr/>
        </p:nvSpPr>
        <p:spPr>
          <a:xfrm rot="17997247" flipV="1">
            <a:off x="3116511" y="3531522"/>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13500000" algn="b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a:spLocks noChangeAspect="1"/>
          </p:cNvSpPr>
          <p:nvPr/>
        </p:nvSpPr>
        <p:spPr>
          <a:xfrm rot="18759259" flipV="1">
            <a:off x="6306951" y="3862928"/>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a:spLocks noChangeAspect="1"/>
          </p:cNvSpPr>
          <p:nvPr/>
        </p:nvSpPr>
        <p:spPr>
          <a:xfrm rot="17997247" flipV="1">
            <a:off x="6345111" y="3531522"/>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13500000" algn="b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a:spLocks noChangeAspect="1"/>
          </p:cNvSpPr>
          <p:nvPr/>
        </p:nvSpPr>
        <p:spPr>
          <a:xfrm rot="18759259" flipV="1">
            <a:off x="9464512" y="3866689"/>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a:spLocks noChangeAspect="1"/>
          </p:cNvSpPr>
          <p:nvPr/>
        </p:nvSpPr>
        <p:spPr>
          <a:xfrm rot="17997247" flipV="1">
            <a:off x="9502672" y="3535283"/>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13500000" algn="b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p:cNvGrpSpPr/>
          <p:nvPr/>
        </p:nvGrpSpPr>
        <p:grpSpPr>
          <a:xfrm>
            <a:off x="6664900" y="3833052"/>
            <a:ext cx="455716" cy="515431"/>
            <a:chOff x="4994016" y="4872552"/>
            <a:chExt cx="406393" cy="459645"/>
          </a:xfrm>
          <a:solidFill>
            <a:schemeClr val="tx1">
              <a:lumMod val="50000"/>
              <a:lumOff val="50000"/>
            </a:schemeClr>
          </a:solidFill>
        </p:grpSpPr>
        <p:sp>
          <p:nvSpPr>
            <p:cNvPr id="145"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8" name="组合 147"/>
          <p:cNvGrpSpPr/>
          <p:nvPr/>
        </p:nvGrpSpPr>
        <p:grpSpPr>
          <a:xfrm>
            <a:off x="8241489" y="3736874"/>
            <a:ext cx="529136" cy="554704"/>
            <a:chOff x="7002627" y="828237"/>
            <a:chExt cx="444697" cy="466185"/>
          </a:xfrm>
          <a:solidFill>
            <a:schemeClr val="tx1">
              <a:lumMod val="50000"/>
              <a:lumOff val="50000"/>
            </a:schemeClr>
          </a:solidFill>
        </p:grpSpPr>
        <p:sp>
          <p:nvSpPr>
            <p:cNvPr id="149"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7" name="组合 156"/>
          <p:cNvGrpSpPr>
            <a:grpSpLocks noChangeAspect="1"/>
          </p:cNvGrpSpPr>
          <p:nvPr/>
        </p:nvGrpSpPr>
        <p:grpSpPr>
          <a:xfrm>
            <a:off x="5077260" y="3793417"/>
            <a:ext cx="435540" cy="487077"/>
            <a:chOff x="5999255" y="3275006"/>
            <a:chExt cx="402656" cy="450303"/>
          </a:xfrm>
          <a:solidFill>
            <a:schemeClr val="tx1">
              <a:lumMod val="50000"/>
              <a:lumOff val="50000"/>
            </a:schemeClr>
          </a:solidFill>
        </p:grpSpPr>
        <p:sp>
          <p:nvSpPr>
            <p:cNvPr id="158"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63" name="组合 162"/>
          <p:cNvGrpSpPr/>
          <p:nvPr/>
        </p:nvGrpSpPr>
        <p:grpSpPr>
          <a:xfrm>
            <a:off x="9824026" y="3893096"/>
            <a:ext cx="399463" cy="395343"/>
            <a:chOff x="6967126" y="4092464"/>
            <a:chExt cx="453105" cy="448433"/>
          </a:xfrm>
          <a:solidFill>
            <a:schemeClr val="tx1">
              <a:lumMod val="50000"/>
              <a:lumOff val="50000"/>
            </a:schemeClr>
          </a:solidFill>
        </p:grpSpPr>
        <p:sp>
          <p:nvSpPr>
            <p:cNvPr id="164"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66" name="组合 165"/>
          <p:cNvGrpSpPr/>
          <p:nvPr/>
        </p:nvGrpSpPr>
        <p:grpSpPr>
          <a:xfrm>
            <a:off x="3491220" y="3895386"/>
            <a:ext cx="416077" cy="447763"/>
            <a:chOff x="7005429" y="4859473"/>
            <a:chExt cx="466184" cy="501686"/>
          </a:xfrm>
          <a:solidFill>
            <a:schemeClr val="tx1">
              <a:lumMod val="50000"/>
              <a:lumOff val="50000"/>
            </a:schemeClr>
          </a:solidFill>
        </p:grpSpPr>
        <p:sp>
          <p:nvSpPr>
            <p:cNvPr id="167"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2" name="组合 171"/>
          <p:cNvGrpSpPr/>
          <p:nvPr/>
        </p:nvGrpSpPr>
        <p:grpSpPr>
          <a:xfrm>
            <a:off x="1795728" y="3762301"/>
            <a:ext cx="476632" cy="458372"/>
            <a:chOff x="2607983" y="4241292"/>
            <a:chExt cx="490600" cy="471805"/>
          </a:xfrm>
          <a:solidFill>
            <a:schemeClr val="tx1">
              <a:lumMod val="50000"/>
              <a:lumOff val="50000"/>
            </a:schemeClr>
          </a:solidFill>
        </p:grpSpPr>
        <p:sp>
          <p:nvSpPr>
            <p:cNvPr id="173"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5" name="文本框 174"/>
          <p:cNvSpPr txBox="1"/>
          <p:nvPr/>
        </p:nvSpPr>
        <p:spPr>
          <a:xfrm>
            <a:off x="1163904" y="1939868"/>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6" name="文本框 175"/>
          <p:cNvSpPr txBox="1"/>
          <p:nvPr/>
        </p:nvSpPr>
        <p:spPr>
          <a:xfrm>
            <a:off x="909786" y="2383648"/>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77" name="文本框 176"/>
          <p:cNvSpPr txBox="1"/>
          <p:nvPr/>
        </p:nvSpPr>
        <p:spPr>
          <a:xfrm>
            <a:off x="2770554" y="5171644"/>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8" name="文本框 177"/>
          <p:cNvSpPr txBox="1"/>
          <p:nvPr/>
        </p:nvSpPr>
        <p:spPr>
          <a:xfrm>
            <a:off x="2496116" y="5595104"/>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79" name="文本框 178"/>
          <p:cNvSpPr txBox="1"/>
          <p:nvPr/>
        </p:nvSpPr>
        <p:spPr>
          <a:xfrm>
            <a:off x="4279528" y="1939320"/>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0" name="文本框 179"/>
          <p:cNvSpPr txBox="1"/>
          <p:nvPr/>
        </p:nvSpPr>
        <p:spPr>
          <a:xfrm>
            <a:off x="4025410" y="2383100"/>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81" name="文本框 180"/>
          <p:cNvSpPr txBox="1"/>
          <p:nvPr/>
        </p:nvSpPr>
        <p:spPr>
          <a:xfrm>
            <a:off x="6035612" y="5145832"/>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2" name="文本框 181"/>
          <p:cNvSpPr txBox="1"/>
          <p:nvPr/>
        </p:nvSpPr>
        <p:spPr>
          <a:xfrm>
            <a:off x="5761174" y="5569292"/>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83" name="文本框 182"/>
          <p:cNvSpPr txBox="1"/>
          <p:nvPr/>
        </p:nvSpPr>
        <p:spPr>
          <a:xfrm>
            <a:off x="7645349" y="1943470"/>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4" name="文本框 183"/>
          <p:cNvSpPr txBox="1"/>
          <p:nvPr/>
        </p:nvSpPr>
        <p:spPr>
          <a:xfrm>
            <a:off x="7391231" y="2387250"/>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85" name="文本框 184"/>
          <p:cNvSpPr txBox="1"/>
          <p:nvPr/>
        </p:nvSpPr>
        <p:spPr>
          <a:xfrm>
            <a:off x="9292856" y="5147905"/>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6" name="文本框 185"/>
          <p:cNvSpPr txBox="1"/>
          <p:nvPr/>
        </p:nvSpPr>
        <p:spPr>
          <a:xfrm>
            <a:off x="9018418" y="5571365"/>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稻壳儿小白白(http://dwz.cn/Wu2UP)"/>
          <p:cNvSpPr/>
          <p:nvPr/>
        </p:nvSpPr>
        <p:spPr bwMode="auto">
          <a:xfrm>
            <a:off x="792163" y="3370263"/>
            <a:ext cx="3484562" cy="1525587"/>
          </a:xfrm>
          <a:custGeom>
            <a:avLst/>
            <a:gdLst>
              <a:gd name="T0" fmla="*/ 0 w 1523036"/>
              <a:gd name="T1" fmla="*/ 1386393 h 1678756"/>
              <a:gd name="T2" fmla="*/ 4027793 w 1523036"/>
              <a:gd name="T3" fmla="*/ 28 h 1678756"/>
              <a:gd name="T4" fmla="*/ 7972348 w 1523036"/>
              <a:gd name="T5" fmla="*/ 1386393 h 1678756"/>
              <a:gd name="T6" fmla="*/ 0 w 1523036"/>
              <a:gd name="T7" fmla="*/ 1386393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solidFill>
          <a:ln>
            <a:noFill/>
          </a:ln>
        </p:spPr>
        <p:txBody>
          <a:bodyPr anchor="ctr"/>
          <a:lstStyle/>
          <a:p>
            <a:endParaRPr lang="zh-CN" altLang="en-US"/>
          </a:p>
        </p:txBody>
      </p:sp>
      <p:sp>
        <p:nvSpPr>
          <p:cNvPr id="190" name="稻壳儿小白白(http://dwz.cn/Wu2UP)"/>
          <p:cNvSpPr/>
          <p:nvPr/>
        </p:nvSpPr>
        <p:spPr bwMode="auto">
          <a:xfrm>
            <a:off x="2208213" y="2465388"/>
            <a:ext cx="3484562" cy="2430462"/>
          </a:xfrm>
          <a:custGeom>
            <a:avLst/>
            <a:gdLst>
              <a:gd name="T0" fmla="*/ 0 w 1523036"/>
              <a:gd name="T1" fmla="*/ 3518764 h 1678756"/>
              <a:gd name="T2" fmla="*/ 4027793 w 1523036"/>
              <a:gd name="T3" fmla="*/ 71 h 1678756"/>
              <a:gd name="T4" fmla="*/ 7972348 w 1523036"/>
              <a:gd name="T5" fmla="*/ 3518764 h 1678756"/>
              <a:gd name="T6" fmla="*/ 0 w 1523036"/>
              <a:gd name="T7" fmla="*/ 3518764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80000"/>
            </a:srgbClr>
          </a:solidFill>
          <a:ln>
            <a:noFill/>
          </a:ln>
        </p:spPr>
        <p:txBody>
          <a:bodyPr anchor="ctr"/>
          <a:lstStyle/>
          <a:p>
            <a:endParaRPr lang="zh-CN" altLang="en-US"/>
          </a:p>
        </p:txBody>
      </p:sp>
      <p:sp>
        <p:nvSpPr>
          <p:cNvPr id="191" name="稻壳儿小白白(http://dwz.cn/Wu2UP)"/>
          <p:cNvSpPr/>
          <p:nvPr/>
        </p:nvSpPr>
        <p:spPr bwMode="auto">
          <a:xfrm>
            <a:off x="3624263" y="2874963"/>
            <a:ext cx="3484562" cy="2020887"/>
          </a:xfrm>
          <a:custGeom>
            <a:avLst/>
            <a:gdLst>
              <a:gd name="T0" fmla="*/ 0 w 1523036"/>
              <a:gd name="T1" fmla="*/ 2432744 h 1678756"/>
              <a:gd name="T2" fmla="*/ 4027793 w 1523036"/>
              <a:gd name="T3" fmla="*/ 49 h 1678756"/>
              <a:gd name="T4" fmla="*/ 7972348 w 1523036"/>
              <a:gd name="T5" fmla="*/ 2432744 h 1678756"/>
              <a:gd name="T6" fmla="*/ 0 w 1523036"/>
              <a:gd name="T7" fmla="*/ 2432744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60000"/>
            </a:srgbClr>
          </a:solidFill>
          <a:ln>
            <a:noFill/>
          </a:ln>
        </p:spPr>
        <p:txBody>
          <a:bodyPr anchor="ctr"/>
          <a:lstStyle/>
          <a:p>
            <a:endParaRPr lang="zh-CN" altLang="en-US"/>
          </a:p>
        </p:txBody>
      </p:sp>
      <p:sp>
        <p:nvSpPr>
          <p:cNvPr id="192" name="稻壳儿小白白(http://dwz.cn/Wu2UP)"/>
          <p:cNvSpPr/>
          <p:nvPr/>
        </p:nvSpPr>
        <p:spPr bwMode="auto">
          <a:xfrm>
            <a:off x="5040313" y="3370263"/>
            <a:ext cx="3484562" cy="1525587"/>
          </a:xfrm>
          <a:custGeom>
            <a:avLst/>
            <a:gdLst>
              <a:gd name="T0" fmla="*/ 0 w 1523036"/>
              <a:gd name="T1" fmla="*/ 1386393 h 1678756"/>
              <a:gd name="T2" fmla="*/ 4027793 w 1523036"/>
              <a:gd name="T3" fmla="*/ 28 h 1678756"/>
              <a:gd name="T4" fmla="*/ 7972348 w 1523036"/>
              <a:gd name="T5" fmla="*/ 1386393 h 1678756"/>
              <a:gd name="T6" fmla="*/ 0 w 1523036"/>
              <a:gd name="T7" fmla="*/ 1386393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80000"/>
            </a:srgbClr>
          </a:solidFill>
          <a:ln>
            <a:noFill/>
          </a:ln>
        </p:spPr>
        <p:txBody>
          <a:bodyPr anchor="ctr"/>
          <a:lstStyle/>
          <a:p>
            <a:endParaRPr lang="zh-CN" altLang="en-US"/>
          </a:p>
        </p:txBody>
      </p:sp>
      <p:sp>
        <p:nvSpPr>
          <p:cNvPr id="193" name="稻壳儿小白白(http://dwz.cn/Wu2UP)"/>
          <p:cNvSpPr/>
          <p:nvPr/>
        </p:nvSpPr>
        <p:spPr bwMode="auto">
          <a:xfrm>
            <a:off x="6456363" y="3068638"/>
            <a:ext cx="3484562" cy="1812925"/>
          </a:xfrm>
          <a:custGeom>
            <a:avLst/>
            <a:gdLst>
              <a:gd name="T0" fmla="*/ 0 w 1523036"/>
              <a:gd name="T1" fmla="*/ 1957817 h 1678756"/>
              <a:gd name="T2" fmla="*/ 4027793 w 1523036"/>
              <a:gd name="T3" fmla="*/ 40 h 1678756"/>
              <a:gd name="T4" fmla="*/ 7972348 w 1523036"/>
              <a:gd name="T5" fmla="*/ 1957817 h 1678756"/>
              <a:gd name="T6" fmla="*/ 0 w 1523036"/>
              <a:gd name="T7" fmla="*/ 1957817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80000"/>
            </a:srgbClr>
          </a:solidFill>
          <a:ln>
            <a:noFill/>
          </a:ln>
        </p:spPr>
        <p:txBody>
          <a:bodyPr anchor="ctr"/>
          <a:lstStyle/>
          <a:p>
            <a:endParaRPr lang="zh-CN" altLang="en-US"/>
          </a:p>
        </p:txBody>
      </p:sp>
      <p:sp>
        <p:nvSpPr>
          <p:cNvPr id="194" name="稻壳儿小白白(http://dwz.cn/Wu2UP)"/>
          <p:cNvSpPr/>
          <p:nvPr/>
        </p:nvSpPr>
        <p:spPr bwMode="auto">
          <a:xfrm>
            <a:off x="7870825" y="3225800"/>
            <a:ext cx="3486150" cy="1662113"/>
          </a:xfrm>
          <a:custGeom>
            <a:avLst/>
            <a:gdLst>
              <a:gd name="T0" fmla="*/ 0 w 1523036"/>
              <a:gd name="T1" fmla="*/ 1645635 h 1678756"/>
              <a:gd name="T2" fmla="*/ 4031464 w 1523036"/>
              <a:gd name="T3" fmla="*/ 34 h 1678756"/>
              <a:gd name="T4" fmla="*/ 7979616 w 1523036"/>
              <a:gd name="T5" fmla="*/ 1645635 h 1678756"/>
              <a:gd name="T6" fmla="*/ 0 w 1523036"/>
              <a:gd name="T7" fmla="*/ 1645635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solidFill>
          <a:ln>
            <a:noFill/>
          </a:ln>
        </p:spPr>
        <p:txBody>
          <a:bodyPr anchor="ctr"/>
          <a:lstStyle/>
          <a:p>
            <a:endParaRPr lang="zh-CN" altLang="en-US"/>
          </a:p>
        </p:txBody>
      </p:sp>
      <p:sp>
        <p:nvSpPr>
          <p:cNvPr id="195" name="稻壳儿小白白(http://dwz.cn/Wu2UP)"/>
          <p:cNvSpPr txBox="1">
            <a:spLocks noChangeArrowheads="1"/>
          </p:cNvSpPr>
          <p:nvPr/>
        </p:nvSpPr>
        <p:spPr bwMode="auto">
          <a:xfrm>
            <a:off x="2172269" y="2465388"/>
            <a:ext cx="670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1</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196" name="稻壳儿小白白(http://dwz.cn/Wu2UP)"/>
          <p:cNvSpPr txBox="1">
            <a:spLocks noChangeArrowheads="1"/>
          </p:cNvSpPr>
          <p:nvPr/>
        </p:nvSpPr>
        <p:spPr bwMode="auto">
          <a:xfrm>
            <a:off x="1697038" y="3016250"/>
            <a:ext cx="16208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197" name="稻壳儿小白白(http://dwz.cn/Wu2UP)"/>
          <p:cNvSpPr txBox="1">
            <a:spLocks noChangeArrowheads="1"/>
          </p:cNvSpPr>
          <p:nvPr/>
        </p:nvSpPr>
        <p:spPr bwMode="auto">
          <a:xfrm>
            <a:off x="3649266" y="1519238"/>
            <a:ext cx="7056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2</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198" name="稻壳儿小白白(http://dwz.cn/Wu2UP)"/>
          <p:cNvSpPr txBox="1">
            <a:spLocks noChangeArrowheads="1"/>
          </p:cNvSpPr>
          <p:nvPr/>
        </p:nvSpPr>
        <p:spPr bwMode="auto">
          <a:xfrm>
            <a:off x="3192463" y="2070100"/>
            <a:ext cx="16192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199" name="稻壳儿小白白(http://dwz.cn/Wu2UP)"/>
          <p:cNvSpPr txBox="1">
            <a:spLocks noChangeArrowheads="1"/>
          </p:cNvSpPr>
          <p:nvPr/>
        </p:nvSpPr>
        <p:spPr bwMode="auto">
          <a:xfrm>
            <a:off x="5050259" y="1984375"/>
            <a:ext cx="700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3</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0" name="稻壳儿小白白(http://dwz.cn/Wu2UP)"/>
          <p:cNvSpPr txBox="1">
            <a:spLocks noChangeArrowheads="1"/>
          </p:cNvSpPr>
          <p:nvPr/>
        </p:nvSpPr>
        <p:spPr bwMode="auto">
          <a:xfrm>
            <a:off x="4619625" y="2487613"/>
            <a:ext cx="1619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1" name="稻壳儿小白白(http://dwz.cn/Wu2UP)"/>
          <p:cNvSpPr txBox="1">
            <a:spLocks noChangeArrowheads="1"/>
          </p:cNvSpPr>
          <p:nvPr/>
        </p:nvSpPr>
        <p:spPr bwMode="auto">
          <a:xfrm>
            <a:off x="6219825" y="2492375"/>
            <a:ext cx="10731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4</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2" name="稻壳儿小白白(http://dwz.cn/Wu2UP)"/>
          <p:cNvSpPr txBox="1">
            <a:spLocks noChangeArrowheads="1"/>
          </p:cNvSpPr>
          <p:nvPr/>
        </p:nvSpPr>
        <p:spPr bwMode="auto">
          <a:xfrm>
            <a:off x="5978525" y="2995613"/>
            <a:ext cx="155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3" name="稻壳儿小白白(http://dwz.cn/Wu2UP)"/>
          <p:cNvSpPr txBox="1">
            <a:spLocks noChangeArrowheads="1"/>
          </p:cNvSpPr>
          <p:nvPr/>
        </p:nvSpPr>
        <p:spPr bwMode="auto">
          <a:xfrm>
            <a:off x="7902996" y="2190750"/>
            <a:ext cx="700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5</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4" name="稻壳儿小白白(http://dwz.cn/Wu2UP)"/>
          <p:cNvSpPr txBox="1">
            <a:spLocks noChangeArrowheads="1"/>
          </p:cNvSpPr>
          <p:nvPr/>
        </p:nvSpPr>
        <p:spPr bwMode="auto">
          <a:xfrm>
            <a:off x="7443788" y="2697163"/>
            <a:ext cx="16192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5" name="稻壳儿小白白(http://dwz.cn/Wu2UP)"/>
          <p:cNvSpPr txBox="1">
            <a:spLocks noChangeArrowheads="1"/>
          </p:cNvSpPr>
          <p:nvPr/>
        </p:nvSpPr>
        <p:spPr bwMode="auto">
          <a:xfrm>
            <a:off x="9327770" y="2312988"/>
            <a:ext cx="7024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6</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6" name="稻壳儿小白白(http://dwz.cn/Wu2UP)"/>
          <p:cNvSpPr txBox="1">
            <a:spLocks noChangeArrowheads="1"/>
          </p:cNvSpPr>
          <p:nvPr/>
        </p:nvSpPr>
        <p:spPr bwMode="auto">
          <a:xfrm>
            <a:off x="8867775" y="2819400"/>
            <a:ext cx="16208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8" name="文本框 207"/>
          <p:cNvSpPr txBox="1"/>
          <p:nvPr/>
        </p:nvSpPr>
        <p:spPr>
          <a:xfrm>
            <a:off x="1080679" y="5100994"/>
            <a:ext cx="10076285" cy="1200329"/>
          </a:xfrm>
          <a:prstGeom prst="rect">
            <a:avLst/>
          </a:prstGeom>
          <a:noFill/>
        </p:spPr>
        <p:txBody>
          <a:bodyPr wrap="square" rtlCol="0">
            <a:spAutoFit/>
          </a:bodyPr>
          <a:lstStyle/>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文艺让生活更有范文艺让生活更有范文艺让生活更有范文艺让生活更有范</a:t>
            </a:r>
          </a:p>
          <a:p>
            <a:pPr>
              <a:lnSpc>
                <a:spcPct val="150000"/>
              </a:lnSpc>
            </a:pP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p:cNvSpPr txBox="1"/>
          <p:nvPr/>
        </p:nvSpPr>
        <p:spPr>
          <a:xfrm>
            <a:off x="7084650" y="3544686"/>
            <a:ext cx="3680453" cy="461665"/>
          </a:xfrm>
          <a:prstGeom prst="rect">
            <a:avLst/>
          </a:prstGeom>
          <a:noFill/>
        </p:spPr>
        <p:txBody>
          <a:bodyPr wrap="square" rtlCol="0">
            <a:spAutoFit/>
          </a:bodyPr>
          <a:lstStyle/>
          <a:p>
            <a:pPr algn="dist"/>
            <a:r>
              <a:rPr lang="en-US" altLang="zh-CN" sz="2400">
                <a:solidFill>
                  <a:srgbClr val="306E39"/>
                </a:solidFill>
                <a:latin typeface="方正清刻本悦宋简体" panose="02000000000000000000" pitchFamily="2" charset="-122"/>
                <a:ea typeface="方正清刻本悦宋简体" panose="02000000000000000000" pitchFamily="2" charset="-122"/>
              </a:rPr>
              <a:t>1.</a:t>
            </a:r>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
        <p:nvSpPr>
          <p:cNvPr id="135" name="文本框 134"/>
          <p:cNvSpPr txBox="1"/>
          <p:nvPr/>
        </p:nvSpPr>
        <p:spPr>
          <a:xfrm>
            <a:off x="7084650" y="4099769"/>
            <a:ext cx="3680453" cy="461665"/>
          </a:xfrm>
          <a:prstGeom prst="rect">
            <a:avLst/>
          </a:prstGeom>
          <a:noFill/>
        </p:spPr>
        <p:txBody>
          <a:bodyPr wrap="square" rtlCol="0">
            <a:spAutoFit/>
          </a:bodyPr>
          <a:lstStyle/>
          <a:p>
            <a:pPr algn="dist"/>
            <a:r>
              <a:rPr lang="en-US" altLang="zh-CN" sz="2400" dirty="0">
                <a:solidFill>
                  <a:srgbClr val="306E39"/>
                </a:solidFill>
                <a:latin typeface="方正清刻本悦宋简体" panose="02000000000000000000" pitchFamily="2" charset="-122"/>
                <a:ea typeface="方正清刻本悦宋简体" panose="02000000000000000000" pitchFamily="2" charset="-122"/>
              </a:rPr>
              <a:t>2.</a:t>
            </a:r>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
        <p:nvSpPr>
          <p:cNvPr id="137" name="文本框 136"/>
          <p:cNvSpPr txBox="1"/>
          <p:nvPr/>
        </p:nvSpPr>
        <p:spPr>
          <a:xfrm>
            <a:off x="7084650" y="4731250"/>
            <a:ext cx="3680453" cy="461665"/>
          </a:xfrm>
          <a:prstGeom prst="rect">
            <a:avLst/>
          </a:prstGeom>
          <a:noFill/>
        </p:spPr>
        <p:txBody>
          <a:bodyPr wrap="square" rtlCol="0">
            <a:spAutoFit/>
          </a:bodyPr>
          <a:lstStyle/>
          <a:p>
            <a:pPr algn="dist"/>
            <a:r>
              <a:rPr lang="en-US" altLang="zh-CN" sz="2400" dirty="0">
                <a:solidFill>
                  <a:srgbClr val="306E39"/>
                </a:solidFill>
                <a:latin typeface="方正清刻本悦宋简体" panose="02000000000000000000" pitchFamily="2" charset="-122"/>
                <a:ea typeface="方正清刻本悦宋简体" panose="02000000000000000000" pitchFamily="2" charset="-122"/>
              </a:rPr>
              <a:t>3.</a:t>
            </a:r>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
        <p:nvSpPr>
          <p:cNvPr id="139" name="文本框 138"/>
          <p:cNvSpPr txBox="1"/>
          <p:nvPr/>
        </p:nvSpPr>
        <p:spPr>
          <a:xfrm>
            <a:off x="7084650" y="5286333"/>
            <a:ext cx="3680453" cy="461665"/>
          </a:xfrm>
          <a:prstGeom prst="rect">
            <a:avLst/>
          </a:prstGeom>
          <a:noFill/>
        </p:spPr>
        <p:txBody>
          <a:bodyPr wrap="square" rtlCol="0">
            <a:spAutoFit/>
          </a:bodyPr>
          <a:lstStyle/>
          <a:p>
            <a:pPr algn="dist"/>
            <a:r>
              <a:rPr lang="en-US" altLang="zh-CN" sz="2400" dirty="0">
                <a:solidFill>
                  <a:srgbClr val="306E39"/>
                </a:solidFill>
                <a:latin typeface="方正清刻本悦宋简体" panose="02000000000000000000" pitchFamily="2" charset="-122"/>
                <a:ea typeface="方正清刻本悦宋简体" panose="02000000000000000000" pitchFamily="2" charset="-122"/>
              </a:rPr>
              <a:t>4.</a:t>
            </a:r>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pic>
        <p:nvPicPr>
          <p:cNvPr id="138" name="图片 137">
            <a:extLst>
              <a:ext uri="{FF2B5EF4-FFF2-40B4-BE49-F238E27FC236}">
                <a16:creationId xmlns:a16="http://schemas.microsoft.com/office/drawing/2014/main" id="{286606AD-C43E-4C9D-B393-7B959F933397}"/>
              </a:ext>
            </a:extLst>
          </p:cNvPr>
          <p:cNvPicPr>
            <a:picLocks noChangeAspect="1"/>
          </p:cNvPicPr>
          <p:nvPr/>
        </p:nvPicPr>
        <p:blipFill rotWithShape="1">
          <a:blip r:embed="rId3">
            <a:extLst>
              <a:ext uri="{28A0092B-C50C-407E-A947-70E740481C1C}">
                <a14:useLocalDpi xmlns:a14="http://schemas.microsoft.com/office/drawing/2010/main" val="0"/>
              </a:ext>
            </a:extLst>
          </a:blip>
          <a:srcRect l="69943" t="26012" r="312"/>
          <a:stretch/>
        </p:blipFill>
        <p:spPr>
          <a:xfrm>
            <a:off x="-95323" y="0"/>
            <a:ext cx="6227836" cy="6858000"/>
          </a:xfrm>
          <a:prstGeom prst="rect">
            <a:avLst/>
          </a:prstGeom>
        </p:spPr>
      </p:pic>
      <p:sp>
        <p:nvSpPr>
          <p:cNvPr id="140" name="文本框 139">
            <a:extLst>
              <a:ext uri="{FF2B5EF4-FFF2-40B4-BE49-F238E27FC236}">
                <a16:creationId xmlns:a16="http://schemas.microsoft.com/office/drawing/2014/main" id="{350DC880-010A-4046-8B15-07713DB9BC40}"/>
              </a:ext>
            </a:extLst>
          </p:cNvPr>
          <p:cNvSpPr txBox="1"/>
          <p:nvPr/>
        </p:nvSpPr>
        <p:spPr>
          <a:xfrm>
            <a:off x="7084650" y="2204683"/>
            <a:ext cx="1753904" cy="923330"/>
          </a:xfrm>
          <a:prstGeom prst="rect">
            <a:avLst/>
          </a:prstGeom>
          <a:noFill/>
        </p:spPr>
        <p:txBody>
          <a:bodyPr wrap="square" rtlCol="0">
            <a:spAutoFit/>
          </a:bodyPr>
          <a:lstStyle/>
          <a:p>
            <a:pPr algn="dist"/>
            <a:r>
              <a:rPr lang="zh-CN" altLang="en-US" sz="5400" b="1" dirty="0">
                <a:solidFill>
                  <a:srgbClr val="306E39"/>
                </a:solidFill>
                <a:latin typeface="方正清刻本悦宋简体" panose="02000000000000000000" pitchFamily="2" charset="-122"/>
                <a:ea typeface="方正清刻本悦宋简体" panose="02000000000000000000" pitchFamily="2" charset="-122"/>
              </a:rPr>
              <a:t>目录</a:t>
            </a:r>
          </a:p>
        </p:txBody>
      </p:sp>
      <p:sp>
        <p:nvSpPr>
          <p:cNvPr id="141" name="文本框 140">
            <a:extLst>
              <a:ext uri="{FF2B5EF4-FFF2-40B4-BE49-F238E27FC236}">
                <a16:creationId xmlns:a16="http://schemas.microsoft.com/office/drawing/2014/main" id="{D34F9779-35CF-4036-A232-16DB1A91ED5B}"/>
              </a:ext>
            </a:extLst>
          </p:cNvPr>
          <p:cNvSpPr txBox="1"/>
          <p:nvPr/>
        </p:nvSpPr>
        <p:spPr>
          <a:xfrm>
            <a:off x="7084650" y="1500572"/>
            <a:ext cx="4065304" cy="830997"/>
          </a:xfrm>
          <a:prstGeom prst="rect">
            <a:avLst/>
          </a:prstGeom>
          <a:noFill/>
        </p:spPr>
        <p:txBody>
          <a:bodyPr wrap="square" rtlCol="0">
            <a:spAutoFit/>
          </a:bodyPr>
          <a:lstStyle/>
          <a:p>
            <a:r>
              <a:rPr lang="en-US" altLang="zh-CN" sz="4800" b="1" dirty="0">
                <a:solidFill>
                  <a:srgbClr val="306E39"/>
                </a:solidFill>
                <a:latin typeface="微软雅黑 Light" panose="020B0502040204020203" pitchFamily="34" charset="-122"/>
                <a:ea typeface="微软雅黑 Light" panose="020B0502040204020203" pitchFamily="34" charset="-122"/>
              </a:rPr>
              <a:t>CONTENTS</a:t>
            </a:r>
            <a:endParaRPr lang="zh-CN" altLang="en-US" sz="4800" b="1" dirty="0">
              <a:solidFill>
                <a:srgbClr val="306E39"/>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286606AD-C43E-4C9D-B393-7B959F933397}"/>
              </a:ext>
            </a:extLst>
          </p:cNvPr>
          <p:cNvPicPr>
            <a:picLocks noChangeAspect="1"/>
          </p:cNvPicPr>
          <p:nvPr/>
        </p:nvPicPr>
        <p:blipFill rotWithShape="1">
          <a:blip r:embed="rId3">
            <a:extLst>
              <a:ext uri="{28A0092B-C50C-407E-A947-70E740481C1C}">
                <a14:useLocalDpi xmlns:a14="http://schemas.microsoft.com/office/drawing/2010/main" val="0"/>
              </a:ext>
            </a:extLst>
          </a:blip>
          <a:srcRect l="10664" t="26012" r="312" b="23071"/>
          <a:stretch/>
        </p:blipFill>
        <p:spPr>
          <a:xfrm>
            <a:off x="0" y="3770951"/>
            <a:ext cx="12192000" cy="3087049"/>
          </a:xfrm>
          <a:prstGeom prst="rect">
            <a:avLst/>
          </a:prstGeom>
        </p:spPr>
      </p:pic>
      <p:sp>
        <p:nvSpPr>
          <p:cNvPr id="9" name="文本框 8">
            <a:extLst>
              <a:ext uri="{FF2B5EF4-FFF2-40B4-BE49-F238E27FC236}">
                <a16:creationId xmlns:a16="http://schemas.microsoft.com/office/drawing/2014/main" id="{67C2E7BB-EBE3-49B4-A0E3-9C4C77B521F9}"/>
              </a:ext>
            </a:extLst>
          </p:cNvPr>
          <p:cNvSpPr txBox="1"/>
          <p:nvPr/>
        </p:nvSpPr>
        <p:spPr>
          <a:xfrm>
            <a:off x="2411696" y="1136675"/>
            <a:ext cx="7368608" cy="1107996"/>
          </a:xfrm>
          <a:prstGeom prst="rect">
            <a:avLst/>
          </a:prstGeom>
          <a:noFill/>
        </p:spPr>
        <p:txBody>
          <a:bodyPr wrap="square" rtlCol="0">
            <a:spAutoFit/>
          </a:bodyPr>
          <a:lstStyle/>
          <a:p>
            <a:pPr algn="ctr"/>
            <a:r>
              <a:rPr lang="en-US" altLang="zh-CN" sz="6600" dirty="0">
                <a:solidFill>
                  <a:srgbClr val="306E39"/>
                </a:solidFill>
                <a:latin typeface="方正清刻本悦宋简体" panose="02000000000000000000" pitchFamily="2" charset="-122"/>
                <a:ea typeface="方正清刻本悦宋简体" panose="02000000000000000000" pitchFamily="2" charset="-122"/>
              </a:rPr>
              <a:t>PART 04</a:t>
            </a:r>
            <a:endParaRPr lang="zh-CN" altLang="en-US" sz="66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0" name="文本框 9">
            <a:extLst>
              <a:ext uri="{FF2B5EF4-FFF2-40B4-BE49-F238E27FC236}">
                <a16:creationId xmlns:a16="http://schemas.microsoft.com/office/drawing/2014/main" id="{F7BF79E5-FC90-4F47-96A7-D05AEA00F27B}"/>
              </a:ext>
            </a:extLst>
          </p:cNvPr>
          <p:cNvSpPr txBox="1"/>
          <p:nvPr/>
        </p:nvSpPr>
        <p:spPr>
          <a:xfrm>
            <a:off x="2217057" y="2071386"/>
            <a:ext cx="7757886" cy="1015663"/>
          </a:xfrm>
          <a:prstGeom prst="rect">
            <a:avLst/>
          </a:prstGeom>
          <a:noFill/>
        </p:spPr>
        <p:txBody>
          <a:bodyPr wrap="square" rtlCol="0">
            <a:spAutoFit/>
          </a:bodyPr>
          <a:lstStyle/>
          <a:p>
            <a:pPr algn="dist"/>
            <a:r>
              <a:rPr lang="zh-CN" altLang="en-US" sz="6000" b="1"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cxnSp>
        <p:nvCxnSpPr>
          <p:cNvPr id="3" name="直接连接符 2">
            <a:extLst>
              <a:ext uri="{FF2B5EF4-FFF2-40B4-BE49-F238E27FC236}">
                <a16:creationId xmlns:a16="http://schemas.microsoft.com/office/drawing/2014/main" id="{70214C89-683E-4306-BCDE-2F587190E90E}"/>
              </a:ext>
            </a:extLst>
          </p:cNvPr>
          <p:cNvCxnSpPr/>
          <p:nvPr/>
        </p:nvCxnSpPr>
        <p:spPr>
          <a:xfrm>
            <a:off x="5689600" y="3429000"/>
            <a:ext cx="986971" cy="0"/>
          </a:xfrm>
          <a:prstGeom prst="line">
            <a:avLst/>
          </a:prstGeom>
          <a:ln w="76200">
            <a:solidFill>
              <a:srgbClr val="306E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6062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40"/>
          <p:cNvSpPr/>
          <p:nvPr/>
        </p:nvSpPr>
        <p:spPr>
          <a:xfrm>
            <a:off x="2292940" y="3240683"/>
            <a:ext cx="1770328" cy="1609389"/>
          </a:xfrm>
          <a:prstGeom prst="leftCircularArrow">
            <a:avLst>
              <a:gd name="adj1" fmla="val 2550"/>
              <a:gd name="adj2" fmla="val 309429"/>
              <a:gd name="adj3" fmla="val 2084940"/>
              <a:gd name="adj4" fmla="val 9024489"/>
              <a:gd name="adj5" fmla="val 2975"/>
            </a:avLst>
          </a:prstGeom>
          <a:solidFill>
            <a:srgbClr val="306E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4" name="Circular Arrow 43"/>
          <p:cNvSpPr/>
          <p:nvPr/>
        </p:nvSpPr>
        <p:spPr>
          <a:xfrm>
            <a:off x="4808421" y="2365203"/>
            <a:ext cx="1987928" cy="1807207"/>
          </a:xfrm>
          <a:prstGeom prst="circularArrow">
            <a:avLst>
              <a:gd name="adj1" fmla="val 2271"/>
              <a:gd name="adj2" fmla="val 273786"/>
              <a:gd name="adj3" fmla="val 19550703"/>
              <a:gd name="adj4" fmla="val 12575511"/>
              <a:gd name="adj5" fmla="val 2650"/>
            </a:avLst>
          </a:prstGeom>
          <a:solidFill>
            <a:srgbClr val="306E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5" name="Shape 51"/>
          <p:cNvSpPr/>
          <p:nvPr/>
        </p:nvSpPr>
        <p:spPr>
          <a:xfrm>
            <a:off x="7552682" y="3240683"/>
            <a:ext cx="1770328" cy="1609389"/>
          </a:xfrm>
          <a:prstGeom prst="leftCircularArrow">
            <a:avLst>
              <a:gd name="adj1" fmla="val 2550"/>
              <a:gd name="adj2" fmla="val 309429"/>
              <a:gd name="adj3" fmla="val 2084940"/>
              <a:gd name="adj4" fmla="val 9024489"/>
              <a:gd name="adj5" fmla="val 2975"/>
            </a:avLst>
          </a:prstGeom>
          <a:solidFill>
            <a:srgbClr val="306E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useBgFill="1">
        <p:nvSpPr>
          <p:cNvPr id="87" name="Freeform 39"/>
          <p:cNvSpPr/>
          <p:nvPr/>
        </p:nvSpPr>
        <p:spPr>
          <a:xfrm>
            <a:off x="1540391" y="3047453"/>
            <a:ext cx="1407396"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121127" rIns="121127" bIns="521733"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88" name="Group 83"/>
          <p:cNvGrpSpPr/>
          <p:nvPr/>
        </p:nvGrpSpPr>
        <p:grpSpPr>
          <a:xfrm>
            <a:off x="2067100" y="3380863"/>
            <a:ext cx="319088" cy="465138"/>
            <a:chOff x="3519488" y="3561557"/>
            <a:chExt cx="319088" cy="465138"/>
          </a:xfrm>
          <a:solidFill>
            <a:srgbClr val="306E39"/>
          </a:solidFill>
        </p:grpSpPr>
        <p:sp>
          <p:nvSpPr>
            <p:cNvPr id="89" name="AutoShape 113"/>
            <p:cNvSpPr/>
            <p:nvPr/>
          </p:nvSpPr>
          <p:spPr bwMode="auto">
            <a:xfrm>
              <a:off x="3519488" y="35615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90" name="AutoShape 114"/>
            <p:cNvSpPr/>
            <p:nvPr/>
          </p:nvSpPr>
          <p:spPr bwMode="auto">
            <a:xfrm>
              <a:off x="3605211" y="3632339"/>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sp useBgFill="1">
        <p:nvSpPr>
          <p:cNvPr id="92" name="Freeform 42"/>
          <p:cNvSpPr/>
          <p:nvPr/>
        </p:nvSpPr>
        <p:spPr>
          <a:xfrm>
            <a:off x="4086482" y="3047453"/>
            <a:ext cx="1407397"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521733" rIns="121127" bIns="121127"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sp>
        <p:nvSpPr>
          <p:cNvPr id="93" name="Freeform 98"/>
          <p:cNvSpPr>
            <a:spLocks noEditPoints="1"/>
          </p:cNvSpPr>
          <p:nvPr/>
        </p:nvSpPr>
        <p:spPr bwMode="auto">
          <a:xfrm>
            <a:off x="4604570" y="3451182"/>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06E39"/>
          </a:solidFill>
          <a:ln w="22225">
            <a:noFill/>
          </a:ln>
        </p:spPr>
        <p:txBody>
          <a:bodyPr vert="horz" wrap="square" lIns="91440" tIns="45720" rIns="91440" bIns="45720" numCol="1" anchor="t" anchorCtr="0" compatLnSpc="1"/>
          <a:lstStyle/>
          <a:p>
            <a:endParaRPr lang="en-US" dirty="0"/>
          </a:p>
        </p:txBody>
      </p:sp>
      <p:sp useBgFill="1">
        <p:nvSpPr>
          <p:cNvPr id="110" name="Freeform 50"/>
          <p:cNvSpPr/>
          <p:nvPr/>
        </p:nvSpPr>
        <p:spPr>
          <a:xfrm>
            <a:off x="6800133" y="3047453"/>
            <a:ext cx="1407396"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121127" rIns="121127" bIns="521733"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111" name="Group 86"/>
          <p:cNvGrpSpPr/>
          <p:nvPr/>
        </p:nvGrpSpPr>
        <p:grpSpPr>
          <a:xfrm>
            <a:off x="7277190" y="3328613"/>
            <a:ext cx="464344" cy="464344"/>
            <a:chOff x="4439444" y="1652588"/>
            <a:chExt cx="464344" cy="464344"/>
          </a:xfrm>
          <a:solidFill>
            <a:srgbClr val="306E39"/>
          </a:solidFill>
        </p:grpSpPr>
        <p:sp>
          <p:nvSpPr>
            <p:cNvPr id="11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sp useBgFill="1">
        <p:nvSpPr>
          <p:cNvPr id="117" name="Freeform 53"/>
          <p:cNvSpPr/>
          <p:nvPr/>
        </p:nvSpPr>
        <p:spPr>
          <a:xfrm>
            <a:off x="9303733" y="3047453"/>
            <a:ext cx="1407397"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521733" rIns="121127" bIns="121127"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118" name="Group 79"/>
          <p:cNvGrpSpPr/>
          <p:nvPr/>
        </p:nvGrpSpPr>
        <p:grpSpPr>
          <a:xfrm>
            <a:off x="9789943" y="3439832"/>
            <a:ext cx="434975" cy="464344"/>
            <a:chOff x="9159875" y="1633311"/>
            <a:chExt cx="434975" cy="464344"/>
          </a:xfrm>
          <a:solidFill>
            <a:srgbClr val="306E39"/>
          </a:solidFill>
        </p:grpSpPr>
        <p:sp>
          <p:nvSpPr>
            <p:cNvPr id="119" name="AutoShape 78"/>
            <p:cNvSpPr/>
            <p:nvPr/>
          </p:nvSpPr>
          <p:spPr bwMode="auto">
            <a:xfrm>
              <a:off x="9159875" y="1633311"/>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79"/>
            <p:cNvSpPr/>
            <p:nvPr/>
          </p:nvSpPr>
          <p:spPr bwMode="auto">
            <a:xfrm>
              <a:off x="9217819" y="1691255"/>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1"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22" name="文本框 121"/>
          <p:cNvSpPr txBox="1"/>
          <p:nvPr/>
        </p:nvSpPr>
        <p:spPr>
          <a:xfrm>
            <a:off x="1532426" y="5203767"/>
            <a:ext cx="9504981" cy="830997"/>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范文艺让生活更有范文艺让生活更有范文艺让生活更有范文艺让生活更有范文艺让生活更有范</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a:xfrm rot="5400000">
            <a:off x="6807019" y="3612039"/>
            <a:ext cx="1645920" cy="1919923"/>
          </a:xfrm>
          <a:custGeom>
            <a:avLst/>
            <a:gdLst>
              <a:gd name="connsiteX0" fmla="*/ 0 w 1645920"/>
              <a:gd name="connsiteY0" fmla="*/ 1919923 h 1919923"/>
              <a:gd name="connsiteX1" fmla="*/ 0 w 1645920"/>
              <a:gd name="connsiteY1" fmla="*/ 274003 h 1919923"/>
              <a:gd name="connsiteX2" fmla="*/ 577148 w 1645920"/>
              <a:gd name="connsiteY2" fmla="*/ 274003 h 1919923"/>
              <a:gd name="connsiteX3" fmla="*/ 822960 w 1645920"/>
              <a:gd name="connsiteY3" fmla="*/ 0 h 1919923"/>
              <a:gd name="connsiteX4" fmla="*/ 1068773 w 1645920"/>
              <a:gd name="connsiteY4" fmla="*/ 274003 h 1919923"/>
              <a:gd name="connsiteX5" fmla="*/ 1645920 w 1645920"/>
              <a:gd name="connsiteY5" fmla="*/ 274003 h 1919923"/>
              <a:gd name="connsiteX6" fmla="*/ 1645920 w 1645920"/>
              <a:gd name="connsiteY6" fmla="*/ 1919923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920" h="1919923">
                <a:moveTo>
                  <a:pt x="0" y="1919923"/>
                </a:moveTo>
                <a:lnTo>
                  <a:pt x="0" y="274003"/>
                </a:lnTo>
                <a:lnTo>
                  <a:pt x="577148" y="274003"/>
                </a:lnTo>
                <a:lnTo>
                  <a:pt x="822960" y="0"/>
                </a:lnTo>
                <a:lnTo>
                  <a:pt x="1068773" y="274003"/>
                </a:lnTo>
                <a:lnTo>
                  <a:pt x="1645920" y="274003"/>
                </a:lnTo>
                <a:lnTo>
                  <a:pt x="1645920" y="1919923"/>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5400000">
            <a:off x="3527890" y="3612039"/>
            <a:ext cx="1645920" cy="1919923"/>
          </a:xfrm>
          <a:custGeom>
            <a:avLst/>
            <a:gdLst>
              <a:gd name="connsiteX0" fmla="*/ 0 w 1645920"/>
              <a:gd name="connsiteY0" fmla="*/ 1919923 h 1919923"/>
              <a:gd name="connsiteX1" fmla="*/ 0 w 1645920"/>
              <a:gd name="connsiteY1" fmla="*/ 274003 h 1919923"/>
              <a:gd name="connsiteX2" fmla="*/ 577148 w 1645920"/>
              <a:gd name="connsiteY2" fmla="*/ 274003 h 1919923"/>
              <a:gd name="connsiteX3" fmla="*/ 822960 w 1645920"/>
              <a:gd name="connsiteY3" fmla="*/ 0 h 1919923"/>
              <a:gd name="connsiteX4" fmla="*/ 1068773 w 1645920"/>
              <a:gd name="connsiteY4" fmla="*/ 274003 h 1919923"/>
              <a:gd name="connsiteX5" fmla="*/ 1645920 w 1645920"/>
              <a:gd name="connsiteY5" fmla="*/ 274003 h 1919923"/>
              <a:gd name="connsiteX6" fmla="*/ 1645920 w 1645920"/>
              <a:gd name="connsiteY6" fmla="*/ 1919923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920" h="1919923">
                <a:moveTo>
                  <a:pt x="0" y="1919923"/>
                </a:moveTo>
                <a:lnTo>
                  <a:pt x="0" y="274003"/>
                </a:lnTo>
                <a:lnTo>
                  <a:pt x="577148" y="274003"/>
                </a:lnTo>
                <a:lnTo>
                  <a:pt x="822960" y="0"/>
                </a:lnTo>
                <a:lnTo>
                  <a:pt x="1068773" y="274003"/>
                </a:lnTo>
                <a:lnTo>
                  <a:pt x="1645920" y="274003"/>
                </a:lnTo>
                <a:lnTo>
                  <a:pt x="1645920" y="1919923"/>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5400000">
            <a:off x="8114545" y="3529190"/>
            <a:ext cx="2398037" cy="2022045"/>
          </a:xfrm>
          <a:custGeom>
            <a:avLst/>
            <a:gdLst>
              <a:gd name="connsiteX0" fmla="*/ 0 w 2398037"/>
              <a:gd name="connsiteY0" fmla="*/ 756302 h 2022045"/>
              <a:gd name="connsiteX1" fmla="*/ 1199019 w 2398037"/>
              <a:gd name="connsiteY1" fmla="*/ 0 h 2022045"/>
              <a:gd name="connsiteX2" fmla="*/ 2398037 w 2398037"/>
              <a:gd name="connsiteY2" fmla="*/ 756302 h 2022045"/>
              <a:gd name="connsiteX3" fmla="*/ 2053765 w 2398037"/>
              <a:gd name="connsiteY3" fmla="*/ 756302 h 2022045"/>
              <a:gd name="connsiteX4" fmla="*/ 2053765 w 2398037"/>
              <a:gd name="connsiteY4" fmla="*/ 2008649 h 2022045"/>
              <a:gd name="connsiteX5" fmla="*/ 1476620 w 2398037"/>
              <a:gd name="connsiteY5" fmla="*/ 2008649 h 2022045"/>
              <a:gd name="connsiteX6" fmla="*/ 1230807 w 2398037"/>
              <a:gd name="connsiteY6" fmla="*/ 1734646 h 2022045"/>
              <a:gd name="connsiteX7" fmla="*/ 984995 w 2398037"/>
              <a:gd name="connsiteY7" fmla="*/ 2008649 h 2022045"/>
              <a:gd name="connsiteX8" fmla="*/ 407847 w 2398037"/>
              <a:gd name="connsiteY8" fmla="*/ 2008649 h 2022045"/>
              <a:gd name="connsiteX9" fmla="*/ 407847 w 2398037"/>
              <a:gd name="connsiteY9" fmla="*/ 2022045 h 2022045"/>
              <a:gd name="connsiteX10" fmla="*/ 407845 w 2398037"/>
              <a:gd name="connsiteY10" fmla="*/ 2022045 h 2022045"/>
              <a:gd name="connsiteX11" fmla="*/ 407845 w 2398037"/>
              <a:gd name="connsiteY11" fmla="*/ 756302 h 202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37" h="2022045">
                <a:moveTo>
                  <a:pt x="0" y="756302"/>
                </a:moveTo>
                <a:lnTo>
                  <a:pt x="1199019" y="0"/>
                </a:lnTo>
                <a:lnTo>
                  <a:pt x="2398037" y="756302"/>
                </a:lnTo>
                <a:lnTo>
                  <a:pt x="2053765" y="756302"/>
                </a:lnTo>
                <a:lnTo>
                  <a:pt x="2053765" y="2008649"/>
                </a:lnTo>
                <a:lnTo>
                  <a:pt x="1476620" y="2008649"/>
                </a:lnTo>
                <a:lnTo>
                  <a:pt x="1230807" y="1734646"/>
                </a:lnTo>
                <a:lnTo>
                  <a:pt x="984995" y="2008649"/>
                </a:lnTo>
                <a:lnTo>
                  <a:pt x="407847" y="2008649"/>
                </a:lnTo>
                <a:lnTo>
                  <a:pt x="407847" y="2022045"/>
                </a:lnTo>
                <a:lnTo>
                  <a:pt x="407845" y="2022045"/>
                </a:lnTo>
                <a:lnTo>
                  <a:pt x="407845" y="756302"/>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任意多边形 82"/>
          <p:cNvSpPr/>
          <p:nvPr/>
        </p:nvSpPr>
        <p:spPr>
          <a:xfrm rot="5400000">
            <a:off x="5170800" y="3615049"/>
            <a:ext cx="1645920" cy="1913903"/>
          </a:xfrm>
          <a:custGeom>
            <a:avLst/>
            <a:gdLst>
              <a:gd name="connsiteX0" fmla="*/ 0 w 1645920"/>
              <a:gd name="connsiteY0" fmla="*/ 1913903 h 1913903"/>
              <a:gd name="connsiteX1" fmla="*/ 0 w 1645920"/>
              <a:gd name="connsiteY1" fmla="*/ 274003 h 1913903"/>
              <a:gd name="connsiteX2" fmla="*/ 577148 w 1645920"/>
              <a:gd name="connsiteY2" fmla="*/ 274003 h 1913903"/>
              <a:gd name="connsiteX3" fmla="*/ 822960 w 1645920"/>
              <a:gd name="connsiteY3" fmla="*/ 0 h 1913903"/>
              <a:gd name="connsiteX4" fmla="*/ 1068773 w 1645920"/>
              <a:gd name="connsiteY4" fmla="*/ 274003 h 1913903"/>
              <a:gd name="connsiteX5" fmla="*/ 1645920 w 1645920"/>
              <a:gd name="connsiteY5" fmla="*/ 274003 h 1913903"/>
              <a:gd name="connsiteX6" fmla="*/ 1645920 w 1645920"/>
              <a:gd name="connsiteY6" fmla="*/ 1913903 h 1913903"/>
              <a:gd name="connsiteX7" fmla="*/ 1068773 w 1645920"/>
              <a:gd name="connsiteY7" fmla="*/ 1913903 h 1913903"/>
              <a:gd name="connsiteX8" fmla="*/ 822960 w 1645920"/>
              <a:gd name="connsiteY8" fmla="*/ 1639900 h 1913903"/>
              <a:gd name="connsiteX9" fmla="*/ 577148 w 1645920"/>
              <a:gd name="connsiteY9" fmla="*/ 1913903 h 191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920" h="1913903">
                <a:moveTo>
                  <a:pt x="0" y="1913903"/>
                </a:moveTo>
                <a:lnTo>
                  <a:pt x="0" y="274003"/>
                </a:lnTo>
                <a:lnTo>
                  <a:pt x="577148" y="274003"/>
                </a:lnTo>
                <a:lnTo>
                  <a:pt x="822960" y="0"/>
                </a:lnTo>
                <a:lnTo>
                  <a:pt x="1068773" y="274003"/>
                </a:lnTo>
                <a:lnTo>
                  <a:pt x="1645920" y="274003"/>
                </a:lnTo>
                <a:lnTo>
                  <a:pt x="1645920" y="1913903"/>
                </a:lnTo>
                <a:lnTo>
                  <a:pt x="1068773" y="1913903"/>
                </a:lnTo>
                <a:lnTo>
                  <a:pt x="822960" y="1639900"/>
                </a:lnTo>
                <a:lnTo>
                  <a:pt x="577148" y="1913903"/>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83"/>
          <p:cNvSpPr/>
          <p:nvPr/>
        </p:nvSpPr>
        <p:spPr>
          <a:xfrm rot="10800000">
            <a:off x="3395255" y="2106478"/>
            <a:ext cx="1645920" cy="1919923"/>
          </a:xfrm>
          <a:custGeom>
            <a:avLst/>
            <a:gdLst>
              <a:gd name="connsiteX0" fmla="*/ 1636898 w 1645920"/>
              <a:gd name="connsiteY0" fmla="*/ 1919923 h 1919923"/>
              <a:gd name="connsiteX1" fmla="*/ 0 w 1645920"/>
              <a:gd name="connsiteY1" fmla="*/ 1919923 h 1919923"/>
              <a:gd name="connsiteX2" fmla="*/ 0 w 1645920"/>
              <a:gd name="connsiteY2" fmla="*/ 274003 h 1919923"/>
              <a:gd name="connsiteX3" fmla="*/ 577148 w 1645920"/>
              <a:gd name="connsiteY3" fmla="*/ 274003 h 1919923"/>
              <a:gd name="connsiteX4" fmla="*/ 822960 w 1645920"/>
              <a:gd name="connsiteY4" fmla="*/ 0 h 1919923"/>
              <a:gd name="connsiteX5" fmla="*/ 1068773 w 1645920"/>
              <a:gd name="connsiteY5" fmla="*/ 274003 h 1919923"/>
              <a:gd name="connsiteX6" fmla="*/ 1645920 w 1645920"/>
              <a:gd name="connsiteY6" fmla="*/ 274003 h 1919923"/>
              <a:gd name="connsiteX7" fmla="*/ 1645920 w 1645920"/>
              <a:gd name="connsiteY7" fmla="*/ 275682 h 1919923"/>
              <a:gd name="connsiteX8" fmla="*/ 1636898 w 1645920"/>
              <a:gd name="connsiteY8" fmla="*/ 275682 h 1919923"/>
              <a:gd name="connsiteX9" fmla="*/ 1636898 w 1645920"/>
              <a:gd name="connsiteY9" fmla="*/ 852829 h 1919923"/>
              <a:gd name="connsiteX10" fmla="*/ 1362895 w 1645920"/>
              <a:gd name="connsiteY10" fmla="*/ 1098642 h 1919923"/>
              <a:gd name="connsiteX11" fmla="*/ 1636898 w 1645920"/>
              <a:gd name="connsiteY11" fmla="*/ 1344454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5920" h="1919923">
                <a:moveTo>
                  <a:pt x="1636898" y="1919923"/>
                </a:moveTo>
                <a:lnTo>
                  <a:pt x="0" y="1919923"/>
                </a:lnTo>
                <a:lnTo>
                  <a:pt x="0" y="274003"/>
                </a:lnTo>
                <a:lnTo>
                  <a:pt x="577148" y="274003"/>
                </a:lnTo>
                <a:lnTo>
                  <a:pt x="822960" y="0"/>
                </a:lnTo>
                <a:lnTo>
                  <a:pt x="1068773" y="274003"/>
                </a:lnTo>
                <a:lnTo>
                  <a:pt x="1645920" y="274003"/>
                </a:lnTo>
                <a:lnTo>
                  <a:pt x="1645920" y="275682"/>
                </a:lnTo>
                <a:lnTo>
                  <a:pt x="1636898" y="275682"/>
                </a:lnTo>
                <a:lnTo>
                  <a:pt x="1636898" y="852829"/>
                </a:lnTo>
                <a:lnTo>
                  <a:pt x="1362895" y="1098642"/>
                </a:lnTo>
                <a:lnTo>
                  <a:pt x="1636898" y="1344454"/>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5" name="组合 84"/>
          <p:cNvGrpSpPr>
            <a:grpSpLocks noChangeAspect="1"/>
          </p:cNvGrpSpPr>
          <p:nvPr/>
        </p:nvGrpSpPr>
        <p:grpSpPr>
          <a:xfrm>
            <a:off x="4000102" y="2318366"/>
            <a:ext cx="519024" cy="394359"/>
            <a:chOff x="4268086" y="4221191"/>
            <a:chExt cx="509646" cy="387231"/>
          </a:xfrm>
          <a:solidFill>
            <a:schemeClr val="bg1"/>
          </a:solidFill>
        </p:grpSpPr>
        <p:sp>
          <p:nvSpPr>
            <p:cNvPr id="86"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8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88" name="组合 87"/>
          <p:cNvGrpSpPr/>
          <p:nvPr/>
        </p:nvGrpSpPr>
        <p:grpSpPr>
          <a:xfrm>
            <a:off x="2389438" y="2376850"/>
            <a:ext cx="417501" cy="399289"/>
            <a:chOff x="1004888" y="993775"/>
            <a:chExt cx="2438400" cy="2332038"/>
          </a:xfrm>
          <a:solidFill>
            <a:srgbClr val="FFFFFF"/>
          </a:solidFill>
        </p:grpSpPr>
        <p:sp>
          <p:nvSpPr>
            <p:cNvPr id="89"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90" name="任意多边形 8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91" name="组合 90"/>
          <p:cNvGrpSpPr/>
          <p:nvPr/>
        </p:nvGrpSpPr>
        <p:grpSpPr>
          <a:xfrm>
            <a:off x="7346161" y="4059989"/>
            <a:ext cx="349520" cy="446996"/>
            <a:chOff x="1605186" y="572440"/>
            <a:chExt cx="563562" cy="720725"/>
          </a:xfrm>
          <a:solidFill>
            <a:srgbClr val="FFFFFF"/>
          </a:solidFill>
        </p:grpSpPr>
        <p:sp>
          <p:nvSpPr>
            <p:cNvPr id="92"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10" name="组合 109"/>
          <p:cNvGrpSpPr>
            <a:grpSpLocks noChangeAspect="1"/>
          </p:cNvGrpSpPr>
          <p:nvPr/>
        </p:nvGrpSpPr>
        <p:grpSpPr>
          <a:xfrm>
            <a:off x="5748162" y="4085281"/>
            <a:ext cx="406795" cy="454931"/>
            <a:chOff x="5999255" y="3275006"/>
            <a:chExt cx="402656" cy="450303"/>
          </a:xfrm>
          <a:solidFill>
            <a:schemeClr val="bg1"/>
          </a:solidFill>
          <a:effectLst/>
        </p:grpSpPr>
        <p:sp>
          <p:nvSpPr>
            <p:cNvPr id="11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16" name="Freeform 223"/>
          <p:cNvSpPr>
            <a:spLocks noChangeAspect="1"/>
          </p:cNvSpPr>
          <p:nvPr/>
        </p:nvSpPr>
        <p:spPr bwMode="auto">
          <a:xfrm>
            <a:off x="4014170" y="4196214"/>
            <a:ext cx="463349" cy="375786"/>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17" name="组合 116"/>
          <p:cNvGrpSpPr/>
          <p:nvPr/>
        </p:nvGrpSpPr>
        <p:grpSpPr>
          <a:xfrm>
            <a:off x="9030353" y="4040135"/>
            <a:ext cx="426491" cy="482377"/>
            <a:chOff x="4994016" y="4872552"/>
            <a:chExt cx="406393" cy="459645"/>
          </a:xfrm>
          <a:solidFill>
            <a:schemeClr val="bg1"/>
          </a:solidFill>
        </p:grpSpPr>
        <p:sp>
          <p:nvSpPr>
            <p:cNvPr id="118"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9"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0"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1" name="文本框 120"/>
          <p:cNvSpPr txBox="1"/>
          <p:nvPr/>
        </p:nvSpPr>
        <p:spPr>
          <a:xfrm>
            <a:off x="1935658" y="3168340"/>
            <a:ext cx="1319592" cy="400110"/>
          </a:xfrm>
          <a:prstGeom prst="rect">
            <a:avLst/>
          </a:prstGeom>
          <a:noFill/>
          <a:effectLst/>
        </p:spPr>
        <p:txBody>
          <a:bodyPr wrap="none" rtlCol="0">
            <a:spAutoFit/>
          </a:bodyPr>
          <a:lstStyle/>
          <a:p>
            <a:r>
              <a:rPr lang="en-US" altLang="zh-CN" sz="2000" b="1" dirty="0">
                <a:solidFill>
                  <a:schemeClr val="bg1"/>
                </a:solidFill>
                <a:latin typeface="方正姚体" panose="02010601030101010101" pitchFamily="2" charset="-122"/>
              </a:rPr>
              <a:t>TEMPLATE</a:t>
            </a:r>
          </a:p>
        </p:txBody>
      </p:sp>
      <p:sp>
        <p:nvSpPr>
          <p:cNvPr id="122" name="文本框 121"/>
          <p:cNvSpPr txBox="1"/>
          <p:nvPr/>
        </p:nvSpPr>
        <p:spPr>
          <a:xfrm>
            <a:off x="3550222" y="3179117"/>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3" name="文本框 122"/>
          <p:cNvSpPr txBox="1"/>
          <p:nvPr/>
        </p:nvSpPr>
        <p:spPr>
          <a:xfrm>
            <a:off x="3580553" y="4821679"/>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4" name="文本框 123"/>
          <p:cNvSpPr txBox="1"/>
          <p:nvPr/>
        </p:nvSpPr>
        <p:spPr>
          <a:xfrm>
            <a:off x="5234030" y="4824876"/>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5" name="文本框 124"/>
          <p:cNvSpPr txBox="1"/>
          <p:nvPr/>
        </p:nvSpPr>
        <p:spPr>
          <a:xfrm>
            <a:off x="6830759" y="4828140"/>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6" name="文本框 125"/>
          <p:cNvSpPr txBox="1"/>
          <p:nvPr/>
        </p:nvSpPr>
        <p:spPr>
          <a:xfrm>
            <a:off x="8537005" y="4843328"/>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7" name="任意多边形 126"/>
          <p:cNvSpPr/>
          <p:nvPr/>
        </p:nvSpPr>
        <p:spPr>
          <a:xfrm rot="5400000">
            <a:off x="1861944" y="1986223"/>
            <a:ext cx="1645920" cy="1919923"/>
          </a:xfrm>
          <a:custGeom>
            <a:avLst/>
            <a:gdLst>
              <a:gd name="connsiteX0" fmla="*/ 0 w 1645920"/>
              <a:gd name="connsiteY0" fmla="*/ 1919923 h 1919923"/>
              <a:gd name="connsiteX1" fmla="*/ 0 w 1645920"/>
              <a:gd name="connsiteY1" fmla="*/ 274003 h 1919923"/>
              <a:gd name="connsiteX2" fmla="*/ 577148 w 1645920"/>
              <a:gd name="connsiteY2" fmla="*/ 274003 h 1919923"/>
              <a:gd name="connsiteX3" fmla="*/ 822960 w 1645920"/>
              <a:gd name="connsiteY3" fmla="*/ 0 h 1919923"/>
              <a:gd name="connsiteX4" fmla="*/ 1068773 w 1645920"/>
              <a:gd name="connsiteY4" fmla="*/ 274003 h 1919923"/>
              <a:gd name="connsiteX5" fmla="*/ 1645920 w 1645920"/>
              <a:gd name="connsiteY5" fmla="*/ 274003 h 1919923"/>
              <a:gd name="connsiteX6" fmla="*/ 1645920 w 1645920"/>
              <a:gd name="connsiteY6" fmla="*/ 1919923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920" h="1919923">
                <a:moveTo>
                  <a:pt x="0" y="1919923"/>
                </a:moveTo>
                <a:lnTo>
                  <a:pt x="0" y="274003"/>
                </a:lnTo>
                <a:lnTo>
                  <a:pt x="577148" y="274003"/>
                </a:lnTo>
                <a:lnTo>
                  <a:pt x="822960" y="0"/>
                </a:lnTo>
                <a:lnTo>
                  <a:pt x="1068773" y="274003"/>
                </a:lnTo>
                <a:lnTo>
                  <a:pt x="1645920" y="274003"/>
                </a:lnTo>
                <a:lnTo>
                  <a:pt x="1645920" y="1919923"/>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p:cNvSpPr txBox="1"/>
          <p:nvPr/>
        </p:nvSpPr>
        <p:spPr>
          <a:xfrm>
            <a:off x="5574317" y="2189812"/>
            <a:ext cx="3980834"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a:t>
            </a:r>
          </a:p>
        </p:txBody>
      </p:sp>
      <p:grpSp>
        <p:nvGrpSpPr>
          <p:cNvPr id="129" name="组合 128"/>
          <p:cNvGrpSpPr/>
          <p:nvPr/>
        </p:nvGrpSpPr>
        <p:grpSpPr>
          <a:xfrm>
            <a:off x="2387840" y="2361142"/>
            <a:ext cx="426491" cy="482377"/>
            <a:chOff x="4994016" y="4872552"/>
            <a:chExt cx="406393" cy="459645"/>
          </a:xfrm>
          <a:solidFill>
            <a:schemeClr val="bg1"/>
          </a:solidFill>
        </p:grpSpPr>
        <p:sp>
          <p:nvSpPr>
            <p:cNvPr id="130"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33" name="文本框 132"/>
          <p:cNvSpPr txBox="1"/>
          <p:nvPr/>
        </p:nvSpPr>
        <p:spPr>
          <a:xfrm>
            <a:off x="1894492" y="3164335"/>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组合 135"/>
          <p:cNvGrpSpPr/>
          <p:nvPr/>
        </p:nvGrpSpPr>
        <p:grpSpPr>
          <a:xfrm>
            <a:off x="6025421" y="3347132"/>
            <a:ext cx="619762" cy="999026"/>
            <a:chOff x="5892071" y="3347132"/>
            <a:chExt cx="619762" cy="999026"/>
          </a:xfrm>
          <a:solidFill>
            <a:srgbClr val="306E39"/>
          </a:solidFill>
        </p:grpSpPr>
        <p:sp>
          <p:nvSpPr>
            <p:cNvPr id="138" name="矩形 137"/>
            <p:cNvSpPr/>
            <p:nvPr/>
          </p:nvSpPr>
          <p:spPr>
            <a:xfrm rot="2567970">
              <a:off x="5892071" y="3756214"/>
              <a:ext cx="37461" cy="58994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圆角矩形 139"/>
            <p:cNvSpPr>
              <a:spLocks noChangeAspect="1"/>
            </p:cNvSpPr>
            <p:nvPr/>
          </p:nvSpPr>
          <p:spPr>
            <a:xfrm>
              <a:off x="6068845" y="3347132"/>
              <a:ext cx="113440" cy="471956"/>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圆角矩形 140"/>
            <p:cNvSpPr>
              <a:spLocks noChangeAspect="1"/>
            </p:cNvSpPr>
            <p:nvPr/>
          </p:nvSpPr>
          <p:spPr>
            <a:xfrm rot="18840000">
              <a:off x="6238151" y="3764305"/>
              <a:ext cx="88492" cy="458873"/>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p:cNvSpPr>
              <a:spLocks noChangeAspect="1"/>
            </p:cNvSpPr>
            <p:nvPr/>
          </p:nvSpPr>
          <p:spPr>
            <a:xfrm>
              <a:off x="6052571" y="3780834"/>
              <a:ext cx="147486" cy="147486"/>
            </a:xfrm>
            <a:prstGeom prst="ellipse">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4" name="任意多边形 143"/>
          <p:cNvSpPr>
            <a:spLocks noChangeAspect="1"/>
          </p:cNvSpPr>
          <p:nvPr/>
        </p:nvSpPr>
        <p:spPr>
          <a:xfrm rot="2700000">
            <a:off x="6773517" y="1795465"/>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solidFill>
            <a:srgbClr val="306E39"/>
          </a:solidFill>
          <a:ln>
            <a:noFill/>
          </a:ln>
          <a:effectLst>
            <a:outerShdw blurRad="508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45" name="任意多边形 144"/>
          <p:cNvSpPr/>
          <p:nvPr/>
        </p:nvSpPr>
        <p:spPr>
          <a:xfrm>
            <a:off x="6269652"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solidFill>
          <a:ln w="25400">
            <a:noFill/>
          </a:ln>
          <a:effectLst>
            <a:outerShdw blurRad="1270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6" name="组合 145"/>
          <p:cNvGrpSpPr>
            <a:grpSpLocks noChangeAspect="1"/>
          </p:cNvGrpSpPr>
          <p:nvPr/>
        </p:nvGrpSpPr>
        <p:grpSpPr>
          <a:xfrm>
            <a:off x="7376084" y="2215356"/>
            <a:ext cx="504000" cy="382943"/>
            <a:chOff x="4268086" y="4221191"/>
            <a:chExt cx="509646" cy="387231"/>
          </a:xfrm>
          <a:solidFill>
            <a:schemeClr val="bg1"/>
          </a:solidFill>
          <a:effectLst/>
        </p:grpSpPr>
        <p:sp>
          <p:nvSpPr>
            <p:cNvPr id="147"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48"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150" name="任意多边形 149"/>
          <p:cNvSpPr>
            <a:spLocks noChangeAspect="1"/>
          </p:cNvSpPr>
          <p:nvPr/>
        </p:nvSpPr>
        <p:spPr>
          <a:xfrm rot="13500000">
            <a:off x="4478366" y="4119728"/>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solidFill>
            <a:srgbClr val="306E39"/>
          </a:solidFill>
          <a:ln>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1" name="任意多边形 150"/>
          <p:cNvSpPr/>
          <p:nvPr/>
        </p:nvSpPr>
        <p:spPr>
          <a:xfrm flipH="1" flipV="1">
            <a:off x="5196191"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solidFill>
          <a:ln w="25400">
            <a:noFill/>
          </a:ln>
          <a:effectLst>
            <a:outerShdw blurRad="1270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2" name="组合 151"/>
          <p:cNvGrpSpPr/>
          <p:nvPr/>
        </p:nvGrpSpPr>
        <p:grpSpPr>
          <a:xfrm>
            <a:off x="4628886" y="5024046"/>
            <a:ext cx="356693" cy="456169"/>
            <a:chOff x="1605186" y="572440"/>
            <a:chExt cx="563562" cy="720725"/>
          </a:xfrm>
          <a:solidFill>
            <a:schemeClr val="bg1"/>
          </a:solidFill>
          <a:effectLst/>
        </p:grpSpPr>
        <p:sp>
          <p:nvSpPr>
            <p:cNvPr id="153"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7" name="任意多边形 156"/>
          <p:cNvSpPr>
            <a:spLocks noChangeAspect="1"/>
          </p:cNvSpPr>
          <p:nvPr/>
        </p:nvSpPr>
        <p:spPr>
          <a:xfrm rot="18900000">
            <a:off x="4442843" y="1814060"/>
            <a:ext cx="1202426" cy="1675505"/>
          </a:xfrm>
          <a:custGeom>
            <a:avLst/>
            <a:gdLst>
              <a:gd name="connsiteX0" fmla="*/ 1026335 w 1202426"/>
              <a:gd name="connsiteY0" fmla="*/ 176091 h 1675505"/>
              <a:gd name="connsiteX1" fmla="*/ 1202426 w 1202426"/>
              <a:gd name="connsiteY1" fmla="*/ 601213 h 1675505"/>
              <a:gd name="connsiteX2" fmla="*/ 1202426 w 1202426"/>
              <a:gd name="connsiteY2" fmla="*/ 1646083 h 1675505"/>
              <a:gd name="connsiteX3" fmla="*/ 1117859 w 1202426"/>
              <a:gd name="connsiteY3" fmla="*/ 1596110 h 1675505"/>
              <a:gd name="connsiteX4" fmla="*/ 34959 w 1202426"/>
              <a:gd name="connsiteY4" fmla="*/ 1649804 h 1675505"/>
              <a:gd name="connsiteX5" fmla="*/ 0 w 1202426"/>
              <a:gd name="connsiteY5" fmla="*/ 1675505 h 1675505"/>
              <a:gd name="connsiteX6" fmla="*/ 0 w 1202426"/>
              <a:gd name="connsiteY6" fmla="*/ 601213 h 1675505"/>
              <a:gd name="connsiteX7" fmla="*/ 176091 w 1202426"/>
              <a:gd name="connsiteY7" fmla="*/ 176091 h 1675505"/>
              <a:gd name="connsiteX8" fmla="*/ 601213 w 1202426"/>
              <a:gd name="connsiteY8" fmla="*/ 0 h 1675505"/>
              <a:gd name="connsiteX9" fmla="*/ 1026335 w 1202426"/>
              <a:gd name="connsiteY9" fmla="*/ 176091 h 167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426" h="1675505">
                <a:moveTo>
                  <a:pt x="1026335" y="176091"/>
                </a:moveTo>
                <a:cubicBezTo>
                  <a:pt x="1135133" y="284889"/>
                  <a:pt x="1202426" y="435193"/>
                  <a:pt x="1202426" y="601213"/>
                </a:cubicBezTo>
                <a:lnTo>
                  <a:pt x="1202426" y="1646083"/>
                </a:lnTo>
                <a:lnTo>
                  <a:pt x="1117859" y="1596110"/>
                </a:lnTo>
                <a:cubicBezTo>
                  <a:pt x="777280" y="1417130"/>
                  <a:pt x="360248" y="1435028"/>
                  <a:pt x="34959" y="1649804"/>
                </a:cubicBezTo>
                <a:lnTo>
                  <a:pt x="0" y="1675505"/>
                </a:lnTo>
                <a:lnTo>
                  <a:pt x="0" y="601213"/>
                </a:lnTo>
                <a:cubicBezTo>
                  <a:pt x="0" y="435192"/>
                  <a:pt x="67293" y="284889"/>
                  <a:pt x="176091" y="176091"/>
                </a:cubicBezTo>
                <a:cubicBezTo>
                  <a:pt x="284889" y="67293"/>
                  <a:pt x="435193" y="0"/>
                  <a:pt x="601213" y="0"/>
                </a:cubicBezTo>
                <a:cubicBezTo>
                  <a:pt x="767234" y="0"/>
                  <a:pt x="917537" y="67293"/>
                  <a:pt x="1026335" y="176091"/>
                </a:cubicBezTo>
                <a:close/>
              </a:path>
            </a:pathLst>
          </a:custGeom>
          <a:solidFill>
            <a:srgbClr val="306E3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158" name="组合 157"/>
          <p:cNvGrpSpPr>
            <a:grpSpLocks noChangeAspect="1"/>
          </p:cNvGrpSpPr>
          <p:nvPr/>
        </p:nvGrpSpPr>
        <p:grpSpPr>
          <a:xfrm>
            <a:off x="4608729" y="2208515"/>
            <a:ext cx="396001" cy="447889"/>
            <a:chOff x="4994016" y="4872553"/>
            <a:chExt cx="406394" cy="459644"/>
          </a:xfrm>
          <a:solidFill>
            <a:srgbClr val="233053">
              <a:alpha val="90000"/>
            </a:srgbClr>
          </a:solidFill>
          <a:effectLst/>
        </p:grpSpPr>
        <p:sp>
          <p:nvSpPr>
            <p:cNvPr id="160"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Oval 150"/>
            <p:cNvSpPr>
              <a:spLocks noChangeArrowheads="1"/>
            </p:cNvSpPr>
            <p:nvPr/>
          </p:nvSpPr>
          <p:spPr bwMode="auto">
            <a:xfrm>
              <a:off x="5091176" y="5199535"/>
              <a:ext cx="37370" cy="37370"/>
            </a:xfrm>
            <a:prstGeom prst="ellipse">
              <a:avLst/>
            </a:pr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9" name="任意多边形 158"/>
          <p:cNvSpPr/>
          <p:nvPr/>
        </p:nvSpPr>
        <p:spPr>
          <a:xfrm flipH="1">
            <a:off x="5196191"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alpha val="90000"/>
            </a:srgbClr>
          </a:solidFill>
          <a:ln w="254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4" name="任意多边形 163"/>
          <p:cNvSpPr>
            <a:spLocks noChangeAspect="1"/>
          </p:cNvSpPr>
          <p:nvPr/>
        </p:nvSpPr>
        <p:spPr>
          <a:xfrm rot="8100000">
            <a:off x="6821569" y="4245617"/>
            <a:ext cx="1202426" cy="1628491"/>
          </a:xfrm>
          <a:custGeom>
            <a:avLst/>
            <a:gdLst>
              <a:gd name="connsiteX0" fmla="*/ 0 w 1202426"/>
              <a:gd name="connsiteY0" fmla="*/ 1570242 h 1628491"/>
              <a:gd name="connsiteX1" fmla="*/ 0 w 1202426"/>
              <a:gd name="connsiteY1" fmla="*/ 601213 h 1628491"/>
              <a:gd name="connsiteX2" fmla="*/ 176091 w 1202426"/>
              <a:gd name="connsiteY2" fmla="*/ 176091 h 1628491"/>
              <a:gd name="connsiteX3" fmla="*/ 601213 w 1202426"/>
              <a:gd name="connsiteY3" fmla="*/ 0 h 1628491"/>
              <a:gd name="connsiteX4" fmla="*/ 1202426 w 1202426"/>
              <a:gd name="connsiteY4" fmla="*/ 601213 h 1628491"/>
              <a:gd name="connsiteX5" fmla="*/ 1202426 w 1202426"/>
              <a:gd name="connsiteY5" fmla="*/ 1628491 h 1628491"/>
              <a:gd name="connsiteX6" fmla="*/ 1145728 w 1202426"/>
              <a:gd name="connsiteY6" fmla="*/ 1586808 h 1628491"/>
              <a:gd name="connsiteX7" fmla="*/ 62828 w 1202426"/>
              <a:gd name="connsiteY7" fmla="*/ 1533115 h 16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2426" h="1628491">
                <a:moveTo>
                  <a:pt x="0" y="1570242"/>
                </a:moveTo>
                <a:lnTo>
                  <a:pt x="0" y="601213"/>
                </a:lnTo>
                <a:cubicBezTo>
                  <a:pt x="0" y="435192"/>
                  <a:pt x="67293" y="284889"/>
                  <a:pt x="176091" y="176091"/>
                </a:cubicBezTo>
                <a:cubicBezTo>
                  <a:pt x="284889" y="67293"/>
                  <a:pt x="435193" y="0"/>
                  <a:pt x="601213" y="0"/>
                </a:cubicBezTo>
                <a:cubicBezTo>
                  <a:pt x="933254" y="0"/>
                  <a:pt x="1202426" y="269172"/>
                  <a:pt x="1202426" y="601213"/>
                </a:cubicBezTo>
                <a:lnTo>
                  <a:pt x="1202426" y="1628491"/>
                </a:lnTo>
                <a:lnTo>
                  <a:pt x="1145728" y="1586808"/>
                </a:lnTo>
                <a:cubicBezTo>
                  <a:pt x="820439" y="1372033"/>
                  <a:pt x="403407" y="1354135"/>
                  <a:pt x="62828" y="1533115"/>
                </a:cubicBezTo>
                <a:close/>
              </a:path>
            </a:pathLst>
          </a:custGeom>
          <a:solidFill>
            <a:srgbClr val="306E3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165" name="组合 164"/>
          <p:cNvGrpSpPr/>
          <p:nvPr/>
        </p:nvGrpSpPr>
        <p:grpSpPr>
          <a:xfrm>
            <a:off x="7435225" y="5164271"/>
            <a:ext cx="405415" cy="387731"/>
            <a:chOff x="1004888" y="993775"/>
            <a:chExt cx="2438400" cy="2332038"/>
          </a:xfrm>
          <a:solidFill>
            <a:srgbClr val="233053">
              <a:alpha val="90000"/>
            </a:srgbClr>
          </a:solidFill>
          <a:effectLst/>
        </p:grpSpPr>
        <p:sp>
          <p:nvSpPr>
            <p:cNvPr id="167"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68" name="任意多边形 16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9F6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sp>
        <p:nvSpPr>
          <p:cNvPr id="166" name="任意多边形 165"/>
          <p:cNvSpPr/>
          <p:nvPr/>
        </p:nvSpPr>
        <p:spPr>
          <a:xfrm flipV="1">
            <a:off x="6269652"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alpha val="90000"/>
            </a:srgbClr>
          </a:solidFill>
          <a:ln w="254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9" name="文本框 168"/>
          <p:cNvSpPr txBox="1"/>
          <p:nvPr/>
        </p:nvSpPr>
        <p:spPr>
          <a:xfrm>
            <a:off x="8876685" y="201240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0" name="文本框 169"/>
          <p:cNvSpPr txBox="1"/>
          <p:nvPr/>
        </p:nvSpPr>
        <p:spPr>
          <a:xfrm>
            <a:off x="8703846"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71" name="文本框 170"/>
          <p:cNvSpPr txBox="1"/>
          <p:nvPr/>
        </p:nvSpPr>
        <p:spPr>
          <a:xfrm>
            <a:off x="8876685"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2" name="文本框 171"/>
          <p:cNvSpPr txBox="1"/>
          <p:nvPr/>
        </p:nvSpPr>
        <p:spPr>
          <a:xfrm>
            <a:off x="8703846"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73" name="文本框 172"/>
          <p:cNvSpPr txBox="1"/>
          <p:nvPr/>
        </p:nvSpPr>
        <p:spPr>
          <a:xfrm>
            <a:off x="1731978" y="2012403"/>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74" name="文本框 173"/>
          <p:cNvSpPr txBox="1"/>
          <p:nvPr/>
        </p:nvSpPr>
        <p:spPr>
          <a:xfrm>
            <a:off x="1559139"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75" name="文本框 174"/>
          <p:cNvSpPr txBox="1"/>
          <p:nvPr/>
        </p:nvSpPr>
        <p:spPr>
          <a:xfrm>
            <a:off x="1731978"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6" name="文本框 175"/>
          <p:cNvSpPr txBox="1"/>
          <p:nvPr/>
        </p:nvSpPr>
        <p:spPr>
          <a:xfrm>
            <a:off x="1559139"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2166719" y="2216616"/>
            <a:ext cx="1154775" cy="1647339"/>
            <a:chOff x="1882357" y="2216617"/>
            <a:chExt cx="1154775" cy="1647339"/>
          </a:xfrm>
        </p:grpSpPr>
        <p:sp>
          <p:nvSpPr>
            <p:cNvPr id="85" name="Freeform 57"/>
            <p:cNvSpPr/>
            <p:nvPr/>
          </p:nvSpPr>
          <p:spPr bwMode="auto">
            <a:xfrm>
              <a:off x="1908502" y="2730137"/>
              <a:ext cx="1128630" cy="1133819"/>
            </a:xfrm>
            <a:custGeom>
              <a:avLst/>
              <a:gdLst>
                <a:gd name="T0" fmla="*/ 8 w 38"/>
                <a:gd name="T1" fmla="*/ 0 h 38"/>
                <a:gd name="T2" fmla="*/ 0 w 38"/>
                <a:gd name="T3" fmla="*/ 19 h 38"/>
                <a:gd name="T4" fmla="*/ 19 w 38"/>
                <a:gd name="T5" fmla="*/ 38 h 38"/>
                <a:gd name="T6" fmla="*/ 38 w 38"/>
                <a:gd name="T7" fmla="*/ 19 h 38"/>
                <a:gd name="T8" fmla="*/ 31 w 38"/>
                <a:gd name="T9" fmla="*/ 0 h 38"/>
                <a:gd name="T10" fmla="*/ 8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8" y="0"/>
                  </a:moveTo>
                  <a:cubicBezTo>
                    <a:pt x="4" y="7"/>
                    <a:pt x="0" y="14"/>
                    <a:pt x="0" y="19"/>
                  </a:cubicBezTo>
                  <a:cubicBezTo>
                    <a:pt x="0" y="30"/>
                    <a:pt x="9" y="38"/>
                    <a:pt x="19" y="38"/>
                  </a:cubicBezTo>
                  <a:cubicBezTo>
                    <a:pt x="29" y="38"/>
                    <a:pt x="38" y="30"/>
                    <a:pt x="38" y="19"/>
                  </a:cubicBezTo>
                  <a:cubicBezTo>
                    <a:pt x="38" y="14"/>
                    <a:pt x="35" y="7"/>
                    <a:pt x="31" y="0"/>
                  </a:cubicBezTo>
                  <a:lnTo>
                    <a:pt x="8" y="0"/>
                  </a:ln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86" name="Freeform 5"/>
            <p:cNvSpPr/>
            <p:nvPr/>
          </p:nvSpPr>
          <p:spPr bwMode="auto">
            <a:xfrm>
              <a:off x="1882357" y="2216617"/>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4370172" y="2238845"/>
            <a:ext cx="1154775" cy="1647339"/>
            <a:chOff x="3834051" y="2238845"/>
            <a:chExt cx="1154775" cy="1647339"/>
          </a:xfrm>
        </p:grpSpPr>
        <p:sp>
          <p:nvSpPr>
            <p:cNvPr id="88" name="Freeform 65"/>
            <p:cNvSpPr/>
            <p:nvPr/>
          </p:nvSpPr>
          <p:spPr bwMode="auto">
            <a:xfrm>
              <a:off x="3871522" y="2639253"/>
              <a:ext cx="1112541" cy="1243755"/>
            </a:xfrm>
            <a:custGeom>
              <a:avLst/>
              <a:gdLst>
                <a:gd name="T0" fmla="*/ 28 w 38"/>
                <a:gd name="T1" fmla="*/ 0 h 43"/>
                <a:gd name="T2" fmla="*/ 10 w 38"/>
                <a:gd name="T3" fmla="*/ 0 h 43"/>
                <a:gd name="T4" fmla="*/ 0 w 38"/>
                <a:gd name="T5" fmla="*/ 24 h 43"/>
                <a:gd name="T6" fmla="*/ 19 w 38"/>
                <a:gd name="T7" fmla="*/ 43 h 43"/>
                <a:gd name="T8" fmla="*/ 38 w 38"/>
                <a:gd name="T9" fmla="*/ 24 h 43"/>
                <a:gd name="T10" fmla="*/ 28 w 38"/>
                <a:gd name="T11" fmla="*/ 0 h 43"/>
              </a:gdLst>
              <a:ahLst/>
              <a:cxnLst>
                <a:cxn ang="0">
                  <a:pos x="T0" y="T1"/>
                </a:cxn>
                <a:cxn ang="0">
                  <a:pos x="T2" y="T3"/>
                </a:cxn>
                <a:cxn ang="0">
                  <a:pos x="T4" y="T5"/>
                </a:cxn>
                <a:cxn ang="0">
                  <a:pos x="T6" y="T7"/>
                </a:cxn>
                <a:cxn ang="0">
                  <a:pos x="T8" y="T9"/>
                </a:cxn>
                <a:cxn ang="0">
                  <a:pos x="T10" y="T11"/>
                </a:cxn>
              </a:cxnLst>
              <a:rect l="0" t="0" r="r" b="b"/>
              <a:pathLst>
                <a:path w="38" h="43">
                  <a:moveTo>
                    <a:pt x="28" y="0"/>
                  </a:moveTo>
                  <a:cubicBezTo>
                    <a:pt x="10" y="0"/>
                    <a:pt x="10" y="0"/>
                    <a:pt x="10" y="0"/>
                  </a:cubicBezTo>
                  <a:cubicBezTo>
                    <a:pt x="5" y="8"/>
                    <a:pt x="0" y="18"/>
                    <a:pt x="0" y="24"/>
                  </a:cubicBezTo>
                  <a:cubicBezTo>
                    <a:pt x="0" y="34"/>
                    <a:pt x="8" y="43"/>
                    <a:pt x="19" y="43"/>
                  </a:cubicBezTo>
                  <a:cubicBezTo>
                    <a:pt x="29" y="43"/>
                    <a:pt x="38" y="34"/>
                    <a:pt x="38" y="24"/>
                  </a:cubicBezTo>
                  <a:cubicBezTo>
                    <a:pt x="38" y="18"/>
                    <a:pt x="33" y="8"/>
                    <a:pt x="28" y="0"/>
                  </a:cubicBez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89" name="Freeform 5"/>
            <p:cNvSpPr/>
            <p:nvPr/>
          </p:nvSpPr>
          <p:spPr bwMode="auto">
            <a:xfrm>
              <a:off x="3834051" y="2238845"/>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6637447" y="2235669"/>
            <a:ext cx="1154775" cy="1647339"/>
            <a:chOff x="5752401" y="2238845"/>
            <a:chExt cx="1154775" cy="1647339"/>
          </a:xfrm>
        </p:grpSpPr>
        <p:sp>
          <p:nvSpPr>
            <p:cNvPr id="91" name="Freeform 61"/>
            <p:cNvSpPr/>
            <p:nvPr/>
          </p:nvSpPr>
          <p:spPr bwMode="auto">
            <a:xfrm>
              <a:off x="5793301" y="2959100"/>
              <a:ext cx="1106861" cy="923908"/>
            </a:xfrm>
            <a:custGeom>
              <a:avLst/>
              <a:gdLst>
                <a:gd name="T0" fmla="*/ 3 w 38"/>
                <a:gd name="T1" fmla="*/ 0 h 31"/>
                <a:gd name="T2" fmla="*/ 0 w 38"/>
                <a:gd name="T3" fmla="*/ 12 h 31"/>
                <a:gd name="T4" fmla="*/ 19 w 38"/>
                <a:gd name="T5" fmla="*/ 31 h 31"/>
                <a:gd name="T6" fmla="*/ 38 w 38"/>
                <a:gd name="T7" fmla="*/ 12 h 31"/>
                <a:gd name="T8" fmla="*/ 34 w 38"/>
                <a:gd name="T9" fmla="*/ 0 h 31"/>
                <a:gd name="T10" fmla="*/ 3 w 38"/>
                <a:gd name="T11" fmla="*/ 0 h 31"/>
              </a:gdLst>
              <a:ahLst/>
              <a:cxnLst>
                <a:cxn ang="0">
                  <a:pos x="T0" y="T1"/>
                </a:cxn>
                <a:cxn ang="0">
                  <a:pos x="T2" y="T3"/>
                </a:cxn>
                <a:cxn ang="0">
                  <a:pos x="T4" y="T5"/>
                </a:cxn>
                <a:cxn ang="0">
                  <a:pos x="T6" y="T7"/>
                </a:cxn>
                <a:cxn ang="0">
                  <a:pos x="T8" y="T9"/>
                </a:cxn>
                <a:cxn ang="0">
                  <a:pos x="T10" y="T11"/>
                </a:cxn>
              </a:cxnLst>
              <a:rect l="0" t="0" r="r" b="b"/>
              <a:pathLst>
                <a:path w="38" h="31">
                  <a:moveTo>
                    <a:pt x="3" y="0"/>
                  </a:moveTo>
                  <a:cubicBezTo>
                    <a:pt x="1" y="5"/>
                    <a:pt x="0" y="9"/>
                    <a:pt x="0" y="12"/>
                  </a:cubicBezTo>
                  <a:cubicBezTo>
                    <a:pt x="0" y="23"/>
                    <a:pt x="8" y="31"/>
                    <a:pt x="19" y="31"/>
                  </a:cubicBezTo>
                  <a:cubicBezTo>
                    <a:pt x="29" y="31"/>
                    <a:pt x="38" y="23"/>
                    <a:pt x="38" y="12"/>
                  </a:cubicBezTo>
                  <a:cubicBezTo>
                    <a:pt x="38" y="9"/>
                    <a:pt x="36" y="5"/>
                    <a:pt x="34" y="0"/>
                  </a:cubicBezTo>
                  <a:lnTo>
                    <a:pt x="3" y="0"/>
                  </a:ln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92" name="Freeform 5"/>
            <p:cNvSpPr/>
            <p:nvPr/>
          </p:nvSpPr>
          <p:spPr bwMode="auto">
            <a:xfrm>
              <a:off x="5752401" y="2238845"/>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8904722" y="2216616"/>
            <a:ext cx="1154775" cy="1647340"/>
            <a:chOff x="7428801" y="2216616"/>
            <a:chExt cx="1154775" cy="1647340"/>
          </a:xfrm>
        </p:grpSpPr>
        <p:sp>
          <p:nvSpPr>
            <p:cNvPr id="94" name="Freeform 69"/>
            <p:cNvSpPr/>
            <p:nvPr/>
          </p:nvSpPr>
          <p:spPr bwMode="auto">
            <a:xfrm>
              <a:off x="7456913" y="3095626"/>
              <a:ext cx="1116982" cy="768330"/>
            </a:xfrm>
            <a:custGeom>
              <a:avLst/>
              <a:gdLst>
                <a:gd name="T0" fmla="*/ 1 w 38"/>
                <a:gd name="T1" fmla="*/ 0 h 25"/>
                <a:gd name="T2" fmla="*/ 0 w 38"/>
                <a:gd name="T3" fmla="*/ 6 h 25"/>
                <a:gd name="T4" fmla="*/ 19 w 38"/>
                <a:gd name="T5" fmla="*/ 25 h 25"/>
                <a:gd name="T6" fmla="*/ 38 w 38"/>
                <a:gd name="T7" fmla="*/ 6 h 25"/>
                <a:gd name="T8" fmla="*/ 36 w 38"/>
                <a:gd name="T9" fmla="*/ 0 h 25"/>
                <a:gd name="T10" fmla="*/ 1 w 38"/>
                <a:gd name="T11" fmla="*/ 0 h 25"/>
              </a:gdLst>
              <a:ahLst/>
              <a:cxnLst>
                <a:cxn ang="0">
                  <a:pos x="T0" y="T1"/>
                </a:cxn>
                <a:cxn ang="0">
                  <a:pos x="T2" y="T3"/>
                </a:cxn>
                <a:cxn ang="0">
                  <a:pos x="T4" y="T5"/>
                </a:cxn>
                <a:cxn ang="0">
                  <a:pos x="T6" y="T7"/>
                </a:cxn>
                <a:cxn ang="0">
                  <a:pos x="T8" y="T9"/>
                </a:cxn>
                <a:cxn ang="0">
                  <a:pos x="T10" y="T11"/>
                </a:cxn>
              </a:cxnLst>
              <a:rect l="0" t="0" r="r" b="b"/>
              <a:pathLst>
                <a:path w="38" h="25">
                  <a:moveTo>
                    <a:pt x="1" y="0"/>
                  </a:moveTo>
                  <a:cubicBezTo>
                    <a:pt x="0" y="2"/>
                    <a:pt x="0" y="5"/>
                    <a:pt x="0" y="6"/>
                  </a:cubicBezTo>
                  <a:cubicBezTo>
                    <a:pt x="0" y="17"/>
                    <a:pt x="8" y="25"/>
                    <a:pt x="19" y="25"/>
                  </a:cubicBezTo>
                  <a:cubicBezTo>
                    <a:pt x="29" y="25"/>
                    <a:pt x="38" y="17"/>
                    <a:pt x="38" y="6"/>
                  </a:cubicBezTo>
                  <a:cubicBezTo>
                    <a:pt x="38" y="5"/>
                    <a:pt x="37" y="2"/>
                    <a:pt x="36" y="0"/>
                  </a:cubicBezTo>
                  <a:lnTo>
                    <a:pt x="1" y="0"/>
                  </a:ln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110" name="Freeform 5"/>
            <p:cNvSpPr/>
            <p:nvPr/>
          </p:nvSpPr>
          <p:spPr bwMode="auto">
            <a:xfrm>
              <a:off x="7428801" y="2216616"/>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sp>
        <p:nvSpPr>
          <p:cNvPr id="111" name="文本框 110"/>
          <p:cNvSpPr txBox="1"/>
          <p:nvPr/>
        </p:nvSpPr>
        <p:spPr>
          <a:xfrm>
            <a:off x="2454773" y="3040285"/>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
        <p:nvSpPr>
          <p:cNvPr id="112" name="文本框 111"/>
          <p:cNvSpPr txBox="1"/>
          <p:nvPr/>
        </p:nvSpPr>
        <p:spPr>
          <a:xfrm>
            <a:off x="4658260" y="3040284"/>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sp>
        <p:nvSpPr>
          <p:cNvPr id="113" name="文本框 112"/>
          <p:cNvSpPr txBox="1"/>
          <p:nvPr/>
        </p:nvSpPr>
        <p:spPr>
          <a:xfrm>
            <a:off x="6955463" y="3093757"/>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sp>
        <p:nvSpPr>
          <p:cNvPr id="114" name="文本框 113"/>
          <p:cNvSpPr txBox="1"/>
          <p:nvPr/>
        </p:nvSpPr>
        <p:spPr>
          <a:xfrm>
            <a:off x="9215247" y="3093757"/>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sp>
        <p:nvSpPr>
          <p:cNvPr id="115" name="文本框 114"/>
          <p:cNvSpPr txBox="1"/>
          <p:nvPr/>
        </p:nvSpPr>
        <p:spPr>
          <a:xfrm>
            <a:off x="1676387" y="4608307"/>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16" name="文本框 115"/>
          <p:cNvSpPr txBox="1"/>
          <p:nvPr/>
        </p:nvSpPr>
        <p:spPr>
          <a:xfrm>
            <a:off x="2125932" y="4146642"/>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7" name="文本框 116"/>
          <p:cNvSpPr txBox="1"/>
          <p:nvPr/>
        </p:nvSpPr>
        <p:spPr>
          <a:xfrm>
            <a:off x="3920627" y="4608307"/>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18" name="文本框 117"/>
          <p:cNvSpPr txBox="1"/>
          <p:nvPr/>
        </p:nvSpPr>
        <p:spPr>
          <a:xfrm>
            <a:off x="4370172" y="4146642"/>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9" name="文本框 118"/>
          <p:cNvSpPr txBox="1"/>
          <p:nvPr/>
        </p:nvSpPr>
        <p:spPr>
          <a:xfrm>
            <a:off x="6177036" y="4608307"/>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20" name="文本框 119"/>
          <p:cNvSpPr txBox="1"/>
          <p:nvPr/>
        </p:nvSpPr>
        <p:spPr>
          <a:xfrm>
            <a:off x="6626581" y="4146642"/>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1" name="文本框 120"/>
          <p:cNvSpPr txBox="1"/>
          <p:nvPr/>
        </p:nvSpPr>
        <p:spPr>
          <a:xfrm>
            <a:off x="8483289" y="4555673"/>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22" name="文本框 121"/>
          <p:cNvSpPr txBox="1"/>
          <p:nvPr/>
        </p:nvSpPr>
        <p:spPr>
          <a:xfrm>
            <a:off x="8932834" y="4094008"/>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35"/>
          <p:cNvSpPr txBox="1"/>
          <p:nvPr/>
        </p:nvSpPr>
        <p:spPr>
          <a:xfrm>
            <a:off x="2411696" y="1014223"/>
            <a:ext cx="7368608" cy="923330"/>
          </a:xfrm>
          <a:prstGeom prst="rect">
            <a:avLst/>
          </a:prstGeom>
          <a:noFill/>
        </p:spPr>
        <p:txBody>
          <a:bodyPr wrap="square" rtlCol="0">
            <a:spAutoFit/>
          </a:bodyPr>
          <a:lstStyle/>
          <a:p>
            <a:pPr algn="ctr"/>
            <a:r>
              <a:rPr lang="zh-CN" altLang="en-US" sz="5400" b="1" dirty="0">
                <a:solidFill>
                  <a:srgbClr val="306E39"/>
                </a:solidFill>
                <a:latin typeface="方正清刻本悦宋简体" panose="02000000000000000000" pitchFamily="2" charset="-122"/>
                <a:ea typeface="方正清刻本悦宋简体" panose="02000000000000000000" pitchFamily="2" charset="-122"/>
              </a:rPr>
              <a:t>感谢观看</a:t>
            </a:r>
          </a:p>
        </p:txBody>
      </p:sp>
      <p:sp>
        <p:nvSpPr>
          <p:cNvPr id="100" name="PA_文本框 25"/>
          <p:cNvSpPr txBox="1"/>
          <p:nvPr>
            <p:custDataLst>
              <p:tags r:id="rId1"/>
            </p:custDataLst>
          </p:nvPr>
        </p:nvSpPr>
        <p:spPr>
          <a:xfrm>
            <a:off x="2790826" y="1871325"/>
            <a:ext cx="6683375" cy="400110"/>
          </a:xfrm>
          <a:prstGeom prst="rect">
            <a:avLst/>
          </a:prstGeom>
          <a:noFill/>
          <a:ln>
            <a:noFill/>
          </a:ln>
        </p:spPr>
        <p:txBody>
          <a:bodyPr wrap="square" rtlCol="0">
            <a:spAutoFit/>
          </a:bodyPr>
          <a:lstStyle/>
          <a:p>
            <a:pPr algn="dist">
              <a:defRPr/>
            </a:pPr>
            <a:r>
              <a:rPr lang="en-US" altLang="zh-CN" sz="2000" dirty="0">
                <a:solidFill>
                  <a:srgbClr val="306E39"/>
                </a:solidFill>
                <a:latin typeface="等线" panose="02010600030101010101" charset="-122"/>
                <a:ea typeface="等线" panose="02010600030101010101" charset="-122"/>
              </a:rPr>
              <a:t>Simple style flower general template</a:t>
            </a:r>
            <a:endParaRPr lang="zh-CN" altLang="en-US" sz="2000" dirty="0">
              <a:solidFill>
                <a:srgbClr val="306E39"/>
              </a:solidFill>
              <a:latin typeface="等线" panose="02010600030101010101" charset="-122"/>
              <a:ea typeface="等线" panose="02010600030101010101" charset="-122"/>
            </a:endParaRPr>
          </a:p>
        </p:txBody>
      </p:sp>
      <p:sp>
        <p:nvSpPr>
          <p:cNvPr id="135" name="PA_文本框 27"/>
          <p:cNvSpPr txBox="1"/>
          <p:nvPr>
            <p:custDataLst>
              <p:tags r:id="rId2"/>
            </p:custDataLst>
          </p:nvPr>
        </p:nvSpPr>
        <p:spPr>
          <a:xfrm>
            <a:off x="4185662" y="2297540"/>
            <a:ext cx="3893703" cy="369332"/>
          </a:xfrm>
          <a:prstGeom prst="rect">
            <a:avLst/>
          </a:prstGeom>
          <a:noFill/>
        </p:spPr>
        <p:txBody>
          <a:bodyPr wrap="square" rtlCol="0">
            <a:spAutoFit/>
          </a:bodyPr>
          <a:lstStyle/>
          <a:p>
            <a:pPr algn="dist">
              <a:defRPr/>
            </a:pPr>
            <a:r>
              <a:rPr lang="zh-CN" altLang="en-US" dirty="0">
                <a:solidFill>
                  <a:srgbClr val="306E39"/>
                </a:solidFill>
                <a:latin typeface="等线" panose="02010600030101010101" charset="-122"/>
                <a:ea typeface="等线" panose="02010600030101010101" charset="-122"/>
              </a:rPr>
              <a:t>个人汇报 </a:t>
            </a:r>
            <a:r>
              <a:rPr lang="en-US" altLang="zh-CN" dirty="0">
                <a:solidFill>
                  <a:srgbClr val="306E39"/>
                </a:solidFill>
                <a:latin typeface="等线" panose="02010600030101010101" charset="-122"/>
                <a:ea typeface="等线" panose="02010600030101010101" charset="-122"/>
              </a:rPr>
              <a:t>| </a:t>
            </a:r>
            <a:r>
              <a:rPr lang="zh-CN" altLang="en-US" dirty="0">
                <a:solidFill>
                  <a:srgbClr val="306E39"/>
                </a:solidFill>
                <a:latin typeface="等线" panose="02010600030101010101" charset="-122"/>
                <a:ea typeface="等线" panose="02010600030101010101" charset="-122"/>
              </a:rPr>
              <a:t>年终总结 </a:t>
            </a:r>
            <a:r>
              <a:rPr lang="en-US" altLang="zh-CN" dirty="0">
                <a:solidFill>
                  <a:srgbClr val="306E39"/>
                </a:solidFill>
                <a:latin typeface="等线" panose="02010600030101010101" charset="-122"/>
                <a:ea typeface="等线" panose="02010600030101010101" charset="-122"/>
              </a:rPr>
              <a:t>| </a:t>
            </a:r>
            <a:r>
              <a:rPr lang="zh-CN" altLang="en-US" dirty="0">
                <a:solidFill>
                  <a:srgbClr val="306E39"/>
                </a:solidFill>
                <a:latin typeface="等线" panose="02010600030101010101" charset="-122"/>
                <a:ea typeface="等线" panose="02010600030101010101" charset="-122"/>
              </a:rPr>
              <a:t>毕业答辩 </a:t>
            </a:r>
          </a:p>
        </p:txBody>
      </p:sp>
      <p:pic>
        <p:nvPicPr>
          <p:cNvPr id="3" name="图片 2">
            <a:extLst>
              <a:ext uri="{FF2B5EF4-FFF2-40B4-BE49-F238E27FC236}">
                <a16:creationId xmlns:a16="http://schemas.microsoft.com/office/drawing/2014/main" id="{5A16312C-18BA-4B03-B20C-60C072F088F5}"/>
              </a:ext>
            </a:extLst>
          </p:cNvPr>
          <p:cNvPicPr>
            <a:picLocks noChangeAspect="1"/>
          </p:cNvPicPr>
          <p:nvPr/>
        </p:nvPicPr>
        <p:blipFill rotWithShape="1">
          <a:blip r:embed="rId5">
            <a:extLst>
              <a:ext uri="{28A0092B-C50C-407E-A947-70E740481C1C}">
                <a14:useLocalDpi xmlns:a14="http://schemas.microsoft.com/office/drawing/2010/main" val="0"/>
              </a:ext>
            </a:extLst>
          </a:blip>
          <a:srcRect t="26012"/>
          <a:stretch/>
        </p:blipFill>
        <p:spPr>
          <a:xfrm>
            <a:off x="0" y="2864498"/>
            <a:ext cx="12192000" cy="3993502"/>
          </a:xfrm>
          <a:prstGeom prst="rect">
            <a:avLst/>
          </a:prstGeom>
        </p:spPr>
      </p:pic>
    </p:spTree>
    <p:extLst>
      <p:ext uri="{BB962C8B-B14F-4D97-AF65-F5344CB8AC3E}">
        <p14:creationId xmlns:p14="http://schemas.microsoft.com/office/powerpoint/2010/main" val="185777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5"/>
                                        </p:tgtEl>
                                        <p:attrNameLst>
                                          <p:attrName>style.visibility</p:attrName>
                                        </p:attrNameLst>
                                      </p:cBhvr>
                                      <p:to>
                                        <p:strVal val="visible"/>
                                      </p:to>
                                    </p:set>
                                    <p:animEffect transition="in" filter="wipe(down)">
                                      <p:cBhvr>
                                        <p:cTn id="10"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ADFA0B0-5F47-40B6-97C0-24A0BCC16C8F}"/>
              </a:ext>
            </a:extLst>
          </p:cNvPr>
          <p:cNvSpPr/>
          <p:nvPr/>
        </p:nvSpPr>
        <p:spPr>
          <a:xfrm>
            <a:off x="2898672" y="3825364"/>
            <a:ext cx="6718507"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系列完整版共</a:t>
            </a:r>
            <a:r>
              <a:rPr lang="en-US" altLang="zh-CN" sz="2400" b="1" dirty="0">
                <a:solidFill>
                  <a:srgbClr val="E75617"/>
                </a:solidFill>
                <a:latin typeface="微软雅黑" panose="020B0503020204020204" pitchFamily="34" charset="-122"/>
                <a:ea typeface="微软雅黑" panose="020B0503020204020204" pitchFamily="34" charset="-122"/>
              </a:rPr>
              <a:t>30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3" name="矩形 2">
            <a:extLst>
              <a:ext uri="{FF2B5EF4-FFF2-40B4-BE49-F238E27FC236}">
                <a16:creationId xmlns:a16="http://schemas.microsoft.com/office/drawing/2014/main" id="{C92EEC93-B3C8-4EA6-91C5-4DA4F1791BB7}"/>
              </a:ext>
            </a:extLst>
          </p:cNvPr>
          <p:cNvSpPr/>
          <p:nvPr/>
        </p:nvSpPr>
        <p:spPr>
          <a:xfrm>
            <a:off x="4858503" y="4255700"/>
            <a:ext cx="2787943"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1928</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EAA9B47C-22A4-4E46-BB35-AD5E503084C1}"/>
              </a:ext>
            </a:extLst>
          </p:cNvPr>
          <p:cNvSpPr/>
          <p:nvPr/>
        </p:nvSpPr>
        <p:spPr>
          <a:xfrm>
            <a:off x="3219887" y="4820043"/>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id="{A6F8021A-AE8B-4C14-90C6-1031368CD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3749" y="1316575"/>
            <a:ext cx="2457450" cy="2457450"/>
          </a:xfrm>
          <a:prstGeom prst="rect">
            <a:avLst/>
          </a:prstGeom>
        </p:spPr>
      </p:pic>
    </p:spTree>
    <p:extLst>
      <p:ext uri="{BB962C8B-B14F-4D97-AF65-F5344CB8AC3E}">
        <p14:creationId xmlns:p14="http://schemas.microsoft.com/office/powerpoint/2010/main" val="2713287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0308" y="4971496"/>
            <a:ext cx="7689393" cy="1477328"/>
          </a:xfrm>
          <a:prstGeom prst="rect">
            <a:avLst/>
          </a:prstGeom>
          <a:noFill/>
        </p:spPr>
        <p:txBody>
          <a:bodyPr wrap="square" rtlCol="0">
            <a:spAutoFit/>
          </a:bodyPr>
          <a:lstStyle/>
          <a:p>
            <a:r>
              <a:rPr lang="zh-CN" altLang="en-US" dirty="0"/>
              <a:t>美仑设计  作品</a:t>
            </a:r>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195632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286606AD-C43E-4C9D-B393-7B959F933397}"/>
              </a:ext>
            </a:extLst>
          </p:cNvPr>
          <p:cNvPicPr>
            <a:picLocks noChangeAspect="1"/>
          </p:cNvPicPr>
          <p:nvPr/>
        </p:nvPicPr>
        <p:blipFill rotWithShape="1">
          <a:blip r:embed="rId3">
            <a:extLst>
              <a:ext uri="{28A0092B-C50C-407E-A947-70E740481C1C}">
                <a14:useLocalDpi xmlns:a14="http://schemas.microsoft.com/office/drawing/2010/main" val="0"/>
              </a:ext>
            </a:extLst>
          </a:blip>
          <a:srcRect l="10664" t="26012" r="312" b="23071"/>
          <a:stretch/>
        </p:blipFill>
        <p:spPr>
          <a:xfrm>
            <a:off x="0" y="3770951"/>
            <a:ext cx="12192000" cy="3087049"/>
          </a:xfrm>
          <a:prstGeom prst="rect">
            <a:avLst/>
          </a:prstGeom>
        </p:spPr>
      </p:pic>
      <p:sp>
        <p:nvSpPr>
          <p:cNvPr id="9" name="文本框 8">
            <a:extLst>
              <a:ext uri="{FF2B5EF4-FFF2-40B4-BE49-F238E27FC236}">
                <a16:creationId xmlns:a16="http://schemas.microsoft.com/office/drawing/2014/main" id="{67C2E7BB-EBE3-49B4-A0E3-9C4C77B521F9}"/>
              </a:ext>
            </a:extLst>
          </p:cNvPr>
          <p:cNvSpPr txBox="1"/>
          <p:nvPr/>
        </p:nvSpPr>
        <p:spPr>
          <a:xfrm>
            <a:off x="2411696" y="1136675"/>
            <a:ext cx="7368608" cy="1107996"/>
          </a:xfrm>
          <a:prstGeom prst="rect">
            <a:avLst/>
          </a:prstGeom>
          <a:noFill/>
        </p:spPr>
        <p:txBody>
          <a:bodyPr wrap="square" rtlCol="0">
            <a:spAutoFit/>
          </a:bodyPr>
          <a:lstStyle/>
          <a:p>
            <a:pPr algn="ctr"/>
            <a:r>
              <a:rPr lang="en-US" altLang="zh-CN" sz="6600" dirty="0">
                <a:solidFill>
                  <a:srgbClr val="306E39"/>
                </a:solidFill>
                <a:latin typeface="方正清刻本悦宋简体" panose="02000000000000000000" pitchFamily="2" charset="-122"/>
                <a:ea typeface="方正清刻本悦宋简体" panose="02000000000000000000" pitchFamily="2" charset="-122"/>
              </a:rPr>
              <a:t>PART 01</a:t>
            </a:r>
            <a:endParaRPr lang="zh-CN" altLang="en-US" sz="66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0" name="文本框 9">
            <a:extLst>
              <a:ext uri="{FF2B5EF4-FFF2-40B4-BE49-F238E27FC236}">
                <a16:creationId xmlns:a16="http://schemas.microsoft.com/office/drawing/2014/main" id="{F7BF79E5-FC90-4F47-96A7-D05AEA00F27B}"/>
              </a:ext>
            </a:extLst>
          </p:cNvPr>
          <p:cNvSpPr txBox="1"/>
          <p:nvPr/>
        </p:nvSpPr>
        <p:spPr>
          <a:xfrm>
            <a:off x="2217057" y="2071386"/>
            <a:ext cx="7757886" cy="1015663"/>
          </a:xfrm>
          <a:prstGeom prst="rect">
            <a:avLst/>
          </a:prstGeom>
          <a:noFill/>
        </p:spPr>
        <p:txBody>
          <a:bodyPr wrap="square" rtlCol="0">
            <a:spAutoFit/>
          </a:bodyPr>
          <a:lstStyle/>
          <a:p>
            <a:pPr algn="dist"/>
            <a:r>
              <a:rPr lang="zh-CN" altLang="en-US" sz="6000" b="1"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cxnSp>
        <p:nvCxnSpPr>
          <p:cNvPr id="3" name="直接连接符 2">
            <a:extLst>
              <a:ext uri="{FF2B5EF4-FFF2-40B4-BE49-F238E27FC236}">
                <a16:creationId xmlns:a16="http://schemas.microsoft.com/office/drawing/2014/main" id="{70214C89-683E-4306-BCDE-2F587190E90E}"/>
              </a:ext>
            </a:extLst>
          </p:cNvPr>
          <p:cNvCxnSpPr/>
          <p:nvPr/>
        </p:nvCxnSpPr>
        <p:spPr>
          <a:xfrm>
            <a:off x="5689600" y="3429000"/>
            <a:ext cx="986971" cy="0"/>
          </a:xfrm>
          <a:prstGeom prst="line">
            <a:avLst/>
          </a:prstGeom>
          <a:ln w="76200">
            <a:solidFill>
              <a:srgbClr val="306E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050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等腰三角形 110"/>
          <p:cNvSpPr/>
          <p:nvPr/>
        </p:nvSpPr>
        <p:spPr>
          <a:xfrm rot="5400000">
            <a:off x="1987783" y="2205395"/>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p:cNvSpPr>
            <a:spLocks noChangeAspect="1"/>
          </p:cNvSpPr>
          <p:nvPr/>
        </p:nvSpPr>
        <p:spPr>
          <a:xfrm>
            <a:off x="1442515" y="2661168"/>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3" name="组合 112"/>
          <p:cNvGrpSpPr>
            <a:grpSpLocks noChangeAspect="1"/>
          </p:cNvGrpSpPr>
          <p:nvPr/>
        </p:nvGrpSpPr>
        <p:grpSpPr>
          <a:xfrm>
            <a:off x="1724761" y="2888275"/>
            <a:ext cx="347974" cy="389149"/>
            <a:chOff x="5999255" y="3275006"/>
            <a:chExt cx="402656" cy="450303"/>
          </a:xfrm>
          <a:solidFill>
            <a:srgbClr val="306E39"/>
          </a:solidFill>
          <a:effectLst/>
        </p:grpSpPr>
        <p:sp>
          <p:nvSpPr>
            <p:cNvPr id="11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6"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0" name="等腰三角形 119"/>
          <p:cNvSpPr/>
          <p:nvPr/>
        </p:nvSpPr>
        <p:spPr>
          <a:xfrm rot="5400000">
            <a:off x="9052514" y="2205396"/>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椭圆 120"/>
          <p:cNvSpPr>
            <a:spLocks noChangeAspect="1"/>
          </p:cNvSpPr>
          <p:nvPr/>
        </p:nvSpPr>
        <p:spPr>
          <a:xfrm>
            <a:off x="8507246" y="2661169"/>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2" name="组合 121"/>
          <p:cNvGrpSpPr/>
          <p:nvPr/>
        </p:nvGrpSpPr>
        <p:grpSpPr>
          <a:xfrm>
            <a:off x="8759095" y="2905658"/>
            <a:ext cx="339665" cy="336162"/>
            <a:chOff x="6967126" y="4092464"/>
            <a:chExt cx="453105" cy="448433"/>
          </a:xfrm>
          <a:solidFill>
            <a:srgbClr val="306E39"/>
          </a:solidFill>
          <a:effectLst/>
        </p:grpSpPr>
        <p:sp>
          <p:nvSpPr>
            <p:cNvPr id="123"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6" name="等腰三角形 125"/>
          <p:cNvSpPr/>
          <p:nvPr/>
        </p:nvSpPr>
        <p:spPr>
          <a:xfrm rot="5400000">
            <a:off x="6686797" y="2205395"/>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a:spLocks noChangeAspect="1"/>
          </p:cNvSpPr>
          <p:nvPr/>
        </p:nvSpPr>
        <p:spPr>
          <a:xfrm>
            <a:off x="6141529" y="2661168"/>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8" name="组合 127"/>
          <p:cNvGrpSpPr/>
          <p:nvPr/>
        </p:nvGrpSpPr>
        <p:grpSpPr>
          <a:xfrm>
            <a:off x="6397469" y="2854971"/>
            <a:ext cx="317228" cy="405698"/>
            <a:chOff x="1605186" y="572440"/>
            <a:chExt cx="563562" cy="720725"/>
          </a:xfrm>
          <a:solidFill>
            <a:srgbClr val="306E39"/>
          </a:solidFill>
          <a:effectLst/>
        </p:grpSpPr>
        <p:sp>
          <p:nvSpPr>
            <p:cNvPr id="129"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33" name="等腰三角形 132"/>
          <p:cNvSpPr/>
          <p:nvPr/>
        </p:nvSpPr>
        <p:spPr>
          <a:xfrm rot="5400000">
            <a:off x="4353252" y="2205395"/>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p:cNvSpPr>
            <a:spLocks noChangeAspect="1"/>
          </p:cNvSpPr>
          <p:nvPr/>
        </p:nvSpPr>
        <p:spPr>
          <a:xfrm>
            <a:off x="3807984" y="2661168"/>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8" name="组合 137"/>
          <p:cNvGrpSpPr/>
          <p:nvPr/>
        </p:nvGrpSpPr>
        <p:grpSpPr>
          <a:xfrm>
            <a:off x="4059433" y="2934700"/>
            <a:ext cx="334312" cy="332704"/>
            <a:chOff x="-136302" y="1682102"/>
            <a:chExt cx="660401" cy="657225"/>
          </a:xfrm>
          <a:solidFill>
            <a:srgbClr val="306E39"/>
          </a:solidFill>
          <a:effectLst/>
        </p:grpSpPr>
        <p:sp>
          <p:nvSpPr>
            <p:cNvPr id="140"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42" name="文本框 141"/>
          <p:cNvSpPr txBox="1"/>
          <p:nvPr/>
        </p:nvSpPr>
        <p:spPr>
          <a:xfrm>
            <a:off x="1524222" y="4201867"/>
            <a:ext cx="1523315" cy="400110"/>
          </a:xfrm>
          <a:prstGeom prst="rect">
            <a:avLst/>
          </a:prstGeom>
          <a:noFill/>
        </p:spPr>
        <p:txBody>
          <a:bodyPr wrap="square" rtlCol="0">
            <a:spAutoFit/>
          </a:bodyPr>
          <a:lstStyle/>
          <a:p>
            <a:r>
              <a:rPr lang="zh-CN" altLang="en-US" sz="20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43" name="文本框 142"/>
          <p:cNvSpPr txBox="1"/>
          <p:nvPr/>
        </p:nvSpPr>
        <p:spPr>
          <a:xfrm>
            <a:off x="1168279"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148" name="文本框 147"/>
          <p:cNvSpPr txBox="1"/>
          <p:nvPr/>
        </p:nvSpPr>
        <p:spPr>
          <a:xfrm>
            <a:off x="3945888"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0" name="文本框 149"/>
          <p:cNvSpPr txBox="1"/>
          <p:nvPr/>
        </p:nvSpPr>
        <p:spPr>
          <a:xfrm>
            <a:off x="6374677"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1" name="文本框 150"/>
          <p:cNvSpPr txBox="1"/>
          <p:nvPr/>
        </p:nvSpPr>
        <p:spPr>
          <a:xfrm>
            <a:off x="8803466"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2" name="文本框 151"/>
          <p:cNvSpPr txBox="1"/>
          <p:nvPr/>
        </p:nvSpPr>
        <p:spPr>
          <a:xfrm>
            <a:off x="3652067"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153" name="文本框 152"/>
          <p:cNvSpPr txBox="1"/>
          <p:nvPr/>
        </p:nvSpPr>
        <p:spPr>
          <a:xfrm>
            <a:off x="6150565"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154" name="文本框 153"/>
          <p:cNvSpPr txBox="1"/>
          <p:nvPr/>
        </p:nvSpPr>
        <p:spPr>
          <a:xfrm>
            <a:off x="8601632"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flipV="1">
            <a:off x="5569794"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flipV="1">
            <a:off x="7294188"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flipV="1">
            <a:off x="9018582"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V="1">
            <a:off x="3839540"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V="1">
            <a:off x="2109286"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flipV="1">
            <a:off x="5563934" y="3100196"/>
            <a:ext cx="1081676" cy="1190449"/>
          </a:xfrm>
          <a:custGeom>
            <a:avLst/>
            <a:gdLst>
              <a:gd name="connsiteX0" fmla="*/ 523748 w 1051979"/>
              <a:gd name="connsiteY0" fmla="*/ 1190449 h 1190449"/>
              <a:gd name="connsiteX1" fmla="*/ 1051979 w 1051979"/>
              <a:gd name="connsiteY1" fmla="*/ 0 h 1190449"/>
              <a:gd name="connsiteX2" fmla="*/ 0 w 1051979"/>
              <a:gd name="connsiteY2" fmla="*/ 0 h 1190449"/>
              <a:gd name="connsiteX3" fmla="*/ 0 w 1051979"/>
              <a:gd name="connsiteY3" fmla="*/ 10102 h 1190449"/>
            </a:gdLst>
            <a:ahLst/>
            <a:cxnLst>
              <a:cxn ang="0">
                <a:pos x="connsiteX0" y="connsiteY0"/>
              </a:cxn>
              <a:cxn ang="0">
                <a:pos x="connsiteX1" y="connsiteY1"/>
              </a:cxn>
              <a:cxn ang="0">
                <a:pos x="connsiteX2" y="connsiteY2"/>
              </a:cxn>
              <a:cxn ang="0">
                <a:pos x="connsiteX3" y="connsiteY3"/>
              </a:cxn>
            </a:cxnLst>
            <a:rect l="l" t="t" r="r" b="b"/>
            <a:pathLst>
              <a:path w="1051979" h="1190449">
                <a:moveTo>
                  <a:pt x="523748" y="1190449"/>
                </a:moveTo>
                <a:lnTo>
                  <a:pt x="1051979" y="0"/>
                </a:lnTo>
                <a:lnTo>
                  <a:pt x="0" y="0"/>
                </a:lnTo>
                <a:lnTo>
                  <a:pt x="0" y="10102"/>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矩形 53"/>
          <p:cNvSpPr/>
          <p:nvPr/>
        </p:nvSpPr>
        <p:spPr>
          <a:xfrm flipV="1">
            <a:off x="6407923" y="3367841"/>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759656 w 1829813"/>
              <a:gd name="connsiteY0-2" fmla="*/ 0 h 1232294"/>
              <a:gd name="connsiteX1-3" fmla="*/ 1829813 w 1829813"/>
              <a:gd name="connsiteY1-4" fmla="*/ 0 h 1232294"/>
              <a:gd name="connsiteX2-5" fmla="*/ 1829813 w 1829813"/>
              <a:gd name="connsiteY2-6" fmla="*/ 1232294 h 1232294"/>
              <a:gd name="connsiteX3-7" fmla="*/ 0 w 1829813"/>
              <a:gd name="connsiteY3-8" fmla="*/ 725857 h 1232294"/>
              <a:gd name="connsiteX4-9" fmla="*/ 759656 w 1829813"/>
              <a:gd name="connsiteY4-10" fmla="*/ 0 h 1232294"/>
              <a:gd name="connsiteX0-11" fmla="*/ 886265 w 1956422"/>
              <a:gd name="connsiteY0-12" fmla="*/ 0 h 1232294"/>
              <a:gd name="connsiteX1-13" fmla="*/ 1956422 w 1956422"/>
              <a:gd name="connsiteY1-14" fmla="*/ 0 h 1232294"/>
              <a:gd name="connsiteX2-15" fmla="*/ 1956422 w 1956422"/>
              <a:gd name="connsiteY2-16" fmla="*/ 1232294 h 1232294"/>
              <a:gd name="connsiteX3-17" fmla="*/ 0 w 1956422"/>
              <a:gd name="connsiteY3-18" fmla="*/ 894669 h 1232294"/>
              <a:gd name="connsiteX4-19" fmla="*/ 886265 w 1956422"/>
              <a:gd name="connsiteY4-20" fmla="*/ 0 h 1232294"/>
              <a:gd name="connsiteX0-21" fmla="*/ 886265 w 1956422"/>
              <a:gd name="connsiteY0-22" fmla="*/ 0 h 922805"/>
              <a:gd name="connsiteX1-23" fmla="*/ 1956422 w 1956422"/>
              <a:gd name="connsiteY1-24" fmla="*/ 0 h 922805"/>
              <a:gd name="connsiteX2-25" fmla="*/ 113554 w 1956422"/>
              <a:gd name="connsiteY2-26" fmla="*/ 922805 h 922805"/>
              <a:gd name="connsiteX3-27" fmla="*/ 0 w 1956422"/>
              <a:gd name="connsiteY3-28" fmla="*/ 894669 h 922805"/>
              <a:gd name="connsiteX4-29" fmla="*/ 886265 w 1956422"/>
              <a:gd name="connsiteY4-30" fmla="*/ 0 h 9228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56422" h="922805">
                <a:moveTo>
                  <a:pt x="886265" y="0"/>
                </a:moveTo>
                <a:lnTo>
                  <a:pt x="1956422" y="0"/>
                </a:lnTo>
                <a:lnTo>
                  <a:pt x="113554" y="922805"/>
                </a:lnTo>
                <a:lnTo>
                  <a:pt x="0" y="894669"/>
                </a:lnTo>
                <a:lnTo>
                  <a:pt x="886265"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54"/>
          <p:cNvSpPr/>
          <p:nvPr/>
        </p:nvSpPr>
        <p:spPr>
          <a:xfrm flipV="1">
            <a:off x="6447650" y="3241232"/>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2391508 w 3461665"/>
              <a:gd name="connsiteY0-2" fmla="*/ 0 h 1232294"/>
              <a:gd name="connsiteX1-3" fmla="*/ 3461665 w 3461665"/>
              <a:gd name="connsiteY1-4" fmla="*/ 0 h 1232294"/>
              <a:gd name="connsiteX2-5" fmla="*/ 3461665 w 3461665"/>
              <a:gd name="connsiteY2-6" fmla="*/ 1232294 h 1232294"/>
              <a:gd name="connsiteX3-7" fmla="*/ 0 w 3461665"/>
              <a:gd name="connsiteY3-8" fmla="*/ 936872 h 1232294"/>
              <a:gd name="connsiteX4-9" fmla="*/ 2391508 w 3461665"/>
              <a:gd name="connsiteY4-10" fmla="*/ 0 h 1232294"/>
              <a:gd name="connsiteX0-11" fmla="*/ 2573376 w 3643533"/>
              <a:gd name="connsiteY0-12" fmla="*/ 0 h 1049414"/>
              <a:gd name="connsiteX1-13" fmla="*/ 3643533 w 3643533"/>
              <a:gd name="connsiteY1-14" fmla="*/ 0 h 1049414"/>
              <a:gd name="connsiteX2-15" fmla="*/ 0 w 3643533"/>
              <a:gd name="connsiteY2-16" fmla="*/ 1049414 h 1049414"/>
              <a:gd name="connsiteX3-17" fmla="*/ 181868 w 3643533"/>
              <a:gd name="connsiteY3-18" fmla="*/ 936872 h 1049414"/>
              <a:gd name="connsiteX4-19" fmla="*/ 2573376 w 3643533"/>
              <a:gd name="connsiteY4-20" fmla="*/ 0 h 10494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43533" h="1049414">
                <a:moveTo>
                  <a:pt x="2573376" y="0"/>
                </a:moveTo>
                <a:lnTo>
                  <a:pt x="3643533" y="0"/>
                </a:lnTo>
                <a:lnTo>
                  <a:pt x="0" y="1049414"/>
                </a:lnTo>
                <a:lnTo>
                  <a:pt x="181868" y="936872"/>
                </a:lnTo>
                <a:lnTo>
                  <a:pt x="2573376"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53"/>
          <p:cNvSpPr/>
          <p:nvPr/>
        </p:nvSpPr>
        <p:spPr>
          <a:xfrm flipH="1" flipV="1">
            <a:off x="3836991" y="3367840"/>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759656 w 1829813"/>
              <a:gd name="connsiteY0-2" fmla="*/ 0 h 1232294"/>
              <a:gd name="connsiteX1-3" fmla="*/ 1829813 w 1829813"/>
              <a:gd name="connsiteY1-4" fmla="*/ 0 h 1232294"/>
              <a:gd name="connsiteX2-5" fmla="*/ 1829813 w 1829813"/>
              <a:gd name="connsiteY2-6" fmla="*/ 1232294 h 1232294"/>
              <a:gd name="connsiteX3-7" fmla="*/ 0 w 1829813"/>
              <a:gd name="connsiteY3-8" fmla="*/ 725857 h 1232294"/>
              <a:gd name="connsiteX4-9" fmla="*/ 759656 w 1829813"/>
              <a:gd name="connsiteY4-10" fmla="*/ 0 h 1232294"/>
              <a:gd name="connsiteX0-11" fmla="*/ 886265 w 1956422"/>
              <a:gd name="connsiteY0-12" fmla="*/ 0 h 1232294"/>
              <a:gd name="connsiteX1-13" fmla="*/ 1956422 w 1956422"/>
              <a:gd name="connsiteY1-14" fmla="*/ 0 h 1232294"/>
              <a:gd name="connsiteX2-15" fmla="*/ 1956422 w 1956422"/>
              <a:gd name="connsiteY2-16" fmla="*/ 1232294 h 1232294"/>
              <a:gd name="connsiteX3-17" fmla="*/ 0 w 1956422"/>
              <a:gd name="connsiteY3-18" fmla="*/ 894669 h 1232294"/>
              <a:gd name="connsiteX4-19" fmla="*/ 886265 w 1956422"/>
              <a:gd name="connsiteY4-20" fmla="*/ 0 h 1232294"/>
              <a:gd name="connsiteX0-21" fmla="*/ 886265 w 1956422"/>
              <a:gd name="connsiteY0-22" fmla="*/ 0 h 922805"/>
              <a:gd name="connsiteX1-23" fmla="*/ 1956422 w 1956422"/>
              <a:gd name="connsiteY1-24" fmla="*/ 0 h 922805"/>
              <a:gd name="connsiteX2-25" fmla="*/ 113554 w 1956422"/>
              <a:gd name="connsiteY2-26" fmla="*/ 922805 h 922805"/>
              <a:gd name="connsiteX3-27" fmla="*/ 0 w 1956422"/>
              <a:gd name="connsiteY3-28" fmla="*/ 894669 h 922805"/>
              <a:gd name="connsiteX4-29" fmla="*/ 886265 w 1956422"/>
              <a:gd name="connsiteY4-30" fmla="*/ 0 h 9228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56422" h="922805">
                <a:moveTo>
                  <a:pt x="886265" y="0"/>
                </a:moveTo>
                <a:lnTo>
                  <a:pt x="1956422" y="0"/>
                </a:lnTo>
                <a:lnTo>
                  <a:pt x="113554" y="922805"/>
                </a:lnTo>
                <a:lnTo>
                  <a:pt x="0" y="894669"/>
                </a:lnTo>
                <a:lnTo>
                  <a:pt x="886265"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54"/>
          <p:cNvSpPr/>
          <p:nvPr/>
        </p:nvSpPr>
        <p:spPr>
          <a:xfrm flipH="1" flipV="1">
            <a:off x="2086810" y="3241231"/>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2391508 w 3461665"/>
              <a:gd name="connsiteY0-2" fmla="*/ 0 h 1232294"/>
              <a:gd name="connsiteX1-3" fmla="*/ 3461665 w 3461665"/>
              <a:gd name="connsiteY1-4" fmla="*/ 0 h 1232294"/>
              <a:gd name="connsiteX2-5" fmla="*/ 3461665 w 3461665"/>
              <a:gd name="connsiteY2-6" fmla="*/ 1232294 h 1232294"/>
              <a:gd name="connsiteX3-7" fmla="*/ 0 w 3461665"/>
              <a:gd name="connsiteY3-8" fmla="*/ 936872 h 1232294"/>
              <a:gd name="connsiteX4-9" fmla="*/ 2391508 w 3461665"/>
              <a:gd name="connsiteY4-10" fmla="*/ 0 h 1232294"/>
              <a:gd name="connsiteX0-11" fmla="*/ 2573376 w 3643533"/>
              <a:gd name="connsiteY0-12" fmla="*/ 0 h 1049414"/>
              <a:gd name="connsiteX1-13" fmla="*/ 3643533 w 3643533"/>
              <a:gd name="connsiteY1-14" fmla="*/ 0 h 1049414"/>
              <a:gd name="connsiteX2-15" fmla="*/ 0 w 3643533"/>
              <a:gd name="connsiteY2-16" fmla="*/ 1049414 h 1049414"/>
              <a:gd name="connsiteX3-17" fmla="*/ 181868 w 3643533"/>
              <a:gd name="connsiteY3-18" fmla="*/ 936872 h 1049414"/>
              <a:gd name="connsiteX4-19" fmla="*/ 2573376 w 3643533"/>
              <a:gd name="connsiteY4-20" fmla="*/ 0 h 10494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43533" h="1049414">
                <a:moveTo>
                  <a:pt x="2573376" y="0"/>
                </a:moveTo>
                <a:lnTo>
                  <a:pt x="3643533" y="0"/>
                </a:lnTo>
                <a:lnTo>
                  <a:pt x="0" y="1049414"/>
                </a:lnTo>
                <a:lnTo>
                  <a:pt x="181868" y="936872"/>
                </a:lnTo>
                <a:lnTo>
                  <a:pt x="2573376"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a:grpSpLocks noChangeAspect="1"/>
          </p:cNvGrpSpPr>
          <p:nvPr/>
        </p:nvGrpSpPr>
        <p:grpSpPr>
          <a:xfrm>
            <a:off x="4100450" y="4734949"/>
            <a:ext cx="534417" cy="406055"/>
            <a:chOff x="4268086" y="4221191"/>
            <a:chExt cx="509646" cy="387231"/>
          </a:xfrm>
          <a:solidFill>
            <a:srgbClr val="F9F6E1"/>
          </a:solidFill>
        </p:grpSpPr>
        <p:sp>
          <p:nvSpPr>
            <p:cNvPr id="9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9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110" name="组合 109"/>
          <p:cNvGrpSpPr/>
          <p:nvPr/>
        </p:nvGrpSpPr>
        <p:grpSpPr>
          <a:xfrm>
            <a:off x="2429422" y="4747848"/>
            <a:ext cx="429883" cy="411131"/>
            <a:chOff x="1004888" y="993775"/>
            <a:chExt cx="2438400" cy="2332038"/>
          </a:xfrm>
          <a:solidFill>
            <a:srgbClr val="F9F6E1"/>
          </a:solidFill>
        </p:grpSpPr>
        <p:sp>
          <p:nvSpPr>
            <p:cNvPr id="119"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25" name="任意多边形 12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132" name="组合 131"/>
          <p:cNvGrpSpPr/>
          <p:nvPr/>
        </p:nvGrpSpPr>
        <p:grpSpPr>
          <a:xfrm>
            <a:off x="5888690" y="4701072"/>
            <a:ext cx="359886" cy="460253"/>
            <a:chOff x="1605186" y="572440"/>
            <a:chExt cx="563562" cy="720725"/>
          </a:xfrm>
          <a:solidFill>
            <a:srgbClr val="F9F6E1"/>
          </a:solidFill>
        </p:grpSpPr>
        <p:sp>
          <p:nvSpPr>
            <p:cNvPr id="144"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7" name="组合 146"/>
          <p:cNvGrpSpPr>
            <a:grpSpLocks noChangeAspect="1"/>
          </p:cNvGrpSpPr>
          <p:nvPr/>
        </p:nvGrpSpPr>
        <p:grpSpPr>
          <a:xfrm>
            <a:off x="9358298" y="4672581"/>
            <a:ext cx="418859" cy="468423"/>
            <a:chOff x="5999255" y="3275006"/>
            <a:chExt cx="402656" cy="450303"/>
          </a:xfrm>
          <a:solidFill>
            <a:srgbClr val="F9F6E1"/>
          </a:solidFill>
          <a:effectLst/>
        </p:grpSpPr>
        <p:sp>
          <p:nvSpPr>
            <p:cNvPr id="149"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9" name="Freeform 223"/>
          <p:cNvSpPr>
            <a:spLocks noChangeAspect="1"/>
          </p:cNvSpPr>
          <p:nvPr/>
        </p:nvSpPr>
        <p:spPr bwMode="auto">
          <a:xfrm>
            <a:off x="7604788" y="4772699"/>
            <a:ext cx="477091" cy="38693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9F6E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0" name="椭圆 159"/>
          <p:cNvSpPr/>
          <p:nvPr/>
        </p:nvSpPr>
        <p:spPr>
          <a:xfrm>
            <a:off x="5200064" y="1935277"/>
            <a:ext cx="1769966" cy="1769966"/>
          </a:xfrm>
          <a:prstGeom prst="ellipse">
            <a:avLst/>
          </a:prstGeom>
          <a:noFill/>
          <a:ln w="50800">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文本框 160"/>
          <p:cNvSpPr txBox="1"/>
          <p:nvPr/>
        </p:nvSpPr>
        <p:spPr>
          <a:xfrm>
            <a:off x="2033896"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2" name="文本框 161"/>
          <p:cNvSpPr txBox="1"/>
          <p:nvPr/>
        </p:nvSpPr>
        <p:spPr>
          <a:xfrm>
            <a:off x="3805686"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3" name="文本框 162"/>
          <p:cNvSpPr txBox="1"/>
          <p:nvPr/>
        </p:nvSpPr>
        <p:spPr>
          <a:xfrm>
            <a:off x="5580578"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7265139"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5" name="文本框 164"/>
          <p:cNvSpPr txBox="1"/>
          <p:nvPr/>
        </p:nvSpPr>
        <p:spPr>
          <a:xfrm>
            <a:off x="8978155"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Pie 47"/>
          <p:cNvSpPr/>
          <p:nvPr/>
        </p:nvSpPr>
        <p:spPr>
          <a:xfrm rot="14400000">
            <a:off x="3604553" y="3172884"/>
            <a:ext cx="4550905" cy="4550903"/>
          </a:xfrm>
          <a:prstGeom prst="pie">
            <a:avLst>
              <a:gd name="adj1" fmla="val 19772512"/>
              <a:gd name="adj2" fmla="val 1957"/>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Pie 48"/>
          <p:cNvSpPr/>
          <p:nvPr/>
        </p:nvSpPr>
        <p:spPr>
          <a:xfrm rot="14400000">
            <a:off x="3506189" y="3022878"/>
            <a:ext cx="4900904" cy="4900902"/>
          </a:xfrm>
          <a:prstGeom prst="pie">
            <a:avLst>
              <a:gd name="adj1" fmla="val 66223"/>
              <a:gd name="adj2" fmla="val 1760319"/>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Pie 49"/>
          <p:cNvSpPr/>
          <p:nvPr/>
        </p:nvSpPr>
        <p:spPr>
          <a:xfrm rot="14400000">
            <a:off x="3438357" y="2924647"/>
            <a:ext cx="5088807" cy="5088804"/>
          </a:xfrm>
          <a:prstGeom prst="pie">
            <a:avLst>
              <a:gd name="adj1" fmla="val 1867033"/>
              <a:gd name="adj2" fmla="val 3617413"/>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Pie 50"/>
          <p:cNvSpPr/>
          <p:nvPr/>
        </p:nvSpPr>
        <p:spPr>
          <a:xfrm rot="14400000">
            <a:off x="3226470" y="2659388"/>
            <a:ext cx="5606802" cy="5606802"/>
          </a:xfrm>
          <a:prstGeom prst="pie">
            <a:avLst>
              <a:gd name="adj1" fmla="val 3713820"/>
              <a:gd name="adj2" fmla="val 7189399"/>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Pie 53"/>
          <p:cNvSpPr/>
          <p:nvPr/>
        </p:nvSpPr>
        <p:spPr>
          <a:xfrm rot="14400000">
            <a:off x="3789630" y="3385111"/>
            <a:ext cx="4180752" cy="4180749"/>
          </a:xfrm>
          <a:prstGeom prst="pie">
            <a:avLst>
              <a:gd name="adj1" fmla="val 18043853"/>
              <a:gd name="adj2" fmla="val 19624360"/>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椭圆 115"/>
          <p:cNvSpPr/>
          <p:nvPr/>
        </p:nvSpPr>
        <p:spPr>
          <a:xfrm>
            <a:off x="5160005" y="4572613"/>
            <a:ext cx="1440000" cy="1440000"/>
          </a:xfrm>
          <a:prstGeom prst="ellipse">
            <a:avLst/>
          </a:prstGeom>
          <a:solidFill>
            <a:srgbClr val="F4F4E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3923620" y="4841242"/>
            <a:ext cx="1054014" cy="461665"/>
          </a:xfrm>
          <a:prstGeom prst="rect">
            <a:avLst/>
          </a:prstGeom>
          <a:noFill/>
        </p:spPr>
        <p:txBody>
          <a:bodyPr wrap="square" rtlCol="0">
            <a:spAutoFit/>
          </a:bodyPr>
          <a:lstStyle/>
          <a:p>
            <a:r>
              <a:rPr lang="en-US" altLang="zh-CN" sz="2400" dirty="0">
                <a:solidFill>
                  <a:srgbClr val="F9F6E1"/>
                </a:solidFill>
                <a:latin typeface="微软雅黑" panose="020B0503020204020204" pitchFamily="34" charset="-122"/>
                <a:ea typeface="微软雅黑" panose="020B0503020204020204" pitchFamily="34" charset="-122"/>
              </a:rPr>
              <a:t>15%</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18" name="文本框 117"/>
          <p:cNvSpPr txBox="1"/>
          <p:nvPr/>
        </p:nvSpPr>
        <p:spPr>
          <a:xfrm>
            <a:off x="4302795" y="4168921"/>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25%</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a:off x="5093668" y="3625046"/>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30%</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a:off x="6072998" y="3484398"/>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40%</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a:off x="7028992" y="4370472"/>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80%</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3" name="文本框 122"/>
          <p:cNvSpPr txBox="1"/>
          <p:nvPr/>
        </p:nvSpPr>
        <p:spPr>
          <a:xfrm>
            <a:off x="1550035" y="4458381"/>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4" name="文本框 123"/>
          <p:cNvSpPr txBox="1"/>
          <p:nvPr/>
        </p:nvSpPr>
        <p:spPr>
          <a:xfrm>
            <a:off x="1572907" y="4846072"/>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26" name="文本框 125"/>
          <p:cNvSpPr txBox="1"/>
          <p:nvPr/>
        </p:nvSpPr>
        <p:spPr>
          <a:xfrm>
            <a:off x="2164758" y="310977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7" name="文本框 126"/>
          <p:cNvSpPr txBox="1"/>
          <p:nvPr/>
        </p:nvSpPr>
        <p:spPr>
          <a:xfrm>
            <a:off x="2187630" y="3497468"/>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28" name="文本框 127"/>
          <p:cNvSpPr txBox="1"/>
          <p:nvPr/>
        </p:nvSpPr>
        <p:spPr>
          <a:xfrm>
            <a:off x="3818623" y="2098048"/>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3841495" y="2485739"/>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30" name="文本框 129"/>
          <p:cNvSpPr txBox="1"/>
          <p:nvPr/>
        </p:nvSpPr>
        <p:spPr>
          <a:xfrm>
            <a:off x="6575446" y="2043955"/>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31" name="文本框 130"/>
          <p:cNvSpPr txBox="1"/>
          <p:nvPr/>
        </p:nvSpPr>
        <p:spPr>
          <a:xfrm>
            <a:off x="6598318" y="2431646"/>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33" name="文本框 132"/>
          <p:cNvSpPr txBox="1"/>
          <p:nvPr/>
        </p:nvSpPr>
        <p:spPr>
          <a:xfrm>
            <a:off x="9066912" y="3882188"/>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36" name="文本框 135"/>
          <p:cNvSpPr txBox="1"/>
          <p:nvPr/>
        </p:nvSpPr>
        <p:spPr>
          <a:xfrm>
            <a:off x="9089784" y="4269879"/>
            <a:ext cx="2115166"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grpSp>
        <p:nvGrpSpPr>
          <p:cNvPr id="142" name="组合 141"/>
          <p:cNvGrpSpPr/>
          <p:nvPr/>
        </p:nvGrpSpPr>
        <p:grpSpPr>
          <a:xfrm>
            <a:off x="5174515" y="4582992"/>
            <a:ext cx="1466885" cy="1473891"/>
            <a:chOff x="4932363" y="1978596"/>
            <a:chExt cx="2327274" cy="2338388"/>
          </a:xfrm>
        </p:grpSpPr>
        <p:sp>
          <p:nvSpPr>
            <p:cNvPr id="143" name="Freeform 49"/>
            <p:cNvSpPr>
              <a:spLocks noEditPoints="1"/>
            </p:cNvSpPr>
            <p:nvPr/>
          </p:nvSpPr>
          <p:spPr bwMode="auto">
            <a:xfrm>
              <a:off x="4932363" y="1978596"/>
              <a:ext cx="2327274" cy="2338388"/>
            </a:xfrm>
            <a:custGeom>
              <a:avLst/>
              <a:gdLst>
                <a:gd name="T0" fmla="*/ 302 w 479"/>
                <a:gd name="T1" fmla="*/ 16 h 481"/>
                <a:gd name="T2" fmla="*/ 455 w 479"/>
                <a:gd name="T3" fmla="*/ 266 h 481"/>
                <a:gd name="T4" fmla="*/ 453 w 479"/>
                <a:gd name="T5" fmla="*/ 274 h 481"/>
                <a:gd name="T6" fmla="*/ 397 w 479"/>
                <a:gd name="T7" fmla="*/ 383 h 481"/>
                <a:gd name="T8" fmla="*/ 389 w 479"/>
                <a:gd name="T9" fmla="*/ 391 h 481"/>
                <a:gd name="T10" fmla="*/ 356 w 479"/>
                <a:gd name="T11" fmla="*/ 481 h 481"/>
                <a:gd name="T12" fmla="*/ 287 w 479"/>
                <a:gd name="T13" fmla="*/ 448 h 481"/>
                <a:gd name="T14" fmla="*/ 15 w 479"/>
                <a:gd name="T15" fmla="*/ 299 h 481"/>
                <a:gd name="T16" fmla="*/ 158 w 479"/>
                <a:gd name="T17" fmla="*/ 16 h 481"/>
                <a:gd name="T18" fmla="*/ 145 w 479"/>
                <a:gd name="T19" fmla="*/ 175 h 481"/>
                <a:gd name="T20" fmla="*/ 102 w 479"/>
                <a:gd name="T21" fmla="*/ 97 h 481"/>
                <a:gd name="T22" fmla="*/ 85 w 479"/>
                <a:gd name="T23" fmla="*/ 154 h 481"/>
                <a:gd name="T24" fmla="*/ 121 w 479"/>
                <a:gd name="T25" fmla="*/ 63 h 481"/>
                <a:gd name="T26" fmla="*/ 145 w 479"/>
                <a:gd name="T27" fmla="*/ 196 h 481"/>
                <a:gd name="T28" fmla="*/ 204 w 479"/>
                <a:gd name="T29" fmla="*/ 186 h 481"/>
                <a:gd name="T30" fmla="*/ 278 w 479"/>
                <a:gd name="T31" fmla="*/ 226 h 481"/>
                <a:gd name="T32" fmla="*/ 313 w 479"/>
                <a:gd name="T33" fmla="*/ 179 h 481"/>
                <a:gd name="T34" fmla="*/ 355 w 479"/>
                <a:gd name="T35" fmla="*/ 148 h 481"/>
                <a:gd name="T36" fmla="*/ 430 w 479"/>
                <a:gd name="T37" fmla="*/ 213 h 481"/>
                <a:gd name="T38" fmla="*/ 359 w 479"/>
                <a:gd name="T39" fmla="*/ 108 h 481"/>
                <a:gd name="T40" fmla="*/ 265 w 479"/>
                <a:gd name="T41" fmla="*/ 49 h 481"/>
                <a:gd name="T42" fmla="*/ 248 w 479"/>
                <a:gd name="T43" fmla="*/ 98 h 481"/>
                <a:gd name="T44" fmla="*/ 229 w 479"/>
                <a:gd name="T45" fmla="*/ 83 h 481"/>
                <a:gd name="T46" fmla="*/ 174 w 479"/>
                <a:gd name="T47" fmla="*/ 55 h 481"/>
                <a:gd name="T48" fmla="*/ 146 w 479"/>
                <a:gd name="T49" fmla="*/ 48 h 481"/>
                <a:gd name="T50" fmla="*/ 144 w 479"/>
                <a:gd name="T51" fmla="*/ 272 h 481"/>
                <a:gd name="T52" fmla="*/ 76 w 479"/>
                <a:gd name="T53" fmla="*/ 357 h 481"/>
                <a:gd name="T54" fmla="*/ 57 w 479"/>
                <a:gd name="T55" fmla="*/ 290 h 481"/>
                <a:gd name="T56" fmla="*/ 103 w 479"/>
                <a:gd name="T57" fmla="*/ 380 h 481"/>
                <a:gd name="T58" fmla="*/ 121 w 479"/>
                <a:gd name="T59" fmla="*/ 290 h 481"/>
                <a:gd name="T60" fmla="*/ 146 w 479"/>
                <a:gd name="T61" fmla="*/ 336 h 481"/>
                <a:gd name="T62" fmla="*/ 219 w 479"/>
                <a:gd name="T63" fmla="*/ 224 h 481"/>
                <a:gd name="T64" fmla="*/ 186 w 479"/>
                <a:gd name="T65" fmla="*/ 212 h 481"/>
                <a:gd name="T66" fmla="*/ 244 w 479"/>
                <a:gd name="T67" fmla="*/ 291 h 481"/>
                <a:gd name="T68" fmla="*/ 240 w 479"/>
                <a:gd name="T69" fmla="*/ 251 h 481"/>
                <a:gd name="T70" fmla="*/ 246 w 479"/>
                <a:gd name="T71" fmla="*/ 213 h 481"/>
                <a:gd name="T72" fmla="*/ 29 w 479"/>
                <a:gd name="T73" fmla="*/ 220 h 481"/>
                <a:gd name="T74" fmla="*/ 122 w 479"/>
                <a:gd name="T75" fmla="*/ 249 h 481"/>
                <a:gd name="T76" fmla="*/ 29 w 479"/>
                <a:gd name="T77" fmla="*/ 220 h 481"/>
                <a:gd name="T78" fmla="*/ 400 w 479"/>
                <a:gd name="T79" fmla="*/ 247 h 481"/>
                <a:gd name="T80" fmla="*/ 300 w 479"/>
                <a:gd name="T81" fmla="*/ 237 h 481"/>
                <a:gd name="T82" fmla="*/ 429 w 479"/>
                <a:gd name="T83" fmla="*/ 256 h 481"/>
                <a:gd name="T84" fmla="*/ 394 w 479"/>
                <a:gd name="T85" fmla="*/ 220 h 481"/>
                <a:gd name="T86" fmla="*/ 295 w 479"/>
                <a:gd name="T87" fmla="*/ 274 h 481"/>
                <a:gd name="T88" fmla="*/ 273 w 479"/>
                <a:gd name="T89" fmla="*/ 250 h 481"/>
                <a:gd name="T90" fmla="*/ 152 w 479"/>
                <a:gd name="T91" fmla="*/ 350 h 481"/>
                <a:gd name="T92" fmla="*/ 228 w 479"/>
                <a:gd name="T93" fmla="*/ 430 h 481"/>
                <a:gd name="T94" fmla="*/ 200 w 479"/>
                <a:gd name="T95" fmla="*/ 265 h 481"/>
                <a:gd name="T96" fmla="*/ 343 w 479"/>
                <a:gd name="T97" fmla="*/ 276 h 481"/>
                <a:gd name="T98" fmla="*/ 334 w 479"/>
                <a:gd name="T99" fmla="*/ 292 h 481"/>
                <a:gd name="T100" fmla="*/ 380 w 479"/>
                <a:gd name="T101" fmla="*/ 364 h 481"/>
                <a:gd name="T102" fmla="*/ 343 w 479"/>
                <a:gd name="T103" fmla="*/ 276 h 481"/>
                <a:gd name="T104" fmla="*/ 241 w 479"/>
                <a:gd name="T105" fmla="*/ 430 h 481"/>
                <a:gd name="T106" fmla="*/ 292 w 479"/>
                <a:gd name="T107" fmla="*/ 338 h 481"/>
                <a:gd name="T108" fmla="*/ 338 w 479"/>
                <a:gd name="T109" fmla="*/ 357 h 481"/>
                <a:gd name="T110" fmla="*/ 367 w 479"/>
                <a:gd name="T111" fmla="*/ 3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481">
                  <a:moveTo>
                    <a:pt x="158" y="16"/>
                  </a:moveTo>
                  <a:cubicBezTo>
                    <a:pt x="204" y="0"/>
                    <a:pt x="256" y="0"/>
                    <a:pt x="302" y="16"/>
                  </a:cubicBezTo>
                  <a:cubicBezTo>
                    <a:pt x="369" y="38"/>
                    <a:pt x="424" y="94"/>
                    <a:pt x="445" y="161"/>
                  </a:cubicBezTo>
                  <a:cubicBezTo>
                    <a:pt x="457" y="195"/>
                    <a:pt x="456" y="231"/>
                    <a:pt x="455" y="266"/>
                  </a:cubicBezTo>
                  <a:cubicBezTo>
                    <a:pt x="463" y="269"/>
                    <a:pt x="471" y="272"/>
                    <a:pt x="479" y="275"/>
                  </a:cubicBezTo>
                  <a:cubicBezTo>
                    <a:pt x="470" y="275"/>
                    <a:pt x="461" y="275"/>
                    <a:pt x="453" y="274"/>
                  </a:cubicBezTo>
                  <a:cubicBezTo>
                    <a:pt x="446" y="293"/>
                    <a:pt x="441" y="312"/>
                    <a:pt x="432" y="330"/>
                  </a:cubicBezTo>
                  <a:cubicBezTo>
                    <a:pt x="423" y="349"/>
                    <a:pt x="409" y="366"/>
                    <a:pt x="397" y="383"/>
                  </a:cubicBezTo>
                  <a:cubicBezTo>
                    <a:pt x="401" y="390"/>
                    <a:pt x="405" y="397"/>
                    <a:pt x="409" y="405"/>
                  </a:cubicBezTo>
                  <a:cubicBezTo>
                    <a:pt x="403" y="400"/>
                    <a:pt x="396" y="396"/>
                    <a:pt x="389" y="391"/>
                  </a:cubicBezTo>
                  <a:cubicBezTo>
                    <a:pt x="376" y="401"/>
                    <a:pt x="364" y="412"/>
                    <a:pt x="350" y="421"/>
                  </a:cubicBezTo>
                  <a:cubicBezTo>
                    <a:pt x="351" y="441"/>
                    <a:pt x="354" y="461"/>
                    <a:pt x="356" y="481"/>
                  </a:cubicBezTo>
                  <a:cubicBezTo>
                    <a:pt x="347" y="465"/>
                    <a:pt x="345" y="447"/>
                    <a:pt x="337" y="431"/>
                  </a:cubicBezTo>
                  <a:cubicBezTo>
                    <a:pt x="320" y="434"/>
                    <a:pt x="305" y="444"/>
                    <a:pt x="287" y="448"/>
                  </a:cubicBezTo>
                  <a:cubicBezTo>
                    <a:pt x="237" y="461"/>
                    <a:pt x="183" y="457"/>
                    <a:pt x="136" y="435"/>
                  </a:cubicBezTo>
                  <a:cubicBezTo>
                    <a:pt x="79" y="409"/>
                    <a:pt x="35" y="358"/>
                    <a:pt x="15" y="299"/>
                  </a:cubicBezTo>
                  <a:cubicBezTo>
                    <a:pt x="1" y="254"/>
                    <a:pt x="0" y="203"/>
                    <a:pt x="16" y="158"/>
                  </a:cubicBezTo>
                  <a:cubicBezTo>
                    <a:pt x="38" y="92"/>
                    <a:pt x="92" y="38"/>
                    <a:pt x="158" y="16"/>
                  </a:cubicBezTo>
                  <a:close/>
                  <a:moveTo>
                    <a:pt x="146" y="48"/>
                  </a:moveTo>
                  <a:cubicBezTo>
                    <a:pt x="146" y="90"/>
                    <a:pt x="148" y="133"/>
                    <a:pt x="145" y="175"/>
                  </a:cubicBezTo>
                  <a:cubicBezTo>
                    <a:pt x="115" y="175"/>
                    <a:pt x="84" y="175"/>
                    <a:pt x="53" y="175"/>
                  </a:cubicBezTo>
                  <a:cubicBezTo>
                    <a:pt x="62" y="145"/>
                    <a:pt x="79" y="117"/>
                    <a:pt x="102" y="97"/>
                  </a:cubicBezTo>
                  <a:cubicBezTo>
                    <a:pt x="102" y="106"/>
                    <a:pt x="105" y="115"/>
                    <a:pt x="102" y="123"/>
                  </a:cubicBezTo>
                  <a:cubicBezTo>
                    <a:pt x="97" y="134"/>
                    <a:pt x="90" y="144"/>
                    <a:pt x="85" y="154"/>
                  </a:cubicBezTo>
                  <a:cubicBezTo>
                    <a:pt x="97" y="155"/>
                    <a:pt x="109" y="155"/>
                    <a:pt x="121" y="155"/>
                  </a:cubicBezTo>
                  <a:cubicBezTo>
                    <a:pt x="121" y="124"/>
                    <a:pt x="121" y="93"/>
                    <a:pt x="121" y="63"/>
                  </a:cubicBezTo>
                  <a:cubicBezTo>
                    <a:pt x="74" y="91"/>
                    <a:pt x="42" y="141"/>
                    <a:pt x="33" y="195"/>
                  </a:cubicBezTo>
                  <a:cubicBezTo>
                    <a:pt x="70" y="196"/>
                    <a:pt x="108" y="194"/>
                    <a:pt x="145" y="196"/>
                  </a:cubicBezTo>
                  <a:cubicBezTo>
                    <a:pt x="145" y="209"/>
                    <a:pt x="145" y="223"/>
                    <a:pt x="146" y="237"/>
                  </a:cubicBezTo>
                  <a:cubicBezTo>
                    <a:pt x="161" y="216"/>
                    <a:pt x="177" y="192"/>
                    <a:pt x="204" y="186"/>
                  </a:cubicBezTo>
                  <a:cubicBezTo>
                    <a:pt x="205" y="181"/>
                    <a:pt x="207" y="176"/>
                    <a:pt x="208" y="171"/>
                  </a:cubicBezTo>
                  <a:cubicBezTo>
                    <a:pt x="239" y="177"/>
                    <a:pt x="254" y="208"/>
                    <a:pt x="278" y="226"/>
                  </a:cubicBezTo>
                  <a:cubicBezTo>
                    <a:pt x="298" y="216"/>
                    <a:pt x="319" y="210"/>
                    <a:pt x="342" y="207"/>
                  </a:cubicBezTo>
                  <a:cubicBezTo>
                    <a:pt x="332" y="198"/>
                    <a:pt x="323" y="188"/>
                    <a:pt x="313" y="179"/>
                  </a:cubicBezTo>
                  <a:cubicBezTo>
                    <a:pt x="315" y="158"/>
                    <a:pt x="328" y="139"/>
                    <a:pt x="349" y="131"/>
                  </a:cubicBezTo>
                  <a:cubicBezTo>
                    <a:pt x="355" y="134"/>
                    <a:pt x="353" y="142"/>
                    <a:pt x="355" y="148"/>
                  </a:cubicBezTo>
                  <a:cubicBezTo>
                    <a:pt x="358" y="170"/>
                    <a:pt x="372" y="188"/>
                    <a:pt x="383" y="206"/>
                  </a:cubicBezTo>
                  <a:cubicBezTo>
                    <a:pt x="399" y="208"/>
                    <a:pt x="414" y="210"/>
                    <a:pt x="430" y="213"/>
                  </a:cubicBezTo>
                  <a:cubicBezTo>
                    <a:pt x="426" y="153"/>
                    <a:pt x="392" y="97"/>
                    <a:pt x="342" y="64"/>
                  </a:cubicBezTo>
                  <a:cubicBezTo>
                    <a:pt x="349" y="78"/>
                    <a:pt x="356" y="93"/>
                    <a:pt x="359" y="108"/>
                  </a:cubicBezTo>
                  <a:cubicBezTo>
                    <a:pt x="335" y="84"/>
                    <a:pt x="311" y="60"/>
                    <a:pt x="284" y="39"/>
                  </a:cubicBezTo>
                  <a:cubicBezTo>
                    <a:pt x="278" y="43"/>
                    <a:pt x="271" y="46"/>
                    <a:pt x="265" y="49"/>
                  </a:cubicBezTo>
                  <a:cubicBezTo>
                    <a:pt x="274" y="47"/>
                    <a:pt x="284" y="46"/>
                    <a:pt x="293" y="48"/>
                  </a:cubicBezTo>
                  <a:cubicBezTo>
                    <a:pt x="282" y="67"/>
                    <a:pt x="264" y="82"/>
                    <a:pt x="248" y="98"/>
                  </a:cubicBezTo>
                  <a:cubicBezTo>
                    <a:pt x="235" y="109"/>
                    <a:pt x="222" y="121"/>
                    <a:pt x="207" y="129"/>
                  </a:cubicBezTo>
                  <a:cubicBezTo>
                    <a:pt x="212" y="113"/>
                    <a:pt x="219" y="97"/>
                    <a:pt x="229" y="83"/>
                  </a:cubicBezTo>
                  <a:cubicBezTo>
                    <a:pt x="241" y="67"/>
                    <a:pt x="260" y="56"/>
                    <a:pt x="265" y="36"/>
                  </a:cubicBezTo>
                  <a:cubicBezTo>
                    <a:pt x="235" y="43"/>
                    <a:pt x="204" y="51"/>
                    <a:pt x="174" y="55"/>
                  </a:cubicBezTo>
                  <a:cubicBezTo>
                    <a:pt x="191" y="42"/>
                    <a:pt x="211" y="37"/>
                    <a:pt x="231" y="29"/>
                  </a:cubicBezTo>
                  <a:cubicBezTo>
                    <a:pt x="202" y="29"/>
                    <a:pt x="173" y="35"/>
                    <a:pt x="146" y="48"/>
                  </a:cubicBezTo>
                  <a:close/>
                  <a:moveTo>
                    <a:pt x="186" y="212"/>
                  </a:moveTo>
                  <a:cubicBezTo>
                    <a:pt x="170" y="230"/>
                    <a:pt x="144" y="245"/>
                    <a:pt x="144" y="272"/>
                  </a:cubicBezTo>
                  <a:cubicBezTo>
                    <a:pt x="107" y="274"/>
                    <a:pt x="71" y="272"/>
                    <a:pt x="34" y="273"/>
                  </a:cubicBezTo>
                  <a:cubicBezTo>
                    <a:pt x="42" y="304"/>
                    <a:pt x="54" y="334"/>
                    <a:pt x="76" y="357"/>
                  </a:cubicBezTo>
                  <a:cubicBezTo>
                    <a:pt x="77" y="344"/>
                    <a:pt x="78" y="331"/>
                    <a:pt x="76" y="318"/>
                  </a:cubicBezTo>
                  <a:cubicBezTo>
                    <a:pt x="69" y="309"/>
                    <a:pt x="61" y="300"/>
                    <a:pt x="57" y="290"/>
                  </a:cubicBezTo>
                  <a:cubicBezTo>
                    <a:pt x="72" y="289"/>
                    <a:pt x="87" y="289"/>
                    <a:pt x="102" y="289"/>
                  </a:cubicBezTo>
                  <a:cubicBezTo>
                    <a:pt x="103" y="319"/>
                    <a:pt x="101" y="350"/>
                    <a:pt x="103" y="380"/>
                  </a:cubicBezTo>
                  <a:cubicBezTo>
                    <a:pt x="103" y="389"/>
                    <a:pt x="114" y="392"/>
                    <a:pt x="120" y="397"/>
                  </a:cubicBezTo>
                  <a:cubicBezTo>
                    <a:pt x="121" y="361"/>
                    <a:pt x="120" y="326"/>
                    <a:pt x="121" y="290"/>
                  </a:cubicBezTo>
                  <a:cubicBezTo>
                    <a:pt x="128" y="290"/>
                    <a:pt x="136" y="290"/>
                    <a:pt x="144" y="290"/>
                  </a:cubicBezTo>
                  <a:cubicBezTo>
                    <a:pt x="144" y="305"/>
                    <a:pt x="144" y="321"/>
                    <a:pt x="146" y="336"/>
                  </a:cubicBezTo>
                  <a:cubicBezTo>
                    <a:pt x="157" y="293"/>
                    <a:pt x="183" y="255"/>
                    <a:pt x="192" y="212"/>
                  </a:cubicBezTo>
                  <a:cubicBezTo>
                    <a:pt x="202" y="215"/>
                    <a:pt x="211" y="219"/>
                    <a:pt x="219" y="224"/>
                  </a:cubicBezTo>
                  <a:cubicBezTo>
                    <a:pt x="219" y="215"/>
                    <a:pt x="218" y="206"/>
                    <a:pt x="217" y="196"/>
                  </a:cubicBezTo>
                  <a:cubicBezTo>
                    <a:pt x="204" y="195"/>
                    <a:pt x="193" y="202"/>
                    <a:pt x="186" y="212"/>
                  </a:cubicBezTo>
                  <a:close/>
                  <a:moveTo>
                    <a:pt x="232" y="248"/>
                  </a:moveTo>
                  <a:cubicBezTo>
                    <a:pt x="234" y="263"/>
                    <a:pt x="239" y="277"/>
                    <a:pt x="244" y="291"/>
                  </a:cubicBezTo>
                  <a:cubicBezTo>
                    <a:pt x="250" y="296"/>
                    <a:pt x="259" y="292"/>
                    <a:pt x="266" y="292"/>
                  </a:cubicBezTo>
                  <a:cubicBezTo>
                    <a:pt x="268" y="273"/>
                    <a:pt x="252" y="262"/>
                    <a:pt x="240" y="251"/>
                  </a:cubicBezTo>
                  <a:cubicBezTo>
                    <a:pt x="246" y="249"/>
                    <a:pt x="252" y="247"/>
                    <a:pt x="258" y="245"/>
                  </a:cubicBezTo>
                  <a:cubicBezTo>
                    <a:pt x="255" y="234"/>
                    <a:pt x="251" y="223"/>
                    <a:pt x="246" y="213"/>
                  </a:cubicBezTo>
                  <a:cubicBezTo>
                    <a:pt x="241" y="225"/>
                    <a:pt x="235" y="236"/>
                    <a:pt x="232" y="248"/>
                  </a:cubicBezTo>
                  <a:close/>
                  <a:moveTo>
                    <a:pt x="29" y="220"/>
                  </a:moveTo>
                  <a:cubicBezTo>
                    <a:pt x="29" y="229"/>
                    <a:pt x="30" y="239"/>
                    <a:pt x="30" y="249"/>
                  </a:cubicBezTo>
                  <a:cubicBezTo>
                    <a:pt x="61" y="249"/>
                    <a:pt x="91" y="249"/>
                    <a:pt x="122" y="249"/>
                  </a:cubicBezTo>
                  <a:cubicBezTo>
                    <a:pt x="122" y="239"/>
                    <a:pt x="122" y="229"/>
                    <a:pt x="122" y="219"/>
                  </a:cubicBezTo>
                  <a:cubicBezTo>
                    <a:pt x="91" y="219"/>
                    <a:pt x="60" y="219"/>
                    <a:pt x="29" y="220"/>
                  </a:cubicBezTo>
                  <a:close/>
                  <a:moveTo>
                    <a:pt x="394" y="220"/>
                  </a:moveTo>
                  <a:cubicBezTo>
                    <a:pt x="396" y="229"/>
                    <a:pt x="398" y="238"/>
                    <a:pt x="400" y="247"/>
                  </a:cubicBezTo>
                  <a:cubicBezTo>
                    <a:pt x="382" y="247"/>
                    <a:pt x="362" y="244"/>
                    <a:pt x="349" y="228"/>
                  </a:cubicBezTo>
                  <a:cubicBezTo>
                    <a:pt x="333" y="234"/>
                    <a:pt x="317" y="235"/>
                    <a:pt x="300" y="237"/>
                  </a:cubicBezTo>
                  <a:cubicBezTo>
                    <a:pt x="309" y="244"/>
                    <a:pt x="319" y="249"/>
                    <a:pt x="330" y="247"/>
                  </a:cubicBezTo>
                  <a:cubicBezTo>
                    <a:pt x="363" y="243"/>
                    <a:pt x="397" y="249"/>
                    <a:pt x="429" y="256"/>
                  </a:cubicBezTo>
                  <a:cubicBezTo>
                    <a:pt x="431" y="243"/>
                    <a:pt x="431" y="230"/>
                    <a:pt x="431" y="218"/>
                  </a:cubicBezTo>
                  <a:cubicBezTo>
                    <a:pt x="419" y="217"/>
                    <a:pt x="406" y="218"/>
                    <a:pt x="394" y="220"/>
                  </a:cubicBezTo>
                  <a:close/>
                  <a:moveTo>
                    <a:pt x="273" y="250"/>
                  </a:moveTo>
                  <a:cubicBezTo>
                    <a:pt x="276" y="262"/>
                    <a:pt x="282" y="274"/>
                    <a:pt x="295" y="274"/>
                  </a:cubicBezTo>
                  <a:cubicBezTo>
                    <a:pt x="294" y="267"/>
                    <a:pt x="293" y="261"/>
                    <a:pt x="291" y="255"/>
                  </a:cubicBezTo>
                  <a:cubicBezTo>
                    <a:pt x="285" y="253"/>
                    <a:pt x="279" y="252"/>
                    <a:pt x="273" y="250"/>
                  </a:cubicBezTo>
                  <a:close/>
                  <a:moveTo>
                    <a:pt x="195" y="266"/>
                  </a:moveTo>
                  <a:cubicBezTo>
                    <a:pt x="176" y="291"/>
                    <a:pt x="166" y="322"/>
                    <a:pt x="152" y="350"/>
                  </a:cubicBezTo>
                  <a:cubicBezTo>
                    <a:pt x="142" y="369"/>
                    <a:pt x="145" y="391"/>
                    <a:pt x="145" y="412"/>
                  </a:cubicBezTo>
                  <a:cubicBezTo>
                    <a:pt x="171" y="423"/>
                    <a:pt x="199" y="430"/>
                    <a:pt x="228" y="430"/>
                  </a:cubicBezTo>
                  <a:cubicBezTo>
                    <a:pt x="227" y="392"/>
                    <a:pt x="221" y="354"/>
                    <a:pt x="215" y="316"/>
                  </a:cubicBezTo>
                  <a:cubicBezTo>
                    <a:pt x="212" y="299"/>
                    <a:pt x="209" y="281"/>
                    <a:pt x="200" y="265"/>
                  </a:cubicBezTo>
                  <a:cubicBezTo>
                    <a:pt x="199" y="266"/>
                    <a:pt x="197" y="266"/>
                    <a:pt x="195" y="266"/>
                  </a:cubicBezTo>
                  <a:close/>
                  <a:moveTo>
                    <a:pt x="343" y="276"/>
                  </a:moveTo>
                  <a:cubicBezTo>
                    <a:pt x="353" y="294"/>
                    <a:pt x="367" y="311"/>
                    <a:pt x="369" y="333"/>
                  </a:cubicBezTo>
                  <a:cubicBezTo>
                    <a:pt x="357" y="319"/>
                    <a:pt x="348" y="303"/>
                    <a:pt x="334" y="292"/>
                  </a:cubicBezTo>
                  <a:cubicBezTo>
                    <a:pt x="324" y="283"/>
                    <a:pt x="311" y="274"/>
                    <a:pt x="296" y="280"/>
                  </a:cubicBezTo>
                  <a:cubicBezTo>
                    <a:pt x="319" y="312"/>
                    <a:pt x="354" y="334"/>
                    <a:pt x="380" y="364"/>
                  </a:cubicBezTo>
                  <a:cubicBezTo>
                    <a:pt x="403" y="338"/>
                    <a:pt x="419" y="306"/>
                    <a:pt x="426" y="271"/>
                  </a:cubicBezTo>
                  <a:cubicBezTo>
                    <a:pt x="399" y="269"/>
                    <a:pt x="370" y="270"/>
                    <a:pt x="343" y="276"/>
                  </a:cubicBezTo>
                  <a:close/>
                  <a:moveTo>
                    <a:pt x="247" y="302"/>
                  </a:moveTo>
                  <a:cubicBezTo>
                    <a:pt x="249" y="345"/>
                    <a:pt x="249" y="388"/>
                    <a:pt x="241" y="430"/>
                  </a:cubicBezTo>
                  <a:cubicBezTo>
                    <a:pt x="271" y="429"/>
                    <a:pt x="300" y="420"/>
                    <a:pt x="326" y="406"/>
                  </a:cubicBezTo>
                  <a:cubicBezTo>
                    <a:pt x="319" y="382"/>
                    <a:pt x="306" y="359"/>
                    <a:pt x="292" y="338"/>
                  </a:cubicBezTo>
                  <a:cubicBezTo>
                    <a:pt x="281" y="322"/>
                    <a:pt x="267" y="306"/>
                    <a:pt x="247" y="302"/>
                  </a:cubicBezTo>
                  <a:close/>
                  <a:moveTo>
                    <a:pt x="338" y="357"/>
                  </a:moveTo>
                  <a:cubicBezTo>
                    <a:pt x="340" y="369"/>
                    <a:pt x="342" y="381"/>
                    <a:pt x="344" y="393"/>
                  </a:cubicBezTo>
                  <a:cubicBezTo>
                    <a:pt x="353" y="389"/>
                    <a:pt x="361" y="382"/>
                    <a:pt x="367" y="374"/>
                  </a:cubicBezTo>
                  <a:cubicBezTo>
                    <a:pt x="357" y="368"/>
                    <a:pt x="348" y="363"/>
                    <a:pt x="338" y="35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0"/>
            <p:cNvSpPr/>
            <p:nvPr/>
          </p:nvSpPr>
          <p:spPr bwMode="auto">
            <a:xfrm>
              <a:off x="6059488" y="3013646"/>
              <a:ext cx="174625" cy="403225"/>
            </a:xfrm>
            <a:custGeom>
              <a:avLst/>
              <a:gdLst>
                <a:gd name="T0" fmla="*/ 0 w 36"/>
                <a:gd name="T1" fmla="*/ 35 h 83"/>
                <a:gd name="T2" fmla="*/ 14 w 36"/>
                <a:gd name="T3" fmla="*/ 0 h 83"/>
                <a:gd name="T4" fmla="*/ 26 w 36"/>
                <a:gd name="T5" fmla="*/ 32 h 83"/>
                <a:gd name="T6" fmla="*/ 8 w 36"/>
                <a:gd name="T7" fmla="*/ 38 h 83"/>
                <a:gd name="T8" fmla="*/ 34 w 36"/>
                <a:gd name="T9" fmla="*/ 79 h 83"/>
                <a:gd name="T10" fmla="*/ 12 w 36"/>
                <a:gd name="T11" fmla="*/ 78 h 83"/>
                <a:gd name="T12" fmla="*/ 0 w 36"/>
                <a:gd name="T13" fmla="*/ 35 h 83"/>
              </a:gdLst>
              <a:ahLst/>
              <a:cxnLst>
                <a:cxn ang="0">
                  <a:pos x="T0" y="T1"/>
                </a:cxn>
                <a:cxn ang="0">
                  <a:pos x="T2" y="T3"/>
                </a:cxn>
                <a:cxn ang="0">
                  <a:pos x="T4" y="T5"/>
                </a:cxn>
                <a:cxn ang="0">
                  <a:pos x="T6" y="T7"/>
                </a:cxn>
                <a:cxn ang="0">
                  <a:pos x="T8" y="T9"/>
                </a:cxn>
                <a:cxn ang="0">
                  <a:pos x="T10" y="T11"/>
                </a:cxn>
                <a:cxn ang="0">
                  <a:pos x="T12" y="T13"/>
                </a:cxn>
              </a:cxnLst>
              <a:rect l="0" t="0" r="r" b="b"/>
              <a:pathLst>
                <a:path w="36" h="83">
                  <a:moveTo>
                    <a:pt x="0" y="35"/>
                  </a:moveTo>
                  <a:cubicBezTo>
                    <a:pt x="3" y="23"/>
                    <a:pt x="9" y="12"/>
                    <a:pt x="14" y="0"/>
                  </a:cubicBezTo>
                  <a:cubicBezTo>
                    <a:pt x="19" y="10"/>
                    <a:pt x="23" y="21"/>
                    <a:pt x="26" y="32"/>
                  </a:cubicBezTo>
                  <a:cubicBezTo>
                    <a:pt x="20" y="34"/>
                    <a:pt x="14" y="36"/>
                    <a:pt x="8" y="38"/>
                  </a:cubicBezTo>
                  <a:cubicBezTo>
                    <a:pt x="20" y="49"/>
                    <a:pt x="36" y="60"/>
                    <a:pt x="34" y="79"/>
                  </a:cubicBezTo>
                  <a:cubicBezTo>
                    <a:pt x="27" y="79"/>
                    <a:pt x="18" y="83"/>
                    <a:pt x="12" y="78"/>
                  </a:cubicBezTo>
                  <a:cubicBezTo>
                    <a:pt x="7" y="64"/>
                    <a:pt x="2" y="50"/>
                    <a:pt x="0"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958597" y="1730816"/>
            <a:ext cx="4206240" cy="4181997"/>
            <a:chOff x="985520" y="1338001"/>
            <a:chExt cx="4206240" cy="4181997"/>
          </a:xfrm>
          <a:blipFill>
            <a:blip r:embed="rId3"/>
            <a:stretch>
              <a:fillRect/>
            </a:stretch>
          </a:blipFill>
        </p:grpSpPr>
        <p:sp>
          <p:nvSpPr>
            <p:cNvPr id="79" name="矩形 78"/>
            <p:cNvSpPr/>
            <p:nvPr/>
          </p:nvSpPr>
          <p:spPr>
            <a:xfrm>
              <a:off x="985520" y="1338001"/>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2440127" y="1338001"/>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3894735" y="1338001"/>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985520" y="2780487"/>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2440127" y="2780487"/>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985520" y="4222973"/>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440127" y="4222973"/>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894735" y="4222973"/>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矩形 88"/>
          <p:cNvSpPr/>
          <p:nvPr/>
        </p:nvSpPr>
        <p:spPr>
          <a:xfrm>
            <a:off x="3867811" y="3220647"/>
            <a:ext cx="7271106" cy="1249680"/>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Oval 17"/>
          <p:cNvSpPr>
            <a:spLocks noChangeArrowheads="1"/>
          </p:cNvSpPr>
          <p:nvPr/>
        </p:nvSpPr>
        <p:spPr bwMode="auto">
          <a:xfrm>
            <a:off x="4223700" y="3427758"/>
            <a:ext cx="792480" cy="788114"/>
          </a:xfrm>
          <a:prstGeom prst="ellipse">
            <a:avLst/>
          </a:prstGeom>
          <a:noFill/>
          <a:ln w="6350">
            <a:solidFill>
              <a:sysClr val="window" lastClr="FFFFFF"/>
            </a:solid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latin typeface="微软雅黑 Light"/>
              <a:ea typeface="微软雅黑 Light"/>
            </a:endParaRPr>
          </a:p>
        </p:txBody>
      </p:sp>
      <p:grpSp>
        <p:nvGrpSpPr>
          <p:cNvPr id="91" name="组合 90"/>
          <p:cNvGrpSpPr/>
          <p:nvPr/>
        </p:nvGrpSpPr>
        <p:grpSpPr>
          <a:xfrm>
            <a:off x="4498595" y="3654139"/>
            <a:ext cx="247298" cy="335348"/>
            <a:chOff x="9774238" y="912813"/>
            <a:chExt cx="209551" cy="284163"/>
          </a:xfrm>
        </p:grpSpPr>
        <p:sp>
          <p:nvSpPr>
            <p:cNvPr id="92" name="Freeform 22"/>
            <p:cNvSpPr/>
            <p:nvPr/>
          </p:nvSpPr>
          <p:spPr bwMode="auto">
            <a:xfrm>
              <a:off x="9893301" y="912813"/>
              <a:ext cx="90488" cy="90488"/>
            </a:xfrm>
            <a:custGeom>
              <a:avLst/>
              <a:gdLst>
                <a:gd name="T0" fmla="*/ 57 w 57"/>
                <a:gd name="T1" fmla="*/ 57 h 57"/>
                <a:gd name="T2" fmla="*/ 0 w 57"/>
                <a:gd name="T3" fmla="*/ 0 h 57"/>
                <a:gd name="T4" fmla="*/ 0 w 57"/>
                <a:gd name="T5" fmla="*/ 57 h 57"/>
                <a:gd name="T6" fmla="*/ 57 w 57"/>
                <a:gd name="T7" fmla="*/ 57 h 57"/>
              </a:gdLst>
              <a:ahLst/>
              <a:cxnLst>
                <a:cxn ang="0">
                  <a:pos x="T0" y="T1"/>
                </a:cxn>
                <a:cxn ang="0">
                  <a:pos x="T2" y="T3"/>
                </a:cxn>
                <a:cxn ang="0">
                  <a:pos x="T4" y="T5"/>
                </a:cxn>
                <a:cxn ang="0">
                  <a:pos x="T6" y="T7"/>
                </a:cxn>
              </a:cxnLst>
              <a:rect l="0" t="0" r="r" b="b"/>
              <a:pathLst>
                <a:path w="57" h="57">
                  <a:moveTo>
                    <a:pt x="57" y="57"/>
                  </a:moveTo>
                  <a:lnTo>
                    <a:pt x="0" y="0"/>
                  </a:lnTo>
                  <a:lnTo>
                    <a:pt x="0" y="57"/>
                  </a:lnTo>
                  <a:lnTo>
                    <a:pt x="57" y="57"/>
                  </a:lnTo>
                  <a:close/>
                </a:path>
              </a:pathLst>
            </a:custGeom>
            <a:noFill/>
            <a:ln w="12700" cap="rnd">
              <a:solidFill>
                <a:srgbClr val="E7E6E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latin typeface="微软雅黑 Light"/>
                <a:ea typeface="微软雅黑 Light"/>
              </a:endParaRPr>
            </a:p>
          </p:txBody>
        </p:sp>
        <p:sp>
          <p:nvSpPr>
            <p:cNvPr id="93" name="Freeform 23"/>
            <p:cNvSpPr/>
            <p:nvPr/>
          </p:nvSpPr>
          <p:spPr bwMode="auto">
            <a:xfrm>
              <a:off x="9774238" y="912813"/>
              <a:ext cx="209550" cy="284163"/>
            </a:xfrm>
            <a:custGeom>
              <a:avLst/>
              <a:gdLst>
                <a:gd name="T0" fmla="*/ 75 w 132"/>
                <a:gd name="T1" fmla="*/ 0 h 179"/>
                <a:gd name="T2" fmla="*/ 0 w 132"/>
                <a:gd name="T3" fmla="*/ 0 h 179"/>
                <a:gd name="T4" fmla="*/ 0 w 132"/>
                <a:gd name="T5" fmla="*/ 179 h 179"/>
                <a:gd name="T6" fmla="*/ 132 w 132"/>
                <a:gd name="T7" fmla="*/ 179 h 179"/>
                <a:gd name="T8" fmla="*/ 132 w 132"/>
                <a:gd name="T9" fmla="*/ 57 h 179"/>
              </a:gdLst>
              <a:ahLst/>
              <a:cxnLst>
                <a:cxn ang="0">
                  <a:pos x="T0" y="T1"/>
                </a:cxn>
                <a:cxn ang="0">
                  <a:pos x="T2" y="T3"/>
                </a:cxn>
                <a:cxn ang="0">
                  <a:pos x="T4" y="T5"/>
                </a:cxn>
                <a:cxn ang="0">
                  <a:pos x="T6" y="T7"/>
                </a:cxn>
                <a:cxn ang="0">
                  <a:pos x="T8" y="T9"/>
                </a:cxn>
              </a:cxnLst>
              <a:rect l="0" t="0" r="r" b="b"/>
              <a:pathLst>
                <a:path w="132" h="179">
                  <a:moveTo>
                    <a:pt x="75" y="0"/>
                  </a:moveTo>
                  <a:lnTo>
                    <a:pt x="0" y="0"/>
                  </a:lnTo>
                  <a:lnTo>
                    <a:pt x="0" y="179"/>
                  </a:lnTo>
                  <a:lnTo>
                    <a:pt x="132" y="179"/>
                  </a:lnTo>
                  <a:lnTo>
                    <a:pt x="132" y="57"/>
                  </a:lnTo>
                </a:path>
              </a:pathLst>
            </a:custGeom>
            <a:noFill/>
            <a:ln w="12700" cap="rnd">
              <a:solidFill>
                <a:srgbClr val="E7E6E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latin typeface="微软雅黑 Light"/>
                <a:ea typeface="微软雅黑 Light"/>
              </a:endParaRPr>
            </a:p>
          </p:txBody>
        </p:sp>
      </p:grpSp>
      <p:sp>
        <p:nvSpPr>
          <p:cNvPr id="94" name="文本框 93"/>
          <p:cNvSpPr txBox="1"/>
          <p:nvPr/>
        </p:nvSpPr>
        <p:spPr>
          <a:xfrm>
            <a:off x="4937144" y="3391594"/>
            <a:ext cx="1834453" cy="369332"/>
          </a:xfrm>
          <a:prstGeom prst="rect">
            <a:avLst/>
          </a:prstGeom>
          <a:noFill/>
        </p:spPr>
        <p:txBody>
          <a:bodyPr wrap="square" rtlCol="0">
            <a:spAutoFit/>
          </a:bodyPr>
          <a:lstStyle/>
          <a:p>
            <a:pPr algn="ctr"/>
            <a:r>
              <a:rPr lang="en-US" altLang="zh-CN" i="1">
                <a:solidFill>
                  <a:schemeClr val="bg1"/>
                </a:solidFill>
                <a:latin typeface="Microsoft JhengHei UI" panose="020B0604030504040204" pitchFamily="34" charset="-120"/>
                <a:ea typeface="Microsoft JhengHei UI" panose="020B0604030504040204" pitchFamily="34" charset="-120"/>
              </a:rPr>
              <a:t>Key Word</a:t>
            </a:r>
            <a:endParaRPr lang="zh-CN" altLang="en-US" i="1">
              <a:solidFill>
                <a:schemeClr val="bg1"/>
              </a:solidFill>
              <a:latin typeface="Microsoft JhengHei UI" panose="020B0604030504040204" pitchFamily="34" charset="-120"/>
              <a:ea typeface="Microsoft JhengHei UI" panose="020B0604030504040204" pitchFamily="34" charset="-120"/>
            </a:endParaRPr>
          </a:p>
        </p:txBody>
      </p:sp>
      <p:sp>
        <p:nvSpPr>
          <p:cNvPr id="110" name="矩形 109"/>
          <p:cNvSpPr/>
          <p:nvPr/>
        </p:nvSpPr>
        <p:spPr>
          <a:xfrm>
            <a:off x="5270467" y="3821813"/>
            <a:ext cx="5614162" cy="523220"/>
          </a:xfrm>
          <a:prstGeom prst="rect">
            <a:avLst/>
          </a:prstGeom>
        </p:spPr>
        <p:txBody>
          <a:bodyPr wrap="square">
            <a:spAutoFit/>
          </a:bodyPr>
          <a:lstStyle/>
          <a:p>
            <a:r>
              <a:rPr lang="en-US" altLang="zh-CN" sz="1400">
                <a:solidFill>
                  <a:schemeClr val="bg1"/>
                </a:solidFill>
                <a:latin typeface="华文细黑" panose="02010600040101010101" pitchFamily="2" charset="-122"/>
                <a:ea typeface="华文细黑" panose="02010600040101010101" pitchFamily="2" charset="-122"/>
              </a:rPr>
              <a:t>Lorem ipsum dolor sit amet, consectetur adipiscing elit. Donec luctus nibh sit amet sem vulputate venenatis bibendum </a:t>
            </a:r>
            <a:endParaRPr lang="zh-CN" altLang="en-US" sz="1400"/>
          </a:p>
        </p:txBody>
      </p:sp>
      <p:sp>
        <p:nvSpPr>
          <p:cNvPr id="138" name="文本框 137"/>
          <p:cNvSpPr txBox="1"/>
          <p:nvPr/>
        </p:nvSpPr>
        <p:spPr>
          <a:xfrm>
            <a:off x="5493741" y="4719542"/>
            <a:ext cx="5645176" cy="1200329"/>
          </a:xfrm>
          <a:prstGeom prst="rect">
            <a:avLst/>
          </a:prstGeom>
          <a:noFill/>
        </p:spPr>
        <p:txBody>
          <a:bodyPr wrap="square" rtlCol="0">
            <a:spAutoFit/>
          </a:bodyPr>
          <a:lstStyle/>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a:t>
            </a:r>
          </a:p>
        </p:txBody>
      </p:sp>
      <p:sp>
        <p:nvSpPr>
          <p:cNvPr id="140" name="文本框 139"/>
          <p:cNvSpPr txBox="1"/>
          <p:nvPr/>
        </p:nvSpPr>
        <p:spPr>
          <a:xfrm>
            <a:off x="5493741" y="2174053"/>
            <a:ext cx="5645176" cy="830997"/>
          </a:xfrm>
          <a:prstGeom prst="rect">
            <a:avLst/>
          </a:prstGeom>
          <a:noFill/>
        </p:spPr>
        <p:txBody>
          <a:bodyPr wrap="square" rtlCol="0">
            <a:spAutoFit/>
          </a:bodyPr>
          <a:lstStyle/>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a:t>
            </a:r>
          </a:p>
        </p:txBody>
      </p:sp>
      <p:sp>
        <p:nvSpPr>
          <p:cNvPr id="141" name="文本框 140"/>
          <p:cNvSpPr txBox="1"/>
          <p:nvPr/>
        </p:nvSpPr>
        <p:spPr>
          <a:xfrm>
            <a:off x="5493741" y="171238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Group 4"/>
          <p:cNvGrpSpPr>
            <a:grpSpLocks noChangeAspect="1"/>
          </p:cNvGrpSpPr>
          <p:nvPr/>
        </p:nvGrpSpPr>
        <p:grpSpPr bwMode="auto">
          <a:xfrm>
            <a:off x="3937395" y="2607230"/>
            <a:ext cx="3829174" cy="4144656"/>
            <a:chOff x="2050" y="1166"/>
            <a:chExt cx="2913" cy="3153"/>
          </a:xfrm>
          <a:solidFill>
            <a:srgbClr val="306E39"/>
          </a:solidFill>
        </p:grpSpPr>
        <p:sp>
          <p:nvSpPr>
            <p:cNvPr id="112" name="Freeform 5"/>
            <p:cNvSpPr/>
            <p:nvPr/>
          </p:nvSpPr>
          <p:spPr bwMode="auto">
            <a:xfrm>
              <a:off x="2855" y="1166"/>
              <a:ext cx="1690" cy="1650"/>
            </a:xfrm>
            <a:custGeom>
              <a:avLst/>
              <a:gdLst>
                <a:gd name="T0" fmla="*/ 502 w 1310"/>
                <a:gd name="T1" fmla="*/ 0 h 1280"/>
                <a:gd name="T2" fmla="*/ 551 w 1310"/>
                <a:gd name="T3" fmla="*/ 1280 h 1280"/>
                <a:gd name="T4" fmla="*/ 587 w 1310"/>
                <a:gd name="T5" fmla="*/ 575 h 1280"/>
                <a:gd name="T6" fmla="*/ 657 w 1310"/>
                <a:gd name="T7" fmla="*/ 1259 h 1280"/>
                <a:gd name="T8" fmla="*/ 502 w 1310"/>
                <a:gd name="T9" fmla="*/ 0 h 1280"/>
              </a:gdLst>
              <a:ahLst/>
              <a:cxnLst>
                <a:cxn ang="0">
                  <a:pos x="T0" y="T1"/>
                </a:cxn>
                <a:cxn ang="0">
                  <a:pos x="T2" y="T3"/>
                </a:cxn>
                <a:cxn ang="0">
                  <a:pos x="T4" y="T5"/>
                </a:cxn>
                <a:cxn ang="0">
                  <a:pos x="T6" y="T7"/>
                </a:cxn>
                <a:cxn ang="0">
                  <a:pos x="T8" y="T9"/>
                </a:cxn>
              </a:cxnLst>
              <a:rect l="0" t="0" r="r" b="b"/>
              <a:pathLst>
                <a:path w="1310" h="1280">
                  <a:moveTo>
                    <a:pt x="502" y="0"/>
                  </a:moveTo>
                  <a:cubicBezTo>
                    <a:pt x="0" y="806"/>
                    <a:pt x="551" y="1280"/>
                    <a:pt x="551" y="1280"/>
                  </a:cubicBezTo>
                  <a:cubicBezTo>
                    <a:pt x="462" y="1051"/>
                    <a:pt x="587" y="575"/>
                    <a:pt x="587" y="575"/>
                  </a:cubicBezTo>
                  <a:cubicBezTo>
                    <a:pt x="550" y="788"/>
                    <a:pt x="657" y="1259"/>
                    <a:pt x="657" y="1259"/>
                  </a:cubicBezTo>
                  <a:cubicBezTo>
                    <a:pt x="1310" y="557"/>
                    <a:pt x="502" y="0"/>
                    <a:pt x="502"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3" name="Freeform 9"/>
            <p:cNvSpPr/>
            <p:nvPr/>
          </p:nvSpPr>
          <p:spPr bwMode="auto">
            <a:xfrm>
              <a:off x="2050" y="2088"/>
              <a:ext cx="1324" cy="850"/>
            </a:xfrm>
            <a:custGeom>
              <a:avLst/>
              <a:gdLst>
                <a:gd name="T0" fmla="*/ 374 w 1026"/>
                <a:gd name="T1" fmla="*/ 0 h 659"/>
                <a:gd name="T2" fmla="*/ 0 w 1026"/>
                <a:gd name="T3" fmla="*/ 74 h 659"/>
                <a:gd name="T4" fmla="*/ 813 w 1026"/>
                <a:gd name="T5" fmla="*/ 659 h 659"/>
                <a:gd name="T6" fmla="*/ 993 w 1026"/>
                <a:gd name="T7" fmla="*/ 637 h 659"/>
                <a:gd name="T8" fmla="*/ 475 w 1026"/>
                <a:gd name="T9" fmla="*/ 279 h 659"/>
                <a:gd name="T10" fmla="*/ 1026 w 1026"/>
                <a:gd name="T11" fmla="*/ 547 h 659"/>
                <a:gd name="T12" fmla="*/ 374 w 1026"/>
                <a:gd name="T13" fmla="*/ 0 h 659"/>
              </a:gdLst>
              <a:ahLst/>
              <a:cxnLst>
                <a:cxn ang="0">
                  <a:pos x="T0" y="T1"/>
                </a:cxn>
                <a:cxn ang="0">
                  <a:pos x="T2" y="T3"/>
                </a:cxn>
                <a:cxn ang="0">
                  <a:pos x="T4" y="T5"/>
                </a:cxn>
                <a:cxn ang="0">
                  <a:pos x="T6" y="T7"/>
                </a:cxn>
                <a:cxn ang="0">
                  <a:pos x="T8" y="T9"/>
                </a:cxn>
                <a:cxn ang="0">
                  <a:pos x="T10" y="T11"/>
                </a:cxn>
                <a:cxn ang="0">
                  <a:pos x="T12" y="T13"/>
                </a:cxn>
              </a:cxnLst>
              <a:rect l="0" t="0" r="r" b="b"/>
              <a:pathLst>
                <a:path w="1026" h="659">
                  <a:moveTo>
                    <a:pt x="374" y="0"/>
                  </a:moveTo>
                  <a:cubicBezTo>
                    <a:pt x="169" y="0"/>
                    <a:pt x="0" y="74"/>
                    <a:pt x="0" y="74"/>
                  </a:cubicBezTo>
                  <a:cubicBezTo>
                    <a:pt x="248" y="574"/>
                    <a:pt x="601" y="659"/>
                    <a:pt x="813" y="659"/>
                  </a:cubicBezTo>
                  <a:cubicBezTo>
                    <a:pt x="922" y="659"/>
                    <a:pt x="993" y="637"/>
                    <a:pt x="993" y="637"/>
                  </a:cubicBezTo>
                  <a:cubicBezTo>
                    <a:pt x="778" y="597"/>
                    <a:pt x="475" y="279"/>
                    <a:pt x="475" y="279"/>
                  </a:cubicBezTo>
                  <a:cubicBezTo>
                    <a:pt x="620" y="407"/>
                    <a:pt x="1026" y="547"/>
                    <a:pt x="1026" y="547"/>
                  </a:cubicBezTo>
                  <a:cubicBezTo>
                    <a:pt x="904" y="102"/>
                    <a:pt x="615" y="0"/>
                    <a:pt x="374"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4" name="Freeform 10"/>
            <p:cNvSpPr/>
            <p:nvPr/>
          </p:nvSpPr>
          <p:spPr bwMode="auto">
            <a:xfrm>
              <a:off x="2273" y="2988"/>
              <a:ext cx="920" cy="486"/>
            </a:xfrm>
            <a:custGeom>
              <a:avLst/>
              <a:gdLst>
                <a:gd name="T0" fmla="*/ 422 w 713"/>
                <a:gd name="T1" fmla="*/ 0 h 377"/>
                <a:gd name="T2" fmla="*/ 0 w 713"/>
                <a:gd name="T3" fmla="*/ 328 h 377"/>
                <a:gd name="T4" fmla="*/ 267 w 713"/>
                <a:gd name="T5" fmla="*/ 377 h 377"/>
                <a:gd name="T6" fmla="*/ 713 w 713"/>
                <a:gd name="T7" fmla="*/ 138 h 377"/>
                <a:gd name="T8" fmla="*/ 343 w 713"/>
                <a:gd name="T9" fmla="*/ 207 h 377"/>
                <a:gd name="T10" fmla="*/ 312 w 713"/>
                <a:gd name="T11" fmla="*/ 207 h 377"/>
                <a:gd name="T12" fmla="*/ 688 w 713"/>
                <a:gd name="T13" fmla="*/ 81 h 377"/>
                <a:gd name="T14" fmla="*/ 422 w 713"/>
                <a:gd name="T15" fmla="*/ 0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3" h="377">
                  <a:moveTo>
                    <a:pt x="422" y="0"/>
                  </a:moveTo>
                  <a:cubicBezTo>
                    <a:pt x="131" y="0"/>
                    <a:pt x="0" y="328"/>
                    <a:pt x="0" y="328"/>
                  </a:cubicBezTo>
                  <a:cubicBezTo>
                    <a:pt x="101" y="363"/>
                    <a:pt x="190" y="377"/>
                    <a:pt x="267" y="377"/>
                  </a:cubicBezTo>
                  <a:cubicBezTo>
                    <a:pt x="586" y="377"/>
                    <a:pt x="713" y="138"/>
                    <a:pt x="713" y="138"/>
                  </a:cubicBezTo>
                  <a:cubicBezTo>
                    <a:pt x="619" y="201"/>
                    <a:pt x="419" y="207"/>
                    <a:pt x="343" y="207"/>
                  </a:cubicBezTo>
                  <a:cubicBezTo>
                    <a:pt x="324" y="207"/>
                    <a:pt x="312" y="207"/>
                    <a:pt x="312" y="207"/>
                  </a:cubicBezTo>
                  <a:cubicBezTo>
                    <a:pt x="437" y="201"/>
                    <a:pt x="688" y="81"/>
                    <a:pt x="688" y="81"/>
                  </a:cubicBezTo>
                  <a:cubicBezTo>
                    <a:pt x="588" y="23"/>
                    <a:pt x="500" y="0"/>
                    <a:pt x="422"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5" name="Freeform 14"/>
            <p:cNvSpPr/>
            <p:nvPr/>
          </p:nvSpPr>
          <p:spPr bwMode="auto">
            <a:xfrm>
              <a:off x="4150" y="3063"/>
              <a:ext cx="658" cy="332"/>
            </a:xfrm>
            <a:custGeom>
              <a:avLst/>
              <a:gdLst>
                <a:gd name="T0" fmla="*/ 189 w 510"/>
                <a:gd name="T1" fmla="*/ 0 h 258"/>
                <a:gd name="T2" fmla="*/ 1 w 510"/>
                <a:gd name="T3" fmla="*/ 54 h 258"/>
                <a:gd name="T4" fmla="*/ 22 w 510"/>
                <a:gd name="T5" fmla="*/ 53 h 258"/>
                <a:gd name="T6" fmla="*/ 276 w 510"/>
                <a:gd name="T7" fmla="*/ 134 h 258"/>
                <a:gd name="T8" fmla="*/ 0 w 510"/>
                <a:gd name="T9" fmla="*/ 98 h 258"/>
                <a:gd name="T10" fmla="*/ 258 w 510"/>
                <a:gd name="T11" fmla="*/ 258 h 258"/>
                <a:gd name="T12" fmla="*/ 510 w 510"/>
                <a:gd name="T13" fmla="*/ 154 h 258"/>
                <a:gd name="T14" fmla="*/ 189 w 510"/>
                <a:gd name="T15" fmla="*/ 0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258">
                  <a:moveTo>
                    <a:pt x="189" y="0"/>
                  </a:moveTo>
                  <a:cubicBezTo>
                    <a:pt x="76" y="0"/>
                    <a:pt x="1" y="54"/>
                    <a:pt x="1" y="54"/>
                  </a:cubicBezTo>
                  <a:cubicBezTo>
                    <a:pt x="8" y="53"/>
                    <a:pt x="15" y="53"/>
                    <a:pt x="22" y="53"/>
                  </a:cubicBezTo>
                  <a:cubicBezTo>
                    <a:pt x="123" y="53"/>
                    <a:pt x="276" y="134"/>
                    <a:pt x="276" y="134"/>
                  </a:cubicBezTo>
                  <a:cubicBezTo>
                    <a:pt x="195" y="100"/>
                    <a:pt x="0" y="98"/>
                    <a:pt x="0" y="98"/>
                  </a:cubicBezTo>
                  <a:cubicBezTo>
                    <a:pt x="81" y="220"/>
                    <a:pt x="174" y="258"/>
                    <a:pt x="258" y="258"/>
                  </a:cubicBezTo>
                  <a:cubicBezTo>
                    <a:pt x="396" y="258"/>
                    <a:pt x="510" y="154"/>
                    <a:pt x="510" y="154"/>
                  </a:cubicBezTo>
                  <a:cubicBezTo>
                    <a:pt x="391" y="34"/>
                    <a:pt x="278" y="0"/>
                    <a:pt x="189"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6" name="Freeform 15"/>
            <p:cNvSpPr/>
            <p:nvPr/>
          </p:nvSpPr>
          <p:spPr bwMode="auto">
            <a:xfrm>
              <a:off x="3800" y="2036"/>
              <a:ext cx="1163" cy="970"/>
            </a:xfrm>
            <a:custGeom>
              <a:avLst/>
              <a:gdLst>
                <a:gd name="T0" fmla="*/ 899 w 901"/>
                <a:gd name="T1" fmla="*/ 0 h 752"/>
                <a:gd name="T2" fmla="*/ 0 w 901"/>
                <a:gd name="T3" fmla="*/ 675 h 752"/>
                <a:gd name="T4" fmla="*/ 527 w 901"/>
                <a:gd name="T5" fmla="*/ 349 h 752"/>
                <a:gd name="T6" fmla="*/ 68 w 901"/>
                <a:gd name="T7" fmla="*/ 741 h 752"/>
                <a:gd name="T8" fmla="*/ 221 w 901"/>
                <a:gd name="T9" fmla="*/ 752 h 752"/>
                <a:gd name="T10" fmla="*/ 899 w 901"/>
                <a:gd name="T11" fmla="*/ 0 h 752"/>
              </a:gdLst>
              <a:ahLst/>
              <a:cxnLst>
                <a:cxn ang="0">
                  <a:pos x="T0" y="T1"/>
                </a:cxn>
                <a:cxn ang="0">
                  <a:pos x="T2" y="T3"/>
                </a:cxn>
                <a:cxn ang="0">
                  <a:pos x="T4" y="T5"/>
                </a:cxn>
                <a:cxn ang="0">
                  <a:pos x="T6" y="T7"/>
                </a:cxn>
                <a:cxn ang="0">
                  <a:pos x="T8" y="T9"/>
                </a:cxn>
                <a:cxn ang="0">
                  <a:pos x="T10" y="T11"/>
                </a:cxn>
              </a:cxnLst>
              <a:rect l="0" t="0" r="r" b="b"/>
              <a:pathLst>
                <a:path w="901" h="752">
                  <a:moveTo>
                    <a:pt x="899" y="0"/>
                  </a:moveTo>
                  <a:cubicBezTo>
                    <a:pt x="67" y="41"/>
                    <a:pt x="0" y="675"/>
                    <a:pt x="0" y="675"/>
                  </a:cubicBezTo>
                  <a:cubicBezTo>
                    <a:pt x="121" y="497"/>
                    <a:pt x="527" y="349"/>
                    <a:pt x="527" y="349"/>
                  </a:cubicBezTo>
                  <a:cubicBezTo>
                    <a:pt x="354" y="429"/>
                    <a:pt x="68" y="741"/>
                    <a:pt x="68" y="741"/>
                  </a:cubicBezTo>
                  <a:cubicBezTo>
                    <a:pt x="123" y="749"/>
                    <a:pt x="173" y="752"/>
                    <a:pt x="221" y="752"/>
                  </a:cubicBezTo>
                  <a:cubicBezTo>
                    <a:pt x="901" y="752"/>
                    <a:pt x="899" y="0"/>
                    <a:pt x="899"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7" name="Freeform 16"/>
            <p:cNvSpPr/>
            <p:nvPr/>
          </p:nvSpPr>
          <p:spPr bwMode="auto">
            <a:xfrm>
              <a:off x="3192" y="2828"/>
              <a:ext cx="935" cy="1491"/>
            </a:xfrm>
            <a:custGeom>
              <a:avLst/>
              <a:gdLst>
                <a:gd name="T0" fmla="*/ 345 w 725"/>
                <a:gd name="T1" fmla="*/ 0 h 1156"/>
                <a:gd name="T2" fmla="*/ 340 w 725"/>
                <a:gd name="T3" fmla="*/ 182 h 1156"/>
                <a:gd name="T4" fmla="*/ 323 w 725"/>
                <a:gd name="T5" fmla="*/ 231 h 1156"/>
                <a:gd name="T6" fmla="*/ 213 w 725"/>
                <a:gd name="T7" fmla="*/ 110 h 1156"/>
                <a:gd name="T8" fmla="*/ 142 w 725"/>
                <a:gd name="T9" fmla="*/ 28 h 1156"/>
                <a:gd name="T10" fmla="*/ 119 w 725"/>
                <a:gd name="T11" fmla="*/ 45 h 1156"/>
                <a:gd name="T12" fmla="*/ 228 w 725"/>
                <a:gd name="T13" fmla="*/ 273 h 1156"/>
                <a:gd name="T14" fmla="*/ 226 w 725"/>
                <a:gd name="T15" fmla="*/ 274 h 1156"/>
                <a:gd name="T16" fmla="*/ 136 w 725"/>
                <a:gd name="T17" fmla="*/ 196 h 1156"/>
                <a:gd name="T18" fmla="*/ 44 w 725"/>
                <a:gd name="T19" fmla="*/ 119 h 1156"/>
                <a:gd name="T20" fmla="*/ 43 w 725"/>
                <a:gd name="T21" fmla="*/ 119 h 1156"/>
                <a:gd name="T22" fmla="*/ 37 w 725"/>
                <a:gd name="T23" fmla="*/ 189 h 1156"/>
                <a:gd name="T24" fmla="*/ 187 w 725"/>
                <a:gd name="T25" fmla="*/ 347 h 1156"/>
                <a:gd name="T26" fmla="*/ 183 w 725"/>
                <a:gd name="T27" fmla="*/ 348 h 1156"/>
                <a:gd name="T28" fmla="*/ 43 w 725"/>
                <a:gd name="T29" fmla="*/ 278 h 1156"/>
                <a:gd name="T30" fmla="*/ 40 w 725"/>
                <a:gd name="T31" fmla="*/ 278 h 1156"/>
                <a:gd name="T32" fmla="*/ 85 w 725"/>
                <a:gd name="T33" fmla="*/ 364 h 1156"/>
                <a:gd name="T34" fmla="*/ 312 w 725"/>
                <a:gd name="T35" fmla="*/ 613 h 1156"/>
                <a:gd name="T36" fmla="*/ 270 w 725"/>
                <a:gd name="T37" fmla="*/ 1156 h 1156"/>
                <a:gd name="T38" fmla="*/ 572 w 725"/>
                <a:gd name="T39" fmla="*/ 1154 h 1156"/>
                <a:gd name="T40" fmla="*/ 544 w 725"/>
                <a:gd name="T41" fmla="*/ 499 h 1156"/>
                <a:gd name="T42" fmla="*/ 715 w 725"/>
                <a:gd name="T43" fmla="*/ 164 h 1156"/>
                <a:gd name="T44" fmla="*/ 688 w 725"/>
                <a:gd name="T45" fmla="*/ 143 h 1156"/>
                <a:gd name="T46" fmla="*/ 633 w 725"/>
                <a:gd name="T47" fmla="*/ 179 h 1156"/>
                <a:gd name="T48" fmla="*/ 494 w 725"/>
                <a:gd name="T49" fmla="*/ 276 h 1156"/>
                <a:gd name="T50" fmla="*/ 479 w 725"/>
                <a:gd name="T51" fmla="*/ 275 h 1156"/>
                <a:gd name="T52" fmla="*/ 357 w 725"/>
                <a:gd name="T53" fmla="*/ 3 h 1156"/>
                <a:gd name="T54" fmla="*/ 345 w 725"/>
                <a:gd name="T55"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5" h="1156">
                  <a:moveTo>
                    <a:pt x="345" y="0"/>
                  </a:moveTo>
                  <a:cubicBezTo>
                    <a:pt x="313" y="0"/>
                    <a:pt x="325" y="97"/>
                    <a:pt x="340" y="182"/>
                  </a:cubicBezTo>
                  <a:cubicBezTo>
                    <a:pt x="345" y="216"/>
                    <a:pt x="338" y="231"/>
                    <a:pt x="323" y="231"/>
                  </a:cubicBezTo>
                  <a:cubicBezTo>
                    <a:pt x="297" y="231"/>
                    <a:pt x="247" y="183"/>
                    <a:pt x="213" y="110"/>
                  </a:cubicBezTo>
                  <a:cubicBezTo>
                    <a:pt x="182" y="45"/>
                    <a:pt x="158" y="28"/>
                    <a:pt x="142" y="28"/>
                  </a:cubicBezTo>
                  <a:cubicBezTo>
                    <a:pt x="130" y="28"/>
                    <a:pt x="122" y="38"/>
                    <a:pt x="119" y="45"/>
                  </a:cubicBezTo>
                  <a:cubicBezTo>
                    <a:pt x="112" y="61"/>
                    <a:pt x="238" y="264"/>
                    <a:pt x="228" y="273"/>
                  </a:cubicBezTo>
                  <a:cubicBezTo>
                    <a:pt x="227" y="273"/>
                    <a:pt x="227" y="274"/>
                    <a:pt x="226" y="274"/>
                  </a:cubicBezTo>
                  <a:cubicBezTo>
                    <a:pt x="218" y="274"/>
                    <a:pt x="177" y="235"/>
                    <a:pt x="136" y="196"/>
                  </a:cubicBezTo>
                  <a:cubicBezTo>
                    <a:pt x="95" y="157"/>
                    <a:pt x="53" y="119"/>
                    <a:pt x="44" y="119"/>
                  </a:cubicBezTo>
                  <a:cubicBezTo>
                    <a:pt x="43" y="119"/>
                    <a:pt x="43" y="119"/>
                    <a:pt x="43" y="119"/>
                  </a:cubicBezTo>
                  <a:cubicBezTo>
                    <a:pt x="27" y="123"/>
                    <a:pt x="0" y="136"/>
                    <a:pt x="37" y="189"/>
                  </a:cubicBezTo>
                  <a:cubicBezTo>
                    <a:pt x="75" y="242"/>
                    <a:pt x="195" y="332"/>
                    <a:pt x="187" y="347"/>
                  </a:cubicBezTo>
                  <a:cubicBezTo>
                    <a:pt x="186" y="348"/>
                    <a:pt x="185" y="348"/>
                    <a:pt x="183" y="348"/>
                  </a:cubicBezTo>
                  <a:cubicBezTo>
                    <a:pt x="163" y="348"/>
                    <a:pt x="76" y="280"/>
                    <a:pt x="43" y="278"/>
                  </a:cubicBezTo>
                  <a:cubicBezTo>
                    <a:pt x="42" y="278"/>
                    <a:pt x="41" y="278"/>
                    <a:pt x="40" y="278"/>
                  </a:cubicBezTo>
                  <a:cubicBezTo>
                    <a:pt x="7" y="278"/>
                    <a:pt x="21" y="323"/>
                    <a:pt x="85" y="364"/>
                  </a:cubicBezTo>
                  <a:cubicBezTo>
                    <a:pt x="150" y="407"/>
                    <a:pt x="311" y="454"/>
                    <a:pt x="312" y="613"/>
                  </a:cubicBezTo>
                  <a:cubicBezTo>
                    <a:pt x="313" y="772"/>
                    <a:pt x="270" y="1156"/>
                    <a:pt x="270" y="1156"/>
                  </a:cubicBezTo>
                  <a:cubicBezTo>
                    <a:pt x="572" y="1154"/>
                    <a:pt x="572" y="1154"/>
                    <a:pt x="572" y="1154"/>
                  </a:cubicBezTo>
                  <a:cubicBezTo>
                    <a:pt x="572" y="1154"/>
                    <a:pt x="471" y="746"/>
                    <a:pt x="544" y="499"/>
                  </a:cubicBezTo>
                  <a:cubicBezTo>
                    <a:pt x="617" y="253"/>
                    <a:pt x="725" y="202"/>
                    <a:pt x="715" y="164"/>
                  </a:cubicBezTo>
                  <a:cubicBezTo>
                    <a:pt x="711" y="149"/>
                    <a:pt x="700" y="143"/>
                    <a:pt x="688" y="143"/>
                  </a:cubicBezTo>
                  <a:cubicBezTo>
                    <a:pt x="668" y="143"/>
                    <a:pt x="644" y="158"/>
                    <a:pt x="633" y="179"/>
                  </a:cubicBezTo>
                  <a:cubicBezTo>
                    <a:pt x="617" y="210"/>
                    <a:pt x="554" y="276"/>
                    <a:pt x="494" y="276"/>
                  </a:cubicBezTo>
                  <a:cubicBezTo>
                    <a:pt x="489" y="276"/>
                    <a:pt x="484" y="276"/>
                    <a:pt x="479" y="275"/>
                  </a:cubicBezTo>
                  <a:cubicBezTo>
                    <a:pt x="415" y="262"/>
                    <a:pt x="403" y="27"/>
                    <a:pt x="357" y="3"/>
                  </a:cubicBezTo>
                  <a:cubicBezTo>
                    <a:pt x="352" y="1"/>
                    <a:pt x="348" y="0"/>
                    <a:pt x="345"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grpSp>
      <p:sp>
        <p:nvSpPr>
          <p:cNvPr id="126" name="文本框 125"/>
          <p:cNvSpPr txBox="1"/>
          <p:nvPr/>
        </p:nvSpPr>
        <p:spPr>
          <a:xfrm>
            <a:off x="911906" y="3198593"/>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7" name="文本框 126"/>
          <p:cNvSpPr txBox="1"/>
          <p:nvPr/>
        </p:nvSpPr>
        <p:spPr>
          <a:xfrm>
            <a:off x="934777" y="3586284"/>
            <a:ext cx="2823170" cy="1815882"/>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更有范文艺让生活更有范文艺让生活更有范文艺让生活更有范范文艺让生活更有范</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8158169" y="2354454"/>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8181040" y="2742145"/>
            <a:ext cx="3145131" cy="1569660"/>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更有范文艺让生活更有范文艺让生活更有范文艺让生活更有范范文艺让生活更有范</a:t>
            </a: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2" name="文本框 131"/>
          <p:cNvSpPr txBox="1"/>
          <p:nvPr/>
        </p:nvSpPr>
        <p:spPr>
          <a:xfrm>
            <a:off x="8181040" y="4278790"/>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33" name="文本框 132"/>
          <p:cNvSpPr txBox="1"/>
          <p:nvPr/>
        </p:nvSpPr>
        <p:spPr>
          <a:xfrm>
            <a:off x="8203911" y="4666481"/>
            <a:ext cx="3145131" cy="1569660"/>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更有范文艺让生活更有范文艺让生活更有范文艺让生活更有范范文艺让生活更有范</a:t>
            </a: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286606AD-C43E-4C9D-B393-7B959F933397}"/>
              </a:ext>
            </a:extLst>
          </p:cNvPr>
          <p:cNvPicPr>
            <a:picLocks noChangeAspect="1"/>
          </p:cNvPicPr>
          <p:nvPr/>
        </p:nvPicPr>
        <p:blipFill rotWithShape="1">
          <a:blip r:embed="rId3">
            <a:extLst>
              <a:ext uri="{28A0092B-C50C-407E-A947-70E740481C1C}">
                <a14:useLocalDpi xmlns:a14="http://schemas.microsoft.com/office/drawing/2010/main" val="0"/>
              </a:ext>
            </a:extLst>
          </a:blip>
          <a:srcRect l="10664" t="26012" r="312" b="23071"/>
          <a:stretch/>
        </p:blipFill>
        <p:spPr>
          <a:xfrm>
            <a:off x="0" y="3770951"/>
            <a:ext cx="12192000" cy="3087049"/>
          </a:xfrm>
          <a:prstGeom prst="rect">
            <a:avLst/>
          </a:prstGeom>
        </p:spPr>
      </p:pic>
      <p:sp>
        <p:nvSpPr>
          <p:cNvPr id="9" name="文本框 8">
            <a:extLst>
              <a:ext uri="{FF2B5EF4-FFF2-40B4-BE49-F238E27FC236}">
                <a16:creationId xmlns:a16="http://schemas.microsoft.com/office/drawing/2014/main" id="{67C2E7BB-EBE3-49B4-A0E3-9C4C77B521F9}"/>
              </a:ext>
            </a:extLst>
          </p:cNvPr>
          <p:cNvSpPr txBox="1"/>
          <p:nvPr/>
        </p:nvSpPr>
        <p:spPr>
          <a:xfrm>
            <a:off x="2411696" y="1136675"/>
            <a:ext cx="7368608" cy="1107996"/>
          </a:xfrm>
          <a:prstGeom prst="rect">
            <a:avLst/>
          </a:prstGeom>
          <a:noFill/>
        </p:spPr>
        <p:txBody>
          <a:bodyPr wrap="square" rtlCol="0">
            <a:spAutoFit/>
          </a:bodyPr>
          <a:lstStyle/>
          <a:p>
            <a:pPr algn="ctr"/>
            <a:r>
              <a:rPr lang="en-US" altLang="zh-CN" sz="6600" dirty="0">
                <a:solidFill>
                  <a:srgbClr val="306E39"/>
                </a:solidFill>
                <a:latin typeface="方正清刻本悦宋简体" panose="02000000000000000000" pitchFamily="2" charset="-122"/>
                <a:ea typeface="方正清刻本悦宋简体" panose="02000000000000000000" pitchFamily="2" charset="-122"/>
              </a:rPr>
              <a:t>PART 02</a:t>
            </a:r>
            <a:endParaRPr lang="zh-CN" altLang="en-US" sz="66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0" name="文本框 9">
            <a:extLst>
              <a:ext uri="{FF2B5EF4-FFF2-40B4-BE49-F238E27FC236}">
                <a16:creationId xmlns:a16="http://schemas.microsoft.com/office/drawing/2014/main" id="{F7BF79E5-FC90-4F47-96A7-D05AEA00F27B}"/>
              </a:ext>
            </a:extLst>
          </p:cNvPr>
          <p:cNvSpPr txBox="1"/>
          <p:nvPr/>
        </p:nvSpPr>
        <p:spPr>
          <a:xfrm>
            <a:off x="2217057" y="2071386"/>
            <a:ext cx="7757886" cy="1015663"/>
          </a:xfrm>
          <a:prstGeom prst="rect">
            <a:avLst/>
          </a:prstGeom>
          <a:noFill/>
        </p:spPr>
        <p:txBody>
          <a:bodyPr wrap="square" rtlCol="0">
            <a:spAutoFit/>
          </a:bodyPr>
          <a:lstStyle/>
          <a:p>
            <a:pPr algn="dist"/>
            <a:r>
              <a:rPr lang="zh-CN" altLang="en-US" sz="6000" b="1"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cxnSp>
        <p:nvCxnSpPr>
          <p:cNvPr id="3" name="直接连接符 2">
            <a:extLst>
              <a:ext uri="{FF2B5EF4-FFF2-40B4-BE49-F238E27FC236}">
                <a16:creationId xmlns:a16="http://schemas.microsoft.com/office/drawing/2014/main" id="{70214C89-683E-4306-BCDE-2F587190E90E}"/>
              </a:ext>
            </a:extLst>
          </p:cNvPr>
          <p:cNvCxnSpPr/>
          <p:nvPr/>
        </p:nvCxnSpPr>
        <p:spPr>
          <a:xfrm>
            <a:off x="5689600" y="3429000"/>
            <a:ext cx="986971" cy="0"/>
          </a:xfrm>
          <a:prstGeom prst="line">
            <a:avLst/>
          </a:prstGeom>
          <a:ln w="76200">
            <a:solidFill>
              <a:srgbClr val="306E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57616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1653</Words>
  <Application>Microsoft Office PowerPoint</Application>
  <PresentationFormat>宽屏</PresentationFormat>
  <Paragraphs>212</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Gill Sans</vt:lpstr>
      <vt:lpstr>Microsoft JhengHei UI</vt:lpstr>
      <vt:lpstr>等线</vt:lpstr>
      <vt:lpstr>方正清刻本悦宋简体</vt:lpstr>
      <vt:lpstr>方正姚体</vt:lpstr>
      <vt:lpstr>华文细黑</vt:lpstr>
      <vt:lpstr>微软雅黑</vt:lpstr>
      <vt:lpstr>微软雅黑 Light</vt:lpstr>
      <vt:lpstr>Arial</vt:lpstr>
      <vt:lpstr>Calibri</vt:lpstr>
      <vt:lpstr>Calibri Light</vt:lpstr>
      <vt:lpstr>Impact</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矢量春景极简小清新总结答辩ppt模板</dc:title>
  <dc:creator>美仑设计</dc:creator>
  <cp:keywords>www.51pptmoban.com</cp:keywords>
  <dc:description>www.51pptmoban.com</dc:description>
  <cp:lastModifiedBy>Power user</cp:lastModifiedBy>
  <cp:revision>32</cp:revision>
  <dcterms:created xsi:type="dcterms:W3CDTF">2017-02-25T07:55:00Z</dcterms:created>
  <dcterms:modified xsi:type="dcterms:W3CDTF">2023-03-23T12:31:26Z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