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E64BC"/>
    <a:srgbClr val="BBA2D6"/>
    <a:srgbClr val="D2C2E4"/>
    <a:srgbClr val="E4CAFE"/>
    <a:srgbClr val="D8C0E6"/>
    <a:srgbClr val="FA90CD"/>
    <a:srgbClr val="CCECFF"/>
    <a:srgbClr val="03B4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69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D821E3-794C-4B82-9817-150D275EF436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56E571-E03F-4DC0-B562-0DA0B6007B7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0533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MOM,I</a:t>
            </a:r>
            <a:r>
              <a:rPr lang="en-US" altLang="zh-CN" baseline="0" dirty="0" smtClean="0"/>
              <a:t> LOVE YOU SO MUCH!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6E571-E03F-4DC0-B562-0DA0B6007B73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4218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alphaModFix amt="40000"/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73B6B-8CD0-4019-883E-BE60FD7B9FB7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0F7BC-FAAF-46D1-8793-54588EB3350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5143504" y="0"/>
            <a:ext cx="3357586" cy="6858000"/>
          </a:xfrm>
          <a:prstGeom prst="rect">
            <a:avLst/>
          </a:prstGeom>
          <a:solidFill>
            <a:srgbClr val="CCEC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8786842" y="0"/>
            <a:ext cx="357158" cy="6858000"/>
          </a:xfrm>
          <a:prstGeom prst="rect">
            <a:avLst/>
          </a:prstGeom>
          <a:solidFill>
            <a:srgbClr val="CCECF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1357290" y="5500702"/>
            <a:ext cx="3357586" cy="1357298"/>
          </a:xfrm>
          <a:prstGeom prst="rect">
            <a:avLst/>
          </a:prstGeom>
          <a:solidFill>
            <a:srgbClr val="CCEC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2285984" y="0"/>
            <a:ext cx="3357586" cy="1357298"/>
          </a:xfrm>
          <a:prstGeom prst="rect">
            <a:avLst/>
          </a:prstGeom>
          <a:solidFill>
            <a:srgbClr val="CCEC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8215338" y="5500702"/>
            <a:ext cx="928662" cy="857232"/>
          </a:xfrm>
          <a:prstGeom prst="rect">
            <a:avLst/>
          </a:prstGeom>
          <a:solidFill>
            <a:srgbClr val="CCEC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7643834" y="5000636"/>
            <a:ext cx="928662" cy="857232"/>
          </a:xfrm>
          <a:prstGeom prst="rect">
            <a:avLst/>
          </a:prstGeom>
          <a:solidFill>
            <a:srgbClr val="CCEC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4214810" y="1071546"/>
            <a:ext cx="1785950" cy="1785926"/>
          </a:xfrm>
          <a:prstGeom prst="rect">
            <a:avLst/>
          </a:prstGeom>
          <a:solidFill>
            <a:srgbClr val="CCEC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0" y="4143380"/>
            <a:ext cx="1785950" cy="1785926"/>
          </a:xfrm>
          <a:prstGeom prst="rect">
            <a:avLst/>
          </a:prstGeom>
          <a:solidFill>
            <a:srgbClr val="CCEC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>
            <a:off x="6929454" y="0"/>
            <a:ext cx="2214546" cy="4857760"/>
          </a:xfrm>
          <a:prstGeom prst="rect">
            <a:avLst/>
          </a:prstGeom>
          <a:solidFill>
            <a:srgbClr val="CCEC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0" y="857232"/>
            <a:ext cx="3857620" cy="2286016"/>
          </a:xfrm>
          <a:prstGeom prst="rect">
            <a:avLst/>
          </a:prstGeom>
          <a:solidFill>
            <a:srgbClr val="D2C2E4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>
            <a:off x="148050" y="142852"/>
            <a:ext cx="8853106" cy="6500858"/>
          </a:xfrm>
          <a:prstGeom prst="rect">
            <a:avLst/>
          </a:prstGeom>
          <a:solidFill>
            <a:schemeClr val="accent1">
              <a:alpha val="0"/>
            </a:schemeClr>
          </a:solidFill>
          <a:ln w="190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 descr="897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143636" y="1643050"/>
            <a:ext cx="2297772" cy="2357454"/>
          </a:xfrm>
          <a:prstGeom prst="rect">
            <a:avLst/>
          </a:prstGeom>
        </p:spPr>
      </p:pic>
      <p:pic>
        <p:nvPicPr>
          <p:cNvPr id="20" name="图片 19" descr="未标题-1_09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928662" y="5286388"/>
            <a:ext cx="714380" cy="732935"/>
          </a:xfrm>
          <a:prstGeom prst="rect">
            <a:avLst/>
          </a:prstGeom>
        </p:spPr>
      </p:pic>
      <p:pic>
        <p:nvPicPr>
          <p:cNvPr id="21" name="图片 20" descr="e45.pn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1357290" y="4786322"/>
            <a:ext cx="1148434" cy="1178263"/>
          </a:xfrm>
          <a:prstGeom prst="rect">
            <a:avLst/>
          </a:prstGeom>
        </p:spPr>
      </p:pic>
      <p:pic>
        <p:nvPicPr>
          <p:cNvPr id="22" name="图片 21" descr="未标题-1_06.png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3286116" y="714356"/>
            <a:ext cx="928694" cy="95281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73B6B-8CD0-4019-883E-BE60FD7B9FB7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0F7BC-FAAF-46D1-8793-54588EB335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73B6B-8CD0-4019-883E-BE60FD7B9FB7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0F7BC-FAAF-46D1-8793-54588EB335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73B6B-8CD0-4019-883E-BE60FD7B9FB7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0F7BC-FAAF-46D1-8793-54588EB335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73B6B-8CD0-4019-883E-BE60FD7B9FB7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0F7BC-FAAF-46D1-8793-54588EB335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bg>
      <p:bgPr>
        <a:blipFill dpi="0" rotWithShape="1">
          <a:blip r:embed="rId2" cstate="print">
            <a:alphaModFix amt="40000"/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73B6B-8CD0-4019-883E-BE60FD7B9FB7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0F7BC-FAAF-46D1-8793-54588EB3350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5143504" y="0"/>
            <a:ext cx="3357586" cy="6858000"/>
          </a:xfrm>
          <a:prstGeom prst="rect">
            <a:avLst/>
          </a:prstGeom>
          <a:solidFill>
            <a:srgbClr val="CCEC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8786842" y="0"/>
            <a:ext cx="357158" cy="6858000"/>
          </a:xfrm>
          <a:prstGeom prst="rect">
            <a:avLst/>
          </a:prstGeom>
          <a:solidFill>
            <a:srgbClr val="CCECF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1357290" y="5500702"/>
            <a:ext cx="3357586" cy="1357298"/>
          </a:xfrm>
          <a:prstGeom prst="rect">
            <a:avLst/>
          </a:prstGeom>
          <a:solidFill>
            <a:srgbClr val="CCEC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2285984" y="0"/>
            <a:ext cx="3357586" cy="1357298"/>
          </a:xfrm>
          <a:prstGeom prst="rect">
            <a:avLst/>
          </a:prstGeom>
          <a:solidFill>
            <a:srgbClr val="CCEC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8215338" y="5500702"/>
            <a:ext cx="928662" cy="857232"/>
          </a:xfrm>
          <a:prstGeom prst="rect">
            <a:avLst/>
          </a:prstGeom>
          <a:solidFill>
            <a:srgbClr val="CCEC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7643834" y="5000636"/>
            <a:ext cx="928662" cy="857232"/>
          </a:xfrm>
          <a:prstGeom prst="rect">
            <a:avLst/>
          </a:prstGeom>
          <a:solidFill>
            <a:srgbClr val="CCEC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4214810" y="1071546"/>
            <a:ext cx="1785950" cy="1785926"/>
          </a:xfrm>
          <a:prstGeom prst="rect">
            <a:avLst/>
          </a:prstGeom>
          <a:solidFill>
            <a:srgbClr val="CCEC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0" y="4143380"/>
            <a:ext cx="1785950" cy="1785926"/>
          </a:xfrm>
          <a:prstGeom prst="rect">
            <a:avLst/>
          </a:prstGeom>
          <a:solidFill>
            <a:srgbClr val="CCEC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>
            <a:off x="6929454" y="0"/>
            <a:ext cx="2214546" cy="4857760"/>
          </a:xfrm>
          <a:prstGeom prst="rect">
            <a:avLst/>
          </a:prstGeom>
          <a:solidFill>
            <a:srgbClr val="CCEC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0" y="857232"/>
            <a:ext cx="3857620" cy="2286016"/>
          </a:xfrm>
          <a:prstGeom prst="rect">
            <a:avLst/>
          </a:prstGeom>
          <a:solidFill>
            <a:srgbClr val="D2C2E4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>
            <a:off x="148050" y="142852"/>
            <a:ext cx="8853106" cy="6500858"/>
          </a:xfrm>
          <a:prstGeom prst="rect">
            <a:avLst/>
          </a:prstGeom>
          <a:solidFill>
            <a:schemeClr val="accent1">
              <a:alpha val="0"/>
            </a:schemeClr>
          </a:solidFill>
          <a:ln w="190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 userDrawn="1"/>
        </p:nvGrpSpPr>
        <p:grpSpPr>
          <a:xfrm>
            <a:off x="71470" y="-24"/>
            <a:ext cx="9072562" cy="1071570"/>
            <a:chOff x="214282" y="-24"/>
            <a:chExt cx="8929718" cy="1026100"/>
          </a:xfrm>
        </p:grpSpPr>
        <p:pic>
          <p:nvPicPr>
            <p:cNvPr id="19" name="图片 18" descr="897.png"/>
            <p:cNvPicPr>
              <a:picLocks noChangeAspect="1"/>
            </p:cNvPicPr>
            <p:nvPr userDrawn="1"/>
          </p:nvPicPr>
          <p:blipFill>
            <a:blip r:embed="rId3" cstate="print"/>
            <a:stretch>
              <a:fillRect/>
            </a:stretch>
          </p:blipFill>
          <p:spPr>
            <a:xfrm>
              <a:off x="2214546" y="142852"/>
              <a:ext cx="571504" cy="586348"/>
            </a:xfrm>
            <a:prstGeom prst="rect">
              <a:avLst/>
            </a:prstGeom>
          </p:spPr>
        </p:pic>
        <p:pic>
          <p:nvPicPr>
            <p:cNvPr id="20" name="图片 19" descr="未标题-1_09.png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214282" y="142852"/>
              <a:ext cx="714380" cy="732935"/>
            </a:xfrm>
            <a:prstGeom prst="rect">
              <a:avLst/>
            </a:prstGeom>
          </p:spPr>
        </p:pic>
        <p:pic>
          <p:nvPicPr>
            <p:cNvPr id="21" name="图片 20" descr="e45.png"/>
            <p:cNvPicPr>
              <a:picLocks noChangeAspect="1"/>
            </p:cNvPicPr>
            <p:nvPr userDrawn="1"/>
          </p:nvPicPr>
          <p:blipFill>
            <a:blip r:embed="rId5" cstate="print"/>
            <a:stretch>
              <a:fillRect/>
            </a:stretch>
          </p:blipFill>
          <p:spPr>
            <a:xfrm>
              <a:off x="1571604" y="0"/>
              <a:ext cx="791244" cy="811795"/>
            </a:xfrm>
            <a:prstGeom prst="rect">
              <a:avLst/>
            </a:prstGeom>
          </p:spPr>
        </p:pic>
        <p:pic>
          <p:nvPicPr>
            <p:cNvPr id="22" name="图片 21" descr="未标题-1_06.png"/>
            <p:cNvPicPr>
              <a:picLocks noChangeAspect="1"/>
            </p:cNvPicPr>
            <p:nvPr userDrawn="1"/>
          </p:nvPicPr>
          <p:blipFill>
            <a:blip r:embed="rId6" cstate="print">
              <a:lum bright="9000" contrast="-28000"/>
            </a:blip>
            <a:stretch>
              <a:fillRect/>
            </a:stretch>
          </p:blipFill>
          <p:spPr>
            <a:xfrm>
              <a:off x="714348" y="0"/>
              <a:ext cx="928694" cy="952816"/>
            </a:xfrm>
            <a:prstGeom prst="rect">
              <a:avLst/>
            </a:prstGeom>
          </p:spPr>
        </p:pic>
        <p:pic>
          <p:nvPicPr>
            <p:cNvPr id="23" name="图片 22" descr="897.png"/>
            <p:cNvPicPr>
              <a:picLocks noChangeAspect="1"/>
            </p:cNvPicPr>
            <p:nvPr userDrawn="1"/>
          </p:nvPicPr>
          <p:blipFill>
            <a:blip r:embed="rId3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2786050" y="0"/>
              <a:ext cx="785818" cy="806229"/>
            </a:xfrm>
            <a:prstGeom prst="rect">
              <a:avLst/>
            </a:prstGeom>
          </p:spPr>
        </p:pic>
        <p:pic>
          <p:nvPicPr>
            <p:cNvPr id="24" name="图片 23" descr="e45.png"/>
            <p:cNvPicPr>
              <a:picLocks noChangeAspect="1"/>
            </p:cNvPicPr>
            <p:nvPr userDrawn="1"/>
          </p:nvPicPr>
          <p:blipFill>
            <a:blip r:embed="rId5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428992" y="142852"/>
              <a:ext cx="652008" cy="668943"/>
            </a:xfrm>
            <a:prstGeom prst="rect">
              <a:avLst/>
            </a:prstGeom>
          </p:spPr>
        </p:pic>
        <p:pic>
          <p:nvPicPr>
            <p:cNvPr id="25" name="图片 24" descr="未标题-1_06.png"/>
            <p:cNvPicPr>
              <a:picLocks noChangeAspect="1"/>
            </p:cNvPicPr>
            <p:nvPr userDrawn="1"/>
          </p:nvPicPr>
          <p:blipFill>
            <a:blip r:embed="rId6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lum contrast="36000"/>
            </a:blip>
            <a:stretch>
              <a:fillRect/>
            </a:stretch>
          </p:blipFill>
          <p:spPr>
            <a:xfrm>
              <a:off x="3929058" y="0"/>
              <a:ext cx="928694" cy="952816"/>
            </a:xfrm>
            <a:prstGeom prst="rect">
              <a:avLst/>
            </a:prstGeom>
          </p:spPr>
        </p:pic>
        <p:pic>
          <p:nvPicPr>
            <p:cNvPr id="26" name="图片 25" descr="897.png"/>
            <p:cNvPicPr>
              <a:picLocks noChangeAspect="1"/>
            </p:cNvPicPr>
            <p:nvPr userDrawn="1"/>
          </p:nvPicPr>
          <p:blipFill>
            <a:blip r:embed="rId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lum contrast="64000"/>
            </a:blip>
            <a:stretch>
              <a:fillRect/>
            </a:stretch>
          </p:blipFill>
          <p:spPr>
            <a:xfrm>
              <a:off x="4643438" y="142852"/>
              <a:ext cx="571504" cy="586348"/>
            </a:xfrm>
            <a:prstGeom prst="rect">
              <a:avLst/>
            </a:prstGeom>
          </p:spPr>
        </p:pic>
        <p:pic>
          <p:nvPicPr>
            <p:cNvPr id="27" name="图片 26" descr="未标题-1_09.png"/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lum bright="29000" contrast="48000"/>
            </a:blip>
            <a:stretch>
              <a:fillRect/>
            </a:stretch>
          </p:blipFill>
          <p:spPr>
            <a:xfrm>
              <a:off x="5072066" y="0"/>
              <a:ext cx="785818" cy="806229"/>
            </a:xfrm>
            <a:prstGeom prst="rect">
              <a:avLst/>
            </a:prstGeom>
          </p:spPr>
        </p:pic>
        <p:pic>
          <p:nvPicPr>
            <p:cNvPr id="28" name="图片 27" descr="e45.png"/>
            <p:cNvPicPr>
              <a:picLocks noChangeAspect="1"/>
            </p:cNvPicPr>
            <p:nvPr userDrawn="1"/>
          </p:nvPicPr>
          <p:blipFill>
            <a:blip r:embed="rId5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lum bright="-10000"/>
            </a:blip>
            <a:stretch>
              <a:fillRect/>
            </a:stretch>
          </p:blipFill>
          <p:spPr>
            <a:xfrm>
              <a:off x="5786446" y="-24"/>
              <a:ext cx="785818" cy="806229"/>
            </a:xfrm>
            <a:prstGeom prst="rect">
              <a:avLst/>
            </a:prstGeom>
          </p:spPr>
        </p:pic>
        <p:pic>
          <p:nvPicPr>
            <p:cNvPr id="29" name="图片 28" descr="e45.png"/>
            <p:cNvPicPr>
              <a:picLocks noChangeAspect="1"/>
            </p:cNvPicPr>
            <p:nvPr userDrawn="1"/>
          </p:nvPicPr>
          <p:blipFill>
            <a:blip r:embed="rId5" cstate="print">
              <a:lum contrast="-33000"/>
            </a:blip>
            <a:stretch>
              <a:fillRect/>
            </a:stretch>
          </p:blipFill>
          <p:spPr>
            <a:xfrm rot="20259681">
              <a:off x="6449647" y="88255"/>
              <a:ext cx="582379" cy="597505"/>
            </a:xfrm>
            <a:prstGeom prst="rect">
              <a:avLst/>
            </a:prstGeom>
          </p:spPr>
        </p:pic>
        <p:pic>
          <p:nvPicPr>
            <p:cNvPr id="30" name="图片 29" descr="897.png"/>
            <p:cNvPicPr>
              <a:picLocks noChangeAspect="1"/>
            </p:cNvPicPr>
            <p:nvPr userDrawn="1"/>
          </p:nvPicPr>
          <p:blipFill>
            <a:blip r:embed="rId3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lum contrast="24000"/>
            </a:blip>
            <a:stretch>
              <a:fillRect/>
            </a:stretch>
          </p:blipFill>
          <p:spPr>
            <a:xfrm rot="2815506">
              <a:off x="7027906" y="87738"/>
              <a:ext cx="785818" cy="806229"/>
            </a:xfrm>
            <a:prstGeom prst="rect">
              <a:avLst/>
            </a:prstGeom>
          </p:spPr>
        </p:pic>
        <p:pic>
          <p:nvPicPr>
            <p:cNvPr id="31" name="图片 30" descr="897.png"/>
            <p:cNvPicPr>
              <a:picLocks noChangeAspect="1"/>
            </p:cNvPicPr>
            <p:nvPr userDrawn="1"/>
          </p:nvPicPr>
          <p:blipFill>
            <a:blip r:embed="rId3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lum/>
            </a:blip>
            <a:stretch>
              <a:fillRect/>
            </a:stretch>
          </p:blipFill>
          <p:spPr>
            <a:xfrm>
              <a:off x="7572396" y="0"/>
              <a:ext cx="714380" cy="732935"/>
            </a:xfrm>
            <a:prstGeom prst="rect">
              <a:avLst/>
            </a:prstGeom>
          </p:spPr>
        </p:pic>
        <p:pic>
          <p:nvPicPr>
            <p:cNvPr id="32" name="图片 31" descr="e45.png"/>
            <p:cNvPicPr>
              <a:picLocks noChangeAspect="1"/>
            </p:cNvPicPr>
            <p:nvPr userDrawn="1"/>
          </p:nvPicPr>
          <p:blipFill>
            <a:blip r:embed="rId5" cstate="print">
              <a:lum contrast="26000"/>
            </a:blip>
            <a:stretch>
              <a:fillRect/>
            </a:stretch>
          </p:blipFill>
          <p:spPr>
            <a:xfrm>
              <a:off x="8143900" y="0"/>
              <a:ext cx="1000100" cy="1026076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 userDrawn="1"/>
        </p:nvGrpSpPr>
        <p:grpSpPr>
          <a:xfrm>
            <a:off x="0" y="5786430"/>
            <a:ext cx="9072562" cy="1071570"/>
            <a:chOff x="214282" y="-24"/>
            <a:chExt cx="8929718" cy="1026100"/>
          </a:xfrm>
        </p:grpSpPr>
        <p:pic>
          <p:nvPicPr>
            <p:cNvPr id="35" name="图片 34" descr="897.png"/>
            <p:cNvPicPr>
              <a:picLocks noChangeAspect="1"/>
            </p:cNvPicPr>
            <p:nvPr userDrawn="1"/>
          </p:nvPicPr>
          <p:blipFill>
            <a:blip r:embed="rId3" cstate="print"/>
            <a:stretch>
              <a:fillRect/>
            </a:stretch>
          </p:blipFill>
          <p:spPr>
            <a:xfrm>
              <a:off x="2214546" y="142852"/>
              <a:ext cx="571504" cy="586348"/>
            </a:xfrm>
            <a:prstGeom prst="rect">
              <a:avLst/>
            </a:prstGeom>
          </p:spPr>
        </p:pic>
        <p:pic>
          <p:nvPicPr>
            <p:cNvPr id="36" name="图片 35" descr="未标题-1_09.png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214282" y="142852"/>
              <a:ext cx="714380" cy="732935"/>
            </a:xfrm>
            <a:prstGeom prst="rect">
              <a:avLst/>
            </a:prstGeom>
          </p:spPr>
        </p:pic>
        <p:pic>
          <p:nvPicPr>
            <p:cNvPr id="37" name="图片 36" descr="e45.png"/>
            <p:cNvPicPr>
              <a:picLocks noChangeAspect="1"/>
            </p:cNvPicPr>
            <p:nvPr userDrawn="1"/>
          </p:nvPicPr>
          <p:blipFill>
            <a:blip r:embed="rId5" cstate="print"/>
            <a:stretch>
              <a:fillRect/>
            </a:stretch>
          </p:blipFill>
          <p:spPr>
            <a:xfrm>
              <a:off x="1571604" y="0"/>
              <a:ext cx="791244" cy="811795"/>
            </a:xfrm>
            <a:prstGeom prst="rect">
              <a:avLst/>
            </a:prstGeom>
          </p:spPr>
        </p:pic>
        <p:pic>
          <p:nvPicPr>
            <p:cNvPr id="38" name="图片 37" descr="未标题-1_06.png"/>
            <p:cNvPicPr>
              <a:picLocks noChangeAspect="1"/>
            </p:cNvPicPr>
            <p:nvPr userDrawn="1"/>
          </p:nvPicPr>
          <p:blipFill>
            <a:blip r:embed="rId6" cstate="print">
              <a:lum bright="9000" contrast="-28000"/>
            </a:blip>
            <a:stretch>
              <a:fillRect/>
            </a:stretch>
          </p:blipFill>
          <p:spPr>
            <a:xfrm>
              <a:off x="714348" y="0"/>
              <a:ext cx="928694" cy="952816"/>
            </a:xfrm>
            <a:prstGeom prst="rect">
              <a:avLst/>
            </a:prstGeom>
          </p:spPr>
        </p:pic>
        <p:pic>
          <p:nvPicPr>
            <p:cNvPr id="39" name="图片 38" descr="897.png"/>
            <p:cNvPicPr>
              <a:picLocks noChangeAspect="1"/>
            </p:cNvPicPr>
            <p:nvPr userDrawn="1"/>
          </p:nvPicPr>
          <p:blipFill>
            <a:blip r:embed="rId3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2786050" y="0"/>
              <a:ext cx="785818" cy="806229"/>
            </a:xfrm>
            <a:prstGeom prst="rect">
              <a:avLst/>
            </a:prstGeom>
          </p:spPr>
        </p:pic>
        <p:pic>
          <p:nvPicPr>
            <p:cNvPr id="40" name="图片 39" descr="e45.png"/>
            <p:cNvPicPr>
              <a:picLocks noChangeAspect="1"/>
            </p:cNvPicPr>
            <p:nvPr userDrawn="1"/>
          </p:nvPicPr>
          <p:blipFill>
            <a:blip r:embed="rId5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428992" y="142852"/>
              <a:ext cx="652008" cy="668943"/>
            </a:xfrm>
            <a:prstGeom prst="rect">
              <a:avLst/>
            </a:prstGeom>
          </p:spPr>
        </p:pic>
        <p:pic>
          <p:nvPicPr>
            <p:cNvPr id="41" name="图片 40" descr="未标题-1_06.png"/>
            <p:cNvPicPr>
              <a:picLocks noChangeAspect="1"/>
            </p:cNvPicPr>
            <p:nvPr userDrawn="1"/>
          </p:nvPicPr>
          <p:blipFill>
            <a:blip r:embed="rId6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lum contrast="36000"/>
            </a:blip>
            <a:stretch>
              <a:fillRect/>
            </a:stretch>
          </p:blipFill>
          <p:spPr>
            <a:xfrm>
              <a:off x="3929058" y="0"/>
              <a:ext cx="928694" cy="952816"/>
            </a:xfrm>
            <a:prstGeom prst="rect">
              <a:avLst/>
            </a:prstGeom>
          </p:spPr>
        </p:pic>
        <p:pic>
          <p:nvPicPr>
            <p:cNvPr id="42" name="图片 41" descr="897.png"/>
            <p:cNvPicPr>
              <a:picLocks noChangeAspect="1"/>
            </p:cNvPicPr>
            <p:nvPr userDrawn="1"/>
          </p:nvPicPr>
          <p:blipFill>
            <a:blip r:embed="rId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lum contrast="64000"/>
            </a:blip>
            <a:stretch>
              <a:fillRect/>
            </a:stretch>
          </p:blipFill>
          <p:spPr>
            <a:xfrm>
              <a:off x="4643438" y="142852"/>
              <a:ext cx="571504" cy="586348"/>
            </a:xfrm>
            <a:prstGeom prst="rect">
              <a:avLst/>
            </a:prstGeom>
          </p:spPr>
        </p:pic>
        <p:pic>
          <p:nvPicPr>
            <p:cNvPr id="43" name="图片 42" descr="未标题-1_09.png"/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lum bright="29000" contrast="48000"/>
            </a:blip>
            <a:stretch>
              <a:fillRect/>
            </a:stretch>
          </p:blipFill>
          <p:spPr>
            <a:xfrm>
              <a:off x="5072066" y="0"/>
              <a:ext cx="785818" cy="806229"/>
            </a:xfrm>
            <a:prstGeom prst="rect">
              <a:avLst/>
            </a:prstGeom>
          </p:spPr>
        </p:pic>
        <p:pic>
          <p:nvPicPr>
            <p:cNvPr id="44" name="图片 43" descr="e45.png"/>
            <p:cNvPicPr>
              <a:picLocks noChangeAspect="1"/>
            </p:cNvPicPr>
            <p:nvPr userDrawn="1"/>
          </p:nvPicPr>
          <p:blipFill>
            <a:blip r:embed="rId5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lum bright="-10000"/>
            </a:blip>
            <a:stretch>
              <a:fillRect/>
            </a:stretch>
          </p:blipFill>
          <p:spPr>
            <a:xfrm>
              <a:off x="5786446" y="-24"/>
              <a:ext cx="785818" cy="806229"/>
            </a:xfrm>
            <a:prstGeom prst="rect">
              <a:avLst/>
            </a:prstGeom>
          </p:spPr>
        </p:pic>
        <p:pic>
          <p:nvPicPr>
            <p:cNvPr id="45" name="图片 44" descr="e45.png"/>
            <p:cNvPicPr>
              <a:picLocks noChangeAspect="1"/>
            </p:cNvPicPr>
            <p:nvPr userDrawn="1"/>
          </p:nvPicPr>
          <p:blipFill>
            <a:blip r:embed="rId5" cstate="print">
              <a:lum contrast="-33000"/>
            </a:blip>
            <a:stretch>
              <a:fillRect/>
            </a:stretch>
          </p:blipFill>
          <p:spPr>
            <a:xfrm rot="20259681">
              <a:off x="6449647" y="88255"/>
              <a:ext cx="582379" cy="597505"/>
            </a:xfrm>
            <a:prstGeom prst="rect">
              <a:avLst/>
            </a:prstGeom>
          </p:spPr>
        </p:pic>
        <p:pic>
          <p:nvPicPr>
            <p:cNvPr id="46" name="图片 45" descr="897.png"/>
            <p:cNvPicPr>
              <a:picLocks noChangeAspect="1"/>
            </p:cNvPicPr>
            <p:nvPr userDrawn="1"/>
          </p:nvPicPr>
          <p:blipFill>
            <a:blip r:embed="rId3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lum contrast="24000"/>
            </a:blip>
            <a:stretch>
              <a:fillRect/>
            </a:stretch>
          </p:blipFill>
          <p:spPr>
            <a:xfrm rot="2815506">
              <a:off x="7027906" y="87738"/>
              <a:ext cx="785818" cy="806229"/>
            </a:xfrm>
            <a:prstGeom prst="rect">
              <a:avLst/>
            </a:prstGeom>
          </p:spPr>
        </p:pic>
        <p:pic>
          <p:nvPicPr>
            <p:cNvPr id="47" name="图片 46" descr="897.png"/>
            <p:cNvPicPr>
              <a:picLocks noChangeAspect="1"/>
            </p:cNvPicPr>
            <p:nvPr userDrawn="1"/>
          </p:nvPicPr>
          <p:blipFill>
            <a:blip r:embed="rId3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lum/>
            </a:blip>
            <a:stretch>
              <a:fillRect/>
            </a:stretch>
          </p:blipFill>
          <p:spPr>
            <a:xfrm>
              <a:off x="7572396" y="0"/>
              <a:ext cx="714380" cy="732935"/>
            </a:xfrm>
            <a:prstGeom prst="rect">
              <a:avLst/>
            </a:prstGeom>
          </p:spPr>
        </p:pic>
        <p:pic>
          <p:nvPicPr>
            <p:cNvPr id="48" name="图片 47" descr="e45.png"/>
            <p:cNvPicPr>
              <a:picLocks noChangeAspect="1"/>
            </p:cNvPicPr>
            <p:nvPr userDrawn="1"/>
          </p:nvPicPr>
          <p:blipFill>
            <a:blip r:embed="rId5" cstate="print">
              <a:lum contrast="26000"/>
            </a:blip>
            <a:stretch>
              <a:fillRect/>
            </a:stretch>
          </p:blipFill>
          <p:spPr>
            <a:xfrm>
              <a:off x="8143900" y="0"/>
              <a:ext cx="1000100" cy="1026076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73B6B-8CD0-4019-883E-BE60FD7B9FB7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0F7BC-FAAF-46D1-8793-54588EB335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bg>
      <p:bgPr>
        <a:blipFill dpi="0" rotWithShape="1">
          <a:blip r:embed="rId2" cstate="print">
            <a:alphaModFix amt="40000"/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73B6B-8CD0-4019-883E-BE60FD7B9FB7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0F7BC-FAAF-46D1-8793-54588EB3350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5143504" y="0"/>
            <a:ext cx="3357586" cy="6858000"/>
          </a:xfrm>
          <a:prstGeom prst="rect">
            <a:avLst/>
          </a:prstGeom>
          <a:solidFill>
            <a:srgbClr val="CCEC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8786842" y="0"/>
            <a:ext cx="357158" cy="6858000"/>
          </a:xfrm>
          <a:prstGeom prst="rect">
            <a:avLst/>
          </a:prstGeom>
          <a:solidFill>
            <a:srgbClr val="CCECF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1357290" y="5500702"/>
            <a:ext cx="3357586" cy="1357298"/>
          </a:xfrm>
          <a:prstGeom prst="rect">
            <a:avLst/>
          </a:prstGeom>
          <a:solidFill>
            <a:srgbClr val="CCEC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2285984" y="0"/>
            <a:ext cx="3357586" cy="1357298"/>
          </a:xfrm>
          <a:prstGeom prst="rect">
            <a:avLst/>
          </a:prstGeom>
          <a:solidFill>
            <a:srgbClr val="CCEC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8215338" y="5500702"/>
            <a:ext cx="928662" cy="857232"/>
          </a:xfrm>
          <a:prstGeom prst="rect">
            <a:avLst/>
          </a:prstGeom>
          <a:solidFill>
            <a:srgbClr val="CCEC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7643834" y="5000636"/>
            <a:ext cx="928662" cy="857232"/>
          </a:xfrm>
          <a:prstGeom prst="rect">
            <a:avLst/>
          </a:prstGeom>
          <a:solidFill>
            <a:srgbClr val="CCEC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4214810" y="1071546"/>
            <a:ext cx="1785950" cy="1785926"/>
          </a:xfrm>
          <a:prstGeom prst="rect">
            <a:avLst/>
          </a:prstGeom>
          <a:solidFill>
            <a:srgbClr val="CCEC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0" y="4143380"/>
            <a:ext cx="1785950" cy="1785926"/>
          </a:xfrm>
          <a:prstGeom prst="rect">
            <a:avLst/>
          </a:prstGeom>
          <a:solidFill>
            <a:srgbClr val="CCEC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>
            <a:off x="6929454" y="0"/>
            <a:ext cx="2214546" cy="4857760"/>
          </a:xfrm>
          <a:prstGeom prst="rect">
            <a:avLst/>
          </a:prstGeom>
          <a:solidFill>
            <a:srgbClr val="CCEC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0" y="857232"/>
            <a:ext cx="3857620" cy="2286016"/>
          </a:xfrm>
          <a:prstGeom prst="rect">
            <a:avLst/>
          </a:prstGeom>
          <a:solidFill>
            <a:srgbClr val="D2C2E4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 descr="897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143636" y="1643050"/>
            <a:ext cx="2297772" cy="2357454"/>
          </a:xfrm>
          <a:prstGeom prst="rect">
            <a:avLst/>
          </a:prstGeom>
        </p:spPr>
      </p:pic>
      <p:pic>
        <p:nvPicPr>
          <p:cNvPr id="20" name="图片 19" descr="未标题-1_09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928662" y="5286388"/>
            <a:ext cx="714380" cy="732935"/>
          </a:xfrm>
          <a:prstGeom prst="rect">
            <a:avLst/>
          </a:prstGeom>
        </p:spPr>
      </p:pic>
      <p:pic>
        <p:nvPicPr>
          <p:cNvPr id="21" name="图片 20" descr="e45.pn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1357290" y="4786322"/>
            <a:ext cx="1148434" cy="1178263"/>
          </a:xfrm>
          <a:prstGeom prst="rect">
            <a:avLst/>
          </a:prstGeom>
        </p:spPr>
      </p:pic>
      <p:pic>
        <p:nvPicPr>
          <p:cNvPr id="22" name="图片 21" descr="未标题-1_06.png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3286116" y="714356"/>
            <a:ext cx="928694" cy="95281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73B6B-8CD0-4019-883E-BE60FD7B9FB7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0F7BC-FAAF-46D1-8793-54588EB335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73B6B-8CD0-4019-883E-BE60FD7B9FB7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0F7BC-FAAF-46D1-8793-54588EB335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73B6B-8CD0-4019-883E-BE60FD7B9FB7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0F7BC-FAAF-46D1-8793-54588EB335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73B6B-8CD0-4019-883E-BE60FD7B9FB7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0F7BC-FAAF-46D1-8793-54588EB335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73B6B-8CD0-4019-883E-BE60FD7B9FB7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0F7BC-FAAF-46D1-8793-54588EB335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473B6B-8CD0-4019-883E-BE60FD7B9FB7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F0F7BC-FAAF-46D1-8793-54588EB335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1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71472" y="1785926"/>
            <a:ext cx="8143932" cy="1755777"/>
          </a:xfrm>
        </p:spPr>
        <p:txBody>
          <a:bodyPr>
            <a:noAutofit/>
          </a:bodyPr>
          <a:lstStyle/>
          <a:p>
            <a:r>
              <a:rPr lang="en-US" altLang="zh-CN" sz="7200" dirty="0" smtClean="0">
                <a:solidFill>
                  <a:schemeClr val="accent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Happy Mother’s Day!</a:t>
            </a:r>
            <a:endParaRPr lang="zh-CN" altLang="en-US" sz="7200" dirty="0">
              <a:solidFill>
                <a:schemeClr val="accent2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2" name="副标题 11"/>
          <p:cNvSpPr>
            <a:spLocks noGrp="1"/>
          </p:cNvSpPr>
          <p:nvPr>
            <p:ph type="subTitle" idx="1"/>
          </p:nvPr>
        </p:nvSpPr>
        <p:spPr>
          <a:xfrm>
            <a:off x="1357290" y="3429000"/>
            <a:ext cx="6400800" cy="542932"/>
          </a:xfrm>
        </p:spPr>
        <p:txBody>
          <a:bodyPr>
            <a:normAutofit lnSpcReduction="10000"/>
          </a:bodyPr>
          <a:lstStyle/>
          <a:p>
            <a:r>
              <a:rPr lang="zh-CN" altLang="en-US" dirty="0" smtClean="0"/>
              <a:t>母亲节</a:t>
            </a:r>
            <a:r>
              <a:rPr lang="en-US" altLang="zh-CN" dirty="0" smtClean="0"/>
              <a:t>PPT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 rot="21195502">
            <a:off x="480316" y="1744008"/>
            <a:ext cx="3143272" cy="3500462"/>
            <a:chOff x="357158" y="1571612"/>
            <a:chExt cx="3143272" cy="3500462"/>
          </a:xfrm>
        </p:grpSpPr>
        <p:sp>
          <p:nvSpPr>
            <p:cNvPr id="8" name="矩形 7"/>
            <p:cNvSpPr/>
            <p:nvPr/>
          </p:nvSpPr>
          <p:spPr>
            <a:xfrm>
              <a:off x="357158" y="1643050"/>
              <a:ext cx="3143272" cy="342902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  <a:prstDash val="dash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00034" y="1571612"/>
              <a:ext cx="2857520" cy="3357586"/>
            </a:xfrm>
            <a:prstGeom prst="rect">
              <a:avLst/>
            </a:prstGeom>
            <a:blipFill dpi="0" rotWithShape="1">
              <a:blip r:embed="rId3" cstate="print"/>
              <a:srcRect/>
              <a:stretch>
                <a:fillRect t="7000" b="-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 rot="252851">
            <a:off x="2053160" y="1396619"/>
            <a:ext cx="3143272" cy="3500462"/>
            <a:chOff x="357158" y="1571612"/>
            <a:chExt cx="3143272" cy="3500462"/>
          </a:xfrm>
        </p:grpSpPr>
        <p:sp>
          <p:nvSpPr>
            <p:cNvPr id="12" name="矩形 11"/>
            <p:cNvSpPr/>
            <p:nvPr/>
          </p:nvSpPr>
          <p:spPr>
            <a:xfrm>
              <a:off x="357158" y="1643050"/>
              <a:ext cx="3143272" cy="342902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A90CD"/>
              </a:solidFill>
              <a:prstDash val="dash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500034" y="1571612"/>
              <a:ext cx="2857520" cy="3357586"/>
            </a:xfrm>
            <a:prstGeom prst="rect">
              <a:avLst/>
            </a:prstGeom>
            <a:blipFill dpi="0" rotWithShape="1">
              <a:blip r:embed="rId4" cstate="print"/>
              <a:srcRect/>
              <a:stretch>
                <a:fillRect l="-1000" t="5000" r="-14000" b="-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2500298" y="5000636"/>
            <a:ext cx="2947602" cy="369332"/>
          </a:xfrm>
          <a:prstGeom prst="rect">
            <a:avLst/>
          </a:prstGeom>
          <a:solidFill>
            <a:srgbClr val="D8C0E6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MOM,I LOVE YOU SO MUCH!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grpSp>
        <p:nvGrpSpPr>
          <p:cNvPr id="29" name="组合 28"/>
          <p:cNvGrpSpPr/>
          <p:nvPr/>
        </p:nvGrpSpPr>
        <p:grpSpPr>
          <a:xfrm rot="21297503">
            <a:off x="5376379" y="1573858"/>
            <a:ext cx="3471255" cy="3826909"/>
            <a:chOff x="5860782" y="1352996"/>
            <a:chExt cx="3049451" cy="3361888"/>
          </a:xfrm>
        </p:grpSpPr>
        <p:sp>
          <p:nvSpPr>
            <p:cNvPr id="15" name="矩形 14"/>
            <p:cNvSpPr/>
            <p:nvPr/>
          </p:nvSpPr>
          <p:spPr>
            <a:xfrm>
              <a:off x="6072198" y="1357298"/>
              <a:ext cx="2643206" cy="3357586"/>
            </a:xfrm>
            <a:prstGeom prst="rect">
              <a:avLst/>
            </a:prstGeom>
            <a:solidFill>
              <a:srgbClr val="E4CAFE">
                <a:alpha val="32000"/>
              </a:srgbClr>
            </a:solidFill>
            <a:ln w="19050">
              <a:solidFill>
                <a:srgbClr val="D2C2E4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rot="19663716">
              <a:off x="5860782" y="1359260"/>
              <a:ext cx="762074" cy="173142"/>
            </a:xfrm>
            <a:prstGeom prst="rect">
              <a:avLst/>
            </a:prstGeom>
            <a:solidFill>
              <a:srgbClr val="FFC000">
                <a:alpha val="2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1342966">
              <a:off x="8148159" y="1352996"/>
              <a:ext cx="762074" cy="173142"/>
            </a:xfrm>
            <a:prstGeom prst="rect">
              <a:avLst/>
            </a:prstGeom>
            <a:solidFill>
              <a:srgbClr val="FFC000">
                <a:alpha val="2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6286512" y="1784338"/>
              <a:ext cx="2143140" cy="1588"/>
            </a:xfrm>
            <a:prstGeom prst="line">
              <a:avLst/>
            </a:prstGeom>
            <a:ln w="12700">
              <a:solidFill>
                <a:srgbClr val="BBA2D6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6286512" y="2062329"/>
              <a:ext cx="2143140" cy="1588"/>
            </a:xfrm>
            <a:prstGeom prst="line">
              <a:avLst/>
            </a:prstGeom>
            <a:ln w="12700">
              <a:solidFill>
                <a:srgbClr val="BBA2D6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286512" y="2618311"/>
              <a:ext cx="2143140" cy="1588"/>
            </a:xfrm>
            <a:prstGeom prst="line">
              <a:avLst/>
            </a:prstGeom>
            <a:ln w="12700">
              <a:solidFill>
                <a:srgbClr val="BBA2D6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6286512" y="2340320"/>
              <a:ext cx="2143140" cy="1588"/>
            </a:xfrm>
            <a:prstGeom prst="line">
              <a:avLst/>
            </a:prstGeom>
            <a:ln w="12700">
              <a:solidFill>
                <a:srgbClr val="BBA2D6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6286512" y="2896302"/>
              <a:ext cx="2143140" cy="1588"/>
            </a:xfrm>
            <a:prstGeom prst="line">
              <a:avLst/>
            </a:prstGeom>
            <a:ln w="12700">
              <a:solidFill>
                <a:srgbClr val="BBA2D6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6286512" y="3174293"/>
              <a:ext cx="2143140" cy="1588"/>
            </a:xfrm>
            <a:prstGeom prst="line">
              <a:avLst/>
            </a:prstGeom>
            <a:ln w="12700">
              <a:solidFill>
                <a:srgbClr val="BBA2D6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6286512" y="3452284"/>
              <a:ext cx="2143140" cy="1588"/>
            </a:xfrm>
            <a:prstGeom prst="line">
              <a:avLst/>
            </a:prstGeom>
            <a:ln w="12700">
              <a:solidFill>
                <a:srgbClr val="BBA2D6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6286512" y="3730275"/>
              <a:ext cx="2143140" cy="1588"/>
            </a:xfrm>
            <a:prstGeom prst="line">
              <a:avLst/>
            </a:prstGeom>
            <a:ln w="12700">
              <a:solidFill>
                <a:srgbClr val="BBA2D6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6286512" y="4008266"/>
              <a:ext cx="2143140" cy="1588"/>
            </a:xfrm>
            <a:prstGeom prst="line">
              <a:avLst/>
            </a:prstGeom>
            <a:ln w="12700">
              <a:solidFill>
                <a:srgbClr val="BBA2D6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6286512" y="4286256"/>
              <a:ext cx="2143140" cy="1588"/>
            </a:xfrm>
            <a:prstGeom prst="line">
              <a:avLst/>
            </a:prstGeom>
            <a:ln w="12700">
              <a:solidFill>
                <a:srgbClr val="BBA2D6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0" name="矩形 29"/>
          <p:cNvSpPr/>
          <p:nvPr/>
        </p:nvSpPr>
        <p:spPr>
          <a:xfrm rot="21308689">
            <a:off x="5944839" y="2003766"/>
            <a:ext cx="2291909" cy="30008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accent2">
                    <a:lumMod val="75000"/>
                  </a:schemeClr>
                </a:solidFill>
              </a:rPr>
              <a:t>MOM,I LOVE YOU SO MUCH!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accent2">
                    <a:lumMod val="75000"/>
                  </a:schemeClr>
                </a:solidFill>
              </a:rPr>
              <a:t>MOM,I LOVE YOU SO MUCH!</a:t>
            </a:r>
            <a:endParaRPr lang="zh-CN" altLang="en-US" sz="14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accent2">
                    <a:lumMod val="75000"/>
                  </a:schemeClr>
                </a:solidFill>
              </a:rPr>
              <a:t>MOM,I LOVE YOU SO MUCH!</a:t>
            </a:r>
            <a:endParaRPr lang="zh-CN" altLang="en-US" sz="14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accent2">
                    <a:lumMod val="75000"/>
                  </a:schemeClr>
                </a:solidFill>
              </a:rPr>
              <a:t>MOM,I LOVE YOU SO MUCH!</a:t>
            </a:r>
            <a:endParaRPr lang="zh-CN" altLang="en-US" sz="14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accent2">
                    <a:lumMod val="75000"/>
                  </a:schemeClr>
                </a:solidFill>
              </a:rPr>
              <a:t>MOM,I LOVE YOU SO MUCH!</a:t>
            </a:r>
            <a:endParaRPr lang="zh-CN" altLang="en-US" sz="14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accent2">
                    <a:lumMod val="75000"/>
                  </a:schemeClr>
                </a:solidFill>
              </a:rPr>
              <a:t>MOM,I LOVE YOU SO MUCH!</a:t>
            </a:r>
            <a:endParaRPr lang="zh-CN" altLang="en-US" sz="14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accent2">
                    <a:lumMod val="75000"/>
                  </a:schemeClr>
                </a:solidFill>
              </a:rPr>
              <a:t>MOM,I LOVE YOU SO MUCH!</a:t>
            </a:r>
            <a:endParaRPr lang="zh-CN" altLang="en-US" sz="14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accent2">
                    <a:lumMod val="75000"/>
                  </a:schemeClr>
                </a:solidFill>
              </a:rPr>
              <a:t>MOM,I LOVE YOU SO MUCH!</a:t>
            </a:r>
            <a:endParaRPr lang="zh-CN" altLang="en-US" sz="14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00114" y="2143116"/>
            <a:ext cx="7100910" cy="1084261"/>
          </a:xfrm>
        </p:spPr>
        <p:txBody>
          <a:bodyPr>
            <a:noAutofit/>
          </a:bodyPr>
          <a:lstStyle/>
          <a:p>
            <a:r>
              <a:rPr lang="en-US" altLang="zh-CN" sz="6000" dirty="0" smtClean="0">
                <a:solidFill>
                  <a:schemeClr val="accent2">
                    <a:lumMod val="75000"/>
                  </a:schemeClr>
                </a:solidFill>
              </a:rPr>
              <a:t>Happy Mother’s Day!</a:t>
            </a:r>
            <a:endParaRPr lang="zh-CN" altLang="en-US" sz="6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428860" y="3286124"/>
            <a:ext cx="4057656" cy="614370"/>
          </a:xfrm>
        </p:spPr>
        <p:txBody>
          <a:bodyPr/>
          <a:lstStyle/>
          <a:p>
            <a:r>
              <a:rPr lang="zh-CN" altLang="en-US" dirty="0"/>
              <a:t>母亲</a:t>
            </a:r>
            <a:r>
              <a:rPr lang="zh-CN" altLang="en-US" dirty="0" smtClean="0"/>
              <a:t>节</a:t>
            </a:r>
            <a:r>
              <a:rPr lang="en-US" altLang="zh-CN" dirty="0" smtClean="0"/>
              <a:t>PPT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34577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741</TotalTime>
  <Words>86</Words>
  <Application>Microsoft Office PowerPoint</Application>
  <PresentationFormat>全屏显示(4:3)</PresentationFormat>
  <Paragraphs>16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Office 主题</vt:lpstr>
      <vt:lpstr>Happy Mother’s Day!</vt:lpstr>
      <vt:lpstr>PowerPoint 演示文稿</vt:lpstr>
      <vt:lpstr>Happy Mother’s Day!</vt:lpstr>
      <vt:lpstr>PowerPoint 演示文稿</vt:lpstr>
    </vt:vector>
  </TitlesOfParts>
  <Company>番茄花园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阳光 男孩</cp:lastModifiedBy>
  <cp:revision>86</cp:revision>
  <dcterms:created xsi:type="dcterms:W3CDTF">2009-02-09T08:16:01Z</dcterms:created>
  <dcterms:modified xsi:type="dcterms:W3CDTF">2019-04-17T14:07:18Z</dcterms:modified>
</cp:coreProperties>
</file>