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EFD0"/>
    <a:srgbClr val="F8BAD2"/>
    <a:srgbClr val="EBAFC4"/>
    <a:srgbClr val="D34D7D"/>
    <a:srgbClr val="E28AA9"/>
    <a:srgbClr val="F4D4DF"/>
    <a:srgbClr val="A6D86E"/>
    <a:srgbClr val="BEE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34" autoAdjust="0"/>
    <p:restoredTop sz="94660"/>
  </p:normalViewPr>
  <p:slideViewPr>
    <p:cSldViewPr>
      <p:cViewPr varScale="1">
        <p:scale>
          <a:sx n="108" d="100"/>
          <a:sy n="108" d="100"/>
        </p:scale>
        <p:origin x="206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8BAD2">
            <a:alpha val="9000"/>
          </a:srgbClr>
        </a:solidFill>
        <a:effectLst/>
      </p:bgPr>
    </p:bg>
    <p:spTree>
      <p:nvGrpSpPr>
        <p:cNvPr id="1" name=""/>
        <p:cNvGrpSpPr/>
        <p:nvPr/>
      </p:nvGrpSpPr>
      <p:grpSpPr>
        <a:xfrm>
          <a:off x="0" y="0"/>
          <a:ext cx="0" cy="0"/>
          <a:chOff x="0" y="0"/>
          <a:chExt cx="0" cy="0"/>
        </a:xfrm>
      </p:grpSpPr>
      <p:pic>
        <p:nvPicPr>
          <p:cNvPr id="1026" name="Picture 2" descr="C:\Documents and Settings\Administrator\桌面\Carnation_flower_03051920.jpg"/>
          <p:cNvPicPr>
            <a:picLocks noChangeAspect="1" noChangeArrowheads="1"/>
          </p:cNvPicPr>
          <p:nvPr userDrawn="1"/>
        </p:nvPicPr>
        <p:blipFill>
          <a:blip r:embed="rId2" cstate="print"/>
          <a:srcRect t="25072" b="11427"/>
          <a:stretch>
            <a:fillRect/>
          </a:stretch>
        </p:blipFill>
        <p:spPr bwMode="auto">
          <a:xfrm>
            <a:off x="0" y="928670"/>
            <a:ext cx="9144000" cy="3643338"/>
          </a:xfrm>
          <a:prstGeom prst="rect">
            <a:avLst/>
          </a:prstGeom>
          <a:noFill/>
        </p:spPr>
      </p:pic>
      <p:sp>
        <p:nvSpPr>
          <p:cNvPr id="10" name="矩形 9"/>
          <p:cNvSpPr/>
          <p:nvPr userDrawn="1"/>
        </p:nvSpPr>
        <p:spPr>
          <a:xfrm>
            <a:off x="0" y="4643446"/>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userDrawn="1"/>
        </p:nvCxnSpPr>
        <p:spPr>
          <a:xfrm rot="10800000">
            <a:off x="0" y="855643"/>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rot="10800000">
            <a:off x="0" y="4643446"/>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0" y="714356"/>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C:\Documents and Settings\Administrator\桌面\Carnation_1020.jpg"/>
          <p:cNvPicPr>
            <a:picLocks noChangeAspect="1" noChangeArrowheads="1"/>
          </p:cNvPicPr>
          <p:nvPr userDrawn="1"/>
        </p:nvPicPr>
        <p:blipFill>
          <a:blip r:embed="rId3" cstate="print"/>
          <a:srcRect l="8824"/>
          <a:stretch>
            <a:fillRect/>
          </a:stretch>
        </p:blipFill>
        <p:spPr bwMode="auto">
          <a:xfrm>
            <a:off x="4714876" y="928670"/>
            <a:ext cx="4429124" cy="3643776"/>
          </a:xfrm>
          <a:prstGeom prst="rect">
            <a:avLst/>
          </a:prstGeom>
          <a:noFill/>
        </p:spPr>
      </p:pic>
      <p:grpSp>
        <p:nvGrpSpPr>
          <p:cNvPr id="58" name="组合 57"/>
          <p:cNvGrpSpPr/>
          <p:nvPr userDrawn="1"/>
        </p:nvGrpSpPr>
        <p:grpSpPr>
          <a:xfrm>
            <a:off x="0" y="500042"/>
            <a:ext cx="9144000" cy="214314"/>
            <a:chOff x="0" y="571480"/>
            <a:chExt cx="9215470" cy="285752"/>
          </a:xfrm>
        </p:grpSpPr>
        <p:sp>
          <p:nvSpPr>
            <p:cNvPr id="18" name="心形 17"/>
            <p:cNvSpPr/>
            <p:nvPr userDrawn="1"/>
          </p:nvSpPr>
          <p:spPr>
            <a:xfrm>
              <a:off x="0"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心形 18"/>
            <p:cNvSpPr/>
            <p:nvPr userDrawn="1"/>
          </p:nvSpPr>
          <p:spPr>
            <a:xfrm>
              <a:off x="357189"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心形 19"/>
            <p:cNvSpPr/>
            <p:nvPr userDrawn="1"/>
          </p:nvSpPr>
          <p:spPr>
            <a:xfrm>
              <a:off x="71437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心形 20"/>
            <p:cNvSpPr/>
            <p:nvPr userDrawn="1"/>
          </p:nvSpPr>
          <p:spPr>
            <a:xfrm>
              <a:off x="1071567"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心形 23"/>
            <p:cNvSpPr/>
            <p:nvPr userDrawn="1"/>
          </p:nvSpPr>
          <p:spPr>
            <a:xfrm>
              <a:off x="1428756"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心形 24"/>
            <p:cNvSpPr/>
            <p:nvPr userDrawn="1"/>
          </p:nvSpPr>
          <p:spPr>
            <a:xfrm>
              <a:off x="1785945"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心形 25"/>
            <p:cNvSpPr/>
            <p:nvPr userDrawn="1"/>
          </p:nvSpPr>
          <p:spPr>
            <a:xfrm>
              <a:off x="2143134"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心形 26"/>
            <p:cNvSpPr/>
            <p:nvPr userDrawn="1"/>
          </p:nvSpPr>
          <p:spPr>
            <a:xfrm>
              <a:off x="2500323"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心形 40"/>
            <p:cNvSpPr/>
            <p:nvPr userDrawn="1"/>
          </p:nvSpPr>
          <p:spPr>
            <a:xfrm>
              <a:off x="2857512"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心形 41"/>
            <p:cNvSpPr/>
            <p:nvPr userDrawn="1"/>
          </p:nvSpPr>
          <p:spPr>
            <a:xfrm>
              <a:off x="3214701"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心形 42"/>
            <p:cNvSpPr/>
            <p:nvPr userDrawn="1"/>
          </p:nvSpPr>
          <p:spPr>
            <a:xfrm>
              <a:off x="3571890"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心形 43"/>
            <p:cNvSpPr/>
            <p:nvPr userDrawn="1"/>
          </p:nvSpPr>
          <p:spPr>
            <a:xfrm>
              <a:off x="3929079"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心形 36"/>
            <p:cNvSpPr/>
            <p:nvPr userDrawn="1"/>
          </p:nvSpPr>
          <p:spPr>
            <a:xfrm>
              <a:off x="428626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心形 37"/>
            <p:cNvSpPr/>
            <p:nvPr userDrawn="1"/>
          </p:nvSpPr>
          <p:spPr>
            <a:xfrm>
              <a:off x="4643457"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心形 38"/>
            <p:cNvSpPr/>
            <p:nvPr userDrawn="1"/>
          </p:nvSpPr>
          <p:spPr>
            <a:xfrm>
              <a:off x="5000646"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心形 39"/>
            <p:cNvSpPr/>
            <p:nvPr userDrawn="1"/>
          </p:nvSpPr>
          <p:spPr>
            <a:xfrm>
              <a:off x="5357835"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心形 51"/>
            <p:cNvSpPr/>
            <p:nvPr userDrawn="1"/>
          </p:nvSpPr>
          <p:spPr>
            <a:xfrm>
              <a:off x="5715024"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心形 52"/>
            <p:cNvSpPr/>
            <p:nvPr userDrawn="1"/>
          </p:nvSpPr>
          <p:spPr>
            <a:xfrm>
              <a:off x="6072213"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心形 53"/>
            <p:cNvSpPr/>
            <p:nvPr userDrawn="1"/>
          </p:nvSpPr>
          <p:spPr>
            <a:xfrm>
              <a:off x="6429402"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心形 54"/>
            <p:cNvSpPr/>
            <p:nvPr userDrawn="1"/>
          </p:nvSpPr>
          <p:spPr>
            <a:xfrm>
              <a:off x="6786591"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心形 47"/>
            <p:cNvSpPr/>
            <p:nvPr userDrawn="1"/>
          </p:nvSpPr>
          <p:spPr>
            <a:xfrm>
              <a:off x="7143780"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心形 48"/>
            <p:cNvSpPr/>
            <p:nvPr userDrawn="1"/>
          </p:nvSpPr>
          <p:spPr>
            <a:xfrm>
              <a:off x="7500969"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心形 49"/>
            <p:cNvSpPr/>
            <p:nvPr userDrawn="1"/>
          </p:nvSpPr>
          <p:spPr>
            <a:xfrm>
              <a:off x="785815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心形 50"/>
            <p:cNvSpPr/>
            <p:nvPr userDrawn="1"/>
          </p:nvSpPr>
          <p:spPr>
            <a:xfrm>
              <a:off x="8215347"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心形 55"/>
            <p:cNvSpPr/>
            <p:nvPr userDrawn="1"/>
          </p:nvSpPr>
          <p:spPr>
            <a:xfrm>
              <a:off x="8572536"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心形 56"/>
            <p:cNvSpPr/>
            <p:nvPr userDrawn="1"/>
          </p:nvSpPr>
          <p:spPr>
            <a:xfrm>
              <a:off x="892971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userDrawn="1"/>
        </p:nvGrpSpPr>
        <p:grpSpPr>
          <a:xfrm flipV="1">
            <a:off x="0" y="4786322"/>
            <a:ext cx="9144000" cy="214314"/>
            <a:chOff x="0" y="571480"/>
            <a:chExt cx="9215470" cy="285752"/>
          </a:xfrm>
        </p:grpSpPr>
        <p:sp>
          <p:nvSpPr>
            <p:cNvPr id="60" name="心形 59"/>
            <p:cNvSpPr/>
            <p:nvPr userDrawn="1"/>
          </p:nvSpPr>
          <p:spPr>
            <a:xfrm>
              <a:off x="0"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心形 60"/>
            <p:cNvSpPr/>
            <p:nvPr userDrawn="1"/>
          </p:nvSpPr>
          <p:spPr>
            <a:xfrm>
              <a:off x="357189"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心形 61"/>
            <p:cNvSpPr/>
            <p:nvPr userDrawn="1"/>
          </p:nvSpPr>
          <p:spPr>
            <a:xfrm>
              <a:off x="71437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心形 62"/>
            <p:cNvSpPr/>
            <p:nvPr userDrawn="1"/>
          </p:nvSpPr>
          <p:spPr>
            <a:xfrm>
              <a:off x="1071567"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心形 63"/>
            <p:cNvSpPr/>
            <p:nvPr userDrawn="1"/>
          </p:nvSpPr>
          <p:spPr>
            <a:xfrm>
              <a:off x="1428756"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心形 64"/>
            <p:cNvSpPr/>
            <p:nvPr userDrawn="1"/>
          </p:nvSpPr>
          <p:spPr>
            <a:xfrm>
              <a:off x="1785945"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心形 65"/>
            <p:cNvSpPr/>
            <p:nvPr userDrawn="1"/>
          </p:nvSpPr>
          <p:spPr>
            <a:xfrm>
              <a:off x="2143134"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心形 66"/>
            <p:cNvSpPr/>
            <p:nvPr userDrawn="1"/>
          </p:nvSpPr>
          <p:spPr>
            <a:xfrm>
              <a:off x="2500323"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心形 67"/>
            <p:cNvSpPr/>
            <p:nvPr userDrawn="1"/>
          </p:nvSpPr>
          <p:spPr>
            <a:xfrm>
              <a:off x="2857512"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心形 68"/>
            <p:cNvSpPr/>
            <p:nvPr userDrawn="1"/>
          </p:nvSpPr>
          <p:spPr>
            <a:xfrm>
              <a:off x="3214701"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心形 69"/>
            <p:cNvSpPr/>
            <p:nvPr userDrawn="1"/>
          </p:nvSpPr>
          <p:spPr>
            <a:xfrm>
              <a:off x="3571890"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心形 70"/>
            <p:cNvSpPr/>
            <p:nvPr userDrawn="1"/>
          </p:nvSpPr>
          <p:spPr>
            <a:xfrm>
              <a:off x="3929079"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心形 71"/>
            <p:cNvSpPr/>
            <p:nvPr userDrawn="1"/>
          </p:nvSpPr>
          <p:spPr>
            <a:xfrm>
              <a:off x="428626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心形 72"/>
            <p:cNvSpPr/>
            <p:nvPr userDrawn="1"/>
          </p:nvSpPr>
          <p:spPr>
            <a:xfrm>
              <a:off x="4643457"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心形 73"/>
            <p:cNvSpPr/>
            <p:nvPr userDrawn="1"/>
          </p:nvSpPr>
          <p:spPr>
            <a:xfrm>
              <a:off x="5000646"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心形 74"/>
            <p:cNvSpPr/>
            <p:nvPr userDrawn="1"/>
          </p:nvSpPr>
          <p:spPr>
            <a:xfrm>
              <a:off x="5357835"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心形 75"/>
            <p:cNvSpPr/>
            <p:nvPr userDrawn="1"/>
          </p:nvSpPr>
          <p:spPr>
            <a:xfrm>
              <a:off x="5715024"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心形 76"/>
            <p:cNvSpPr/>
            <p:nvPr userDrawn="1"/>
          </p:nvSpPr>
          <p:spPr>
            <a:xfrm>
              <a:off x="6072213"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心形 77"/>
            <p:cNvSpPr/>
            <p:nvPr userDrawn="1"/>
          </p:nvSpPr>
          <p:spPr>
            <a:xfrm>
              <a:off x="6429402"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心形 78"/>
            <p:cNvSpPr/>
            <p:nvPr userDrawn="1"/>
          </p:nvSpPr>
          <p:spPr>
            <a:xfrm>
              <a:off x="6786591"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心形 79"/>
            <p:cNvSpPr/>
            <p:nvPr userDrawn="1"/>
          </p:nvSpPr>
          <p:spPr>
            <a:xfrm>
              <a:off x="7143780"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心形 80"/>
            <p:cNvSpPr/>
            <p:nvPr userDrawn="1"/>
          </p:nvSpPr>
          <p:spPr>
            <a:xfrm>
              <a:off x="7500969"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心形 81"/>
            <p:cNvSpPr/>
            <p:nvPr userDrawn="1"/>
          </p:nvSpPr>
          <p:spPr>
            <a:xfrm>
              <a:off x="785815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心形 82"/>
            <p:cNvSpPr/>
            <p:nvPr userDrawn="1"/>
          </p:nvSpPr>
          <p:spPr>
            <a:xfrm>
              <a:off x="8215347"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心形 83"/>
            <p:cNvSpPr/>
            <p:nvPr userDrawn="1"/>
          </p:nvSpPr>
          <p:spPr>
            <a:xfrm>
              <a:off x="8572536"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心形 84"/>
            <p:cNvSpPr/>
            <p:nvPr userDrawn="1"/>
          </p:nvSpPr>
          <p:spPr>
            <a:xfrm>
              <a:off x="8929718" y="571480"/>
              <a:ext cx="285752" cy="285752"/>
            </a:xfrm>
            <a:prstGeom prst="heart">
              <a:avLst/>
            </a:prstGeom>
            <a:solidFill>
              <a:srgbClr val="F8B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F8BAD2">
            <a:alpha val="9000"/>
          </a:srgbClr>
        </a:solidFill>
        <a:effectLst/>
      </p:bgPr>
    </p:bg>
    <p:spTree>
      <p:nvGrpSpPr>
        <p:cNvPr id="1" name=""/>
        <p:cNvGrpSpPr/>
        <p:nvPr/>
      </p:nvGrpSpPr>
      <p:grpSpPr>
        <a:xfrm>
          <a:off x="0" y="0"/>
          <a:ext cx="0" cy="0"/>
          <a:chOff x="0" y="0"/>
          <a:chExt cx="0" cy="0"/>
        </a:xfrm>
      </p:grpSpPr>
      <p:sp>
        <p:nvSpPr>
          <p:cNvPr id="19" name="矩形 18"/>
          <p:cNvSpPr/>
          <p:nvPr userDrawn="1"/>
        </p:nvSpPr>
        <p:spPr>
          <a:xfrm>
            <a:off x="4643438" y="4000504"/>
            <a:ext cx="428628" cy="2571768"/>
          </a:xfrm>
          <a:prstGeom prst="rect">
            <a:avLst/>
          </a:prstGeom>
          <a:solidFill>
            <a:srgbClr val="E28AA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3500430" y="4000504"/>
            <a:ext cx="1357322" cy="2571768"/>
          </a:xfrm>
          <a:prstGeom prst="rect">
            <a:avLst/>
          </a:prstGeom>
          <a:solidFill>
            <a:srgbClr val="EBAFC4">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71414"/>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userDrawn="1"/>
        </p:nvCxnSpPr>
        <p:spPr>
          <a:xfrm rot="10800000">
            <a:off x="0" y="6784997"/>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rot="10800000">
            <a:off x="0" y="71414"/>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0" y="6643710"/>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285728"/>
            <a:ext cx="1142976" cy="3143272"/>
          </a:xfrm>
          <a:prstGeom prst="rect">
            <a:avLst/>
          </a:prstGeom>
          <a:solidFill>
            <a:srgbClr val="D34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857224" y="285728"/>
            <a:ext cx="785818" cy="3143272"/>
          </a:xfrm>
          <a:prstGeom prst="rect">
            <a:avLst/>
          </a:prstGeom>
          <a:solidFill>
            <a:srgbClr val="E28AA9">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500166" y="285728"/>
            <a:ext cx="1357322" cy="3143272"/>
          </a:xfrm>
          <a:prstGeom prst="rect">
            <a:avLst/>
          </a:prstGeom>
          <a:solidFill>
            <a:srgbClr val="EBAFC4">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643174" y="285728"/>
            <a:ext cx="1571636" cy="3143272"/>
          </a:xfrm>
          <a:prstGeom prst="rect">
            <a:avLst/>
          </a:prstGeom>
          <a:solidFill>
            <a:srgbClr val="F4D4D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3214678" y="285728"/>
            <a:ext cx="1143008" cy="3143272"/>
          </a:xfrm>
          <a:prstGeom prst="rect">
            <a:avLst/>
          </a:prstGeom>
          <a:solidFill>
            <a:srgbClr val="F8EFD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8BAD2">
            <a:alpha val="9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71414"/>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userDrawn="1"/>
        </p:nvCxnSpPr>
        <p:spPr>
          <a:xfrm rot="10800000">
            <a:off x="0" y="6784997"/>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rot="10800000">
            <a:off x="0" y="71414"/>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0" y="6643710"/>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285728"/>
            <a:ext cx="1142976" cy="3143272"/>
          </a:xfrm>
          <a:prstGeom prst="rect">
            <a:avLst/>
          </a:prstGeom>
          <a:solidFill>
            <a:srgbClr val="D34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857224" y="285728"/>
            <a:ext cx="785818" cy="3143272"/>
          </a:xfrm>
          <a:prstGeom prst="rect">
            <a:avLst/>
          </a:prstGeom>
          <a:solidFill>
            <a:srgbClr val="E28AA9">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500166" y="285728"/>
            <a:ext cx="1357322" cy="3143272"/>
          </a:xfrm>
          <a:prstGeom prst="rect">
            <a:avLst/>
          </a:prstGeom>
          <a:solidFill>
            <a:srgbClr val="EBAFC4">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643174" y="285728"/>
            <a:ext cx="1571636" cy="3143272"/>
          </a:xfrm>
          <a:prstGeom prst="rect">
            <a:avLst/>
          </a:prstGeom>
          <a:solidFill>
            <a:srgbClr val="F4D4D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3214678" y="285728"/>
            <a:ext cx="5929322" cy="3143272"/>
          </a:xfrm>
          <a:prstGeom prst="rect">
            <a:avLst/>
          </a:prstGeom>
          <a:solidFill>
            <a:srgbClr val="F8EFD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F8BAD2">
            <a:alpha val="9000"/>
          </a:srgbClr>
        </a:solidFill>
        <a:effectLst/>
      </p:bgPr>
    </p:bg>
    <p:spTree>
      <p:nvGrpSpPr>
        <p:cNvPr id="1" name=""/>
        <p:cNvGrpSpPr/>
        <p:nvPr/>
      </p:nvGrpSpPr>
      <p:grpSpPr>
        <a:xfrm>
          <a:off x="0" y="0"/>
          <a:ext cx="0" cy="0"/>
          <a:chOff x="0" y="0"/>
          <a:chExt cx="0" cy="0"/>
        </a:xfrm>
      </p:grpSpPr>
      <p:sp>
        <p:nvSpPr>
          <p:cNvPr id="19" name="矩形 18"/>
          <p:cNvSpPr/>
          <p:nvPr userDrawn="1"/>
        </p:nvSpPr>
        <p:spPr>
          <a:xfrm>
            <a:off x="4643438" y="4000504"/>
            <a:ext cx="428628" cy="2571768"/>
          </a:xfrm>
          <a:prstGeom prst="rect">
            <a:avLst/>
          </a:prstGeom>
          <a:solidFill>
            <a:srgbClr val="E28AA9">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3500430" y="4000504"/>
            <a:ext cx="1357322" cy="2571768"/>
          </a:xfrm>
          <a:prstGeom prst="rect">
            <a:avLst/>
          </a:prstGeom>
          <a:solidFill>
            <a:srgbClr val="EBAFC4">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71414"/>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userDrawn="1"/>
        </p:nvCxnSpPr>
        <p:spPr>
          <a:xfrm rot="10800000">
            <a:off x="0" y="6784997"/>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rot="10800000">
            <a:off x="0" y="71414"/>
            <a:ext cx="9144000" cy="1588"/>
          </a:xfrm>
          <a:prstGeom prst="line">
            <a:avLst/>
          </a:prstGeom>
          <a:ln>
            <a:solidFill>
              <a:srgbClr val="D34D7D"/>
            </a:solidFill>
          </a:ln>
        </p:spPr>
        <p:style>
          <a:lnRef idx="1">
            <a:schemeClr val="accent1"/>
          </a:lnRef>
          <a:fillRef idx="0">
            <a:schemeClr val="accent1"/>
          </a:fillRef>
          <a:effectRef idx="0">
            <a:schemeClr val="accent1"/>
          </a:effectRef>
          <a:fontRef idx="minor">
            <a:schemeClr val="tx1"/>
          </a:fontRef>
        </p:style>
      </p:cxnSp>
      <p:sp>
        <p:nvSpPr>
          <p:cNvPr id="16" name="矩形 15"/>
          <p:cNvSpPr/>
          <p:nvPr userDrawn="1"/>
        </p:nvSpPr>
        <p:spPr>
          <a:xfrm>
            <a:off x="0" y="6643710"/>
            <a:ext cx="9144000" cy="142876"/>
          </a:xfrm>
          <a:prstGeom prst="rect">
            <a:avLst/>
          </a:prstGeom>
          <a:solidFill>
            <a:srgbClr val="F8BAD2">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C:\Documents and Settings\Administrator\桌面\Carnation_1020.jpg"/>
          <p:cNvPicPr>
            <a:picLocks noChangeAspect="1" noChangeArrowheads="1"/>
          </p:cNvPicPr>
          <p:nvPr userDrawn="1"/>
        </p:nvPicPr>
        <p:blipFill>
          <a:blip r:embed="rId2" cstate="print"/>
          <a:srcRect/>
          <a:stretch>
            <a:fillRect/>
          </a:stretch>
        </p:blipFill>
        <p:spPr bwMode="auto">
          <a:xfrm>
            <a:off x="4286249" y="285728"/>
            <a:ext cx="4857752" cy="3643776"/>
          </a:xfrm>
          <a:prstGeom prst="rect">
            <a:avLst/>
          </a:prstGeom>
          <a:noFill/>
        </p:spPr>
      </p:pic>
      <p:sp>
        <p:nvSpPr>
          <p:cNvPr id="8" name="矩形 7"/>
          <p:cNvSpPr/>
          <p:nvPr userDrawn="1"/>
        </p:nvSpPr>
        <p:spPr>
          <a:xfrm>
            <a:off x="0" y="285728"/>
            <a:ext cx="1142976" cy="3143272"/>
          </a:xfrm>
          <a:prstGeom prst="rect">
            <a:avLst/>
          </a:prstGeom>
          <a:solidFill>
            <a:srgbClr val="D34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857224" y="285728"/>
            <a:ext cx="785818" cy="3143272"/>
          </a:xfrm>
          <a:prstGeom prst="rect">
            <a:avLst/>
          </a:prstGeom>
          <a:solidFill>
            <a:srgbClr val="E28AA9">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500166" y="285728"/>
            <a:ext cx="1357322" cy="3143272"/>
          </a:xfrm>
          <a:prstGeom prst="rect">
            <a:avLst/>
          </a:prstGeom>
          <a:solidFill>
            <a:srgbClr val="EBAFC4">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643174" y="285728"/>
            <a:ext cx="1571636" cy="3143272"/>
          </a:xfrm>
          <a:prstGeom prst="rect">
            <a:avLst/>
          </a:prstGeom>
          <a:solidFill>
            <a:srgbClr val="F4D4DF">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3214678" y="285728"/>
            <a:ext cx="1143008" cy="3143272"/>
          </a:xfrm>
          <a:prstGeom prst="rect">
            <a:avLst/>
          </a:prstGeom>
          <a:solidFill>
            <a:srgbClr val="F8EFD0">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C:\Documents and Settings\Administrator\桌面\interior_sweet_flowers_art_13015.jpg"/>
          <p:cNvPicPr>
            <a:picLocks noChangeAspect="1" noChangeArrowheads="1"/>
          </p:cNvPicPr>
          <p:nvPr userDrawn="1"/>
        </p:nvPicPr>
        <p:blipFill>
          <a:blip r:embed="rId3" cstate="print"/>
          <a:srcRect t="2260"/>
          <a:stretch>
            <a:fillRect/>
          </a:stretch>
        </p:blipFill>
        <p:spPr bwMode="auto">
          <a:xfrm>
            <a:off x="0" y="3500439"/>
            <a:ext cx="4214810" cy="3071834"/>
          </a:xfrm>
          <a:prstGeom prst="rect">
            <a:avLst/>
          </a:prstGeom>
          <a:noFill/>
        </p:spPr>
      </p:pic>
      <p:pic>
        <p:nvPicPr>
          <p:cNvPr id="2051" name="Picture 3" descr="C:\Documents and Settings\Administrator\桌面\ROSE_5004.jpg"/>
          <p:cNvPicPr>
            <a:picLocks noChangeAspect="1" noChangeArrowheads="1"/>
          </p:cNvPicPr>
          <p:nvPr userDrawn="1"/>
        </p:nvPicPr>
        <p:blipFill>
          <a:blip r:embed="rId4" cstate="print"/>
          <a:srcRect t="18429"/>
          <a:stretch>
            <a:fillRect/>
          </a:stretch>
        </p:blipFill>
        <p:spPr bwMode="auto">
          <a:xfrm>
            <a:off x="4940300" y="4000504"/>
            <a:ext cx="4203700" cy="2571768"/>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129B9A2-0337-46DC-82CC-0D9E3CDD4F53}" type="datetimeFigureOut">
              <a:rPr lang="zh-CN" altLang="en-US" smtClean="0"/>
              <a:pPr/>
              <a:t>2019/4/17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371045-0EA8-4157-B68D-D03A9B94295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29B9A2-0337-46DC-82CC-0D9E3CDD4F53}" type="datetimeFigureOut">
              <a:rPr lang="zh-CN" altLang="en-US" smtClean="0"/>
              <a:pPr/>
              <a:t>2019/4/17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371045-0EA8-4157-B68D-D03A9B94295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1"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85786" y="4743456"/>
            <a:ext cx="7772400" cy="1470025"/>
          </a:xfrm>
        </p:spPr>
        <p:txBody>
          <a:bodyPr>
            <a:normAutofit/>
          </a:bodyPr>
          <a:lstStyle/>
          <a:p>
            <a:r>
              <a:rPr lang="en-US" altLang="zh-CN" sz="6000" dirty="0" smtClean="0"/>
              <a:t>Happy Mother's Day!</a:t>
            </a:r>
            <a:endParaRPr lang="zh-CN" altLang="en-US" sz="6000" dirty="0"/>
          </a:p>
        </p:txBody>
      </p:sp>
      <p:sp>
        <p:nvSpPr>
          <p:cNvPr id="3" name="副标题 2"/>
          <p:cNvSpPr>
            <a:spLocks noGrp="1"/>
          </p:cNvSpPr>
          <p:nvPr>
            <p:ph type="subTitle" idx="4294967295"/>
          </p:nvPr>
        </p:nvSpPr>
        <p:spPr>
          <a:xfrm>
            <a:off x="2571736" y="5957902"/>
            <a:ext cx="4486284" cy="614370"/>
          </a:xfrm>
        </p:spPr>
        <p:txBody>
          <a:bodyPr/>
          <a:lstStyle/>
          <a:p>
            <a:pPr>
              <a:buNone/>
            </a:pPr>
            <a:r>
              <a:rPr lang="en-US" altLang="zh-CN" dirty="0" err="1" smtClean="0"/>
              <a:t>Acoolsoft</a:t>
            </a:r>
            <a:r>
              <a:rPr lang="en-US" altLang="zh-CN" dirty="0" smtClean="0"/>
              <a:t> Software</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2908" y="214290"/>
            <a:ext cx="4429156" cy="1143007"/>
          </a:xfrm>
          <a:prstGeom prst="rect">
            <a:avLst/>
          </a:prstGeom>
        </p:spPr>
        <p:txBody>
          <a:bodyPr vert="horz" lIns="91440" tIns="45720" rIns="91440" bIns="45720" rtlCol="0" anchor="ctr">
            <a:normAutofit/>
          </a:bodyPr>
          <a:lstStyle/>
          <a:p>
            <a:pPr lvl="0" algn="ctr">
              <a:spcBef>
                <a:spcPct val="0"/>
              </a:spcBef>
              <a:defRPr/>
            </a:pPr>
            <a:r>
              <a:rPr lang="en-US" altLang="zh-CN" sz="4800" dirty="0" smtClean="0">
                <a:latin typeface="+mj-lt"/>
                <a:ea typeface="+mj-ea"/>
                <a:cs typeface="+mj-cs"/>
              </a:rPr>
              <a:t>Mother's </a:t>
            </a:r>
            <a:r>
              <a:rPr kumimoji="0" lang="en-US" altLang="zh-CN" sz="4800" b="0" i="0" u="none" strike="noStrike" kern="1200" cap="none" spc="0" normalizeH="0" baseline="0" noProof="0" dirty="0" smtClean="0">
                <a:ln>
                  <a:noFill/>
                </a:ln>
                <a:solidFill>
                  <a:schemeClr val="tx1"/>
                </a:solidFill>
                <a:effectLst/>
                <a:uLnTx/>
                <a:uFillTx/>
                <a:latin typeface="+mj-lt"/>
                <a:ea typeface="+mj-ea"/>
                <a:cs typeface="+mj-cs"/>
              </a:rPr>
              <a:t>Day</a:t>
            </a:r>
            <a:endParaRPr kumimoji="0" lang="zh-CN" altLang="en-US" sz="48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3" name="矩形 2"/>
          <p:cNvSpPr/>
          <p:nvPr/>
        </p:nvSpPr>
        <p:spPr>
          <a:xfrm>
            <a:off x="357158" y="1142984"/>
            <a:ext cx="3571900" cy="2031325"/>
          </a:xfrm>
          <a:prstGeom prst="rect">
            <a:avLst/>
          </a:prstGeom>
        </p:spPr>
        <p:txBody>
          <a:bodyPr wrap="square">
            <a:spAutoFit/>
          </a:bodyPr>
          <a:lstStyle/>
          <a:p>
            <a:r>
              <a:rPr lang="en-US" dirty="0" smtClean="0">
                <a:latin typeface="Arial" pitchFamily="34" charset="0"/>
                <a:cs typeface="Arial" pitchFamily="34" charset="0"/>
              </a:rPr>
              <a:t>Although it wasn't celebrated in the U.S. until 1907, there were days honoring mothers even in the days of ancient Greece. In those days, however, it was Rhea, the Mother of the gods that was given honor.</a:t>
            </a:r>
            <a:endParaRPr lang="zh-CN" altLang="en-US" dirty="0">
              <a:latin typeface="Arial" pitchFamily="34" charset="0"/>
              <a:cs typeface="Arial" pitchFamily="34" charset="0"/>
            </a:endParaRPr>
          </a:p>
        </p:txBody>
      </p:sp>
      <p:sp>
        <p:nvSpPr>
          <p:cNvPr id="4" name="矩形 3"/>
          <p:cNvSpPr/>
          <p:nvPr/>
        </p:nvSpPr>
        <p:spPr>
          <a:xfrm>
            <a:off x="4286280" y="285728"/>
            <a:ext cx="4857752" cy="3643338"/>
          </a:xfrm>
          <a:prstGeom prst="rect">
            <a:avLst/>
          </a:prstGeom>
          <a:blipFill dpi="0" rotWithShape="1">
            <a:blip r:embed="rId2"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 y="3500438"/>
            <a:ext cx="4214778" cy="3071834"/>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29190" y="4000504"/>
            <a:ext cx="4214810" cy="2571768"/>
          </a:xfrm>
          <a:prstGeom prst="rect">
            <a:avLst/>
          </a:prstGeom>
          <a:blipFill dpi="0" rotWithShape="1">
            <a:blip r:embed="rId4"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42910" y="428604"/>
            <a:ext cx="7786742" cy="1143007"/>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6600" b="0" i="0" u="none" strike="noStrike" kern="1200" cap="none" spc="0" normalizeH="0" baseline="0" noProof="0" dirty="0" smtClean="0">
                <a:ln>
                  <a:noFill/>
                </a:ln>
                <a:solidFill>
                  <a:schemeClr val="tx1"/>
                </a:solidFill>
                <a:effectLst/>
                <a:uLnTx/>
                <a:uFillTx/>
                <a:latin typeface="+mj-lt"/>
                <a:ea typeface="+mj-ea"/>
                <a:cs typeface="+mj-cs"/>
              </a:rPr>
              <a:t>Happy</a:t>
            </a:r>
            <a:r>
              <a:rPr kumimoji="0" lang="en-US" altLang="zh-CN" sz="6600" b="0" i="0" u="none" strike="noStrike" kern="1200" cap="none" spc="0" normalizeH="0" noProof="0" dirty="0" smtClean="0">
                <a:ln>
                  <a:noFill/>
                </a:ln>
                <a:solidFill>
                  <a:schemeClr val="tx1"/>
                </a:solidFill>
                <a:effectLst/>
                <a:uLnTx/>
                <a:uFillTx/>
                <a:latin typeface="+mj-lt"/>
                <a:ea typeface="+mj-ea"/>
                <a:cs typeface="+mj-cs"/>
              </a:rPr>
              <a:t> </a:t>
            </a:r>
            <a:r>
              <a:rPr kumimoji="0" lang="en-US" altLang="zh-CN" sz="6600" b="0" i="0" u="none" strike="noStrike" kern="1200" cap="none" spc="0" normalizeH="0" baseline="0" noProof="0" dirty="0" smtClean="0">
                <a:ln>
                  <a:noFill/>
                </a:ln>
                <a:solidFill>
                  <a:schemeClr val="tx1"/>
                </a:solidFill>
                <a:effectLst/>
                <a:uLnTx/>
                <a:uFillTx/>
                <a:latin typeface="+mj-lt"/>
                <a:ea typeface="+mj-ea"/>
                <a:cs typeface="+mj-cs"/>
              </a:rPr>
              <a:t>Mother’s Day</a:t>
            </a:r>
            <a:endParaRPr kumimoji="0" lang="zh-CN" altLang="en-US" sz="66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6" name="矩形 5"/>
          <p:cNvSpPr/>
          <p:nvPr/>
        </p:nvSpPr>
        <p:spPr>
          <a:xfrm>
            <a:off x="1285852" y="1657167"/>
            <a:ext cx="6858048" cy="1200329"/>
          </a:xfrm>
          <a:prstGeom prst="rect">
            <a:avLst/>
          </a:prstGeom>
        </p:spPr>
        <p:txBody>
          <a:bodyPr wrap="square">
            <a:spAutoFit/>
          </a:bodyPr>
          <a:lstStyle/>
          <a:p>
            <a:r>
              <a:rPr lang="en-US" dirty="0" smtClean="0">
                <a:latin typeface="Arial" pitchFamily="34" charset="0"/>
                <a:cs typeface="Arial" pitchFamily="34" charset="0"/>
              </a:rPr>
              <a:t>Although it wasn't celebrated in the U.S. until 1907, there were days honoring mothers even in the days of ancient Greece. In those days, however, it was Rhea, the Mother of the gods that was given honor.</a:t>
            </a:r>
            <a:endParaRPr lang="zh-CN" altLang="en-US" dirty="0">
              <a:latin typeface="Arial" pitchFamily="34" charset="0"/>
              <a:cs typeface="Arial" pitchFamily="34" charset="0"/>
            </a:endParaRPr>
          </a:p>
        </p:txBody>
      </p:sp>
      <p:pic>
        <p:nvPicPr>
          <p:cNvPr id="7" name="图片 6" descr="baby025.jpg"/>
          <p:cNvPicPr>
            <a:picLocks noChangeAspect="1"/>
          </p:cNvPicPr>
          <p:nvPr/>
        </p:nvPicPr>
        <p:blipFill>
          <a:blip r:embed="rId2" cstate="print"/>
          <a:srcRect r="3296"/>
          <a:stretch>
            <a:fillRect/>
          </a:stretch>
        </p:blipFill>
        <p:spPr>
          <a:xfrm>
            <a:off x="3111341" y="3500438"/>
            <a:ext cx="3032295" cy="3135632"/>
          </a:xfrm>
          <a:prstGeom prst="rect">
            <a:avLst/>
          </a:prstGeom>
        </p:spPr>
      </p:pic>
      <p:pic>
        <p:nvPicPr>
          <p:cNvPr id="8" name="图片 7" descr="baby025.jpg"/>
          <p:cNvPicPr>
            <a:picLocks noChangeAspect="1"/>
          </p:cNvPicPr>
          <p:nvPr/>
        </p:nvPicPr>
        <p:blipFill>
          <a:blip r:embed="rId2" cstate="print"/>
          <a:srcRect r="6591"/>
          <a:stretch>
            <a:fillRect/>
          </a:stretch>
        </p:blipFill>
        <p:spPr>
          <a:xfrm>
            <a:off x="6215074" y="3500438"/>
            <a:ext cx="2928958" cy="3135632"/>
          </a:xfrm>
          <a:prstGeom prst="rect">
            <a:avLst/>
          </a:prstGeom>
        </p:spPr>
      </p:pic>
      <p:pic>
        <p:nvPicPr>
          <p:cNvPr id="9" name="图片 8" descr="baby025.jpg"/>
          <p:cNvPicPr>
            <a:picLocks noChangeAspect="1"/>
          </p:cNvPicPr>
          <p:nvPr/>
        </p:nvPicPr>
        <p:blipFill>
          <a:blip r:embed="rId2" cstate="print"/>
          <a:srcRect r="3296"/>
          <a:stretch>
            <a:fillRect/>
          </a:stretch>
        </p:blipFill>
        <p:spPr>
          <a:xfrm>
            <a:off x="0" y="3500438"/>
            <a:ext cx="3032295" cy="313563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85786" y="4925809"/>
            <a:ext cx="7772400" cy="1146397"/>
          </a:xfrm>
        </p:spPr>
        <p:txBody>
          <a:bodyPr>
            <a:normAutofit/>
          </a:bodyPr>
          <a:lstStyle/>
          <a:p>
            <a:r>
              <a:rPr lang="en-US" altLang="zh-CN" sz="6000" dirty="0" smtClean="0"/>
              <a:t>Happy Mother’s Day!</a:t>
            </a:r>
            <a:endParaRPr lang="zh-CN" altLang="en-US" sz="6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7664" y="4509120"/>
            <a:ext cx="583264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73285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112</Words>
  <Application>Microsoft Office PowerPoint</Application>
  <PresentationFormat>全屏显示(4:3)</PresentationFormat>
  <Paragraphs>8</Paragraphs>
  <Slides>5</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vt:i4>
      </vt:variant>
    </vt:vector>
  </HeadingPairs>
  <TitlesOfParts>
    <vt:vector size="9" baseType="lpstr">
      <vt:lpstr>宋体</vt:lpstr>
      <vt:lpstr>Arial</vt:lpstr>
      <vt:lpstr>Calibri</vt:lpstr>
      <vt:lpstr>Office 主题</vt:lpstr>
      <vt:lpstr>Happy Mother's Day!</vt:lpstr>
      <vt:lpstr>PowerPoint 演示文稿</vt:lpstr>
      <vt:lpstr>PowerPoint 演示文稿</vt:lpstr>
      <vt:lpstr>Happy Mother’s Day!</vt:lpstr>
      <vt:lpstr>PowerPoint 演示文稿</vt:lpstr>
    </vt:vector>
  </TitlesOfParts>
  <Company>番茄花园</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阳光 男孩</cp:lastModifiedBy>
  <cp:revision>23</cp:revision>
  <dcterms:created xsi:type="dcterms:W3CDTF">2009-02-13T07:29:45Z</dcterms:created>
  <dcterms:modified xsi:type="dcterms:W3CDTF">2019-04-17T14:08:51Z</dcterms:modified>
</cp:coreProperties>
</file>