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8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3C3C"/>
    <a:srgbClr val="A14C17"/>
    <a:srgbClr val="EBD3ED"/>
    <a:srgbClr val="E6A4C2"/>
    <a:srgbClr val="E1AF6D"/>
    <a:srgbClr val="FFFDF7"/>
    <a:srgbClr val="B0E1F2"/>
    <a:srgbClr val="82CFEA"/>
    <a:srgbClr val="5DA4D5"/>
    <a:srgbClr val="FFF8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94660"/>
  </p:normalViewPr>
  <p:slideViewPr>
    <p:cSldViewPr>
      <p:cViewPr varScale="1">
        <p:scale>
          <a:sx n="108" d="100"/>
          <a:sy n="108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26BD0-FA0B-44AB-AA30-BB120350F7F3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C7A0A-75DF-4D1A-8A72-8B39AC820C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22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7A0A-75DF-4D1A-8A72-8B39AC820CF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934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photo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C7A0A-75DF-4D1A-8A72-8B39AC820CF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841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9E5B7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idx="13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日期占位符 3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E5DBE1-B54D-4CC0-AF6E-0D16D3902D6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2019/4/17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801610-D155-4454-8D55-1F088F0A7E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6429372"/>
            <a:ext cx="9144000" cy="428628"/>
            <a:chOff x="0" y="6429372"/>
            <a:chExt cx="9144000" cy="428628"/>
          </a:xfrm>
        </p:grpSpPr>
        <p:pic>
          <p:nvPicPr>
            <p:cNvPr id="13" name="图片 12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0" y="6429372"/>
              <a:ext cx="4214842" cy="428628"/>
            </a:xfrm>
            <a:prstGeom prst="rect">
              <a:avLst/>
            </a:prstGeom>
          </p:spPr>
        </p:pic>
        <p:pic>
          <p:nvPicPr>
            <p:cNvPr id="14" name="图片 13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4071934" y="6429372"/>
              <a:ext cx="4214842" cy="428628"/>
            </a:xfrm>
            <a:prstGeom prst="rect">
              <a:avLst/>
            </a:prstGeom>
          </p:spPr>
        </p:pic>
        <p:pic>
          <p:nvPicPr>
            <p:cNvPr id="15" name="图片 14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48405" b="10106"/>
            <a:stretch>
              <a:fillRect/>
            </a:stretch>
          </p:blipFill>
          <p:spPr>
            <a:xfrm>
              <a:off x="6929454" y="6429372"/>
              <a:ext cx="2214546" cy="428628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55563" y="0"/>
            <a:ext cx="9088469" cy="714380"/>
            <a:chOff x="0" y="0"/>
            <a:chExt cx="9088469" cy="714380"/>
          </a:xfrm>
        </p:grpSpPr>
        <p:pic>
          <p:nvPicPr>
            <p:cNvPr id="16" name="图片 15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37238" r="2127" b="19680"/>
            <a:stretch>
              <a:fillRect/>
            </a:stretch>
          </p:blipFill>
          <p:spPr>
            <a:xfrm>
              <a:off x="7500958" y="0"/>
              <a:ext cx="1587511" cy="714380"/>
            </a:xfrm>
            <a:prstGeom prst="rect">
              <a:avLst/>
            </a:prstGeom>
          </p:spPr>
        </p:pic>
        <p:pic>
          <p:nvPicPr>
            <p:cNvPr id="17" name="图片 16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37238" r="2127" b="19680"/>
            <a:stretch>
              <a:fillRect/>
            </a:stretch>
          </p:blipFill>
          <p:spPr>
            <a:xfrm>
              <a:off x="5929322" y="0"/>
              <a:ext cx="1587511" cy="714380"/>
            </a:xfrm>
            <a:prstGeom prst="rect">
              <a:avLst/>
            </a:prstGeom>
          </p:spPr>
        </p:pic>
        <p:pic>
          <p:nvPicPr>
            <p:cNvPr id="18" name="图片 17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37238" r="2127" b="19680"/>
            <a:stretch>
              <a:fillRect/>
            </a:stretch>
          </p:blipFill>
          <p:spPr>
            <a:xfrm>
              <a:off x="4357686" y="0"/>
              <a:ext cx="1587511" cy="714380"/>
            </a:xfrm>
            <a:prstGeom prst="rect">
              <a:avLst/>
            </a:prstGeom>
          </p:spPr>
        </p:pic>
        <p:pic>
          <p:nvPicPr>
            <p:cNvPr id="19" name="图片 18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37238" r="2127" b="19680"/>
            <a:stretch>
              <a:fillRect/>
            </a:stretch>
          </p:blipFill>
          <p:spPr>
            <a:xfrm>
              <a:off x="2786050" y="0"/>
              <a:ext cx="1587511" cy="714380"/>
            </a:xfrm>
            <a:prstGeom prst="rect">
              <a:avLst/>
            </a:prstGeom>
          </p:spPr>
        </p:pic>
        <p:pic>
          <p:nvPicPr>
            <p:cNvPr id="20" name="图片 19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37238" r="2127" b="19680"/>
            <a:stretch>
              <a:fillRect/>
            </a:stretch>
          </p:blipFill>
          <p:spPr>
            <a:xfrm>
              <a:off x="1214414" y="0"/>
              <a:ext cx="1587511" cy="714380"/>
            </a:xfrm>
            <a:prstGeom prst="rect">
              <a:avLst/>
            </a:prstGeom>
          </p:spPr>
        </p:pic>
        <p:pic>
          <p:nvPicPr>
            <p:cNvPr id="21" name="图片 20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3672" t="37238" r="2127" b="19680"/>
            <a:stretch>
              <a:fillRect/>
            </a:stretch>
          </p:blipFill>
          <p:spPr>
            <a:xfrm>
              <a:off x="0" y="0"/>
              <a:ext cx="1230289" cy="71438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0"/>
            <a:ext cx="9144000" cy="285728"/>
          </a:xfrm>
          <a:prstGeom prst="rect">
            <a:avLst/>
          </a:prstGeom>
          <a:solidFill>
            <a:srgbClr val="C3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C3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0" y="6357958"/>
            <a:ext cx="9144000" cy="428628"/>
            <a:chOff x="0" y="6429372"/>
            <a:chExt cx="9144000" cy="428628"/>
          </a:xfrm>
        </p:grpSpPr>
        <p:pic>
          <p:nvPicPr>
            <p:cNvPr id="14" name="图片 13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0" y="6429372"/>
              <a:ext cx="4214842" cy="428628"/>
            </a:xfrm>
            <a:prstGeom prst="rect">
              <a:avLst/>
            </a:prstGeom>
          </p:spPr>
        </p:pic>
        <p:pic>
          <p:nvPicPr>
            <p:cNvPr id="15" name="图片 14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4071934" y="6429372"/>
              <a:ext cx="4214842" cy="428628"/>
            </a:xfrm>
            <a:prstGeom prst="rect">
              <a:avLst/>
            </a:prstGeom>
          </p:spPr>
        </p:pic>
        <p:pic>
          <p:nvPicPr>
            <p:cNvPr id="16" name="图片 15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48405" b="10106"/>
            <a:stretch>
              <a:fillRect/>
            </a:stretch>
          </p:blipFill>
          <p:spPr>
            <a:xfrm>
              <a:off x="6929454" y="6429372"/>
              <a:ext cx="2214546" cy="4286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 userDrawn="1"/>
        </p:nvGrpSpPr>
        <p:grpSpPr>
          <a:xfrm>
            <a:off x="0" y="71414"/>
            <a:ext cx="9144000" cy="428628"/>
            <a:chOff x="0" y="6429372"/>
            <a:chExt cx="9144000" cy="428628"/>
          </a:xfrm>
        </p:grpSpPr>
        <p:pic>
          <p:nvPicPr>
            <p:cNvPr id="10" name="图片 9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0" y="6429372"/>
              <a:ext cx="4214842" cy="428628"/>
            </a:xfrm>
            <a:prstGeom prst="rect">
              <a:avLst/>
            </a:prstGeom>
          </p:spPr>
        </p:pic>
        <p:pic>
          <p:nvPicPr>
            <p:cNvPr id="11" name="图片 10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4071934" y="6429372"/>
              <a:ext cx="4214842" cy="428628"/>
            </a:xfrm>
            <a:prstGeom prst="rect">
              <a:avLst/>
            </a:prstGeom>
          </p:spPr>
        </p:pic>
        <p:pic>
          <p:nvPicPr>
            <p:cNvPr id="12" name="图片 11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48405" b="10106"/>
            <a:stretch>
              <a:fillRect/>
            </a:stretch>
          </p:blipFill>
          <p:spPr>
            <a:xfrm>
              <a:off x="6929454" y="6429372"/>
              <a:ext cx="2214546" cy="42862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5788.png"/>
          <p:cNvPicPr>
            <a:picLocks noChangeAspect="1"/>
          </p:cNvPicPr>
          <p:nvPr userDrawn="1"/>
        </p:nvPicPr>
        <p:blipFill>
          <a:blip r:embed="rId2" cstate="print"/>
          <a:srcRect t="15572" b="17689"/>
          <a:stretch>
            <a:fillRect/>
          </a:stretch>
        </p:blipFill>
        <p:spPr>
          <a:xfrm>
            <a:off x="1352542" y="3786190"/>
            <a:ext cx="2433640" cy="250033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0"/>
            <a:ext cx="9144000" cy="285728"/>
          </a:xfrm>
          <a:prstGeom prst="rect">
            <a:avLst/>
          </a:prstGeom>
          <a:solidFill>
            <a:srgbClr val="C3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C3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2"/>
          <p:cNvGrpSpPr/>
          <p:nvPr userDrawn="1"/>
        </p:nvGrpSpPr>
        <p:grpSpPr>
          <a:xfrm>
            <a:off x="0" y="6357958"/>
            <a:ext cx="9144000" cy="428628"/>
            <a:chOff x="0" y="6429372"/>
            <a:chExt cx="9144000" cy="428628"/>
          </a:xfrm>
        </p:grpSpPr>
        <p:pic>
          <p:nvPicPr>
            <p:cNvPr id="14" name="图片 13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80320" r="3723" b="10106"/>
            <a:stretch>
              <a:fillRect/>
            </a:stretch>
          </p:blipFill>
          <p:spPr>
            <a:xfrm>
              <a:off x="0" y="6429372"/>
              <a:ext cx="4214842" cy="428628"/>
            </a:xfrm>
            <a:prstGeom prst="rect">
              <a:avLst/>
            </a:prstGeom>
          </p:spPr>
        </p:pic>
        <p:pic>
          <p:nvPicPr>
            <p:cNvPr id="15" name="图片 14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80320" r="3723" b="10106"/>
            <a:stretch>
              <a:fillRect/>
            </a:stretch>
          </p:blipFill>
          <p:spPr>
            <a:xfrm>
              <a:off x="4071934" y="6429372"/>
              <a:ext cx="4214842" cy="428628"/>
            </a:xfrm>
            <a:prstGeom prst="rect">
              <a:avLst/>
            </a:prstGeom>
          </p:spPr>
        </p:pic>
        <p:pic>
          <p:nvPicPr>
            <p:cNvPr id="16" name="图片 15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80320" r="48405" b="10106"/>
            <a:stretch>
              <a:fillRect/>
            </a:stretch>
          </p:blipFill>
          <p:spPr>
            <a:xfrm>
              <a:off x="6929454" y="6429372"/>
              <a:ext cx="2214546" cy="428628"/>
            </a:xfrm>
            <a:prstGeom prst="rect">
              <a:avLst/>
            </a:prstGeom>
          </p:spPr>
        </p:pic>
      </p:grpSp>
      <p:grpSp>
        <p:nvGrpSpPr>
          <p:cNvPr id="3" name="组合 8"/>
          <p:cNvGrpSpPr/>
          <p:nvPr userDrawn="1"/>
        </p:nvGrpSpPr>
        <p:grpSpPr>
          <a:xfrm>
            <a:off x="0" y="71414"/>
            <a:ext cx="9144000" cy="428628"/>
            <a:chOff x="0" y="6429372"/>
            <a:chExt cx="9144000" cy="428628"/>
          </a:xfrm>
        </p:grpSpPr>
        <p:pic>
          <p:nvPicPr>
            <p:cNvPr id="10" name="图片 9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80320" r="3723" b="10106"/>
            <a:stretch>
              <a:fillRect/>
            </a:stretch>
          </p:blipFill>
          <p:spPr>
            <a:xfrm>
              <a:off x="0" y="6429372"/>
              <a:ext cx="4214842" cy="428628"/>
            </a:xfrm>
            <a:prstGeom prst="rect">
              <a:avLst/>
            </a:prstGeom>
          </p:spPr>
        </p:pic>
        <p:pic>
          <p:nvPicPr>
            <p:cNvPr id="11" name="图片 10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80320" r="3723" b="10106"/>
            <a:stretch>
              <a:fillRect/>
            </a:stretch>
          </p:blipFill>
          <p:spPr>
            <a:xfrm>
              <a:off x="4071934" y="6429372"/>
              <a:ext cx="4214842" cy="428628"/>
            </a:xfrm>
            <a:prstGeom prst="rect">
              <a:avLst/>
            </a:prstGeom>
          </p:spPr>
        </p:pic>
        <p:pic>
          <p:nvPicPr>
            <p:cNvPr id="12" name="图片 11" descr="无标题.bmp"/>
            <p:cNvPicPr>
              <a:picLocks noChangeAspect="1"/>
            </p:cNvPicPr>
            <p:nvPr userDrawn="1"/>
          </p:nvPicPr>
          <p:blipFill>
            <a:blip r:embed="rId3" cstate="print"/>
            <a:srcRect l="2127" t="80320" r="48405" b="10106"/>
            <a:stretch>
              <a:fillRect/>
            </a:stretch>
          </p:blipFill>
          <p:spPr>
            <a:xfrm>
              <a:off x="6929454" y="6429372"/>
              <a:ext cx="2214546" cy="428628"/>
            </a:xfrm>
            <a:prstGeom prst="rect">
              <a:avLst/>
            </a:prstGeom>
          </p:spPr>
        </p:pic>
      </p:grpSp>
      <p:sp>
        <p:nvSpPr>
          <p:cNvPr id="45" name="椭圆 44"/>
          <p:cNvSpPr/>
          <p:nvPr userDrawn="1"/>
        </p:nvSpPr>
        <p:spPr>
          <a:xfrm>
            <a:off x="571472" y="1142984"/>
            <a:ext cx="3000396" cy="285752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9-899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85720" y="785794"/>
            <a:ext cx="3500462" cy="36421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0" name="标题 1"/>
          <p:cNvSpPr txBox="1">
            <a:spLocks/>
          </p:cNvSpPr>
          <p:nvPr userDrawn="1"/>
        </p:nvSpPr>
        <p:spPr>
          <a:xfrm rot="21034503">
            <a:off x="446814" y="4345208"/>
            <a:ext cx="2500330" cy="428628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2" name="椭圆 51"/>
          <p:cNvSpPr/>
          <p:nvPr userDrawn="1"/>
        </p:nvSpPr>
        <p:spPr>
          <a:xfrm>
            <a:off x="5286380" y="1142984"/>
            <a:ext cx="3000396" cy="2857520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 descr="5788.png"/>
          <p:cNvPicPr>
            <a:picLocks noChangeAspect="1"/>
          </p:cNvPicPr>
          <p:nvPr userDrawn="1"/>
        </p:nvPicPr>
        <p:blipFill>
          <a:blip r:embed="rId2" cstate="print"/>
          <a:srcRect t="21292" b="17689"/>
          <a:stretch>
            <a:fillRect/>
          </a:stretch>
        </p:blipFill>
        <p:spPr>
          <a:xfrm flipH="1">
            <a:off x="5000628" y="4000504"/>
            <a:ext cx="2433640" cy="22860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 descr="5346456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4920851" y="642918"/>
            <a:ext cx="3651677" cy="3799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" name="标题 1"/>
          <p:cNvSpPr txBox="1">
            <a:spLocks/>
          </p:cNvSpPr>
          <p:nvPr userDrawn="1"/>
        </p:nvSpPr>
        <p:spPr>
          <a:xfrm rot="373524">
            <a:off x="4587868" y="4134809"/>
            <a:ext cx="2500330" cy="428628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6" name="标题 1"/>
          <p:cNvSpPr txBox="1">
            <a:spLocks/>
          </p:cNvSpPr>
          <p:nvPr userDrawn="1"/>
        </p:nvSpPr>
        <p:spPr>
          <a:xfrm rot="20542402">
            <a:off x="3087669" y="1205850"/>
            <a:ext cx="2500330" cy="428628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9E5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0"/>
            <a:ext cx="9144000" cy="285728"/>
          </a:xfrm>
          <a:prstGeom prst="rect">
            <a:avLst/>
          </a:prstGeom>
          <a:solidFill>
            <a:srgbClr val="C3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rgbClr val="C39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12"/>
          <p:cNvGrpSpPr/>
          <p:nvPr userDrawn="1"/>
        </p:nvGrpSpPr>
        <p:grpSpPr>
          <a:xfrm>
            <a:off x="0" y="6357958"/>
            <a:ext cx="9144000" cy="428628"/>
            <a:chOff x="0" y="6429372"/>
            <a:chExt cx="9144000" cy="428628"/>
          </a:xfrm>
        </p:grpSpPr>
        <p:pic>
          <p:nvPicPr>
            <p:cNvPr id="14" name="图片 13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0" y="6429372"/>
              <a:ext cx="4214842" cy="428628"/>
            </a:xfrm>
            <a:prstGeom prst="rect">
              <a:avLst/>
            </a:prstGeom>
          </p:spPr>
        </p:pic>
        <p:pic>
          <p:nvPicPr>
            <p:cNvPr id="15" name="图片 14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4071934" y="6429372"/>
              <a:ext cx="4214842" cy="428628"/>
            </a:xfrm>
            <a:prstGeom prst="rect">
              <a:avLst/>
            </a:prstGeom>
          </p:spPr>
        </p:pic>
        <p:pic>
          <p:nvPicPr>
            <p:cNvPr id="16" name="图片 15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48405" b="10106"/>
            <a:stretch>
              <a:fillRect/>
            </a:stretch>
          </p:blipFill>
          <p:spPr>
            <a:xfrm>
              <a:off x="6929454" y="6429372"/>
              <a:ext cx="2214546" cy="428628"/>
            </a:xfrm>
            <a:prstGeom prst="rect">
              <a:avLst/>
            </a:prstGeom>
          </p:spPr>
        </p:pic>
      </p:grpSp>
      <p:grpSp>
        <p:nvGrpSpPr>
          <p:cNvPr id="8" name="组合 8"/>
          <p:cNvGrpSpPr/>
          <p:nvPr userDrawn="1"/>
        </p:nvGrpSpPr>
        <p:grpSpPr>
          <a:xfrm>
            <a:off x="0" y="71414"/>
            <a:ext cx="9144000" cy="428628"/>
            <a:chOff x="0" y="6429372"/>
            <a:chExt cx="9144000" cy="428628"/>
          </a:xfrm>
        </p:grpSpPr>
        <p:pic>
          <p:nvPicPr>
            <p:cNvPr id="10" name="图片 9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0" y="6429372"/>
              <a:ext cx="4214842" cy="428628"/>
            </a:xfrm>
            <a:prstGeom prst="rect">
              <a:avLst/>
            </a:prstGeom>
          </p:spPr>
        </p:pic>
        <p:pic>
          <p:nvPicPr>
            <p:cNvPr id="11" name="图片 10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3723" b="10106"/>
            <a:stretch>
              <a:fillRect/>
            </a:stretch>
          </p:blipFill>
          <p:spPr>
            <a:xfrm>
              <a:off x="4071934" y="6429372"/>
              <a:ext cx="4214842" cy="428628"/>
            </a:xfrm>
            <a:prstGeom prst="rect">
              <a:avLst/>
            </a:prstGeom>
          </p:spPr>
        </p:pic>
        <p:pic>
          <p:nvPicPr>
            <p:cNvPr id="12" name="图片 11" descr="无标题.bmp"/>
            <p:cNvPicPr>
              <a:picLocks noChangeAspect="1"/>
            </p:cNvPicPr>
            <p:nvPr userDrawn="1"/>
          </p:nvPicPr>
          <p:blipFill>
            <a:blip r:embed="rId2" cstate="print"/>
            <a:srcRect l="2127" t="80320" r="48405" b="10106"/>
            <a:stretch>
              <a:fillRect/>
            </a:stretch>
          </p:blipFill>
          <p:spPr>
            <a:xfrm>
              <a:off x="6929454" y="6429372"/>
              <a:ext cx="2214546" cy="428628"/>
            </a:xfrm>
            <a:prstGeom prst="rect">
              <a:avLst/>
            </a:prstGeom>
          </p:spPr>
        </p:pic>
      </p:grpSp>
      <p:pic>
        <p:nvPicPr>
          <p:cNvPr id="23" name="图片 22" descr="567_0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643702" y="857232"/>
            <a:ext cx="1481886" cy="153277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图片 25" descr="352_0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786710" y="1000108"/>
            <a:ext cx="928686" cy="96058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5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8DA3E-20DC-411D-A2BE-5545ECA828CD}" type="datetimeFigureOut">
              <a:rPr lang="zh-CN" altLang="en-US" smtClean="0"/>
              <a:pPr/>
              <a:t>2019/4/17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B89D0-03E3-4DB9-B805-232A19D083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67_0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643050"/>
            <a:ext cx="1481886" cy="1532779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714752"/>
            <a:ext cx="6400800" cy="75246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母亲节</a:t>
            </a:r>
            <a:r>
              <a:rPr lang="en-US" altLang="zh-CN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PPT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0694" y="1800043"/>
            <a:ext cx="9909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rgbClr val="B0E1F2"/>
                </a:solidFill>
              </a:rPr>
              <a:t>M</a:t>
            </a:r>
            <a:endParaRPr lang="zh-CN" altLang="en-US" sz="7200" b="1" dirty="0">
              <a:solidFill>
                <a:srgbClr val="B0E1F2"/>
              </a:solidFill>
            </a:endParaRPr>
          </a:p>
        </p:txBody>
      </p:sp>
      <p:pic>
        <p:nvPicPr>
          <p:cNvPr id="5" name="图片 4" descr="352_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1500174"/>
            <a:ext cx="1071570" cy="1108371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矩形 8"/>
          <p:cNvSpPr/>
          <p:nvPr/>
        </p:nvSpPr>
        <p:spPr>
          <a:xfrm>
            <a:off x="6500826" y="1714488"/>
            <a:ext cx="5309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EBD3ED"/>
                </a:solidFill>
              </a:rPr>
              <a:t>O</a:t>
            </a:r>
            <a:endParaRPr lang="zh-CN" altLang="en-US" sz="4000" b="1" dirty="0">
              <a:solidFill>
                <a:srgbClr val="EBD3ED"/>
              </a:solidFill>
            </a:endParaRPr>
          </a:p>
        </p:txBody>
      </p:sp>
      <p:pic>
        <p:nvPicPr>
          <p:cNvPr id="6" name="图片 5" descr="76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1857364"/>
            <a:ext cx="814998" cy="8381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242886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7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Mother’s Day!</a:t>
            </a:r>
            <a:endParaRPr lang="zh-CN" altLang="en-US" sz="7200" b="1" dirty="0"/>
          </a:p>
        </p:txBody>
      </p:sp>
      <p:sp>
        <p:nvSpPr>
          <p:cNvPr id="8" name="矩形 7"/>
          <p:cNvSpPr/>
          <p:nvPr/>
        </p:nvSpPr>
        <p:spPr>
          <a:xfrm>
            <a:off x="6929454" y="2000240"/>
            <a:ext cx="4988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E1AF6D"/>
                </a:solidFill>
              </a:rPr>
              <a:t>M</a:t>
            </a:r>
            <a:endParaRPr lang="zh-CN" altLang="en-US" sz="2800" b="1" dirty="0">
              <a:solidFill>
                <a:srgbClr val="E1AF6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788.png"/>
          <p:cNvPicPr>
            <a:picLocks noChangeAspect="1"/>
          </p:cNvPicPr>
          <p:nvPr/>
        </p:nvPicPr>
        <p:blipFill>
          <a:blip r:embed="rId2" cstate="print"/>
          <a:srcRect t="15572" b="17689"/>
          <a:stretch>
            <a:fillRect/>
          </a:stretch>
        </p:blipFill>
        <p:spPr>
          <a:xfrm>
            <a:off x="1352542" y="3786190"/>
            <a:ext cx="2433640" cy="250033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571472" y="1142984"/>
            <a:ext cx="3000396" cy="285752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9-89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785794"/>
            <a:ext cx="3500462" cy="36421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标题 1"/>
          <p:cNvSpPr txBox="1">
            <a:spLocks/>
          </p:cNvSpPr>
          <p:nvPr/>
        </p:nvSpPr>
        <p:spPr>
          <a:xfrm rot="21034503">
            <a:off x="446814" y="4345208"/>
            <a:ext cx="2500330" cy="428628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86380" y="1142984"/>
            <a:ext cx="3000396" cy="2857520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5788.png"/>
          <p:cNvPicPr>
            <a:picLocks noChangeAspect="1"/>
          </p:cNvPicPr>
          <p:nvPr/>
        </p:nvPicPr>
        <p:blipFill>
          <a:blip r:embed="rId2" cstate="print"/>
          <a:srcRect t="21292" b="17689"/>
          <a:stretch>
            <a:fillRect/>
          </a:stretch>
        </p:blipFill>
        <p:spPr>
          <a:xfrm flipH="1">
            <a:off x="5000628" y="4000504"/>
            <a:ext cx="2433640" cy="228601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 descr="53464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20851" y="642918"/>
            <a:ext cx="3651677" cy="37995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标题 1"/>
          <p:cNvSpPr txBox="1">
            <a:spLocks/>
          </p:cNvSpPr>
          <p:nvPr/>
        </p:nvSpPr>
        <p:spPr>
          <a:xfrm rot="373524">
            <a:off x="4587868" y="4134809"/>
            <a:ext cx="2500330" cy="428628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 rot="20542402">
            <a:off x="3087669" y="1205850"/>
            <a:ext cx="2500330" cy="428628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Happy Mother’s Day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571472" y="1500174"/>
            <a:ext cx="7772400" cy="1071570"/>
          </a:xfrm>
        </p:spPr>
        <p:txBody>
          <a:bodyPr>
            <a:normAutofit/>
          </a:bodyPr>
          <a:lstStyle/>
          <a:p>
            <a:r>
              <a:rPr lang="en-US" altLang="zh-CN" sz="5000" dirty="0" smtClean="0">
                <a:solidFill>
                  <a:srgbClr val="A14C17"/>
                </a:solidFill>
                <a:latin typeface="Arial" pitchFamily="34" charset="0"/>
                <a:cs typeface="Arial" pitchFamily="34" charset="0"/>
              </a:rPr>
              <a:t>Happy Mother’s Day!</a:t>
            </a:r>
            <a:endParaRPr lang="zh-CN" altLang="en-US" sz="5000" dirty="0">
              <a:solidFill>
                <a:srgbClr val="A14C1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14546" y="2643182"/>
            <a:ext cx="4572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There are little things that I should have said and done to show my gratitude, but it is appreciated what you do. </a:t>
            </a:r>
          </a:p>
          <a:p>
            <a:pPr>
              <a:lnSpc>
                <a:spcPct val="150000"/>
              </a:lnSpc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To the world's number one mom! </a:t>
            </a:r>
            <a:endParaRPr lang="zh-CN" altLang="en-US" sz="1600" dirty="0"/>
          </a:p>
        </p:txBody>
      </p:sp>
      <p:pic>
        <p:nvPicPr>
          <p:cNvPr id="15" name="图片 14" descr="352_0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2714620"/>
            <a:ext cx="285751" cy="295566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9712" y="1556792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796528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9E5B7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67</Words>
  <Application>Microsoft Office PowerPoint</Application>
  <PresentationFormat>全屏显示(4:3)</PresentationFormat>
  <Paragraphs>16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Mother’s Day!</vt:lpstr>
      <vt:lpstr>PowerPoint 演示文稿</vt:lpstr>
      <vt:lpstr>Happy Mother’s Day!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Monther’s Day!</dc:title>
  <dc:creator>user</dc:creator>
  <cp:lastModifiedBy>阳光 男孩</cp:lastModifiedBy>
  <cp:revision>30</cp:revision>
  <dcterms:created xsi:type="dcterms:W3CDTF">2009-02-09T06:38:50Z</dcterms:created>
  <dcterms:modified xsi:type="dcterms:W3CDTF">2019-04-17T14:06:13Z</dcterms:modified>
</cp:coreProperties>
</file>